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338" r:id="rId3"/>
    <p:sldId id="307" r:id="rId4"/>
    <p:sldId id="306" r:id="rId5"/>
    <p:sldId id="258" r:id="rId6"/>
    <p:sldId id="325" r:id="rId7"/>
    <p:sldId id="326" r:id="rId8"/>
    <p:sldId id="312" r:id="rId9"/>
    <p:sldId id="288" r:id="rId10"/>
    <p:sldId id="320" r:id="rId11"/>
    <p:sldId id="313" r:id="rId12"/>
    <p:sldId id="318" r:id="rId13"/>
    <p:sldId id="328" r:id="rId14"/>
    <p:sldId id="296" r:id="rId15"/>
    <p:sldId id="323" r:id="rId16"/>
    <p:sldId id="331" r:id="rId17"/>
    <p:sldId id="332" r:id="rId18"/>
    <p:sldId id="334" r:id="rId19"/>
    <p:sldId id="275" r:id="rId20"/>
    <p:sldId id="339" r:id="rId21"/>
    <p:sldId id="319" r:id="rId22"/>
    <p:sldId id="270" r:id="rId23"/>
    <p:sldId id="274" r:id="rId24"/>
    <p:sldId id="322" r:id="rId2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578" autoAdjust="0"/>
    <p:restoredTop sz="86467" autoAdjust="0"/>
  </p:normalViewPr>
  <p:slideViewPr>
    <p:cSldViewPr>
      <p:cViewPr varScale="1">
        <p:scale>
          <a:sx n="64" d="100"/>
          <a:sy n="64" d="100"/>
        </p:scale>
        <p:origin x="-1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2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57158" y="1052513"/>
            <a:ext cx="8329642" cy="507365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localnaka\Desktop\3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hidden">
          <a:xfrm>
            <a:off x="357158" y="285728"/>
            <a:ext cx="8286808" cy="5709181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274638"/>
            <a:ext cx="828680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7158" y="1052513"/>
            <a:ext cx="8286808" cy="494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 err="1">
                <a:solidFill>
                  <a:schemeClr val="tx2"/>
                </a:solidFill>
                <a:ea typeface="ＭＳ Ｐゴシック" pitchFamily="50" charset="-128"/>
              </a:rPr>
              <a:t>わんくま</a:t>
            </a:r>
            <a:r>
              <a:rPr kumimoji="0" lang="ja-JP" altLang="en-US" sz="2300" dirty="0">
                <a:solidFill>
                  <a:schemeClr val="tx2"/>
                </a:solidFill>
                <a:ea typeface="ＭＳ Ｐゴシック" pitchFamily="50" charset="-128"/>
              </a:rPr>
              <a:t>同盟 </a:t>
            </a:r>
            <a:r>
              <a:rPr kumimoji="0" lang="ja-JP" altLang="en-US" sz="2300" dirty="0" smtClean="0">
                <a:solidFill>
                  <a:schemeClr val="tx2"/>
                </a:solidFill>
                <a:ea typeface="ＭＳ Ｐゴシック" pitchFamily="50" charset="-128"/>
              </a:rPr>
              <a:t>東京勉強会 </a:t>
            </a:r>
            <a:r>
              <a:rPr kumimoji="0" lang="en-US" altLang="ja-JP" sz="2300" dirty="0" smtClean="0">
                <a:solidFill>
                  <a:schemeClr val="tx2"/>
                </a:solidFill>
                <a:ea typeface="ＭＳ Ｐゴシック" pitchFamily="50" charset="-128"/>
              </a:rPr>
              <a:t>#28</a:t>
            </a:r>
            <a:endParaRPr kumimoji="0" lang="en-US" altLang="ja-JP" sz="2300" dirty="0">
              <a:solidFill>
                <a:schemeClr val="tx2"/>
              </a:solidFill>
              <a:ea typeface="ＭＳ Ｐゴシック" pitchFamily="50" charset="-128"/>
            </a:endParaRPr>
          </a:p>
        </p:txBody>
      </p:sp>
      <p:pic>
        <p:nvPicPr>
          <p:cNvPr id="10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596" y="6165056"/>
            <a:ext cx="1643074" cy="57295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microsoft.com/kb/816169/ja" TargetMode="External"/><Relationship Id="rId2" Type="http://schemas.openxmlformats.org/officeDocument/2006/relationships/hyperlink" Target="http://msdn.microsoft.com/ja-jp/library/y817hyb6(VS.80)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片桐継（カタギリツグ）はいつも怪しい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/>
              <a:t>片桐を知るための</a:t>
            </a:r>
            <a:r>
              <a:rPr lang="en-US" altLang="ja-JP" sz="2800"/>
              <a:t>Google</a:t>
            </a:r>
            <a:r>
              <a:rPr lang="ja-JP" altLang="en-US" sz="2800"/>
              <a:t>キーワード</a:t>
            </a:r>
          </a:p>
          <a:p>
            <a:pPr lvl="1"/>
            <a:r>
              <a:rPr lang="en-US" altLang="ja-JP" sz="2400"/>
              <a:t>SandCastle</a:t>
            </a:r>
            <a:r>
              <a:rPr lang="ja-JP" altLang="en-US" sz="2400"/>
              <a:t>日本語版</a:t>
            </a:r>
          </a:p>
          <a:p>
            <a:pPr lvl="1"/>
            <a:r>
              <a:rPr lang="ja-JP" altLang="en-US" sz="2400"/>
              <a:t>マルチスレッドやまたのおろち</a:t>
            </a:r>
          </a:p>
          <a:p>
            <a:pPr lvl="1"/>
            <a:r>
              <a:rPr lang="ja-JP" altLang="en-US" sz="2400"/>
              <a:t>スレッドプールはキャンセルできない</a:t>
            </a:r>
          </a:p>
          <a:p>
            <a:pPr lvl="1"/>
            <a:r>
              <a:rPr lang="ja-JP" altLang="en-US" sz="2400"/>
              <a:t>わんくまハムスター</a:t>
            </a:r>
          </a:p>
          <a:p>
            <a:pPr lvl="1"/>
            <a:r>
              <a:rPr lang="ja-JP" altLang="en-US" sz="2400"/>
              <a:t>創世のカタギリオン</a:t>
            </a:r>
          </a:p>
          <a:p>
            <a:pPr lvl="2"/>
            <a:r>
              <a:rPr lang="ja-JP" altLang="en-US" sz="2000"/>
              <a:t>一万件と二千件あっても動いてる～♪</a:t>
            </a:r>
          </a:p>
          <a:p>
            <a:pPr>
              <a:buFontTx/>
              <a:buNone/>
            </a:pPr>
            <a:r>
              <a:rPr lang="ja-JP" altLang="en-US" sz="2800"/>
              <a:t>→その正体は　</a:t>
            </a:r>
            <a:r>
              <a:rPr lang="en-US" altLang="ja-JP" sz="2800"/>
              <a:t>S/</a:t>
            </a:r>
            <a:r>
              <a:rPr lang="ja-JP" altLang="en-US" sz="2800"/>
              <a:t>人</a:t>
            </a:r>
            <a:r>
              <a:rPr lang="en-US" altLang="ja-JP" sz="2800"/>
              <a:t>/</a:t>
            </a:r>
            <a:r>
              <a:rPr lang="ja-JP" altLang="en-US" sz="2800"/>
              <a:t>謎の着物着付け師（見習い）</a:t>
            </a:r>
            <a:r>
              <a:rPr lang="en-US" altLang="ja-JP" sz="2800"/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アプリケーション応答制限時間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00108"/>
            <a:ext cx="7848600" cy="5095892"/>
          </a:xfrm>
        </p:spPr>
        <p:txBody>
          <a:bodyPr/>
          <a:lstStyle/>
          <a:p>
            <a:r>
              <a:rPr lang="ja-JP" altLang="en-US" sz="2800"/>
              <a:t>サービスコントローラからイベント通知されると、、</a:t>
            </a:r>
            <a:r>
              <a:rPr lang="en-US" altLang="ja-JP" sz="2800"/>
              <a:t>30</a:t>
            </a:r>
            <a:r>
              <a:rPr lang="ja-JP" altLang="en-US" sz="2800"/>
              <a:t>秒以内にプロセスが応答（イベント処理終了通知）をしなければなりません。</a:t>
            </a:r>
          </a:p>
          <a:p>
            <a:pPr lvl="1"/>
            <a:r>
              <a:rPr lang="en-US" altLang="ja-JP" sz="2400"/>
              <a:t>30</a:t>
            </a:r>
            <a:r>
              <a:rPr lang="ja-JP" altLang="en-US" sz="2400"/>
              <a:t>秒以内に通知に対する応答がないと、サービスは例外と判断、プロセスを強制停止します。</a:t>
            </a:r>
          </a:p>
          <a:p>
            <a:pPr lvl="1"/>
            <a:r>
              <a:rPr lang="ja-JP" altLang="en-US" sz="2400"/>
              <a:t>つまり、窓口で顧客から何かを依頼されたら、中の人は</a:t>
            </a:r>
            <a:r>
              <a:rPr lang="en-US" altLang="ja-JP" sz="2400"/>
              <a:t>30</a:t>
            </a:r>
            <a:r>
              <a:rPr lang="ja-JP" altLang="en-US" sz="2400"/>
              <a:t>秒以内に窓口に返答をしなくて</a:t>
            </a:r>
            <a:r>
              <a:rPr lang="ja-JP" altLang="en-US" sz="2400"/>
              <a:t>は</a:t>
            </a:r>
            <a:r>
              <a:rPr lang="ja-JP" altLang="en-US" sz="2400" smtClean="0"/>
              <a:t>なりません。</a:t>
            </a:r>
            <a:endParaRPr lang="ja-JP" altLang="en-US" sz="2400"/>
          </a:p>
          <a:p>
            <a:pPr lvl="2"/>
            <a:r>
              <a:rPr lang="ja-JP" altLang="en-US" sz="2000"/>
              <a:t>中の人が窓口にお願いされてから、他の人に「これお願いね」と頼んで、窓口に「お願いしといたよー」と返事するだけでも</a:t>
            </a:r>
            <a:r>
              <a:rPr lang="en-US" altLang="ja-JP" sz="2000"/>
              <a:t>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857224" y="3571876"/>
            <a:ext cx="4786346" cy="192882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kumimoji="1" lang="ja-JP" altLang="en-US" smtClean="0">
                <a:solidFill>
                  <a:schemeClr val="tx1"/>
                </a:solidFill>
              </a:rPr>
              <a:t>サービスアプリケーション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.NetFramework</a:t>
            </a:r>
            <a:r>
              <a:rPr lang="ja-JP" altLang="en-US" smtClean="0"/>
              <a:t>の世界の</a:t>
            </a:r>
            <a:r>
              <a:rPr lang="en-US" altLang="ja-JP" smtClean="0"/>
              <a:t>Windows</a:t>
            </a:r>
            <a:r>
              <a:rPr lang="ja-JP" altLang="en-US" smtClean="0"/>
              <a:t>サービス</a:t>
            </a:r>
            <a:endParaRPr lang="ja-JP" alt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クラス関係図</a:t>
            </a:r>
            <a:endParaRPr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071538" y="4071942"/>
            <a:ext cx="335758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>
                <a:solidFill>
                  <a:schemeClr val="tx1"/>
                </a:solidFill>
              </a:rPr>
              <a:t>ServiceBase</a:t>
            </a:r>
            <a:r>
              <a:rPr kumimoji="1" lang="ja-JP" altLang="en-US" smtClean="0">
                <a:solidFill>
                  <a:schemeClr val="tx1"/>
                </a:solidFill>
              </a:rPr>
              <a:t>クラス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71538" y="1785926"/>
            <a:ext cx="335758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>
                <a:solidFill>
                  <a:schemeClr val="tx1"/>
                </a:solidFill>
              </a:rPr>
              <a:t>ServiceController</a:t>
            </a:r>
            <a:r>
              <a:rPr kumimoji="1" lang="ja-JP" altLang="en-US" smtClean="0">
                <a:solidFill>
                  <a:schemeClr val="tx1"/>
                </a:solidFill>
              </a:rPr>
              <a:t>クラス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643438" y="4071942"/>
            <a:ext cx="335758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mtClean="0">
                <a:solidFill>
                  <a:schemeClr val="tx1"/>
                </a:solidFill>
              </a:rPr>
              <a:t>ServiceInstaller</a:t>
            </a:r>
            <a:r>
              <a:rPr kumimoji="1" lang="ja-JP" altLang="en-US" smtClean="0">
                <a:solidFill>
                  <a:schemeClr val="tx1"/>
                </a:solidFill>
              </a:rPr>
              <a:t>クラス</a:t>
            </a:r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1" name="カギ線コネクタ 10"/>
          <p:cNvCxnSpPr>
            <a:stCxn id="7" idx="2"/>
            <a:endCxn id="6" idx="0"/>
          </p:cNvCxnSpPr>
          <p:nvPr/>
        </p:nvCxnSpPr>
        <p:spPr>
          <a:xfrm rot="5400000">
            <a:off x="2000232" y="3321843"/>
            <a:ext cx="1500198" cy="1588"/>
          </a:xfrm>
          <a:prstGeom prst="bentConnector3">
            <a:avLst>
              <a:gd name="adj1" fmla="val 50000"/>
            </a:avLst>
          </a:prstGeom>
          <a:ln w="28575" cap="sq">
            <a:solidFill>
              <a:schemeClr val="tx1"/>
            </a:solidFill>
            <a:miter lim="800000"/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カギ線コネクタ 11"/>
          <p:cNvCxnSpPr>
            <a:stCxn id="8" idx="0"/>
            <a:endCxn id="7" idx="3"/>
          </p:cNvCxnSpPr>
          <p:nvPr/>
        </p:nvCxnSpPr>
        <p:spPr>
          <a:xfrm rot="16200000" flipV="1">
            <a:off x="4429125" y="2178835"/>
            <a:ext cx="1893107" cy="1893107"/>
          </a:xfrm>
          <a:prstGeom prst="bentConnector2">
            <a:avLst/>
          </a:prstGeom>
          <a:ln w="28575" cap="sq">
            <a:solidFill>
              <a:schemeClr val="tx1"/>
            </a:solidFill>
            <a:miter lim="800000"/>
            <a:headEnd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786050" y="3071810"/>
            <a:ext cx="2888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イベントの通知・監視</a:t>
            </a:r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040654" y="1681451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mtClean="0"/>
              <a:t>アプリケーションの登録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クラス間の微妙</a:t>
            </a:r>
            <a:r>
              <a:rPr lang="ja-JP" altLang="en-US"/>
              <a:t>な力関係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ServiceController</a:t>
            </a:r>
            <a:r>
              <a:rPr lang="ja-JP" altLang="en-US"/>
              <a:t>から</a:t>
            </a:r>
            <a:r>
              <a:rPr lang="en-US" altLang="ja-JP"/>
              <a:t>ServiceBase</a:t>
            </a:r>
            <a:r>
              <a:rPr lang="ja-JP" altLang="en-US"/>
              <a:t>へイベント通知できる</a:t>
            </a:r>
          </a:p>
          <a:p>
            <a:r>
              <a:rPr lang="en-US" altLang="ja-JP"/>
              <a:t>ServiceController</a:t>
            </a:r>
            <a:r>
              <a:rPr lang="ja-JP" altLang="en-US"/>
              <a:t>は</a:t>
            </a:r>
            <a:r>
              <a:rPr lang="en-US" altLang="ja-JP"/>
              <a:t>ServiceBase</a:t>
            </a:r>
            <a:r>
              <a:rPr lang="ja-JP" altLang="en-US"/>
              <a:t>の動きを監視できる</a:t>
            </a:r>
          </a:p>
          <a:p>
            <a:r>
              <a:rPr lang="en-US" altLang="ja-JP"/>
              <a:t>ServiceBase</a:t>
            </a:r>
            <a:r>
              <a:rPr lang="ja-JP" altLang="en-US"/>
              <a:t>から</a:t>
            </a:r>
            <a:r>
              <a:rPr lang="en-US" altLang="ja-JP"/>
              <a:t>ServiceController</a:t>
            </a:r>
            <a:r>
              <a:rPr lang="ja-JP" altLang="en-US"/>
              <a:t>への通知・監視・制御はできない（推奨されて</a:t>
            </a:r>
            <a:r>
              <a:rPr lang="ja-JP" altLang="en-US"/>
              <a:t>いない</a:t>
            </a:r>
            <a:r>
              <a:rPr lang="ja-JP" altLang="en-US" smtClean="0"/>
              <a:t>）</a:t>
            </a:r>
            <a:endParaRPr lang="en-US" altLang="ja-JP" smtClean="0"/>
          </a:p>
          <a:p>
            <a:r>
              <a:rPr lang="en-US" altLang="ja-JP" smtClean="0"/>
              <a:t>ServiceInstaller</a:t>
            </a:r>
            <a:r>
              <a:rPr lang="ja-JP" altLang="en-US" smtClean="0"/>
              <a:t>は、サービスをインストールする時にだけ必要なクラス（実行には不要）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.Net</a:t>
            </a:r>
            <a:r>
              <a:rPr lang="ja-JP" altLang="en-US" smtClean="0"/>
              <a:t>で作った</a:t>
            </a:r>
            <a:r>
              <a:rPr lang="en-US" altLang="ja-JP" smtClean="0"/>
              <a:t>Service</a:t>
            </a:r>
            <a:r>
              <a:rPr lang="ja-JP" altLang="en-US"/>
              <a:t>が動くまでに必要な手続き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smtClean="0"/>
              <a:t>ビルドした</a:t>
            </a:r>
            <a:r>
              <a:rPr lang="en-US" altLang="ja-JP" sz="2800" smtClean="0"/>
              <a:t>Exe</a:t>
            </a:r>
            <a:r>
              <a:rPr lang="ja-JP" altLang="en-US" sz="2800" smtClean="0"/>
              <a:t>を</a:t>
            </a:r>
            <a:r>
              <a:rPr lang="en-US" altLang="ja-JP" sz="2800" smtClean="0"/>
              <a:t>ServiceInstaller</a:t>
            </a:r>
            <a:r>
              <a:rPr lang="ja-JP" altLang="en-US" sz="2800" smtClean="0"/>
              <a:t>がサービスに登録</a:t>
            </a:r>
            <a:endParaRPr lang="en-US" altLang="ja-JP" sz="2800" smtClean="0"/>
          </a:p>
          <a:p>
            <a:r>
              <a:rPr lang="en-US" altLang="ja-JP" sz="2800" smtClean="0"/>
              <a:t>ServiceController</a:t>
            </a:r>
            <a:r>
              <a:rPr lang="ja-JP" altLang="en-US" sz="2800"/>
              <a:t>クラス</a:t>
            </a:r>
            <a:r>
              <a:rPr lang="ja-JP" altLang="en-US" sz="2800" smtClean="0"/>
              <a:t>からそのアプリケーション</a:t>
            </a:r>
            <a:r>
              <a:rPr lang="ja-JP" altLang="en-US" sz="2800"/>
              <a:t>を起動</a:t>
            </a:r>
          </a:p>
          <a:p>
            <a:pPr lvl="1"/>
            <a:r>
              <a:rPr lang="ja-JP" altLang="en-US" sz="2400"/>
              <a:t>以下、</a:t>
            </a:r>
            <a:r>
              <a:rPr lang="en-US" altLang="ja-JP" sz="2400"/>
              <a:t>ServiceBase</a:t>
            </a:r>
            <a:r>
              <a:rPr lang="ja-JP" altLang="en-US" sz="2400"/>
              <a:t>クラスのお仕事</a:t>
            </a:r>
          </a:p>
          <a:p>
            <a:pPr lvl="2"/>
            <a:r>
              <a:rPr lang="ja-JP" altLang="en-US" sz="2000"/>
              <a:t>プロセス開始時に</a:t>
            </a:r>
            <a:r>
              <a:rPr lang="en-US" altLang="ja-JP" sz="2000"/>
              <a:t>Initialize</a:t>
            </a:r>
            <a:r>
              <a:rPr lang="ja-JP" altLang="en-US" sz="2000"/>
              <a:t>メソッドが動き、インスタンスを作成</a:t>
            </a:r>
          </a:p>
          <a:p>
            <a:pPr lvl="2"/>
            <a:r>
              <a:rPr lang="ja-JP" altLang="en-US" sz="2000"/>
              <a:t>通知イベントに応答するために</a:t>
            </a:r>
            <a:r>
              <a:rPr lang="en-US" altLang="ja-JP" sz="2000"/>
              <a:t>MTA</a:t>
            </a:r>
            <a:r>
              <a:rPr lang="ja-JP" altLang="en-US" sz="2000"/>
              <a:t>（マルチスレッドアパートメント）でプロセスをスタート</a:t>
            </a:r>
          </a:p>
          <a:p>
            <a:pPr lvl="2"/>
            <a:r>
              <a:rPr lang="ja-JP" altLang="en-US" sz="2000"/>
              <a:t>開始通知イベントに応答→応答</a:t>
            </a:r>
            <a:r>
              <a:rPr lang="ja-JP" altLang="en-US" sz="2000"/>
              <a:t>処理</a:t>
            </a:r>
            <a:r>
              <a:rPr lang="ja-JP" altLang="en-US" sz="2000" smtClean="0"/>
              <a:t>完了</a:t>
            </a:r>
            <a:endParaRPr lang="en-US" altLang="ja-JP" sz="2000" smtClean="0"/>
          </a:p>
          <a:p>
            <a:pPr lvl="1"/>
            <a:r>
              <a:rPr lang="en-US" altLang="ja-JP" smtClean="0">
                <a:solidFill>
                  <a:srgbClr val="FF0000"/>
                </a:solidFill>
              </a:rPr>
              <a:t>ServiceBase</a:t>
            </a:r>
            <a:r>
              <a:rPr lang="ja-JP" altLang="en-US" smtClean="0">
                <a:solidFill>
                  <a:srgbClr val="FF0000"/>
                </a:solidFill>
              </a:rPr>
              <a:t>クラスのお仕事は</a:t>
            </a:r>
            <a:r>
              <a:rPr lang="en-US" altLang="ja-JP" smtClean="0">
                <a:solidFill>
                  <a:srgbClr val="FF0000"/>
                </a:solidFill>
              </a:rPr>
              <a:t>30</a:t>
            </a:r>
            <a:r>
              <a:rPr lang="ja-JP" altLang="en-US" smtClean="0">
                <a:solidFill>
                  <a:srgbClr val="FF0000"/>
                </a:solidFill>
              </a:rPr>
              <a:t>秒以内</a:t>
            </a:r>
            <a:endParaRPr lang="ja-JP" altLang="en-US">
              <a:solidFill>
                <a:srgbClr val="FF0000"/>
              </a:solidFill>
            </a:endParaRPr>
          </a:p>
          <a:p>
            <a:r>
              <a:rPr lang="en-US" altLang="ja-JP" sz="2800"/>
              <a:t>ServiceController</a:t>
            </a:r>
            <a:r>
              <a:rPr lang="ja-JP" altLang="en-US" sz="2800"/>
              <a:t>がサービスのスタート</a:t>
            </a:r>
            <a:r>
              <a:rPr lang="ja-JP" altLang="en-US" sz="2800"/>
              <a:t>を</a:t>
            </a:r>
            <a:r>
              <a:rPr lang="ja-JP" altLang="en-US" sz="2800" smtClean="0"/>
              <a:t>確認</a:t>
            </a:r>
            <a:endParaRPr lang="en-US" altLang="ja-JP" sz="2800" smtClean="0"/>
          </a:p>
          <a:p>
            <a:pPr lvl="1"/>
            <a:r>
              <a:rPr lang="en-US" altLang="ja-JP" sz="2400" smtClean="0"/>
              <a:t>30</a:t>
            </a:r>
            <a:r>
              <a:rPr lang="ja-JP" altLang="en-US" sz="2400" smtClean="0"/>
              <a:t>秒以内に応答なければ失敗と判断</a:t>
            </a:r>
            <a:endParaRPr lang="ja-JP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作ってみる</a:t>
            </a:r>
            <a:r>
              <a:rPr lang="en-US" altLang="ja-JP" smtClean="0"/>
              <a:t>Windows</a:t>
            </a:r>
            <a:r>
              <a:rPr lang="ja-JP" altLang="en-US" smtClean="0"/>
              <a:t>サービス</a:t>
            </a:r>
            <a:endParaRPr lang="ja-JP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ServiceBase</a:t>
            </a:r>
            <a:r>
              <a:rPr lang="ja-JP" altLang="en-US"/>
              <a:t>クラスを継承して作ります。</a:t>
            </a:r>
          </a:p>
          <a:p>
            <a:pPr lvl="1"/>
            <a:r>
              <a:rPr lang="ja-JP" altLang="en-US"/>
              <a:t>サービスアプリケーション自身を作る場合には</a:t>
            </a:r>
            <a:r>
              <a:rPr lang="en-US" altLang="ja-JP"/>
              <a:t>ServiceController</a:t>
            </a:r>
            <a:r>
              <a:rPr lang="ja-JP" altLang="en-US"/>
              <a:t>は</a:t>
            </a:r>
            <a:r>
              <a:rPr lang="ja-JP" altLang="en-US"/>
              <a:t>使いません</a:t>
            </a:r>
            <a:r>
              <a:rPr lang="ja-JP" altLang="en-US" smtClean="0"/>
              <a:t>。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作るときのキーワード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ja-JP" altLang="en-US" sz="2800"/>
              <a:t>まずはこの二つのメソッドを覚えよう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OnStart</a:t>
            </a:r>
          </a:p>
          <a:p>
            <a:pPr lvl="2">
              <a:lnSpc>
                <a:spcPct val="90000"/>
              </a:lnSpc>
            </a:pPr>
            <a:r>
              <a:rPr lang="ja-JP" altLang="en-US" sz="2000"/>
              <a:t>開始ボタンで通知されてくるイベント</a:t>
            </a:r>
          </a:p>
          <a:p>
            <a:pPr lvl="3">
              <a:lnSpc>
                <a:spcPct val="90000"/>
              </a:lnSpc>
            </a:pPr>
            <a:r>
              <a:rPr lang="ja-JP" altLang="en-US" sz="1600"/>
              <a:t>できること</a:t>
            </a:r>
          </a:p>
          <a:p>
            <a:pPr lvl="4">
              <a:lnSpc>
                <a:spcPct val="90000"/>
              </a:lnSpc>
            </a:pPr>
            <a:r>
              <a:rPr lang="ja-JP" altLang="en-US" sz="1600"/>
              <a:t>モニター用スレッドの起動／待機用スレッドの起動</a:t>
            </a:r>
          </a:p>
          <a:p>
            <a:pPr lvl="3">
              <a:lnSpc>
                <a:spcPct val="90000"/>
              </a:lnSpc>
            </a:pPr>
            <a:r>
              <a:rPr lang="ja-JP" altLang="en-US" sz="1600"/>
              <a:t>してはいけないこと</a:t>
            </a:r>
          </a:p>
          <a:p>
            <a:pPr lvl="4">
              <a:lnSpc>
                <a:spcPct val="90000"/>
              </a:lnSpc>
            </a:pPr>
            <a:r>
              <a:rPr lang="ja-JP" altLang="en-US" sz="1600"/>
              <a:t>サービスプロセスの停止／プロセスの強制終了／時間のかかるループ処理、同期処理</a:t>
            </a:r>
          </a:p>
          <a:p>
            <a:pPr lvl="1">
              <a:lnSpc>
                <a:spcPct val="90000"/>
              </a:lnSpc>
            </a:pPr>
            <a:r>
              <a:rPr lang="en-US" altLang="ja-JP" sz="2400"/>
              <a:t>OnStop</a:t>
            </a:r>
          </a:p>
          <a:p>
            <a:pPr lvl="2">
              <a:lnSpc>
                <a:spcPct val="90000"/>
              </a:lnSpc>
            </a:pPr>
            <a:r>
              <a:rPr lang="ja-JP" altLang="en-US" sz="2000"/>
              <a:t>停止ボタンで通知されてくるイベント</a:t>
            </a:r>
          </a:p>
          <a:p>
            <a:pPr lvl="3">
              <a:lnSpc>
                <a:spcPct val="90000"/>
              </a:lnSpc>
            </a:pPr>
            <a:r>
              <a:rPr lang="ja-JP" altLang="en-US" sz="1600"/>
              <a:t>できること</a:t>
            </a:r>
          </a:p>
          <a:p>
            <a:pPr lvl="4">
              <a:lnSpc>
                <a:spcPct val="90000"/>
              </a:lnSpc>
            </a:pPr>
            <a:r>
              <a:rPr lang="ja-JP" altLang="en-US" sz="1600"/>
              <a:t>子スレッドの停止／サービスプロセスの停止／プロセスの強制終了</a:t>
            </a:r>
          </a:p>
          <a:p>
            <a:pPr lvl="3">
              <a:lnSpc>
                <a:spcPct val="90000"/>
              </a:lnSpc>
            </a:pPr>
            <a:r>
              <a:rPr lang="ja-JP" altLang="en-US" sz="1600"/>
              <a:t>してはいけないこと</a:t>
            </a:r>
          </a:p>
          <a:p>
            <a:pPr lvl="4">
              <a:lnSpc>
                <a:spcPct val="90000"/>
              </a:lnSpc>
            </a:pPr>
            <a:r>
              <a:rPr lang="ja-JP" altLang="en-US" sz="1600"/>
              <a:t>サービスプロセスの継続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214282" y="5417122"/>
            <a:ext cx="8572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ja-JP" altLang="en-US" sz="2800" b="1">
                <a:solidFill>
                  <a:srgbClr val="FF0000"/>
                </a:solidFill>
              </a:rPr>
              <a:t>これらのメソッドは必ず</a:t>
            </a:r>
            <a:r>
              <a:rPr lang="en-US" altLang="ja-JP" sz="2800" b="1">
                <a:solidFill>
                  <a:srgbClr val="FF0000"/>
                </a:solidFill>
              </a:rPr>
              <a:t>30</a:t>
            </a:r>
            <a:r>
              <a:rPr lang="ja-JP" altLang="en-US" sz="2800" b="1">
                <a:solidFill>
                  <a:srgbClr val="FF0000"/>
                </a:solidFill>
              </a:rPr>
              <a:t>秒以内に終了できる</a:t>
            </a:r>
            <a:r>
              <a:rPr lang="ja-JP" altLang="en-US" sz="2800" b="1">
                <a:solidFill>
                  <a:srgbClr val="FF0000"/>
                </a:solidFill>
              </a:rPr>
              <a:t>よう</a:t>
            </a:r>
            <a:r>
              <a:rPr lang="ja-JP" altLang="en-US" sz="2800" b="1" smtClean="0">
                <a:solidFill>
                  <a:srgbClr val="FF0000"/>
                </a:solidFill>
              </a:rPr>
              <a:t>に（ｒｙ</a:t>
            </a:r>
            <a:endParaRPr lang="ja-JP" altLang="en-US" sz="2800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まずは新規プロジェクトを作成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ja-JP" altLang="ja-JP"/>
          </a:p>
        </p:txBody>
      </p:sp>
      <p:grpSp>
        <p:nvGrpSpPr>
          <p:cNvPr id="124936" name="Group 8"/>
          <p:cNvGrpSpPr>
            <a:grpSpLocks/>
          </p:cNvGrpSpPr>
          <p:nvPr/>
        </p:nvGrpSpPr>
        <p:grpSpPr bwMode="auto">
          <a:xfrm>
            <a:off x="1752600" y="2133600"/>
            <a:ext cx="5943600" cy="3579813"/>
            <a:chOff x="1104" y="1344"/>
            <a:chExt cx="3744" cy="2255"/>
          </a:xfrm>
        </p:grpSpPr>
        <p:pic>
          <p:nvPicPr>
            <p:cNvPr id="12493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4" y="1344"/>
              <a:ext cx="3744" cy="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2352" y="2238"/>
              <a:ext cx="432" cy="38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24934" name="Text Box 6"/>
            <p:cNvSpPr txBox="1">
              <a:spLocks noChangeArrowheads="1"/>
            </p:cNvSpPr>
            <p:nvPr/>
          </p:nvSpPr>
          <p:spPr bwMode="auto">
            <a:xfrm>
              <a:off x="2976" y="2689"/>
              <a:ext cx="76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800">
                  <a:solidFill>
                    <a:srgbClr val="FF0000"/>
                  </a:solidFill>
                </a:rPr>
                <a:t>コレを選択</a:t>
              </a:r>
            </a:p>
          </p:txBody>
        </p:sp>
        <p:sp>
          <p:nvSpPr>
            <p:cNvPr id="124935" name="Line 7"/>
            <p:cNvSpPr>
              <a:spLocks noChangeShapeType="1"/>
            </p:cNvSpPr>
            <p:nvPr/>
          </p:nvSpPr>
          <p:spPr bwMode="auto">
            <a:xfrm flipH="1" flipV="1">
              <a:off x="2784" y="2544"/>
              <a:ext cx="288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こういうのが出来上がる</a:t>
            </a:r>
          </a:p>
        </p:txBody>
      </p:sp>
      <p:grpSp>
        <p:nvGrpSpPr>
          <p:cNvPr id="125962" name="Group 10"/>
          <p:cNvGrpSpPr>
            <a:grpSpLocks/>
          </p:cNvGrpSpPr>
          <p:nvPr/>
        </p:nvGrpSpPr>
        <p:grpSpPr bwMode="auto">
          <a:xfrm>
            <a:off x="304800" y="1101743"/>
            <a:ext cx="3886200" cy="2667000"/>
            <a:chOff x="816" y="1104"/>
            <a:chExt cx="4110" cy="2699"/>
          </a:xfrm>
        </p:grpSpPr>
        <p:pic>
          <p:nvPicPr>
            <p:cNvPr id="125960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16" y="1104"/>
              <a:ext cx="4110" cy="2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5961" name="Text Box 9"/>
            <p:cNvSpPr txBox="1">
              <a:spLocks noChangeArrowheads="1"/>
            </p:cNvSpPr>
            <p:nvPr/>
          </p:nvSpPr>
          <p:spPr bwMode="auto">
            <a:xfrm>
              <a:off x="1728" y="2736"/>
              <a:ext cx="1206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3600" b="1">
                  <a:solidFill>
                    <a:srgbClr val="FF0000"/>
                  </a:solidFill>
                </a:rPr>
                <a:t>↑</a:t>
              </a:r>
            </a:p>
            <a:p>
              <a:pPr algn="ctr"/>
              <a:r>
                <a:rPr lang="ja-JP" altLang="en-US" b="1">
                  <a:solidFill>
                    <a:srgbClr val="FF0000"/>
                  </a:solidFill>
                </a:rPr>
                <a:t>クリック</a:t>
              </a:r>
            </a:p>
          </p:txBody>
        </p:sp>
      </p:grpSp>
      <p:pic>
        <p:nvPicPr>
          <p:cNvPr id="12596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2168543"/>
            <a:ext cx="5943600" cy="39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5964" name="AutoShape 12"/>
          <p:cNvCxnSpPr>
            <a:cxnSpLocks noChangeShapeType="1"/>
            <a:stCxn id="125961" idx="2"/>
          </p:cNvCxnSpPr>
          <p:nvPr/>
        </p:nvCxnSpPr>
        <p:spPr bwMode="auto">
          <a:xfrm rot="16200000" flipH="1">
            <a:off x="2006528" y="3460695"/>
            <a:ext cx="391111" cy="929833"/>
          </a:xfrm>
          <a:prstGeom prst="bentConnector2">
            <a:avLst/>
          </a:prstGeom>
          <a:noFill/>
          <a:ln w="28575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こんなカンジのを作ってみた</a:t>
            </a:r>
          </a:p>
        </p:txBody>
      </p:sp>
      <p:grpSp>
        <p:nvGrpSpPr>
          <p:cNvPr id="128017" name="Group 17"/>
          <p:cNvGrpSpPr>
            <a:grpSpLocks/>
          </p:cNvGrpSpPr>
          <p:nvPr/>
        </p:nvGrpSpPr>
        <p:grpSpPr bwMode="auto">
          <a:xfrm>
            <a:off x="5715000" y="1905000"/>
            <a:ext cx="2971800" cy="3629025"/>
            <a:chOff x="3600" y="1200"/>
            <a:chExt cx="1872" cy="2286"/>
          </a:xfrm>
        </p:grpSpPr>
        <p:sp>
          <p:nvSpPr>
            <p:cNvPr id="128007" name="Rectangle 7"/>
            <p:cNvSpPr>
              <a:spLocks noChangeArrowheads="1"/>
            </p:cNvSpPr>
            <p:nvPr/>
          </p:nvSpPr>
          <p:spPr bwMode="auto">
            <a:xfrm>
              <a:off x="3600" y="1248"/>
              <a:ext cx="624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1800"/>
                <a:t>START</a:t>
              </a:r>
            </a:p>
          </p:txBody>
        </p:sp>
        <p:sp>
          <p:nvSpPr>
            <p:cNvPr id="128008" name="Rectangle 8"/>
            <p:cNvSpPr>
              <a:spLocks noChangeArrowheads="1"/>
            </p:cNvSpPr>
            <p:nvPr/>
          </p:nvSpPr>
          <p:spPr bwMode="auto">
            <a:xfrm>
              <a:off x="4320" y="1776"/>
              <a:ext cx="1152" cy="72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1800"/>
                <a:t>10</a:t>
              </a:r>
              <a:r>
                <a:rPr lang="ja-JP" altLang="en-US" sz="1800"/>
                <a:t>分ごとに</a:t>
              </a:r>
            </a:p>
            <a:p>
              <a:pPr algn="ctr"/>
              <a:r>
                <a:rPr lang="ja-JP" altLang="en-US" sz="1800"/>
                <a:t>イベントログに</a:t>
              </a:r>
            </a:p>
            <a:p>
              <a:pPr algn="ctr"/>
              <a:r>
                <a:rPr lang="ja-JP" altLang="en-US" sz="1800"/>
                <a:t>書込み</a:t>
              </a:r>
            </a:p>
          </p:txBody>
        </p:sp>
        <p:sp>
          <p:nvSpPr>
            <p:cNvPr id="128009" name="Rectangle 9"/>
            <p:cNvSpPr>
              <a:spLocks noChangeArrowheads="1"/>
            </p:cNvSpPr>
            <p:nvPr/>
          </p:nvSpPr>
          <p:spPr bwMode="auto">
            <a:xfrm>
              <a:off x="3648" y="3072"/>
              <a:ext cx="624" cy="33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ja-JP" sz="1800"/>
                <a:t>END</a:t>
              </a:r>
            </a:p>
          </p:txBody>
        </p:sp>
        <p:cxnSp>
          <p:nvCxnSpPr>
            <p:cNvPr id="128010" name="AutoShape 10"/>
            <p:cNvCxnSpPr>
              <a:cxnSpLocks noChangeShapeType="1"/>
              <a:stCxn id="128007" idx="3"/>
              <a:endCxn id="128008" idx="0"/>
            </p:cNvCxnSpPr>
            <p:nvPr/>
          </p:nvCxnSpPr>
          <p:spPr bwMode="auto">
            <a:xfrm>
              <a:off x="4224" y="1416"/>
              <a:ext cx="672" cy="36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28011" name="AutoShape 11"/>
            <p:cNvCxnSpPr>
              <a:cxnSpLocks noChangeShapeType="1"/>
              <a:stCxn id="128007" idx="2"/>
            </p:cNvCxnSpPr>
            <p:nvPr/>
          </p:nvCxnSpPr>
          <p:spPr bwMode="auto">
            <a:xfrm rot="5400000">
              <a:off x="3636" y="1548"/>
              <a:ext cx="240" cy="312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28013" name="AutoShape 13"/>
            <p:cNvCxnSpPr>
              <a:cxnSpLocks noChangeShapeType="1"/>
              <a:stCxn id="128009" idx="3"/>
            </p:cNvCxnSpPr>
            <p:nvPr/>
          </p:nvCxnSpPr>
          <p:spPr bwMode="auto">
            <a:xfrm>
              <a:off x="4272" y="3240"/>
              <a:ext cx="48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128014" name="Text Box 14"/>
            <p:cNvSpPr txBox="1">
              <a:spLocks noChangeArrowheads="1"/>
            </p:cNvSpPr>
            <p:nvPr/>
          </p:nvSpPr>
          <p:spPr bwMode="auto">
            <a:xfrm>
              <a:off x="3600" y="1872"/>
              <a:ext cx="3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600"/>
                <a:t>通知</a:t>
              </a:r>
            </a:p>
          </p:txBody>
        </p:sp>
        <p:sp>
          <p:nvSpPr>
            <p:cNvPr id="128015" name="Text Box 15"/>
            <p:cNvSpPr txBox="1">
              <a:spLocks noChangeArrowheads="1"/>
            </p:cNvSpPr>
            <p:nvPr/>
          </p:nvSpPr>
          <p:spPr bwMode="auto">
            <a:xfrm>
              <a:off x="4800" y="3120"/>
              <a:ext cx="57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1600"/>
                <a:t>プロセス</a:t>
              </a:r>
            </a:p>
            <a:p>
              <a:pPr algn="ctr"/>
              <a:r>
                <a:rPr lang="ja-JP" altLang="en-US" sz="1600"/>
                <a:t>終了</a:t>
              </a:r>
            </a:p>
          </p:txBody>
        </p:sp>
        <p:sp>
          <p:nvSpPr>
            <p:cNvPr id="128016" name="Text Box 16"/>
            <p:cNvSpPr txBox="1">
              <a:spLocks noChangeArrowheads="1"/>
            </p:cNvSpPr>
            <p:nvPr/>
          </p:nvSpPr>
          <p:spPr bwMode="auto">
            <a:xfrm>
              <a:off x="4320" y="1200"/>
              <a:ext cx="7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600"/>
                <a:t>スレッド起動</a:t>
              </a:r>
            </a:p>
          </p:txBody>
        </p:sp>
      </p:grpSp>
      <p:pic>
        <p:nvPicPr>
          <p:cNvPr id="128018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225"/>
            <a:ext cx="5324476" cy="534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どうやって動かすの？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いつものように動かそうと「</a:t>
            </a:r>
            <a:r>
              <a:rPr lang="ja-JP" altLang="en-US" smtClean="0">
                <a:solidFill>
                  <a:srgbClr val="00B050"/>
                </a:solidFill>
              </a:rPr>
              <a:t>▼</a:t>
            </a:r>
            <a:r>
              <a:rPr lang="ja-JP" altLang="en-US" smtClean="0"/>
              <a:t>実行」すると</a:t>
            </a:r>
            <a:endParaRPr lang="ja-JP" altLang="en-US"/>
          </a:p>
          <a:p>
            <a:endParaRPr lang="ja-JP" altLang="en-US"/>
          </a:p>
          <a:p>
            <a:endParaRPr lang="ja-JP" altLang="en-US"/>
          </a:p>
          <a:p>
            <a:pPr lvl="1"/>
            <a:r>
              <a:rPr lang="ja-JP" altLang="en-US" smtClean="0"/>
              <a:t>サービスプログラム</a:t>
            </a:r>
            <a:r>
              <a:rPr lang="ja-JP" altLang="en-US"/>
              <a:t>は、インストーラー</a:t>
            </a:r>
            <a:r>
              <a:rPr lang="ja-JP" altLang="en-US"/>
              <a:t>を</a:t>
            </a:r>
            <a:r>
              <a:rPr lang="ja-JP" altLang="en-US" smtClean="0"/>
              <a:t>使ってサービスに</a:t>
            </a:r>
            <a:r>
              <a:rPr lang="ja-JP" altLang="en-US"/>
              <a:t>登録</a:t>
            </a:r>
            <a:r>
              <a:rPr lang="ja-JP" altLang="en-US"/>
              <a:t>して</a:t>
            </a:r>
            <a:r>
              <a:rPr lang="ja-JP" altLang="en-US" smtClean="0"/>
              <a:t>からでないと</a:t>
            </a:r>
            <a:r>
              <a:rPr lang="en-US" altLang="ja-JP" smtClean="0"/>
              <a:t>VisualStudio</a:t>
            </a:r>
            <a:r>
              <a:rPr lang="ja-JP" altLang="en-US"/>
              <a:t>上</a:t>
            </a:r>
            <a:r>
              <a:rPr lang="ja-JP" altLang="en-US"/>
              <a:t>で</a:t>
            </a:r>
            <a:r>
              <a:rPr lang="ja-JP" altLang="en-US" smtClean="0"/>
              <a:t>デバッグできません</a:t>
            </a:r>
            <a:endParaRPr lang="ja-JP" alt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153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Windows</a:t>
            </a:r>
            <a:r>
              <a:rPr lang="ja-JP" altLang="en-US"/>
              <a:t>サービス、作ってみない？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Agenda</a:t>
            </a:r>
          </a:p>
          <a:p>
            <a:pPr lvl="1"/>
            <a:r>
              <a:rPr lang="en-US" altLang="ja-JP"/>
              <a:t>Windows</a:t>
            </a:r>
            <a:r>
              <a:rPr lang="ja-JP" altLang="en-US"/>
              <a:t>サービスって何？</a:t>
            </a:r>
          </a:p>
          <a:p>
            <a:pPr lvl="1"/>
            <a:r>
              <a:rPr lang="en-US" altLang="ja-JP"/>
              <a:t>Windows</a:t>
            </a:r>
            <a:r>
              <a:rPr lang="ja-JP" altLang="en-US"/>
              <a:t>サービス作りに大切なこと</a:t>
            </a:r>
          </a:p>
          <a:p>
            <a:pPr lvl="1"/>
            <a:r>
              <a:rPr lang="en-US" altLang="ja-JP"/>
              <a:t>.Net</a:t>
            </a:r>
            <a:r>
              <a:rPr lang="ja-JP" altLang="en-US"/>
              <a:t>の世界の</a:t>
            </a:r>
            <a:r>
              <a:rPr lang="en-US" altLang="ja-JP"/>
              <a:t>Windows</a:t>
            </a:r>
            <a:r>
              <a:rPr lang="ja-JP" altLang="en-US"/>
              <a:t>サービス</a:t>
            </a:r>
          </a:p>
          <a:p>
            <a:pPr lvl="1"/>
            <a:r>
              <a:rPr lang="ja-JP" altLang="en-US"/>
              <a:t>作ってみる</a:t>
            </a:r>
            <a:r>
              <a:rPr lang="en-US" altLang="ja-JP"/>
              <a:t>Windows</a:t>
            </a:r>
            <a:r>
              <a:rPr lang="ja-JP" altLang="en-US"/>
              <a:t>サービス</a:t>
            </a:r>
          </a:p>
          <a:p>
            <a:pPr lvl="1"/>
            <a:r>
              <a:rPr lang="ja-JP" altLang="en-US"/>
              <a:t>まとめ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サービスインストーラ</a:t>
            </a:r>
            <a:r>
              <a:rPr lang="ja-JP" altLang="en-US"/>
              <a:t>を設定する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ja-JP" altLang="ja-JP"/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017606"/>
            <a:ext cx="3990975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9269" name="Object 5"/>
          <p:cNvGraphicFramePr>
            <a:graphicFrameLocks noChangeAspect="1"/>
          </p:cNvGraphicFramePr>
          <p:nvPr/>
        </p:nvGraphicFramePr>
        <p:xfrm>
          <a:off x="3933825" y="2008206"/>
          <a:ext cx="4981575" cy="4064000"/>
        </p:xfrm>
        <a:graphic>
          <a:graphicData uri="http://schemas.openxmlformats.org/presentationml/2006/ole">
            <p:oleObj spid="_x0000_s139269" name="ビットマップ イメージ" r:id="rId5" imgW="9209524" imgH="7516274" progId="Paint.Picture">
              <p:embed/>
            </p:oleObj>
          </a:graphicData>
        </a:graphic>
      </p:graphicFrame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1752600" y="2008206"/>
            <a:ext cx="9144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860550" y="1658956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>
                <a:solidFill>
                  <a:srgbClr val="FF0000"/>
                </a:solidFill>
              </a:rPr>
              <a:t>①</a:t>
            </a:r>
            <a:r>
              <a:rPr lang="ja-JP" altLang="en-US" sz="1800" b="1">
                <a:solidFill>
                  <a:srgbClr val="FF0000"/>
                </a:solidFill>
              </a:rPr>
              <a:t>右クリック</a:t>
            </a:r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2743200" y="2313006"/>
            <a:ext cx="12192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4038600" y="2465406"/>
            <a:ext cx="17526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5780088" y="2509856"/>
            <a:ext cx="24641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>
                <a:solidFill>
                  <a:srgbClr val="FF0000"/>
                </a:solidFill>
              </a:rPr>
              <a:t>②</a:t>
            </a:r>
            <a:r>
              <a:rPr lang="ja-JP" altLang="en-US" sz="1800" b="1">
                <a:solidFill>
                  <a:srgbClr val="FF0000"/>
                </a:solidFill>
              </a:rPr>
              <a:t>プロパティを指定して</a:t>
            </a:r>
          </a:p>
          <a:p>
            <a:r>
              <a:rPr lang="ja-JP" altLang="en-US" sz="1800" b="1">
                <a:solidFill>
                  <a:srgbClr val="FF0000"/>
                </a:solidFill>
              </a:rPr>
              <a:t>サービス設定を追加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5334000" y="2694006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9277" name="Line 13"/>
          <p:cNvSpPr>
            <a:spLocks noChangeShapeType="1"/>
          </p:cNvSpPr>
          <p:nvPr/>
        </p:nvSpPr>
        <p:spPr bwMode="auto">
          <a:xfrm>
            <a:off x="4495800" y="2719406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39281" name="Text Box 17"/>
          <p:cNvSpPr txBox="1">
            <a:spLocks noChangeArrowheads="1"/>
          </p:cNvSpPr>
          <p:nvPr/>
        </p:nvSpPr>
        <p:spPr bwMode="auto">
          <a:xfrm>
            <a:off x="914400" y="5410200"/>
            <a:ext cx="228299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800" b="1">
                <a:solidFill>
                  <a:srgbClr val="FF0000"/>
                </a:solidFill>
              </a:rPr>
              <a:t>③</a:t>
            </a:r>
            <a:r>
              <a:rPr lang="ja-JP" altLang="en-US" sz="1800" b="1">
                <a:solidFill>
                  <a:srgbClr val="FF0000"/>
                </a:solidFill>
              </a:rPr>
              <a:t>設定できたらビルド</a:t>
            </a: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1" grpId="0"/>
      <p:bldP spid="139275" grpId="0"/>
      <p:bldP spid="13928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インストールしてみよう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800"/>
              <a:t>MSI</a:t>
            </a:r>
            <a:r>
              <a:rPr lang="ja-JP" altLang="en-US" sz="2800"/>
              <a:t>を作ってインストール</a:t>
            </a:r>
          </a:p>
          <a:p>
            <a:pPr lvl="1">
              <a:lnSpc>
                <a:spcPct val="90000"/>
              </a:lnSpc>
            </a:pPr>
            <a:r>
              <a:rPr lang="ja-JP" altLang="en-US" sz="2400"/>
              <a:t>セットアッププロジェクトを作ってインストール、楽</a:t>
            </a:r>
          </a:p>
          <a:p>
            <a:pPr lvl="1">
              <a:lnSpc>
                <a:spcPct val="90000"/>
              </a:lnSpc>
            </a:pPr>
            <a:r>
              <a:rPr lang="ja-JP" altLang="en-US" sz="2400"/>
              <a:t>インストール情報を変えたいときに面倒</a:t>
            </a:r>
          </a:p>
          <a:p>
            <a:pPr>
              <a:lnSpc>
                <a:spcPct val="90000"/>
              </a:lnSpc>
            </a:pPr>
            <a:r>
              <a:rPr lang="en-US" altLang="ja-JP" sz="2800"/>
              <a:t>InstallUtil.exe</a:t>
            </a:r>
            <a:r>
              <a:rPr lang="ja-JP" altLang="en-US" sz="2800"/>
              <a:t>を使ってインストール</a:t>
            </a:r>
          </a:p>
          <a:p>
            <a:pPr lvl="1">
              <a:lnSpc>
                <a:spcPct val="90000"/>
              </a:lnSpc>
            </a:pPr>
            <a:r>
              <a:rPr lang="ja-JP" altLang="en-US" sz="2400"/>
              <a:t>実行パス指定が面倒</a:t>
            </a:r>
          </a:p>
          <a:p>
            <a:pPr lvl="1">
              <a:lnSpc>
                <a:spcPct val="90000"/>
              </a:lnSpc>
            </a:pPr>
            <a:r>
              <a:rPr lang="ja-JP" altLang="en-US" sz="2400"/>
              <a:t>置換えが楽</a:t>
            </a:r>
          </a:p>
          <a:p>
            <a:pPr>
              <a:lnSpc>
                <a:spcPct val="90000"/>
              </a:lnSpc>
            </a:pPr>
            <a:r>
              <a:rPr lang="en-US" altLang="ja-JP" sz="2800"/>
              <a:t>SC</a:t>
            </a:r>
            <a:r>
              <a:rPr lang="ja-JP" altLang="en-US" sz="2800"/>
              <a:t>バッチコマンドでインストール</a:t>
            </a:r>
          </a:p>
          <a:p>
            <a:pPr lvl="1">
              <a:lnSpc>
                <a:spcPct val="90000"/>
              </a:lnSpc>
            </a:pPr>
            <a:r>
              <a:rPr lang="ja-JP" altLang="en-US" sz="2400"/>
              <a:t>コマンド文字列が長くて作るのが面倒</a:t>
            </a:r>
          </a:p>
          <a:p>
            <a:pPr lvl="1">
              <a:lnSpc>
                <a:spcPct val="90000"/>
              </a:lnSpc>
            </a:pPr>
            <a:r>
              <a:rPr lang="ja-JP" altLang="en-US" sz="2400"/>
              <a:t>置換えが楽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どうやってデバッグするの？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VisualStadio</a:t>
            </a:r>
            <a:r>
              <a:rPr lang="ja-JP" altLang="en-US"/>
              <a:t>からアタッチしよう</a:t>
            </a:r>
          </a:p>
        </p:txBody>
      </p:sp>
      <p:grpSp>
        <p:nvGrpSpPr>
          <p:cNvPr id="16400" name="Group 16"/>
          <p:cNvGrpSpPr>
            <a:grpSpLocks/>
          </p:cNvGrpSpPr>
          <p:nvPr/>
        </p:nvGrpSpPr>
        <p:grpSpPr bwMode="auto">
          <a:xfrm>
            <a:off x="392140" y="1711340"/>
            <a:ext cx="8180388" cy="3932238"/>
            <a:chOff x="336" y="1632"/>
            <a:chExt cx="5153" cy="2477"/>
          </a:xfrm>
        </p:grpSpPr>
        <p:pic>
          <p:nvPicPr>
            <p:cNvPr id="16392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632"/>
              <a:ext cx="2721" cy="2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393" name="Line 9"/>
            <p:cNvSpPr>
              <a:spLocks noChangeShapeType="1"/>
            </p:cNvSpPr>
            <p:nvPr/>
          </p:nvSpPr>
          <p:spPr bwMode="auto">
            <a:xfrm>
              <a:off x="2784" y="1776"/>
              <a:ext cx="528" cy="2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aphicFrame>
          <p:nvGraphicFramePr>
            <p:cNvPr id="16399" name="Object 15"/>
            <p:cNvGraphicFramePr>
              <a:graphicFrameLocks noChangeAspect="1"/>
            </p:cNvGraphicFramePr>
            <p:nvPr/>
          </p:nvGraphicFramePr>
          <p:xfrm>
            <a:off x="2880" y="2064"/>
            <a:ext cx="2609" cy="1833"/>
          </p:xfrm>
          <a:graphic>
            <a:graphicData uri="http://schemas.openxmlformats.org/presentationml/2006/ole">
              <p:oleObj spid="_x0000_s16399" name="ビットマップ イメージ" r:id="rId4" imgW="6428571" imgH="4514286" progId="Paint.Picture">
                <p:embed/>
              </p:oleObj>
            </a:graphicData>
          </a:graphic>
        </p:graphicFrame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3216" y="3042"/>
              <a:ext cx="1698" cy="21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ja-JP" altLang="en-US" sz="1600" b="1">
                  <a:solidFill>
                    <a:srgbClr val="FF0000"/>
                  </a:solidFill>
                </a:rPr>
                <a:t>コレを選んで「アタッチ」ボタン</a:t>
              </a:r>
            </a:p>
          </p:txBody>
        </p:sp>
        <p:sp>
          <p:nvSpPr>
            <p:cNvPr id="16395" name="Line 11"/>
            <p:cNvSpPr>
              <a:spLocks noChangeShapeType="1"/>
            </p:cNvSpPr>
            <p:nvPr/>
          </p:nvSpPr>
          <p:spPr bwMode="auto">
            <a:xfrm flipH="1">
              <a:off x="3312" y="3216"/>
              <a:ext cx="96" cy="14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396" name="Rectangle 12"/>
            <p:cNvSpPr>
              <a:spLocks noChangeArrowheads="1"/>
            </p:cNvSpPr>
            <p:nvPr/>
          </p:nvSpPr>
          <p:spPr bwMode="auto">
            <a:xfrm>
              <a:off x="4800" y="3756"/>
              <a:ext cx="384" cy="9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まとめ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.NetFramework</a:t>
            </a:r>
            <a:r>
              <a:rPr lang="ja-JP" altLang="en-US"/>
              <a:t>によって、サービスアプリケーション開発はぐっと楽になった</a:t>
            </a:r>
          </a:p>
          <a:p>
            <a:r>
              <a:rPr lang="ja-JP" altLang="en-US"/>
              <a:t>けれど開発する</a:t>
            </a:r>
            <a:r>
              <a:rPr lang="ja-JP" altLang="en-US"/>
              <a:t>上</a:t>
            </a:r>
            <a:r>
              <a:rPr lang="ja-JP" altLang="en-US" smtClean="0"/>
              <a:t>で制限</a:t>
            </a:r>
            <a:r>
              <a:rPr lang="ja-JP" altLang="en-US"/>
              <a:t>、キーワード、クラス関係の理解は必須</a:t>
            </a:r>
          </a:p>
          <a:p>
            <a:r>
              <a:rPr lang="ja-JP" altLang="en-US"/>
              <a:t>使い方や用途は色々とあります。ぜひ、挑戦してみてね！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参考資料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857233"/>
            <a:ext cx="8286808" cy="51435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ja-JP" sz="2400"/>
              <a:t>Windows </a:t>
            </a:r>
            <a:r>
              <a:rPr lang="ja-JP" altLang="en-US" sz="2400"/>
              <a:t>サービス アプリケーション（</a:t>
            </a:r>
            <a:r>
              <a:rPr lang="en-US" altLang="ja-JP" sz="2400"/>
              <a:t>MSDN</a:t>
            </a:r>
            <a:r>
              <a:rPr lang="ja-JP" altLang="en-US" sz="2400"/>
              <a:t>）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hlinkClick r:id="rId2"/>
              </a:rPr>
              <a:t>http://msdn.microsoft.com/ja-jp/library/y817hyb6(VS.80</a:t>
            </a:r>
            <a:r>
              <a:rPr lang="en-US" altLang="ja-JP" sz="2000">
                <a:hlinkClick r:id="rId2"/>
              </a:rPr>
              <a:t>).</a:t>
            </a:r>
            <a:r>
              <a:rPr lang="en-US" altLang="ja-JP" sz="2000" smtClean="0">
                <a:hlinkClick r:id="rId2"/>
              </a:rPr>
              <a:t>aspx</a:t>
            </a:r>
            <a:endParaRPr lang="en-US" altLang="ja-JP" sz="2000" smtClean="0"/>
          </a:p>
          <a:p>
            <a:pPr lvl="1">
              <a:lnSpc>
                <a:spcPct val="90000"/>
              </a:lnSpc>
            </a:pPr>
            <a:endParaRPr lang="en-US" altLang="ja-JP" sz="2000"/>
          </a:p>
          <a:p>
            <a:pPr>
              <a:lnSpc>
                <a:spcPct val="90000"/>
              </a:lnSpc>
            </a:pPr>
            <a:r>
              <a:rPr lang="en-US" altLang="ja-JP" sz="2400"/>
              <a:t>Visual C# in a Windows Service application for a setup project create to how</a:t>
            </a:r>
          </a:p>
          <a:p>
            <a:pPr lvl="1">
              <a:lnSpc>
                <a:spcPct val="90000"/>
              </a:lnSpc>
            </a:pPr>
            <a:r>
              <a:rPr lang="en-US" altLang="ja-JP" sz="2000">
                <a:hlinkClick r:id="rId3"/>
              </a:rPr>
              <a:t>http</a:t>
            </a:r>
            <a:r>
              <a:rPr lang="en-US" altLang="ja-JP" sz="2000">
                <a:hlinkClick r:id="rId3"/>
              </a:rPr>
              <a:t>://</a:t>
            </a:r>
            <a:r>
              <a:rPr lang="en-US" altLang="ja-JP" sz="2000" smtClean="0">
                <a:hlinkClick r:id="rId3"/>
              </a:rPr>
              <a:t>support.microsoft.com/kb/816169/ja</a:t>
            </a:r>
            <a:endParaRPr lang="en-US" altLang="ja-JP" sz="2000" smtClean="0"/>
          </a:p>
          <a:p>
            <a:pPr lvl="1">
              <a:lnSpc>
                <a:spcPct val="90000"/>
              </a:lnSpc>
            </a:pPr>
            <a:endParaRPr lang="en-US" altLang="ja-JP" sz="2000"/>
          </a:p>
          <a:p>
            <a:pPr>
              <a:lnSpc>
                <a:spcPct val="90000"/>
              </a:lnSpc>
            </a:pPr>
            <a:r>
              <a:rPr lang="en-US" altLang="ja-JP" sz="2400"/>
              <a:t>VB.net Windows</a:t>
            </a:r>
            <a:r>
              <a:rPr lang="ja-JP" altLang="en-US" sz="2400"/>
              <a:t>サービス開発テクニック（</a:t>
            </a:r>
            <a:r>
              <a:rPr lang="en-US" altLang="ja-JP" sz="2400"/>
              <a:t>CQ</a:t>
            </a:r>
            <a:r>
              <a:rPr lang="ja-JP" altLang="en-US" sz="2400"/>
              <a:t>出版）</a:t>
            </a:r>
          </a:p>
          <a:p>
            <a:pPr lvl="1">
              <a:lnSpc>
                <a:spcPct val="90000"/>
              </a:lnSpc>
            </a:pPr>
            <a:r>
              <a:rPr lang="en-US" altLang="ja-JP" sz="2000" smtClean="0"/>
              <a:t>ISBN4-7898-1837-3</a:t>
            </a:r>
          </a:p>
          <a:p>
            <a:pPr lvl="1">
              <a:lnSpc>
                <a:spcPct val="90000"/>
              </a:lnSpc>
            </a:pPr>
            <a:endParaRPr lang="en-US" altLang="ja-JP" sz="2000"/>
          </a:p>
          <a:p>
            <a:pPr>
              <a:lnSpc>
                <a:spcPct val="90000"/>
              </a:lnSpc>
            </a:pPr>
            <a:r>
              <a:rPr lang="en-US" altLang="ja-JP" sz="2400"/>
              <a:t>Programming Windows Services with Microsoft Visual Basic 2008 (microsoft press)</a:t>
            </a:r>
          </a:p>
          <a:p>
            <a:pPr lvl="1">
              <a:lnSpc>
                <a:spcPct val="90000"/>
              </a:lnSpc>
            </a:pPr>
            <a:r>
              <a:rPr lang="en-US" altLang="ja-JP" sz="2000"/>
              <a:t>ISBN13-978-0-7356-2433-7</a:t>
            </a:r>
          </a:p>
          <a:p>
            <a:pPr lvl="1">
              <a:lnSpc>
                <a:spcPct val="90000"/>
              </a:lnSpc>
            </a:pPr>
            <a:r>
              <a:rPr lang="en-US" altLang="ja-JP" sz="2000"/>
              <a:t>ISBN10-0-7356-2433-X</a:t>
            </a:r>
            <a:endParaRPr lang="en-US" altLang="ja-JP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Windows</a:t>
            </a:r>
            <a:r>
              <a:rPr lang="ja-JP" altLang="en-US" smtClean="0"/>
              <a:t>サービスって何？</a:t>
            </a:r>
            <a:endParaRPr lang="ja-JP" altLang="en-US"/>
          </a:p>
        </p:txBody>
      </p:sp>
      <p:sp>
        <p:nvSpPr>
          <p:cNvPr id="6451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None/>
            </a:pPr>
            <a:r>
              <a:rPr lang="en-US" altLang="ja-JP" sz="2400" smtClean="0"/>
              <a:t>   </a:t>
            </a:r>
            <a:r>
              <a:rPr lang="en-US" altLang="ja-JP" sz="2000" smtClean="0"/>
              <a:t>Microsoft </a:t>
            </a:r>
            <a:r>
              <a:rPr lang="en-US" altLang="ja-JP" sz="2000"/>
              <a:t>Windows </a:t>
            </a:r>
            <a:r>
              <a:rPr lang="ja-JP" altLang="en-US" sz="2000"/>
              <a:t>オペレーティングシステム </a:t>
            </a:r>
            <a:r>
              <a:rPr lang="en-US" altLang="ja-JP" sz="2000"/>
              <a:t>(OS) </a:t>
            </a:r>
            <a:r>
              <a:rPr lang="ja-JP" altLang="en-US" sz="2000"/>
              <a:t>で長時間動作し、ユーザーとのやりとり無しで特定機能を実行するものである。</a:t>
            </a:r>
            <a:r>
              <a:rPr lang="en-US" altLang="ja-JP" sz="2000"/>
              <a:t>Windows</a:t>
            </a:r>
            <a:r>
              <a:rPr lang="ja-JP" altLang="en-US" sz="2000"/>
              <a:t>サービスは</a:t>
            </a:r>
            <a:r>
              <a:rPr lang="en-US" altLang="ja-JP" sz="2000"/>
              <a:t>OS</a:t>
            </a:r>
            <a:r>
              <a:rPr lang="ja-JP" altLang="en-US" sz="2000"/>
              <a:t>のブート時に起動するよう設定でき、</a:t>
            </a:r>
            <a:r>
              <a:rPr lang="en-US" altLang="ja-JP" sz="2000"/>
              <a:t>Windows </a:t>
            </a:r>
            <a:r>
              <a:rPr lang="ja-JP" altLang="en-US" sz="2000"/>
              <a:t>が動作中はずっとバックグラウンドで動作する。あるいは、手動で要求したときに動作するようにも設定できる（</a:t>
            </a:r>
            <a:r>
              <a:rPr lang="en-US" altLang="ja-JP" sz="2000"/>
              <a:t>By </a:t>
            </a:r>
            <a:r>
              <a:rPr lang="en-US" altLang="ja-JP" sz="2000"/>
              <a:t>Wikipedia</a:t>
            </a:r>
            <a:r>
              <a:rPr lang="ja-JP" altLang="en-US" sz="2000" smtClean="0"/>
              <a:t>）</a:t>
            </a:r>
            <a:endParaRPr lang="en-US" altLang="ja-JP" sz="2000" smtClean="0"/>
          </a:p>
          <a:p>
            <a:pPr lvl="1">
              <a:lnSpc>
                <a:spcPct val="90000"/>
              </a:lnSpc>
              <a:buNone/>
            </a:pPr>
            <a:endParaRPr lang="ja-JP" alt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800"/>
              <a:t>→要するに何もしなくてもスイッチいれて</a:t>
            </a:r>
            <a:r>
              <a:rPr lang="en-US" altLang="ja-JP" sz="2800"/>
              <a:t>OS</a:t>
            </a:r>
            <a:r>
              <a:rPr lang="ja-JP" altLang="en-US" sz="2800"/>
              <a:t>が立ち上がったら勝手に</a:t>
            </a:r>
            <a:r>
              <a:rPr lang="ja-JP" altLang="en-US" sz="2800"/>
              <a:t>動いてる</a:t>
            </a:r>
            <a:r>
              <a:rPr lang="ja-JP" altLang="en-US" sz="2800" smtClean="0"/>
              <a:t>プログラム</a:t>
            </a:r>
            <a:endParaRPr lang="en-US" altLang="ja-JP" sz="2800" smtClean="0"/>
          </a:p>
          <a:p>
            <a:pPr>
              <a:lnSpc>
                <a:spcPct val="90000"/>
              </a:lnSpc>
              <a:buFontTx/>
              <a:buNone/>
            </a:pPr>
            <a:endParaRPr lang="ja-JP" alt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ja-JP" altLang="en-US" sz="2800"/>
              <a:t>→</a:t>
            </a:r>
            <a:r>
              <a:rPr lang="en-US" altLang="ja-JP" sz="2800"/>
              <a:t>PC</a:t>
            </a:r>
            <a:r>
              <a:rPr lang="ja-JP" altLang="en-US" sz="2800"/>
              <a:t>触っている分には動いているのが見えないので、何やってんのかさっぱり判らないプログラム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どこで判るの？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「管理ツール」の「</a:t>
            </a:r>
            <a:r>
              <a:rPr lang="ja-JP" altLang="en-US"/>
              <a:t>サービス</a:t>
            </a:r>
            <a:r>
              <a:rPr lang="ja-JP" altLang="en-US" smtClean="0"/>
              <a:t>」をクリックするとでてきます</a:t>
            </a:r>
            <a:endParaRPr lang="ja-JP" altLang="en-US"/>
          </a:p>
        </p:txBody>
      </p:sp>
      <p:pic>
        <p:nvPicPr>
          <p:cNvPr id="140288" name="Picture 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443674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89" name="Picture 10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785458"/>
            <a:ext cx="3357585" cy="301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どうやって動かすの？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サービスの開始</a:t>
            </a:r>
          </a:p>
          <a:p>
            <a:pPr lvl="1"/>
            <a:r>
              <a:rPr lang="ja-JP" altLang="en-US"/>
              <a:t>サービス画面で開始ボタン</a:t>
            </a:r>
          </a:p>
          <a:p>
            <a:r>
              <a:rPr lang="ja-JP" altLang="en-US"/>
              <a:t>サービスの停止</a:t>
            </a:r>
          </a:p>
          <a:p>
            <a:pPr lvl="1"/>
            <a:r>
              <a:rPr lang="ja-JP" altLang="en-US"/>
              <a:t>サービス画面で停止ボタン</a:t>
            </a:r>
          </a:p>
          <a:p>
            <a:r>
              <a:rPr lang="ja-JP" altLang="en-US"/>
              <a:t>他にも、</a:t>
            </a:r>
            <a:r>
              <a:rPr lang="en-US" altLang="ja-JP"/>
              <a:t>net </a:t>
            </a:r>
            <a:r>
              <a:rPr lang="ja-JP" altLang="en-US"/>
              <a:t>コマンド（他の</a:t>
            </a:r>
            <a:r>
              <a:rPr lang="en-US" altLang="ja-JP"/>
              <a:t>PC</a:t>
            </a:r>
            <a:r>
              <a:rPr lang="ja-JP" altLang="en-US"/>
              <a:t>のサービス用） や </a:t>
            </a:r>
            <a:r>
              <a:rPr lang="en-US" altLang="ja-JP"/>
              <a:t>sc </a:t>
            </a:r>
            <a:r>
              <a:rPr lang="ja-JP" altLang="en-US"/>
              <a:t>コマンド（自分の</a:t>
            </a:r>
            <a:r>
              <a:rPr lang="en-US" altLang="ja-JP"/>
              <a:t>PC</a:t>
            </a:r>
            <a:r>
              <a:rPr lang="ja-JP" altLang="en-US"/>
              <a:t>のサービス用）なんかでもできる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その正体は？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/>
              <a:t>Exe</a:t>
            </a:r>
            <a:r>
              <a:rPr lang="ja-JP" altLang="en-US"/>
              <a:t>形式のプログラムアプリケーション</a:t>
            </a:r>
          </a:p>
          <a:p>
            <a:pPr lvl="1"/>
            <a:r>
              <a:rPr lang="ja-JP" altLang="en-US"/>
              <a:t>でも、どんな</a:t>
            </a:r>
            <a:r>
              <a:rPr lang="en-US" altLang="ja-JP"/>
              <a:t>exe</a:t>
            </a:r>
            <a:r>
              <a:rPr lang="ja-JP" altLang="en-US"/>
              <a:t>でもいいのかというとそうじゃない</a:t>
            </a:r>
          </a:p>
          <a:p>
            <a:pPr lvl="2"/>
            <a:r>
              <a:rPr lang="ja-JP" altLang="en-US"/>
              <a:t>コンソール画面が使えない</a:t>
            </a:r>
          </a:p>
          <a:p>
            <a:pPr lvl="2"/>
            <a:r>
              <a:rPr lang="en-US" altLang="ja-JP"/>
              <a:t>Form</a:t>
            </a:r>
            <a:r>
              <a:rPr lang="ja-JP" altLang="en-US"/>
              <a:t>が使えない</a:t>
            </a:r>
          </a:p>
          <a:p>
            <a:pPr lvl="2"/>
            <a:r>
              <a:rPr lang="ja-JP" altLang="en-US"/>
              <a:t>プロセス停止すると復旧させる手段がない</a:t>
            </a:r>
          </a:p>
          <a:p>
            <a:pPr lvl="3"/>
            <a:r>
              <a:rPr lang="en-US" altLang="ja-JP"/>
              <a:t>PC</a:t>
            </a:r>
            <a:r>
              <a:rPr lang="ja-JP" altLang="en-US"/>
              <a:t>再起動が一般的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500034" y="4714884"/>
            <a:ext cx="78540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3200" b="1">
                <a:solidFill>
                  <a:srgbClr val="FF0000"/>
                </a:solidFill>
              </a:rPr>
              <a:t>Windows</a:t>
            </a:r>
            <a:r>
              <a:rPr lang="ja-JP" altLang="en-US" sz="3200" b="1">
                <a:solidFill>
                  <a:srgbClr val="FF0000"/>
                </a:solidFill>
              </a:rPr>
              <a:t>サービスの動く仕組みを見てみよう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28" name="Line 140"/>
          <p:cNvSpPr>
            <a:spLocks noChangeShapeType="1"/>
          </p:cNvSpPr>
          <p:nvPr/>
        </p:nvSpPr>
        <p:spPr bwMode="auto">
          <a:xfrm>
            <a:off x="4494240" y="1214422"/>
            <a:ext cx="0" cy="32766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14829" name="AutoShape 141"/>
          <p:cNvSpPr>
            <a:spLocks noChangeArrowheads="1"/>
          </p:cNvSpPr>
          <p:nvPr/>
        </p:nvSpPr>
        <p:spPr bwMode="auto">
          <a:xfrm>
            <a:off x="3656040" y="2205022"/>
            <a:ext cx="1447800" cy="1371600"/>
          </a:xfrm>
          <a:prstGeom prst="flowChartProcess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Windows</a:t>
            </a:r>
            <a:r>
              <a:rPr lang="ja-JP" altLang="en-US" smtClean="0"/>
              <a:t>サービスの動く仕組み</a:t>
            </a:r>
            <a:endParaRPr lang="ja-JP" altLang="en-US"/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052513"/>
            <a:ext cx="8286808" cy="733413"/>
          </a:xfrm>
        </p:spPr>
        <p:txBody>
          <a:bodyPr/>
          <a:lstStyle/>
          <a:p>
            <a:pPr>
              <a:buFontTx/>
              <a:buNone/>
            </a:pPr>
            <a:r>
              <a:rPr lang="ja-JP" altLang="en-US" sz="1600"/>
              <a:t>普段、私たちはこっちを操作</a:t>
            </a: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455640" y="4491022"/>
            <a:ext cx="8001000" cy="685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ja-JP"/>
              <a:t>OS</a:t>
            </a:r>
          </a:p>
        </p:txBody>
      </p:sp>
      <p:grpSp>
        <p:nvGrpSpPr>
          <p:cNvPr id="114697" name="Group 9"/>
          <p:cNvGrpSpPr>
            <a:grpSpLocks/>
          </p:cNvGrpSpPr>
          <p:nvPr/>
        </p:nvGrpSpPr>
        <p:grpSpPr bwMode="auto">
          <a:xfrm flipH="1">
            <a:off x="3732240" y="2281222"/>
            <a:ext cx="1295400" cy="1295400"/>
            <a:chOff x="2784" y="2356"/>
            <a:chExt cx="1344" cy="1254"/>
          </a:xfrm>
        </p:grpSpPr>
        <p:sp>
          <p:nvSpPr>
            <p:cNvPr id="114698" name="Freeform 10"/>
            <p:cNvSpPr>
              <a:spLocks/>
            </p:cNvSpPr>
            <p:nvPr/>
          </p:nvSpPr>
          <p:spPr bwMode="auto">
            <a:xfrm>
              <a:off x="3489" y="2807"/>
              <a:ext cx="31" cy="88"/>
            </a:xfrm>
            <a:custGeom>
              <a:avLst/>
              <a:gdLst/>
              <a:ahLst/>
              <a:cxnLst>
                <a:cxn ang="0">
                  <a:pos x="20" y="8"/>
                </a:cxn>
                <a:cxn ang="0">
                  <a:pos x="19" y="13"/>
                </a:cxn>
                <a:cxn ang="0">
                  <a:pos x="19" y="16"/>
                </a:cxn>
                <a:cxn ang="0">
                  <a:pos x="19" y="20"/>
                </a:cxn>
                <a:cxn ang="0">
                  <a:pos x="20" y="24"/>
                </a:cxn>
                <a:cxn ang="0">
                  <a:pos x="21" y="28"/>
                </a:cxn>
                <a:cxn ang="0">
                  <a:pos x="23" y="31"/>
                </a:cxn>
                <a:cxn ang="0">
                  <a:pos x="23" y="35"/>
                </a:cxn>
                <a:cxn ang="0">
                  <a:pos x="25" y="40"/>
                </a:cxn>
                <a:cxn ang="0">
                  <a:pos x="25" y="44"/>
                </a:cxn>
                <a:cxn ang="0">
                  <a:pos x="26" y="48"/>
                </a:cxn>
                <a:cxn ang="0">
                  <a:pos x="26" y="52"/>
                </a:cxn>
                <a:cxn ang="0">
                  <a:pos x="26" y="56"/>
                </a:cxn>
                <a:cxn ang="0">
                  <a:pos x="26" y="59"/>
                </a:cxn>
                <a:cxn ang="0">
                  <a:pos x="28" y="64"/>
                </a:cxn>
                <a:cxn ang="0">
                  <a:pos x="29" y="67"/>
                </a:cxn>
                <a:cxn ang="0">
                  <a:pos x="31" y="72"/>
                </a:cxn>
                <a:cxn ang="0">
                  <a:pos x="31" y="78"/>
                </a:cxn>
                <a:cxn ang="0">
                  <a:pos x="31" y="81"/>
                </a:cxn>
                <a:cxn ang="0">
                  <a:pos x="26" y="84"/>
                </a:cxn>
                <a:cxn ang="0">
                  <a:pos x="23" y="87"/>
                </a:cxn>
                <a:cxn ang="0">
                  <a:pos x="19" y="88"/>
                </a:cxn>
                <a:cxn ang="0">
                  <a:pos x="15" y="87"/>
                </a:cxn>
                <a:cxn ang="0">
                  <a:pos x="12" y="84"/>
                </a:cxn>
                <a:cxn ang="0">
                  <a:pos x="7" y="81"/>
                </a:cxn>
                <a:cxn ang="0">
                  <a:pos x="7" y="79"/>
                </a:cxn>
                <a:cxn ang="0">
                  <a:pos x="6" y="75"/>
                </a:cxn>
                <a:cxn ang="0">
                  <a:pos x="5" y="73"/>
                </a:cxn>
                <a:cxn ang="0">
                  <a:pos x="5" y="71"/>
                </a:cxn>
                <a:cxn ang="0">
                  <a:pos x="4" y="67"/>
                </a:cxn>
                <a:cxn ang="0">
                  <a:pos x="4" y="62"/>
                </a:cxn>
                <a:cxn ang="0">
                  <a:pos x="3" y="58"/>
                </a:cxn>
                <a:cxn ang="0">
                  <a:pos x="3" y="54"/>
                </a:cxn>
                <a:cxn ang="0">
                  <a:pos x="2" y="52"/>
                </a:cxn>
                <a:cxn ang="0">
                  <a:pos x="2" y="48"/>
                </a:cxn>
                <a:cxn ang="0">
                  <a:pos x="1" y="46"/>
                </a:cxn>
                <a:cxn ang="0">
                  <a:pos x="1" y="44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9"/>
                </a:cxn>
                <a:cxn ang="0">
                  <a:pos x="1" y="25"/>
                </a:cxn>
                <a:cxn ang="0">
                  <a:pos x="1" y="20"/>
                </a:cxn>
                <a:cxn ang="0">
                  <a:pos x="2" y="15"/>
                </a:cxn>
                <a:cxn ang="0">
                  <a:pos x="2" y="13"/>
                </a:cxn>
                <a:cxn ang="0">
                  <a:pos x="3" y="11"/>
                </a:cxn>
                <a:cxn ang="0">
                  <a:pos x="3" y="8"/>
                </a:cxn>
                <a:cxn ang="0">
                  <a:pos x="4" y="5"/>
                </a:cxn>
                <a:cxn ang="0">
                  <a:pos x="4" y="2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5" y="1"/>
                </a:cxn>
                <a:cxn ang="0">
                  <a:pos x="19" y="2"/>
                </a:cxn>
                <a:cxn ang="0">
                  <a:pos x="19" y="4"/>
                </a:cxn>
                <a:cxn ang="0">
                  <a:pos x="20" y="8"/>
                </a:cxn>
                <a:cxn ang="0">
                  <a:pos x="20" y="8"/>
                </a:cxn>
              </a:cxnLst>
              <a:rect l="0" t="0" r="r" b="b"/>
              <a:pathLst>
                <a:path w="31" h="88">
                  <a:moveTo>
                    <a:pt x="20" y="8"/>
                  </a:moveTo>
                  <a:lnTo>
                    <a:pt x="19" y="13"/>
                  </a:lnTo>
                  <a:lnTo>
                    <a:pt x="19" y="16"/>
                  </a:lnTo>
                  <a:lnTo>
                    <a:pt x="19" y="20"/>
                  </a:lnTo>
                  <a:lnTo>
                    <a:pt x="20" y="24"/>
                  </a:lnTo>
                  <a:lnTo>
                    <a:pt x="21" y="28"/>
                  </a:lnTo>
                  <a:lnTo>
                    <a:pt x="23" y="31"/>
                  </a:lnTo>
                  <a:lnTo>
                    <a:pt x="23" y="35"/>
                  </a:lnTo>
                  <a:lnTo>
                    <a:pt x="25" y="40"/>
                  </a:lnTo>
                  <a:lnTo>
                    <a:pt x="25" y="44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6" y="59"/>
                  </a:lnTo>
                  <a:lnTo>
                    <a:pt x="28" y="64"/>
                  </a:lnTo>
                  <a:lnTo>
                    <a:pt x="29" y="67"/>
                  </a:lnTo>
                  <a:lnTo>
                    <a:pt x="31" y="72"/>
                  </a:lnTo>
                  <a:lnTo>
                    <a:pt x="31" y="78"/>
                  </a:lnTo>
                  <a:lnTo>
                    <a:pt x="31" y="81"/>
                  </a:lnTo>
                  <a:lnTo>
                    <a:pt x="26" y="84"/>
                  </a:lnTo>
                  <a:lnTo>
                    <a:pt x="23" y="87"/>
                  </a:lnTo>
                  <a:lnTo>
                    <a:pt x="19" y="88"/>
                  </a:lnTo>
                  <a:lnTo>
                    <a:pt x="15" y="87"/>
                  </a:lnTo>
                  <a:lnTo>
                    <a:pt x="12" y="84"/>
                  </a:lnTo>
                  <a:lnTo>
                    <a:pt x="7" y="81"/>
                  </a:lnTo>
                  <a:lnTo>
                    <a:pt x="7" y="79"/>
                  </a:lnTo>
                  <a:lnTo>
                    <a:pt x="6" y="75"/>
                  </a:lnTo>
                  <a:lnTo>
                    <a:pt x="5" y="73"/>
                  </a:lnTo>
                  <a:lnTo>
                    <a:pt x="5" y="71"/>
                  </a:lnTo>
                  <a:lnTo>
                    <a:pt x="4" y="67"/>
                  </a:lnTo>
                  <a:lnTo>
                    <a:pt x="4" y="62"/>
                  </a:lnTo>
                  <a:lnTo>
                    <a:pt x="3" y="58"/>
                  </a:lnTo>
                  <a:lnTo>
                    <a:pt x="3" y="54"/>
                  </a:lnTo>
                  <a:lnTo>
                    <a:pt x="2" y="52"/>
                  </a:lnTo>
                  <a:lnTo>
                    <a:pt x="2" y="48"/>
                  </a:lnTo>
                  <a:lnTo>
                    <a:pt x="1" y="46"/>
                  </a:lnTo>
                  <a:lnTo>
                    <a:pt x="1" y="44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1" y="25"/>
                  </a:lnTo>
                  <a:lnTo>
                    <a:pt x="1" y="20"/>
                  </a:lnTo>
                  <a:lnTo>
                    <a:pt x="2" y="15"/>
                  </a:lnTo>
                  <a:lnTo>
                    <a:pt x="2" y="13"/>
                  </a:lnTo>
                  <a:lnTo>
                    <a:pt x="3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4" y="2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19" y="2"/>
                  </a:lnTo>
                  <a:lnTo>
                    <a:pt x="19" y="4"/>
                  </a:lnTo>
                  <a:lnTo>
                    <a:pt x="20" y="8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699" name="Freeform 11"/>
            <p:cNvSpPr>
              <a:spLocks/>
            </p:cNvSpPr>
            <p:nvPr/>
          </p:nvSpPr>
          <p:spPr bwMode="auto">
            <a:xfrm>
              <a:off x="3061" y="2498"/>
              <a:ext cx="107" cy="121"/>
            </a:xfrm>
            <a:custGeom>
              <a:avLst/>
              <a:gdLst/>
              <a:ahLst/>
              <a:cxnLst>
                <a:cxn ang="0">
                  <a:pos x="83" y="15"/>
                </a:cxn>
                <a:cxn ang="0">
                  <a:pos x="75" y="13"/>
                </a:cxn>
                <a:cxn ang="0">
                  <a:pos x="67" y="12"/>
                </a:cxn>
                <a:cxn ang="0">
                  <a:pos x="61" y="13"/>
                </a:cxn>
                <a:cxn ang="0">
                  <a:pos x="54" y="16"/>
                </a:cxn>
                <a:cxn ang="0">
                  <a:pos x="49" y="20"/>
                </a:cxn>
                <a:cxn ang="0">
                  <a:pos x="44" y="26"/>
                </a:cxn>
                <a:cxn ang="0">
                  <a:pos x="42" y="33"/>
                </a:cxn>
                <a:cxn ang="0">
                  <a:pos x="39" y="41"/>
                </a:cxn>
                <a:cxn ang="0">
                  <a:pos x="37" y="46"/>
                </a:cxn>
                <a:cxn ang="0">
                  <a:pos x="36" y="50"/>
                </a:cxn>
                <a:cxn ang="0">
                  <a:pos x="36" y="55"/>
                </a:cxn>
                <a:cxn ang="0">
                  <a:pos x="36" y="62"/>
                </a:cxn>
                <a:cxn ang="0">
                  <a:pos x="36" y="70"/>
                </a:cxn>
                <a:cxn ang="0">
                  <a:pos x="39" y="81"/>
                </a:cxn>
                <a:cxn ang="0">
                  <a:pos x="39" y="92"/>
                </a:cxn>
                <a:cxn ang="0">
                  <a:pos x="39" y="99"/>
                </a:cxn>
                <a:cxn ang="0">
                  <a:pos x="36" y="107"/>
                </a:cxn>
                <a:cxn ang="0">
                  <a:pos x="33" y="113"/>
                </a:cxn>
                <a:cxn ang="0">
                  <a:pos x="27" y="116"/>
                </a:cxn>
                <a:cxn ang="0">
                  <a:pos x="20" y="120"/>
                </a:cxn>
                <a:cxn ang="0">
                  <a:pos x="15" y="121"/>
                </a:cxn>
                <a:cxn ang="0">
                  <a:pos x="9" y="121"/>
                </a:cxn>
                <a:cxn ang="0">
                  <a:pos x="2" y="120"/>
                </a:cxn>
                <a:cxn ang="0">
                  <a:pos x="0" y="116"/>
                </a:cxn>
                <a:cxn ang="0">
                  <a:pos x="1" y="112"/>
                </a:cxn>
                <a:cxn ang="0">
                  <a:pos x="5" y="109"/>
                </a:cxn>
                <a:cxn ang="0">
                  <a:pos x="10" y="108"/>
                </a:cxn>
                <a:cxn ang="0">
                  <a:pos x="16" y="102"/>
                </a:cxn>
                <a:cxn ang="0">
                  <a:pos x="19" y="98"/>
                </a:cxn>
                <a:cxn ang="0">
                  <a:pos x="20" y="92"/>
                </a:cxn>
                <a:cxn ang="0">
                  <a:pos x="21" y="84"/>
                </a:cxn>
                <a:cxn ang="0">
                  <a:pos x="21" y="76"/>
                </a:cxn>
                <a:cxn ang="0">
                  <a:pos x="19" y="68"/>
                </a:cxn>
                <a:cxn ang="0">
                  <a:pos x="14" y="56"/>
                </a:cxn>
                <a:cxn ang="0">
                  <a:pos x="12" y="41"/>
                </a:cxn>
                <a:cxn ang="0">
                  <a:pos x="17" y="26"/>
                </a:cxn>
                <a:cxn ang="0">
                  <a:pos x="27" y="15"/>
                </a:cxn>
                <a:cxn ang="0">
                  <a:pos x="40" y="5"/>
                </a:cxn>
                <a:cxn ang="0">
                  <a:pos x="57" y="1"/>
                </a:cxn>
                <a:cxn ang="0">
                  <a:pos x="76" y="1"/>
                </a:cxn>
                <a:cxn ang="0">
                  <a:pos x="95" y="6"/>
                </a:cxn>
                <a:cxn ang="0">
                  <a:pos x="107" y="14"/>
                </a:cxn>
                <a:cxn ang="0">
                  <a:pos x="103" y="17"/>
                </a:cxn>
                <a:cxn ang="0">
                  <a:pos x="97" y="18"/>
                </a:cxn>
                <a:cxn ang="0">
                  <a:pos x="89" y="18"/>
                </a:cxn>
                <a:cxn ang="0">
                  <a:pos x="88" y="18"/>
                </a:cxn>
              </a:cxnLst>
              <a:rect l="0" t="0" r="r" b="b"/>
              <a:pathLst>
                <a:path w="107" h="121">
                  <a:moveTo>
                    <a:pt x="88" y="18"/>
                  </a:moveTo>
                  <a:lnTo>
                    <a:pt x="83" y="15"/>
                  </a:lnTo>
                  <a:lnTo>
                    <a:pt x="79" y="14"/>
                  </a:lnTo>
                  <a:lnTo>
                    <a:pt x="75" y="13"/>
                  </a:lnTo>
                  <a:lnTo>
                    <a:pt x="72" y="12"/>
                  </a:lnTo>
                  <a:lnTo>
                    <a:pt x="67" y="12"/>
                  </a:lnTo>
                  <a:lnTo>
                    <a:pt x="64" y="12"/>
                  </a:lnTo>
                  <a:lnTo>
                    <a:pt x="61" y="13"/>
                  </a:lnTo>
                  <a:lnTo>
                    <a:pt x="57" y="15"/>
                  </a:lnTo>
                  <a:lnTo>
                    <a:pt x="54" y="16"/>
                  </a:lnTo>
                  <a:lnTo>
                    <a:pt x="52" y="18"/>
                  </a:lnTo>
                  <a:lnTo>
                    <a:pt x="49" y="20"/>
                  </a:lnTo>
                  <a:lnTo>
                    <a:pt x="46" y="23"/>
                  </a:lnTo>
                  <a:lnTo>
                    <a:pt x="44" y="26"/>
                  </a:lnTo>
                  <a:lnTo>
                    <a:pt x="43" y="30"/>
                  </a:lnTo>
                  <a:lnTo>
                    <a:pt x="42" y="33"/>
                  </a:lnTo>
                  <a:lnTo>
                    <a:pt x="40" y="37"/>
                  </a:lnTo>
                  <a:lnTo>
                    <a:pt x="39" y="41"/>
                  </a:lnTo>
                  <a:lnTo>
                    <a:pt x="38" y="45"/>
                  </a:lnTo>
                  <a:lnTo>
                    <a:pt x="37" y="46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4"/>
                  </a:lnTo>
                  <a:lnTo>
                    <a:pt x="36" y="55"/>
                  </a:lnTo>
                  <a:lnTo>
                    <a:pt x="36" y="59"/>
                  </a:lnTo>
                  <a:lnTo>
                    <a:pt x="36" y="62"/>
                  </a:lnTo>
                  <a:lnTo>
                    <a:pt x="36" y="66"/>
                  </a:lnTo>
                  <a:lnTo>
                    <a:pt x="36" y="70"/>
                  </a:lnTo>
                  <a:lnTo>
                    <a:pt x="37" y="74"/>
                  </a:lnTo>
                  <a:lnTo>
                    <a:pt x="39" y="81"/>
                  </a:lnTo>
                  <a:lnTo>
                    <a:pt x="39" y="86"/>
                  </a:lnTo>
                  <a:lnTo>
                    <a:pt x="39" y="92"/>
                  </a:lnTo>
                  <a:lnTo>
                    <a:pt x="39" y="96"/>
                  </a:lnTo>
                  <a:lnTo>
                    <a:pt x="39" y="99"/>
                  </a:lnTo>
                  <a:lnTo>
                    <a:pt x="39" y="104"/>
                  </a:lnTo>
                  <a:lnTo>
                    <a:pt x="36" y="107"/>
                  </a:lnTo>
                  <a:lnTo>
                    <a:pt x="35" y="110"/>
                  </a:lnTo>
                  <a:lnTo>
                    <a:pt x="33" y="113"/>
                  </a:lnTo>
                  <a:lnTo>
                    <a:pt x="30" y="115"/>
                  </a:lnTo>
                  <a:lnTo>
                    <a:pt x="27" y="116"/>
                  </a:lnTo>
                  <a:lnTo>
                    <a:pt x="24" y="119"/>
                  </a:lnTo>
                  <a:lnTo>
                    <a:pt x="20" y="120"/>
                  </a:lnTo>
                  <a:lnTo>
                    <a:pt x="18" y="121"/>
                  </a:lnTo>
                  <a:lnTo>
                    <a:pt x="15" y="121"/>
                  </a:lnTo>
                  <a:lnTo>
                    <a:pt x="11" y="121"/>
                  </a:lnTo>
                  <a:lnTo>
                    <a:pt x="9" y="121"/>
                  </a:lnTo>
                  <a:lnTo>
                    <a:pt x="6" y="121"/>
                  </a:lnTo>
                  <a:lnTo>
                    <a:pt x="2" y="120"/>
                  </a:lnTo>
                  <a:lnTo>
                    <a:pt x="1" y="117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1" y="112"/>
                  </a:lnTo>
                  <a:lnTo>
                    <a:pt x="2" y="110"/>
                  </a:lnTo>
                  <a:lnTo>
                    <a:pt x="5" y="109"/>
                  </a:lnTo>
                  <a:lnTo>
                    <a:pt x="7" y="110"/>
                  </a:lnTo>
                  <a:lnTo>
                    <a:pt x="10" y="108"/>
                  </a:lnTo>
                  <a:lnTo>
                    <a:pt x="15" y="106"/>
                  </a:lnTo>
                  <a:lnTo>
                    <a:pt x="16" y="102"/>
                  </a:lnTo>
                  <a:lnTo>
                    <a:pt x="17" y="101"/>
                  </a:lnTo>
                  <a:lnTo>
                    <a:pt x="19" y="98"/>
                  </a:lnTo>
                  <a:lnTo>
                    <a:pt x="20" y="95"/>
                  </a:lnTo>
                  <a:lnTo>
                    <a:pt x="20" y="92"/>
                  </a:lnTo>
                  <a:lnTo>
                    <a:pt x="21" y="87"/>
                  </a:lnTo>
                  <a:lnTo>
                    <a:pt x="21" y="84"/>
                  </a:lnTo>
                  <a:lnTo>
                    <a:pt x="23" y="81"/>
                  </a:lnTo>
                  <a:lnTo>
                    <a:pt x="21" y="76"/>
                  </a:lnTo>
                  <a:lnTo>
                    <a:pt x="20" y="72"/>
                  </a:lnTo>
                  <a:lnTo>
                    <a:pt x="19" y="68"/>
                  </a:lnTo>
                  <a:lnTo>
                    <a:pt x="17" y="64"/>
                  </a:lnTo>
                  <a:lnTo>
                    <a:pt x="14" y="56"/>
                  </a:lnTo>
                  <a:lnTo>
                    <a:pt x="12" y="47"/>
                  </a:lnTo>
                  <a:lnTo>
                    <a:pt x="12" y="41"/>
                  </a:lnTo>
                  <a:lnTo>
                    <a:pt x="15" y="33"/>
                  </a:lnTo>
                  <a:lnTo>
                    <a:pt x="17" y="26"/>
                  </a:lnTo>
                  <a:lnTo>
                    <a:pt x="21" y="20"/>
                  </a:lnTo>
                  <a:lnTo>
                    <a:pt x="27" y="15"/>
                  </a:lnTo>
                  <a:lnTo>
                    <a:pt x="34" y="9"/>
                  </a:lnTo>
                  <a:lnTo>
                    <a:pt x="40" y="5"/>
                  </a:lnTo>
                  <a:lnTo>
                    <a:pt x="48" y="2"/>
                  </a:lnTo>
                  <a:lnTo>
                    <a:pt x="57" y="1"/>
                  </a:lnTo>
                  <a:lnTo>
                    <a:pt x="66" y="0"/>
                  </a:lnTo>
                  <a:lnTo>
                    <a:pt x="76" y="1"/>
                  </a:lnTo>
                  <a:lnTo>
                    <a:pt x="85" y="3"/>
                  </a:lnTo>
                  <a:lnTo>
                    <a:pt x="95" y="6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06" y="15"/>
                  </a:lnTo>
                  <a:lnTo>
                    <a:pt x="103" y="17"/>
                  </a:lnTo>
                  <a:lnTo>
                    <a:pt x="100" y="18"/>
                  </a:lnTo>
                  <a:lnTo>
                    <a:pt x="97" y="18"/>
                  </a:lnTo>
                  <a:lnTo>
                    <a:pt x="93" y="19"/>
                  </a:lnTo>
                  <a:lnTo>
                    <a:pt x="89" y="18"/>
                  </a:lnTo>
                  <a:lnTo>
                    <a:pt x="88" y="18"/>
                  </a:lnTo>
                  <a:lnTo>
                    <a:pt x="88" y="18"/>
                  </a:lnTo>
                  <a:close/>
                </a:path>
              </a:pathLst>
            </a:custGeom>
            <a:solidFill>
              <a:srgbClr val="FFD9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00" name="Freeform 12"/>
            <p:cNvSpPr>
              <a:spLocks/>
            </p:cNvSpPr>
            <p:nvPr/>
          </p:nvSpPr>
          <p:spPr bwMode="auto">
            <a:xfrm>
              <a:off x="2993" y="2470"/>
              <a:ext cx="231" cy="172"/>
            </a:xfrm>
            <a:custGeom>
              <a:avLst/>
              <a:gdLst/>
              <a:ahLst/>
              <a:cxnLst>
                <a:cxn ang="0">
                  <a:pos x="209" y="124"/>
                </a:cxn>
                <a:cxn ang="0">
                  <a:pos x="217" y="108"/>
                </a:cxn>
                <a:cxn ang="0">
                  <a:pos x="212" y="94"/>
                </a:cxn>
                <a:cxn ang="0">
                  <a:pos x="200" y="78"/>
                </a:cxn>
                <a:cxn ang="0">
                  <a:pos x="198" y="62"/>
                </a:cxn>
                <a:cxn ang="0">
                  <a:pos x="198" y="45"/>
                </a:cxn>
                <a:cxn ang="0">
                  <a:pos x="195" y="29"/>
                </a:cxn>
                <a:cxn ang="0">
                  <a:pos x="181" y="17"/>
                </a:cxn>
                <a:cxn ang="0">
                  <a:pos x="168" y="15"/>
                </a:cxn>
                <a:cxn ang="0">
                  <a:pos x="149" y="18"/>
                </a:cxn>
                <a:cxn ang="0">
                  <a:pos x="130" y="14"/>
                </a:cxn>
                <a:cxn ang="0">
                  <a:pos x="108" y="10"/>
                </a:cxn>
                <a:cxn ang="0">
                  <a:pos x="92" y="20"/>
                </a:cxn>
                <a:cxn ang="0">
                  <a:pos x="84" y="33"/>
                </a:cxn>
                <a:cxn ang="0">
                  <a:pos x="75" y="46"/>
                </a:cxn>
                <a:cxn ang="0">
                  <a:pos x="61" y="50"/>
                </a:cxn>
                <a:cxn ang="0">
                  <a:pos x="42" y="47"/>
                </a:cxn>
                <a:cxn ang="0">
                  <a:pos x="28" y="55"/>
                </a:cxn>
                <a:cxn ang="0">
                  <a:pos x="22" y="75"/>
                </a:cxn>
                <a:cxn ang="0">
                  <a:pos x="36" y="94"/>
                </a:cxn>
                <a:cxn ang="0">
                  <a:pos x="28" y="108"/>
                </a:cxn>
                <a:cxn ang="0">
                  <a:pos x="19" y="117"/>
                </a:cxn>
                <a:cxn ang="0">
                  <a:pos x="18" y="132"/>
                </a:cxn>
                <a:cxn ang="0">
                  <a:pos x="30" y="143"/>
                </a:cxn>
                <a:cxn ang="0">
                  <a:pos x="54" y="144"/>
                </a:cxn>
                <a:cxn ang="0">
                  <a:pos x="66" y="144"/>
                </a:cxn>
                <a:cxn ang="0">
                  <a:pos x="83" y="149"/>
                </a:cxn>
                <a:cxn ang="0">
                  <a:pos x="92" y="160"/>
                </a:cxn>
                <a:cxn ang="0">
                  <a:pos x="87" y="171"/>
                </a:cxn>
                <a:cxn ang="0">
                  <a:pos x="78" y="166"/>
                </a:cxn>
                <a:cxn ang="0">
                  <a:pos x="68" y="161"/>
                </a:cxn>
                <a:cxn ang="0">
                  <a:pos x="52" y="160"/>
                </a:cxn>
                <a:cxn ang="0">
                  <a:pos x="38" y="161"/>
                </a:cxn>
                <a:cxn ang="0">
                  <a:pos x="24" y="160"/>
                </a:cxn>
                <a:cxn ang="0">
                  <a:pos x="11" y="152"/>
                </a:cxn>
                <a:cxn ang="0">
                  <a:pos x="2" y="140"/>
                </a:cxn>
                <a:cxn ang="0">
                  <a:pos x="0" y="127"/>
                </a:cxn>
                <a:cxn ang="0">
                  <a:pos x="2" y="112"/>
                </a:cxn>
                <a:cxn ang="0">
                  <a:pos x="11" y="100"/>
                </a:cxn>
                <a:cxn ang="0">
                  <a:pos x="10" y="89"/>
                </a:cxn>
                <a:cxn ang="0">
                  <a:pos x="8" y="75"/>
                </a:cxn>
                <a:cxn ang="0">
                  <a:pos x="10" y="59"/>
                </a:cxn>
                <a:cxn ang="0">
                  <a:pos x="18" y="46"/>
                </a:cxn>
                <a:cxn ang="0">
                  <a:pos x="31" y="36"/>
                </a:cxn>
                <a:cxn ang="0">
                  <a:pos x="46" y="35"/>
                </a:cxn>
                <a:cxn ang="0">
                  <a:pos x="59" y="36"/>
                </a:cxn>
                <a:cxn ang="0">
                  <a:pos x="71" y="32"/>
                </a:cxn>
                <a:cxn ang="0">
                  <a:pos x="80" y="17"/>
                </a:cxn>
                <a:cxn ang="0">
                  <a:pos x="91" y="6"/>
                </a:cxn>
                <a:cxn ang="0">
                  <a:pos x="111" y="0"/>
                </a:cxn>
                <a:cxn ang="0">
                  <a:pos x="131" y="3"/>
                </a:cxn>
                <a:cxn ang="0">
                  <a:pos x="153" y="3"/>
                </a:cxn>
                <a:cxn ang="0">
                  <a:pos x="176" y="0"/>
                </a:cxn>
                <a:cxn ang="0">
                  <a:pos x="195" y="6"/>
                </a:cxn>
                <a:cxn ang="0">
                  <a:pos x="209" y="21"/>
                </a:cxn>
                <a:cxn ang="0">
                  <a:pos x="214" y="40"/>
                </a:cxn>
                <a:cxn ang="0">
                  <a:pos x="213" y="54"/>
                </a:cxn>
                <a:cxn ang="0">
                  <a:pos x="214" y="69"/>
                </a:cxn>
                <a:cxn ang="0">
                  <a:pos x="227" y="86"/>
                </a:cxn>
                <a:cxn ang="0">
                  <a:pos x="231" y="107"/>
                </a:cxn>
                <a:cxn ang="0">
                  <a:pos x="224" y="122"/>
                </a:cxn>
                <a:cxn ang="0">
                  <a:pos x="209" y="137"/>
                </a:cxn>
                <a:cxn ang="0">
                  <a:pos x="200" y="134"/>
                </a:cxn>
              </a:cxnLst>
              <a:rect l="0" t="0" r="r" b="b"/>
              <a:pathLst>
                <a:path w="231" h="172">
                  <a:moveTo>
                    <a:pt x="200" y="134"/>
                  </a:moveTo>
                  <a:lnTo>
                    <a:pt x="203" y="130"/>
                  </a:lnTo>
                  <a:lnTo>
                    <a:pt x="205" y="128"/>
                  </a:lnTo>
                  <a:lnTo>
                    <a:pt x="208" y="126"/>
                  </a:lnTo>
                  <a:lnTo>
                    <a:pt x="209" y="124"/>
                  </a:lnTo>
                  <a:lnTo>
                    <a:pt x="212" y="121"/>
                  </a:lnTo>
                  <a:lnTo>
                    <a:pt x="214" y="118"/>
                  </a:lnTo>
                  <a:lnTo>
                    <a:pt x="215" y="115"/>
                  </a:lnTo>
                  <a:lnTo>
                    <a:pt x="217" y="111"/>
                  </a:lnTo>
                  <a:lnTo>
                    <a:pt x="217" y="108"/>
                  </a:lnTo>
                  <a:lnTo>
                    <a:pt x="217" y="104"/>
                  </a:lnTo>
                  <a:lnTo>
                    <a:pt x="216" y="101"/>
                  </a:lnTo>
                  <a:lnTo>
                    <a:pt x="215" y="99"/>
                  </a:lnTo>
                  <a:lnTo>
                    <a:pt x="213" y="96"/>
                  </a:lnTo>
                  <a:lnTo>
                    <a:pt x="212" y="94"/>
                  </a:lnTo>
                  <a:lnTo>
                    <a:pt x="209" y="90"/>
                  </a:lnTo>
                  <a:lnTo>
                    <a:pt x="207" y="88"/>
                  </a:lnTo>
                  <a:lnTo>
                    <a:pt x="204" y="85"/>
                  </a:lnTo>
                  <a:lnTo>
                    <a:pt x="202" y="82"/>
                  </a:lnTo>
                  <a:lnTo>
                    <a:pt x="200" y="78"/>
                  </a:lnTo>
                  <a:lnTo>
                    <a:pt x="200" y="75"/>
                  </a:lnTo>
                  <a:lnTo>
                    <a:pt x="198" y="72"/>
                  </a:lnTo>
                  <a:lnTo>
                    <a:pt x="198" y="69"/>
                  </a:lnTo>
                  <a:lnTo>
                    <a:pt x="198" y="65"/>
                  </a:lnTo>
                  <a:lnTo>
                    <a:pt x="198" y="62"/>
                  </a:lnTo>
                  <a:lnTo>
                    <a:pt x="198" y="59"/>
                  </a:lnTo>
                  <a:lnTo>
                    <a:pt x="198" y="56"/>
                  </a:lnTo>
                  <a:lnTo>
                    <a:pt x="198" y="51"/>
                  </a:lnTo>
                  <a:lnTo>
                    <a:pt x="198" y="49"/>
                  </a:lnTo>
                  <a:lnTo>
                    <a:pt x="198" y="45"/>
                  </a:lnTo>
                  <a:lnTo>
                    <a:pt x="198" y="42"/>
                  </a:lnTo>
                  <a:lnTo>
                    <a:pt x="198" y="37"/>
                  </a:lnTo>
                  <a:lnTo>
                    <a:pt x="197" y="34"/>
                  </a:lnTo>
                  <a:lnTo>
                    <a:pt x="196" y="32"/>
                  </a:lnTo>
                  <a:lnTo>
                    <a:pt x="195" y="29"/>
                  </a:lnTo>
                  <a:lnTo>
                    <a:pt x="194" y="25"/>
                  </a:lnTo>
                  <a:lnTo>
                    <a:pt x="193" y="24"/>
                  </a:lnTo>
                  <a:lnTo>
                    <a:pt x="188" y="21"/>
                  </a:lnTo>
                  <a:lnTo>
                    <a:pt x="184" y="18"/>
                  </a:lnTo>
                  <a:lnTo>
                    <a:pt x="181" y="17"/>
                  </a:lnTo>
                  <a:lnTo>
                    <a:pt x="179" y="16"/>
                  </a:lnTo>
                  <a:lnTo>
                    <a:pt x="176" y="15"/>
                  </a:lnTo>
                  <a:lnTo>
                    <a:pt x="175" y="15"/>
                  </a:lnTo>
                  <a:lnTo>
                    <a:pt x="171" y="15"/>
                  </a:lnTo>
                  <a:lnTo>
                    <a:pt x="168" y="15"/>
                  </a:lnTo>
                  <a:lnTo>
                    <a:pt x="166" y="15"/>
                  </a:lnTo>
                  <a:lnTo>
                    <a:pt x="163" y="17"/>
                  </a:lnTo>
                  <a:lnTo>
                    <a:pt x="159" y="18"/>
                  </a:lnTo>
                  <a:lnTo>
                    <a:pt x="154" y="18"/>
                  </a:lnTo>
                  <a:lnTo>
                    <a:pt x="149" y="18"/>
                  </a:lnTo>
                  <a:lnTo>
                    <a:pt x="146" y="18"/>
                  </a:lnTo>
                  <a:lnTo>
                    <a:pt x="141" y="16"/>
                  </a:lnTo>
                  <a:lnTo>
                    <a:pt x="138" y="15"/>
                  </a:lnTo>
                  <a:lnTo>
                    <a:pt x="133" y="14"/>
                  </a:lnTo>
                  <a:lnTo>
                    <a:pt x="130" y="14"/>
                  </a:lnTo>
                  <a:lnTo>
                    <a:pt x="125" y="11"/>
                  </a:lnTo>
                  <a:lnTo>
                    <a:pt x="121" y="10"/>
                  </a:lnTo>
                  <a:lnTo>
                    <a:pt x="117" y="10"/>
                  </a:lnTo>
                  <a:lnTo>
                    <a:pt x="113" y="10"/>
                  </a:lnTo>
                  <a:lnTo>
                    <a:pt x="108" y="10"/>
                  </a:lnTo>
                  <a:lnTo>
                    <a:pt x="105" y="10"/>
                  </a:lnTo>
                  <a:lnTo>
                    <a:pt x="102" y="12"/>
                  </a:lnTo>
                  <a:lnTo>
                    <a:pt x="98" y="16"/>
                  </a:lnTo>
                  <a:lnTo>
                    <a:pt x="95" y="18"/>
                  </a:lnTo>
                  <a:lnTo>
                    <a:pt x="92" y="20"/>
                  </a:lnTo>
                  <a:lnTo>
                    <a:pt x="89" y="22"/>
                  </a:lnTo>
                  <a:lnTo>
                    <a:pt x="88" y="24"/>
                  </a:lnTo>
                  <a:lnTo>
                    <a:pt x="86" y="28"/>
                  </a:lnTo>
                  <a:lnTo>
                    <a:pt x="84" y="31"/>
                  </a:lnTo>
                  <a:lnTo>
                    <a:pt x="84" y="33"/>
                  </a:lnTo>
                  <a:lnTo>
                    <a:pt x="82" y="36"/>
                  </a:lnTo>
                  <a:lnTo>
                    <a:pt x="80" y="40"/>
                  </a:lnTo>
                  <a:lnTo>
                    <a:pt x="78" y="42"/>
                  </a:lnTo>
                  <a:lnTo>
                    <a:pt x="77" y="43"/>
                  </a:lnTo>
                  <a:lnTo>
                    <a:pt x="75" y="46"/>
                  </a:lnTo>
                  <a:lnTo>
                    <a:pt x="73" y="47"/>
                  </a:lnTo>
                  <a:lnTo>
                    <a:pt x="70" y="49"/>
                  </a:lnTo>
                  <a:lnTo>
                    <a:pt x="67" y="50"/>
                  </a:lnTo>
                  <a:lnTo>
                    <a:pt x="65" y="51"/>
                  </a:lnTo>
                  <a:lnTo>
                    <a:pt x="61" y="50"/>
                  </a:lnTo>
                  <a:lnTo>
                    <a:pt x="58" y="49"/>
                  </a:lnTo>
                  <a:lnTo>
                    <a:pt x="54" y="48"/>
                  </a:lnTo>
                  <a:lnTo>
                    <a:pt x="51" y="47"/>
                  </a:lnTo>
                  <a:lnTo>
                    <a:pt x="47" y="47"/>
                  </a:lnTo>
                  <a:lnTo>
                    <a:pt x="42" y="47"/>
                  </a:lnTo>
                  <a:lnTo>
                    <a:pt x="39" y="48"/>
                  </a:lnTo>
                  <a:lnTo>
                    <a:pt x="37" y="49"/>
                  </a:lnTo>
                  <a:lnTo>
                    <a:pt x="33" y="50"/>
                  </a:lnTo>
                  <a:lnTo>
                    <a:pt x="31" y="52"/>
                  </a:lnTo>
                  <a:lnTo>
                    <a:pt x="28" y="55"/>
                  </a:lnTo>
                  <a:lnTo>
                    <a:pt x="27" y="58"/>
                  </a:lnTo>
                  <a:lnTo>
                    <a:pt x="23" y="61"/>
                  </a:lnTo>
                  <a:lnTo>
                    <a:pt x="22" y="67"/>
                  </a:lnTo>
                  <a:lnTo>
                    <a:pt x="21" y="71"/>
                  </a:lnTo>
                  <a:lnTo>
                    <a:pt x="22" y="75"/>
                  </a:lnTo>
                  <a:lnTo>
                    <a:pt x="23" y="80"/>
                  </a:lnTo>
                  <a:lnTo>
                    <a:pt x="24" y="84"/>
                  </a:lnTo>
                  <a:lnTo>
                    <a:pt x="28" y="87"/>
                  </a:lnTo>
                  <a:lnTo>
                    <a:pt x="31" y="90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36" y="100"/>
                  </a:lnTo>
                  <a:lnTo>
                    <a:pt x="32" y="103"/>
                  </a:lnTo>
                  <a:lnTo>
                    <a:pt x="30" y="105"/>
                  </a:lnTo>
                  <a:lnTo>
                    <a:pt x="28" y="108"/>
                  </a:lnTo>
                  <a:lnTo>
                    <a:pt x="25" y="109"/>
                  </a:lnTo>
                  <a:lnTo>
                    <a:pt x="24" y="111"/>
                  </a:lnTo>
                  <a:lnTo>
                    <a:pt x="21" y="112"/>
                  </a:lnTo>
                  <a:lnTo>
                    <a:pt x="20" y="115"/>
                  </a:lnTo>
                  <a:lnTo>
                    <a:pt x="19" y="117"/>
                  </a:lnTo>
                  <a:lnTo>
                    <a:pt x="18" y="121"/>
                  </a:lnTo>
                  <a:lnTo>
                    <a:pt x="16" y="123"/>
                  </a:lnTo>
                  <a:lnTo>
                    <a:pt x="16" y="127"/>
                  </a:lnTo>
                  <a:lnTo>
                    <a:pt x="16" y="129"/>
                  </a:lnTo>
                  <a:lnTo>
                    <a:pt x="18" y="132"/>
                  </a:lnTo>
                  <a:lnTo>
                    <a:pt x="19" y="135"/>
                  </a:lnTo>
                  <a:lnTo>
                    <a:pt x="20" y="138"/>
                  </a:lnTo>
                  <a:lnTo>
                    <a:pt x="22" y="140"/>
                  </a:lnTo>
                  <a:lnTo>
                    <a:pt x="25" y="141"/>
                  </a:lnTo>
                  <a:lnTo>
                    <a:pt x="30" y="143"/>
                  </a:lnTo>
                  <a:lnTo>
                    <a:pt x="34" y="144"/>
                  </a:lnTo>
                  <a:lnTo>
                    <a:pt x="39" y="144"/>
                  </a:lnTo>
                  <a:lnTo>
                    <a:pt x="43" y="144"/>
                  </a:lnTo>
                  <a:lnTo>
                    <a:pt x="48" y="144"/>
                  </a:lnTo>
                  <a:lnTo>
                    <a:pt x="54" y="144"/>
                  </a:lnTo>
                  <a:lnTo>
                    <a:pt x="55" y="144"/>
                  </a:lnTo>
                  <a:lnTo>
                    <a:pt x="58" y="144"/>
                  </a:lnTo>
                  <a:lnTo>
                    <a:pt x="61" y="144"/>
                  </a:lnTo>
                  <a:lnTo>
                    <a:pt x="64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1" y="144"/>
                  </a:lnTo>
                  <a:lnTo>
                    <a:pt x="74" y="145"/>
                  </a:lnTo>
                  <a:lnTo>
                    <a:pt x="77" y="147"/>
                  </a:lnTo>
                  <a:lnTo>
                    <a:pt x="83" y="149"/>
                  </a:lnTo>
                  <a:lnTo>
                    <a:pt x="85" y="151"/>
                  </a:lnTo>
                  <a:lnTo>
                    <a:pt x="88" y="153"/>
                  </a:lnTo>
                  <a:lnTo>
                    <a:pt x="89" y="155"/>
                  </a:lnTo>
                  <a:lnTo>
                    <a:pt x="91" y="157"/>
                  </a:lnTo>
                  <a:lnTo>
                    <a:pt x="92" y="160"/>
                  </a:lnTo>
                  <a:lnTo>
                    <a:pt x="92" y="163"/>
                  </a:lnTo>
                  <a:lnTo>
                    <a:pt x="92" y="165"/>
                  </a:lnTo>
                  <a:lnTo>
                    <a:pt x="92" y="168"/>
                  </a:lnTo>
                  <a:lnTo>
                    <a:pt x="88" y="170"/>
                  </a:lnTo>
                  <a:lnTo>
                    <a:pt x="87" y="171"/>
                  </a:lnTo>
                  <a:lnTo>
                    <a:pt x="84" y="171"/>
                  </a:lnTo>
                  <a:lnTo>
                    <a:pt x="82" y="172"/>
                  </a:lnTo>
                  <a:lnTo>
                    <a:pt x="80" y="170"/>
                  </a:lnTo>
                  <a:lnTo>
                    <a:pt x="80" y="169"/>
                  </a:lnTo>
                  <a:lnTo>
                    <a:pt x="78" y="166"/>
                  </a:lnTo>
                  <a:lnTo>
                    <a:pt x="77" y="164"/>
                  </a:lnTo>
                  <a:lnTo>
                    <a:pt x="75" y="163"/>
                  </a:lnTo>
                  <a:lnTo>
                    <a:pt x="73" y="163"/>
                  </a:lnTo>
                  <a:lnTo>
                    <a:pt x="70" y="161"/>
                  </a:lnTo>
                  <a:lnTo>
                    <a:pt x="68" y="161"/>
                  </a:lnTo>
                  <a:lnTo>
                    <a:pt x="66" y="161"/>
                  </a:lnTo>
                  <a:lnTo>
                    <a:pt x="62" y="161"/>
                  </a:lnTo>
                  <a:lnTo>
                    <a:pt x="58" y="160"/>
                  </a:lnTo>
                  <a:lnTo>
                    <a:pt x="56" y="160"/>
                  </a:lnTo>
                  <a:lnTo>
                    <a:pt x="52" y="160"/>
                  </a:lnTo>
                  <a:lnTo>
                    <a:pt x="49" y="160"/>
                  </a:lnTo>
                  <a:lnTo>
                    <a:pt x="47" y="160"/>
                  </a:lnTo>
                  <a:lnTo>
                    <a:pt x="43" y="161"/>
                  </a:lnTo>
                  <a:lnTo>
                    <a:pt x="40" y="161"/>
                  </a:lnTo>
                  <a:lnTo>
                    <a:pt x="38" y="161"/>
                  </a:lnTo>
                  <a:lnTo>
                    <a:pt x="36" y="161"/>
                  </a:lnTo>
                  <a:lnTo>
                    <a:pt x="32" y="161"/>
                  </a:lnTo>
                  <a:lnTo>
                    <a:pt x="30" y="160"/>
                  </a:lnTo>
                  <a:lnTo>
                    <a:pt x="28" y="160"/>
                  </a:lnTo>
                  <a:lnTo>
                    <a:pt x="24" y="160"/>
                  </a:lnTo>
                  <a:lnTo>
                    <a:pt x="21" y="158"/>
                  </a:lnTo>
                  <a:lnTo>
                    <a:pt x="19" y="156"/>
                  </a:lnTo>
                  <a:lnTo>
                    <a:pt x="16" y="156"/>
                  </a:lnTo>
                  <a:lnTo>
                    <a:pt x="13" y="153"/>
                  </a:lnTo>
                  <a:lnTo>
                    <a:pt x="11" y="152"/>
                  </a:lnTo>
                  <a:lnTo>
                    <a:pt x="9" y="150"/>
                  </a:lnTo>
                  <a:lnTo>
                    <a:pt x="6" y="148"/>
                  </a:lnTo>
                  <a:lnTo>
                    <a:pt x="5" y="144"/>
                  </a:lnTo>
                  <a:lnTo>
                    <a:pt x="3" y="142"/>
                  </a:lnTo>
                  <a:lnTo>
                    <a:pt x="2" y="140"/>
                  </a:lnTo>
                  <a:lnTo>
                    <a:pt x="1" y="138"/>
                  </a:lnTo>
                  <a:lnTo>
                    <a:pt x="1" y="135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1" y="115"/>
                  </a:lnTo>
                  <a:lnTo>
                    <a:pt x="2" y="112"/>
                  </a:lnTo>
                  <a:lnTo>
                    <a:pt x="3" y="109"/>
                  </a:lnTo>
                  <a:lnTo>
                    <a:pt x="5" y="107"/>
                  </a:lnTo>
                  <a:lnTo>
                    <a:pt x="8" y="104"/>
                  </a:lnTo>
                  <a:lnTo>
                    <a:pt x="9" y="101"/>
                  </a:lnTo>
                  <a:lnTo>
                    <a:pt x="11" y="100"/>
                  </a:lnTo>
                  <a:lnTo>
                    <a:pt x="12" y="98"/>
                  </a:lnTo>
                  <a:lnTo>
                    <a:pt x="15" y="97"/>
                  </a:lnTo>
                  <a:lnTo>
                    <a:pt x="13" y="94"/>
                  </a:lnTo>
                  <a:lnTo>
                    <a:pt x="12" y="91"/>
                  </a:lnTo>
                  <a:lnTo>
                    <a:pt x="10" y="89"/>
                  </a:lnTo>
                  <a:lnTo>
                    <a:pt x="9" y="87"/>
                  </a:lnTo>
                  <a:lnTo>
                    <a:pt x="9" y="83"/>
                  </a:lnTo>
                  <a:lnTo>
                    <a:pt x="8" y="80"/>
                  </a:lnTo>
                  <a:lnTo>
                    <a:pt x="8" y="77"/>
                  </a:lnTo>
                  <a:lnTo>
                    <a:pt x="8" y="75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9" y="64"/>
                  </a:lnTo>
                  <a:lnTo>
                    <a:pt x="9" y="62"/>
                  </a:lnTo>
                  <a:lnTo>
                    <a:pt x="10" y="59"/>
                  </a:lnTo>
                  <a:lnTo>
                    <a:pt x="12" y="57"/>
                  </a:lnTo>
                  <a:lnTo>
                    <a:pt x="12" y="54"/>
                  </a:lnTo>
                  <a:lnTo>
                    <a:pt x="14" y="51"/>
                  </a:lnTo>
                  <a:lnTo>
                    <a:pt x="16" y="49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5" y="40"/>
                  </a:lnTo>
                  <a:lnTo>
                    <a:pt x="30" y="38"/>
                  </a:lnTo>
                  <a:lnTo>
                    <a:pt x="31" y="36"/>
                  </a:lnTo>
                  <a:lnTo>
                    <a:pt x="34" y="36"/>
                  </a:lnTo>
                  <a:lnTo>
                    <a:pt x="37" y="35"/>
                  </a:lnTo>
                  <a:lnTo>
                    <a:pt x="39" y="35"/>
                  </a:lnTo>
                  <a:lnTo>
                    <a:pt x="42" y="35"/>
                  </a:lnTo>
                  <a:lnTo>
                    <a:pt x="46" y="35"/>
                  </a:lnTo>
                  <a:lnTo>
                    <a:pt x="48" y="35"/>
                  </a:lnTo>
                  <a:lnTo>
                    <a:pt x="51" y="35"/>
                  </a:lnTo>
                  <a:lnTo>
                    <a:pt x="54" y="35"/>
                  </a:lnTo>
                  <a:lnTo>
                    <a:pt x="57" y="36"/>
                  </a:lnTo>
                  <a:lnTo>
                    <a:pt x="59" y="36"/>
                  </a:lnTo>
                  <a:lnTo>
                    <a:pt x="62" y="37"/>
                  </a:lnTo>
                  <a:lnTo>
                    <a:pt x="65" y="35"/>
                  </a:lnTo>
                  <a:lnTo>
                    <a:pt x="67" y="35"/>
                  </a:lnTo>
                  <a:lnTo>
                    <a:pt x="69" y="34"/>
                  </a:lnTo>
                  <a:lnTo>
                    <a:pt x="71" y="32"/>
                  </a:lnTo>
                  <a:lnTo>
                    <a:pt x="74" y="29"/>
                  </a:lnTo>
                  <a:lnTo>
                    <a:pt x="77" y="24"/>
                  </a:lnTo>
                  <a:lnTo>
                    <a:pt x="77" y="22"/>
                  </a:lnTo>
                  <a:lnTo>
                    <a:pt x="79" y="19"/>
                  </a:lnTo>
                  <a:lnTo>
                    <a:pt x="80" y="17"/>
                  </a:lnTo>
                  <a:lnTo>
                    <a:pt x="82" y="15"/>
                  </a:lnTo>
                  <a:lnTo>
                    <a:pt x="84" y="11"/>
                  </a:lnTo>
                  <a:lnTo>
                    <a:pt x="85" y="10"/>
                  </a:lnTo>
                  <a:lnTo>
                    <a:pt x="87" y="7"/>
                  </a:lnTo>
                  <a:lnTo>
                    <a:pt x="91" y="6"/>
                  </a:lnTo>
                  <a:lnTo>
                    <a:pt x="94" y="3"/>
                  </a:lnTo>
                  <a:lnTo>
                    <a:pt x="98" y="2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1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2" y="1"/>
                  </a:lnTo>
                  <a:lnTo>
                    <a:pt x="126" y="2"/>
                  </a:lnTo>
                  <a:lnTo>
                    <a:pt x="131" y="3"/>
                  </a:lnTo>
                  <a:lnTo>
                    <a:pt x="135" y="3"/>
                  </a:lnTo>
                  <a:lnTo>
                    <a:pt x="140" y="4"/>
                  </a:lnTo>
                  <a:lnTo>
                    <a:pt x="144" y="4"/>
                  </a:lnTo>
                  <a:lnTo>
                    <a:pt x="149" y="4"/>
                  </a:lnTo>
                  <a:lnTo>
                    <a:pt x="153" y="3"/>
                  </a:lnTo>
                  <a:lnTo>
                    <a:pt x="159" y="3"/>
                  </a:lnTo>
                  <a:lnTo>
                    <a:pt x="163" y="1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4" y="2"/>
                  </a:lnTo>
                  <a:lnTo>
                    <a:pt x="188" y="3"/>
                  </a:lnTo>
                  <a:lnTo>
                    <a:pt x="193" y="5"/>
                  </a:lnTo>
                  <a:lnTo>
                    <a:pt x="195" y="6"/>
                  </a:lnTo>
                  <a:lnTo>
                    <a:pt x="199" y="8"/>
                  </a:lnTo>
                  <a:lnTo>
                    <a:pt x="202" y="10"/>
                  </a:lnTo>
                  <a:lnTo>
                    <a:pt x="205" y="14"/>
                  </a:lnTo>
                  <a:lnTo>
                    <a:pt x="208" y="18"/>
                  </a:lnTo>
                  <a:lnTo>
                    <a:pt x="209" y="21"/>
                  </a:lnTo>
                  <a:lnTo>
                    <a:pt x="212" y="24"/>
                  </a:lnTo>
                  <a:lnTo>
                    <a:pt x="213" y="30"/>
                  </a:lnTo>
                  <a:lnTo>
                    <a:pt x="213" y="32"/>
                  </a:lnTo>
                  <a:lnTo>
                    <a:pt x="214" y="35"/>
                  </a:lnTo>
                  <a:lnTo>
                    <a:pt x="214" y="40"/>
                  </a:lnTo>
                  <a:lnTo>
                    <a:pt x="214" y="43"/>
                  </a:lnTo>
                  <a:lnTo>
                    <a:pt x="214" y="45"/>
                  </a:lnTo>
                  <a:lnTo>
                    <a:pt x="213" y="48"/>
                  </a:lnTo>
                  <a:lnTo>
                    <a:pt x="213" y="50"/>
                  </a:lnTo>
                  <a:lnTo>
                    <a:pt x="213" y="54"/>
                  </a:lnTo>
                  <a:lnTo>
                    <a:pt x="213" y="58"/>
                  </a:lnTo>
                  <a:lnTo>
                    <a:pt x="213" y="60"/>
                  </a:lnTo>
                  <a:lnTo>
                    <a:pt x="213" y="63"/>
                  </a:lnTo>
                  <a:lnTo>
                    <a:pt x="214" y="65"/>
                  </a:lnTo>
                  <a:lnTo>
                    <a:pt x="214" y="69"/>
                  </a:lnTo>
                  <a:lnTo>
                    <a:pt x="216" y="72"/>
                  </a:lnTo>
                  <a:lnTo>
                    <a:pt x="217" y="74"/>
                  </a:lnTo>
                  <a:lnTo>
                    <a:pt x="221" y="77"/>
                  </a:lnTo>
                  <a:lnTo>
                    <a:pt x="224" y="82"/>
                  </a:lnTo>
                  <a:lnTo>
                    <a:pt x="227" y="86"/>
                  </a:lnTo>
                  <a:lnTo>
                    <a:pt x="229" y="90"/>
                  </a:lnTo>
                  <a:lnTo>
                    <a:pt x="231" y="95"/>
                  </a:lnTo>
                  <a:lnTo>
                    <a:pt x="231" y="99"/>
                  </a:lnTo>
                  <a:lnTo>
                    <a:pt x="231" y="104"/>
                  </a:lnTo>
                  <a:lnTo>
                    <a:pt x="231" y="107"/>
                  </a:lnTo>
                  <a:lnTo>
                    <a:pt x="230" y="109"/>
                  </a:lnTo>
                  <a:lnTo>
                    <a:pt x="229" y="112"/>
                  </a:lnTo>
                  <a:lnTo>
                    <a:pt x="229" y="115"/>
                  </a:lnTo>
                  <a:lnTo>
                    <a:pt x="226" y="118"/>
                  </a:lnTo>
                  <a:lnTo>
                    <a:pt x="224" y="122"/>
                  </a:lnTo>
                  <a:lnTo>
                    <a:pt x="222" y="125"/>
                  </a:lnTo>
                  <a:lnTo>
                    <a:pt x="220" y="128"/>
                  </a:lnTo>
                  <a:lnTo>
                    <a:pt x="216" y="130"/>
                  </a:lnTo>
                  <a:lnTo>
                    <a:pt x="213" y="134"/>
                  </a:lnTo>
                  <a:lnTo>
                    <a:pt x="209" y="137"/>
                  </a:lnTo>
                  <a:lnTo>
                    <a:pt x="205" y="141"/>
                  </a:lnTo>
                  <a:lnTo>
                    <a:pt x="203" y="141"/>
                  </a:lnTo>
                  <a:lnTo>
                    <a:pt x="199" y="141"/>
                  </a:lnTo>
                  <a:lnTo>
                    <a:pt x="198" y="138"/>
                  </a:lnTo>
                  <a:lnTo>
                    <a:pt x="200" y="134"/>
                  </a:lnTo>
                  <a:lnTo>
                    <a:pt x="200" y="134"/>
                  </a:lnTo>
                  <a:close/>
                </a:path>
              </a:pathLst>
            </a:custGeom>
            <a:solidFill>
              <a:srgbClr val="FFD9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01" name="Freeform 13"/>
            <p:cNvSpPr>
              <a:spLocks/>
            </p:cNvSpPr>
            <p:nvPr/>
          </p:nvSpPr>
          <p:spPr bwMode="auto">
            <a:xfrm>
              <a:off x="3365" y="2840"/>
              <a:ext cx="128" cy="59"/>
            </a:xfrm>
            <a:custGeom>
              <a:avLst/>
              <a:gdLst/>
              <a:ahLst/>
              <a:cxnLst>
                <a:cxn ang="0">
                  <a:pos x="108" y="17"/>
                </a:cxn>
                <a:cxn ang="0">
                  <a:pos x="101" y="17"/>
                </a:cxn>
                <a:cxn ang="0">
                  <a:pos x="93" y="17"/>
                </a:cxn>
                <a:cxn ang="0">
                  <a:pos x="85" y="17"/>
                </a:cxn>
                <a:cxn ang="0">
                  <a:pos x="78" y="17"/>
                </a:cxn>
                <a:cxn ang="0">
                  <a:pos x="71" y="17"/>
                </a:cxn>
                <a:cxn ang="0">
                  <a:pos x="63" y="18"/>
                </a:cxn>
                <a:cxn ang="0">
                  <a:pos x="55" y="20"/>
                </a:cxn>
                <a:cxn ang="0">
                  <a:pos x="48" y="22"/>
                </a:cxn>
                <a:cxn ang="0">
                  <a:pos x="42" y="24"/>
                </a:cxn>
                <a:cxn ang="0">
                  <a:pos x="37" y="27"/>
                </a:cxn>
                <a:cxn ang="0">
                  <a:pos x="32" y="31"/>
                </a:cxn>
                <a:cxn ang="0">
                  <a:pos x="27" y="34"/>
                </a:cxn>
                <a:cxn ang="0">
                  <a:pos x="21" y="40"/>
                </a:cxn>
                <a:cxn ang="0">
                  <a:pos x="17" y="46"/>
                </a:cxn>
                <a:cxn ang="0">
                  <a:pos x="11" y="52"/>
                </a:cxn>
                <a:cxn ang="0">
                  <a:pos x="7" y="59"/>
                </a:cxn>
                <a:cxn ang="0">
                  <a:pos x="2" y="59"/>
                </a:cxn>
                <a:cxn ang="0">
                  <a:pos x="1" y="55"/>
                </a:cxn>
                <a:cxn ang="0">
                  <a:pos x="0" y="51"/>
                </a:cxn>
                <a:cxn ang="0">
                  <a:pos x="1" y="47"/>
                </a:cxn>
                <a:cxn ang="0">
                  <a:pos x="3" y="40"/>
                </a:cxn>
                <a:cxn ang="0">
                  <a:pos x="7" y="35"/>
                </a:cxn>
                <a:cxn ang="0">
                  <a:pos x="10" y="29"/>
                </a:cxn>
                <a:cxn ang="0">
                  <a:pos x="15" y="22"/>
                </a:cxn>
                <a:cxn ang="0">
                  <a:pos x="21" y="17"/>
                </a:cxn>
                <a:cxn ang="0">
                  <a:pos x="26" y="13"/>
                </a:cxn>
                <a:cxn ang="0">
                  <a:pos x="32" y="11"/>
                </a:cxn>
                <a:cxn ang="0">
                  <a:pos x="37" y="8"/>
                </a:cxn>
                <a:cxn ang="0">
                  <a:pos x="47" y="5"/>
                </a:cxn>
                <a:cxn ang="0">
                  <a:pos x="58" y="1"/>
                </a:cxn>
                <a:cxn ang="0">
                  <a:pos x="69" y="0"/>
                </a:cxn>
                <a:cxn ang="0">
                  <a:pos x="79" y="0"/>
                </a:cxn>
                <a:cxn ang="0">
                  <a:pos x="88" y="1"/>
                </a:cxn>
                <a:cxn ang="0">
                  <a:pos x="97" y="4"/>
                </a:cxn>
                <a:cxn ang="0">
                  <a:pos x="106" y="5"/>
                </a:cxn>
                <a:cxn ang="0">
                  <a:pos x="117" y="5"/>
                </a:cxn>
                <a:cxn ang="0">
                  <a:pos x="127" y="5"/>
                </a:cxn>
                <a:cxn ang="0">
                  <a:pos x="128" y="8"/>
                </a:cxn>
                <a:cxn ang="0">
                  <a:pos x="124" y="12"/>
                </a:cxn>
                <a:cxn ang="0">
                  <a:pos x="116" y="15"/>
                </a:cxn>
                <a:cxn ang="0">
                  <a:pos x="112" y="18"/>
                </a:cxn>
              </a:cxnLst>
              <a:rect l="0" t="0" r="r" b="b"/>
              <a:pathLst>
                <a:path w="128" h="59">
                  <a:moveTo>
                    <a:pt x="112" y="18"/>
                  </a:moveTo>
                  <a:lnTo>
                    <a:pt x="108" y="17"/>
                  </a:lnTo>
                  <a:lnTo>
                    <a:pt x="104" y="17"/>
                  </a:lnTo>
                  <a:lnTo>
                    <a:pt x="101" y="17"/>
                  </a:lnTo>
                  <a:lnTo>
                    <a:pt x="97" y="17"/>
                  </a:lnTo>
                  <a:lnTo>
                    <a:pt x="93" y="17"/>
                  </a:lnTo>
                  <a:lnTo>
                    <a:pt x="90" y="17"/>
                  </a:lnTo>
                  <a:lnTo>
                    <a:pt x="85" y="17"/>
                  </a:lnTo>
                  <a:lnTo>
                    <a:pt x="82" y="17"/>
                  </a:lnTo>
                  <a:lnTo>
                    <a:pt x="78" y="17"/>
                  </a:lnTo>
                  <a:lnTo>
                    <a:pt x="74" y="17"/>
                  </a:lnTo>
                  <a:lnTo>
                    <a:pt x="71" y="17"/>
                  </a:lnTo>
                  <a:lnTo>
                    <a:pt x="66" y="18"/>
                  </a:lnTo>
                  <a:lnTo>
                    <a:pt x="63" y="18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2"/>
                  </a:lnTo>
                  <a:lnTo>
                    <a:pt x="48" y="22"/>
                  </a:lnTo>
                  <a:lnTo>
                    <a:pt x="45" y="23"/>
                  </a:lnTo>
                  <a:lnTo>
                    <a:pt x="42" y="24"/>
                  </a:lnTo>
                  <a:lnTo>
                    <a:pt x="39" y="26"/>
                  </a:lnTo>
                  <a:lnTo>
                    <a:pt x="37" y="27"/>
                  </a:lnTo>
                  <a:lnTo>
                    <a:pt x="34" y="29"/>
                  </a:lnTo>
                  <a:lnTo>
                    <a:pt x="32" y="31"/>
                  </a:lnTo>
                  <a:lnTo>
                    <a:pt x="29" y="33"/>
                  </a:lnTo>
                  <a:lnTo>
                    <a:pt x="27" y="34"/>
                  </a:lnTo>
                  <a:lnTo>
                    <a:pt x="24" y="37"/>
                  </a:lnTo>
                  <a:lnTo>
                    <a:pt x="21" y="40"/>
                  </a:lnTo>
                  <a:lnTo>
                    <a:pt x="19" y="42"/>
                  </a:lnTo>
                  <a:lnTo>
                    <a:pt x="17" y="46"/>
                  </a:lnTo>
                  <a:lnTo>
                    <a:pt x="14" y="49"/>
                  </a:lnTo>
                  <a:lnTo>
                    <a:pt x="11" y="52"/>
                  </a:lnTo>
                  <a:lnTo>
                    <a:pt x="8" y="57"/>
                  </a:lnTo>
                  <a:lnTo>
                    <a:pt x="7" y="59"/>
                  </a:lnTo>
                  <a:lnTo>
                    <a:pt x="3" y="59"/>
                  </a:lnTo>
                  <a:lnTo>
                    <a:pt x="2" y="59"/>
                  </a:lnTo>
                  <a:lnTo>
                    <a:pt x="1" y="57"/>
                  </a:lnTo>
                  <a:lnTo>
                    <a:pt x="1" y="55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1" y="47"/>
                  </a:lnTo>
                  <a:lnTo>
                    <a:pt x="3" y="45"/>
                  </a:lnTo>
                  <a:lnTo>
                    <a:pt x="3" y="40"/>
                  </a:lnTo>
                  <a:lnTo>
                    <a:pt x="6" y="38"/>
                  </a:lnTo>
                  <a:lnTo>
                    <a:pt x="7" y="35"/>
                  </a:lnTo>
                  <a:lnTo>
                    <a:pt x="8" y="33"/>
                  </a:lnTo>
                  <a:lnTo>
                    <a:pt x="10" y="29"/>
                  </a:lnTo>
                  <a:lnTo>
                    <a:pt x="11" y="27"/>
                  </a:lnTo>
                  <a:lnTo>
                    <a:pt x="15" y="22"/>
                  </a:lnTo>
                  <a:lnTo>
                    <a:pt x="19" y="19"/>
                  </a:lnTo>
                  <a:lnTo>
                    <a:pt x="21" y="17"/>
                  </a:lnTo>
                  <a:lnTo>
                    <a:pt x="23" y="15"/>
                  </a:lnTo>
                  <a:lnTo>
                    <a:pt x="26" y="13"/>
                  </a:lnTo>
                  <a:lnTo>
                    <a:pt x="29" y="11"/>
                  </a:lnTo>
                  <a:lnTo>
                    <a:pt x="32" y="11"/>
                  </a:lnTo>
                  <a:lnTo>
                    <a:pt x="34" y="9"/>
                  </a:lnTo>
                  <a:lnTo>
                    <a:pt x="37" y="8"/>
                  </a:lnTo>
                  <a:lnTo>
                    <a:pt x="41" y="7"/>
                  </a:lnTo>
                  <a:lnTo>
                    <a:pt x="47" y="5"/>
                  </a:lnTo>
                  <a:lnTo>
                    <a:pt x="53" y="2"/>
                  </a:lnTo>
                  <a:lnTo>
                    <a:pt x="58" y="1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3" y="1"/>
                  </a:lnTo>
                  <a:lnTo>
                    <a:pt x="88" y="1"/>
                  </a:lnTo>
                  <a:lnTo>
                    <a:pt x="92" y="2"/>
                  </a:lnTo>
                  <a:lnTo>
                    <a:pt x="97" y="4"/>
                  </a:lnTo>
                  <a:lnTo>
                    <a:pt x="101" y="5"/>
                  </a:lnTo>
                  <a:lnTo>
                    <a:pt x="106" y="5"/>
                  </a:lnTo>
                  <a:lnTo>
                    <a:pt x="112" y="5"/>
                  </a:lnTo>
                  <a:lnTo>
                    <a:pt x="117" y="5"/>
                  </a:lnTo>
                  <a:lnTo>
                    <a:pt x="124" y="6"/>
                  </a:lnTo>
                  <a:lnTo>
                    <a:pt x="127" y="5"/>
                  </a:lnTo>
                  <a:lnTo>
                    <a:pt x="128" y="7"/>
                  </a:lnTo>
                  <a:lnTo>
                    <a:pt x="128" y="8"/>
                  </a:lnTo>
                  <a:lnTo>
                    <a:pt x="127" y="11"/>
                  </a:lnTo>
                  <a:lnTo>
                    <a:pt x="124" y="12"/>
                  </a:lnTo>
                  <a:lnTo>
                    <a:pt x="120" y="15"/>
                  </a:lnTo>
                  <a:lnTo>
                    <a:pt x="116" y="15"/>
                  </a:lnTo>
                  <a:lnTo>
                    <a:pt x="112" y="18"/>
                  </a:lnTo>
                  <a:lnTo>
                    <a:pt x="112" y="18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02" name="Freeform 14"/>
            <p:cNvSpPr>
              <a:spLocks/>
            </p:cNvSpPr>
            <p:nvPr/>
          </p:nvSpPr>
          <p:spPr bwMode="auto">
            <a:xfrm>
              <a:off x="3383" y="2863"/>
              <a:ext cx="102" cy="40"/>
            </a:xfrm>
            <a:custGeom>
              <a:avLst/>
              <a:gdLst/>
              <a:ahLst/>
              <a:cxnLst>
                <a:cxn ang="0">
                  <a:pos x="94" y="15"/>
                </a:cxn>
                <a:cxn ang="0">
                  <a:pos x="88" y="17"/>
                </a:cxn>
                <a:cxn ang="0">
                  <a:pos x="81" y="18"/>
                </a:cxn>
                <a:cxn ang="0">
                  <a:pos x="75" y="19"/>
                </a:cxn>
                <a:cxn ang="0">
                  <a:pos x="69" y="22"/>
                </a:cxn>
                <a:cxn ang="0">
                  <a:pos x="62" y="23"/>
                </a:cxn>
                <a:cxn ang="0">
                  <a:pos x="55" y="25"/>
                </a:cxn>
                <a:cxn ang="0">
                  <a:pos x="47" y="28"/>
                </a:cxn>
                <a:cxn ang="0">
                  <a:pos x="38" y="32"/>
                </a:cxn>
                <a:cxn ang="0">
                  <a:pos x="30" y="36"/>
                </a:cxn>
                <a:cxn ang="0">
                  <a:pos x="23" y="37"/>
                </a:cxn>
                <a:cxn ang="0">
                  <a:pos x="16" y="39"/>
                </a:cxn>
                <a:cxn ang="0">
                  <a:pos x="11" y="40"/>
                </a:cxn>
                <a:cxn ang="0">
                  <a:pos x="5" y="40"/>
                </a:cxn>
                <a:cxn ang="0">
                  <a:pos x="0" y="39"/>
                </a:cxn>
                <a:cxn ang="0">
                  <a:pos x="0" y="35"/>
                </a:cxn>
                <a:cxn ang="0">
                  <a:pos x="2" y="31"/>
                </a:cxn>
                <a:cxn ang="0">
                  <a:pos x="9" y="28"/>
                </a:cxn>
                <a:cxn ang="0">
                  <a:pos x="17" y="25"/>
                </a:cxn>
                <a:cxn ang="0">
                  <a:pos x="23" y="21"/>
                </a:cxn>
                <a:cxn ang="0">
                  <a:pos x="30" y="15"/>
                </a:cxn>
                <a:cxn ang="0">
                  <a:pos x="38" y="11"/>
                </a:cxn>
                <a:cxn ang="0">
                  <a:pos x="46" y="8"/>
                </a:cxn>
                <a:cxn ang="0">
                  <a:pos x="53" y="6"/>
                </a:cxn>
                <a:cxn ang="0">
                  <a:pos x="61" y="5"/>
                </a:cxn>
                <a:cxn ang="0">
                  <a:pos x="69" y="5"/>
                </a:cxn>
                <a:cxn ang="0">
                  <a:pos x="76" y="4"/>
                </a:cxn>
                <a:cxn ang="0">
                  <a:pos x="83" y="3"/>
                </a:cxn>
                <a:cxn ang="0">
                  <a:pos x="91" y="2"/>
                </a:cxn>
                <a:cxn ang="0">
                  <a:pos x="97" y="0"/>
                </a:cxn>
                <a:cxn ang="0">
                  <a:pos x="101" y="3"/>
                </a:cxn>
                <a:cxn ang="0">
                  <a:pos x="102" y="8"/>
                </a:cxn>
                <a:cxn ang="0">
                  <a:pos x="102" y="13"/>
                </a:cxn>
                <a:cxn ang="0">
                  <a:pos x="99" y="14"/>
                </a:cxn>
              </a:cxnLst>
              <a:rect l="0" t="0" r="r" b="b"/>
              <a:pathLst>
                <a:path w="102" h="40">
                  <a:moveTo>
                    <a:pt x="99" y="14"/>
                  </a:moveTo>
                  <a:lnTo>
                    <a:pt x="94" y="15"/>
                  </a:lnTo>
                  <a:lnTo>
                    <a:pt x="91" y="17"/>
                  </a:lnTo>
                  <a:lnTo>
                    <a:pt x="88" y="17"/>
                  </a:lnTo>
                  <a:lnTo>
                    <a:pt x="84" y="18"/>
                  </a:lnTo>
                  <a:lnTo>
                    <a:pt x="81" y="18"/>
                  </a:lnTo>
                  <a:lnTo>
                    <a:pt x="77" y="19"/>
                  </a:lnTo>
                  <a:lnTo>
                    <a:pt x="75" y="19"/>
                  </a:lnTo>
                  <a:lnTo>
                    <a:pt x="72" y="22"/>
                  </a:lnTo>
                  <a:lnTo>
                    <a:pt x="69" y="22"/>
                  </a:lnTo>
                  <a:lnTo>
                    <a:pt x="65" y="22"/>
                  </a:lnTo>
                  <a:lnTo>
                    <a:pt x="62" y="23"/>
                  </a:lnTo>
                  <a:lnTo>
                    <a:pt x="58" y="24"/>
                  </a:lnTo>
                  <a:lnTo>
                    <a:pt x="55" y="25"/>
                  </a:lnTo>
                  <a:lnTo>
                    <a:pt x="51" y="26"/>
                  </a:lnTo>
                  <a:lnTo>
                    <a:pt x="47" y="28"/>
                  </a:lnTo>
                  <a:lnTo>
                    <a:pt x="44" y="31"/>
                  </a:lnTo>
                  <a:lnTo>
                    <a:pt x="38" y="32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7" y="37"/>
                  </a:lnTo>
                  <a:lnTo>
                    <a:pt x="23" y="37"/>
                  </a:lnTo>
                  <a:lnTo>
                    <a:pt x="18" y="39"/>
                  </a:lnTo>
                  <a:lnTo>
                    <a:pt x="16" y="39"/>
                  </a:lnTo>
                  <a:lnTo>
                    <a:pt x="14" y="40"/>
                  </a:lnTo>
                  <a:lnTo>
                    <a:pt x="11" y="40"/>
                  </a:lnTo>
                  <a:lnTo>
                    <a:pt x="8" y="40"/>
                  </a:lnTo>
                  <a:lnTo>
                    <a:pt x="5" y="40"/>
                  </a:lnTo>
                  <a:lnTo>
                    <a:pt x="2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2" y="31"/>
                  </a:lnTo>
                  <a:lnTo>
                    <a:pt x="6" y="30"/>
                  </a:lnTo>
                  <a:lnTo>
                    <a:pt x="9" y="28"/>
                  </a:lnTo>
                  <a:lnTo>
                    <a:pt x="14" y="27"/>
                  </a:lnTo>
                  <a:lnTo>
                    <a:pt x="17" y="25"/>
                  </a:lnTo>
                  <a:lnTo>
                    <a:pt x="19" y="23"/>
                  </a:lnTo>
                  <a:lnTo>
                    <a:pt x="23" y="21"/>
                  </a:lnTo>
                  <a:lnTo>
                    <a:pt x="27" y="17"/>
                  </a:lnTo>
                  <a:lnTo>
                    <a:pt x="30" y="15"/>
                  </a:lnTo>
                  <a:lnTo>
                    <a:pt x="35" y="14"/>
                  </a:lnTo>
                  <a:lnTo>
                    <a:pt x="38" y="11"/>
                  </a:lnTo>
                  <a:lnTo>
                    <a:pt x="42" y="10"/>
                  </a:lnTo>
                  <a:lnTo>
                    <a:pt x="46" y="8"/>
                  </a:lnTo>
                  <a:lnTo>
                    <a:pt x="49" y="6"/>
                  </a:lnTo>
                  <a:lnTo>
                    <a:pt x="53" y="6"/>
                  </a:lnTo>
                  <a:lnTo>
                    <a:pt x="57" y="6"/>
                  </a:lnTo>
                  <a:lnTo>
                    <a:pt x="61" y="5"/>
                  </a:lnTo>
                  <a:lnTo>
                    <a:pt x="65" y="5"/>
                  </a:lnTo>
                  <a:lnTo>
                    <a:pt x="69" y="5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3" y="3"/>
                  </a:lnTo>
                  <a:lnTo>
                    <a:pt x="86" y="3"/>
                  </a:lnTo>
                  <a:lnTo>
                    <a:pt x="91" y="2"/>
                  </a:lnTo>
                  <a:lnTo>
                    <a:pt x="94" y="1"/>
                  </a:lnTo>
                  <a:lnTo>
                    <a:pt x="97" y="0"/>
                  </a:lnTo>
                  <a:lnTo>
                    <a:pt x="99" y="1"/>
                  </a:lnTo>
                  <a:lnTo>
                    <a:pt x="101" y="3"/>
                  </a:lnTo>
                  <a:lnTo>
                    <a:pt x="102" y="5"/>
                  </a:lnTo>
                  <a:lnTo>
                    <a:pt x="102" y="8"/>
                  </a:lnTo>
                  <a:lnTo>
                    <a:pt x="102" y="11"/>
                  </a:lnTo>
                  <a:lnTo>
                    <a:pt x="102" y="13"/>
                  </a:lnTo>
                  <a:lnTo>
                    <a:pt x="99" y="14"/>
                  </a:lnTo>
                  <a:lnTo>
                    <a:pt x="99" y="14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03" name="Freeform 15"/>
            <p:cNvSpPr>
              <a:spLocks/>
            </p:cNvSpPr>
            <p:nvPr/>
          </p:nvSpPr>
          <p:spPr bwMode="auto">
            <a:xfrm>
              <a:off x="3418" y="2897"/>
              <a:ext cx="28" cy="7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7" y="1"/>
                </a:cxn>
                <a:cxn ang="0">
                  <a:pos x="25" y="2"/>
                </a:cxn>
                <a:cxn ang="0">
                  <a:pos x="22" y="6"/>
                </a:cxn>
                <a:cxn ang="0">
                  <a:pos x="18" y="9"/>
                </a:cxn>
                <a:cxn ang="0">
                  <a:pos x="14" y="14"/>
                </a:cxn>
                <a:cxn ang="0">
                  <a:pos x="11" y="18"/>
                </a:cxn>
                <a:cxn ang="0">
                  <a:pos x="10" y="22"/>
                </a:cxn>
                <a:cxn ang="0">
                  <a:pos x="9" y="25"/>
                </a:cxn>
                <a:cxn ang="0">
                  <a:pos x="7" y="28"/>
                </a:cxn>
                <a:cxn ang="0">
                  <a:pos x="7" y="30"/>
                </a:cxn>
                <a:cxn ang="0">
                  <a:pos x="7" y="31"/>
                </a:cxn>
                <a:cxn ang="0">
                  <a:pos x="7" y="34"/>
                </a:cxn>
                <a:cxn ang="0">
                  <a:pos x="5" y="37"/>
                </a:cxn>
                <a:cxn ang="0">
                  <a:pos x="4" y="42"/>
                </a:cxn>
                <a:cxn ang="0">
                  <a:pos x="3" y="45"/>
                </a:cxn>
                <a:cxn ang="0">
                  <a:pos x="3" y="49"/>
                </a:cxn>
                <a:cxn ang="0">
                  <a:pos x="3" y="51"/>
                </a:cxn>
                <a:cxn ang="0">
                  <a:pos x="2" y="55"/>
                </a:cxn>
                <a:cxn ang="0">
                  <a:pos x="1" y="57"/>
                </a:cxn>
                <a:cxn ang="0">
                  <a:pos x="1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0" y="65"/>
                </a:cxn>
                <a:cxn ang="0">
                  <a:pos x="0" y="67"/>
                </a:cxn>
                <a:cxn ang="0">
                  <a:pos x="0" y="67"/>
                </a:cxn>
                <a:cxn ang="0">
                  <a:pos x="2" y="69"/>
                </a:cxn>
                <a:cxn ang="0">
                  <a:pos x="3" y="71"/>
                </a:cxn>
                <a:cxn ang="0">
                  <a:pos x="5" y="73"/>
                </a:cxn>
                <a:cxn ang="0">
                  <a:pos x="7" y="73"/>
                </a:cxn>
                <a:cxn ang="0">
                  <a:pos x="10" y="73"/>
                </a:cxn>
                <a:cxn ang="0">
                  <a:pos x="10" y="71"/>
                </a:cxn>
                <a:cxn ang="0">
                  <a:pos x="11" y="69"/>
                </a:cxn>
                <a:cxn ang="0">
                  <a:pos x="11" y="67"/>
                </a:cxn>
                <a:cxn ang="0">
                  <a:pos x="12" y="62"/>
                </a:cxn>
                <a:cxn ang="0">
                  <a:pos x="12" y="58"/>
                </a:cxn>
                <a:cxn ang="0">
                  <a:pos x="12" y="54"/>
                </a:cxn>
                <a:cxn ang="0">
                  <a:pos x="12" y="50"/>
                </a:cxn>
                <a:cxn ang="0">
                  <a:pos x="12" y="47"/>
                </a:cxn>
                <a:cxn ang="0">
                  <a:pos x="12" y="44"/>
                </a:cxn>
                <a:cxn ang="0">
                  <a:pos x="13" y="42"/>
                </a:cxn>
                <a:cxn ang="0">
                  <a:pos x="13" y="38"/>
                </a:cxn>
                <a:cxn ang="0">
                  <a:pos x="14" y="35"/>
                </a:cxn>
                <a:cxn ang="0">
                  <a:pos x="14" y="33"/>
                </a:cxn>
                <a:cxn ang="0">
                  <a:pos x="14" y="31"/>
                </a:cxn>
                <a:cxn ang="0">
                  <a:pos x="16" y="28"/>
                </a:cxn>
                <a:cxn ang="0">
                  <a:pos x="18" y="27"/>
                </a:cxn>
                <a:cxn ang="0">
                  <a:pos x="19" y="22"/>
                </a:cxn>
                <a:cxn ang="0">
                  <a:pos x="22" y="17"/>
                </a:cxn>
                <a:cxn ang="0">
                  <a:pos x="22" y="15"/>
                </a:cxn>
                <a:cxn ang="0">
                  <a:pos x="25" y="12"/>
                </a:cxn>
                <a:cxn ang="0">
                  <a:pos x="26" y="10"/>
                </a:cxn>
                <a:cxn ang="0">
                  <a:pos x="26" y="9"/>
                </a:cxn>
                <a:cxn ang="0">
                  <a:pos x="27" y="6"/>
                </a:cxn>
                <a:cxn ang="0">
                  <a:pos x="28" y="4"/>
                </a:cxn>
                <a:cxn ang="0">
                  <a:pos x="28" y="1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8" h="73">
                  <a:moveTo>
                    <a:pt x="28" y="0"/>
                  </a:moveTo>
                  <a:lnTo>
                    <a:pt x="27" y="1"/>
                  </a:lnTo>
                  <a:lnTo>
                    <a:pt x="25" y="2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4" y="14"/>
                  </a:lnTo>
                  <a:lnTo>
                    <a:pt x="11" y="18"/>
                  </a:lnTo>
                  <a:lnTo>
                    <a:pt x="10" y="22"/>
                  </a:lnTo>
                  <a:lnTo>
                    <a:pt x="9" y="25"/>
                  </a:lnTo>
                  <a:lnTo>
                    <a:pt x="7" y="28"/>
                  </a:lnTo>
                  <a:lnTo>
                    <a:pt x="7" y="30"/>
                  </a:lnTo>
                  <a:lnTo>
                    <a:pt x="7" y="31"/>
                  </a:lnTo>
                  <a:lnTo>
                    <a:pt x="7" y="34"/>
                  </a:lnTo>
                  <a:lnTo>
                    <a:pt x="5" y="37"/>
                  </a:lnTo>
                  <a:lnTo>
                    <a:pt x="4" y="42"/>
                  </a:lnTo>
                  <a:lnTo>
                    <a:pt x="3" y="45"/>
                  </a:lnTo>
                  <a:lnTo>
                    <a:pt x="3" y="49"/>
                  </a:lnTo>
                  <a:lnTo>
                    <a:pt x="3" y="51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0" y="67"/>
                  </a:lnTo>
                  <a:lnTo>
                    <a:pt x="0" y="67"/>
                  </a:lnTo>
                  <a:lnTo>
                    <a:pt x="2" y="69"/>
                  </a:lnTo>
                  <a:lnTo>
                    <a:pt x="3" y="71"/>
                  </a:lnTo>
                  <a:lnTo>
                    <a:pt x="5" y="73"/>
                  </a:lnTo>
                  <a:lnTo>
                    <a:pt x="7" y="73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1" y="69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2" y="54"/>
                  </a:lnTo>
                  <a:lnTo>
                    <a:pt x="12" y="50"/>
                  </a:lnTo>
                  <a:lnTo>
                    <a:pt x="12" y="47"/>
                  </a:lnTo>
                  <a:lnTo>
                    <a:pt x="12" y="44"/>
                  </a:lnTo>
                  <a:lnTo>
                    <a:pt x="13" y="42"/>
                  </a:lnTo>
                  <a:lnTo>
                    <a:pt x="13" y="38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6" y="28"/>
                  </a:lnTo>
                  <a:lnTo>
                    <a:pt x="18" y="27"/>
                  </a:lnTo>
                  <a:lnTo>
                    <a:pt x="19" y="22"/>
                  </a:lnTo>
                  <a:lnTo>
                    <a:pt x="22" y="17"/>
                  </a:lnTo>
                  <a:lnTo>
                    <a:pt x="22" y="15"/>
                  </a:lnTo>
                  <a:lnTo>
                    <a:pt x="25" y="12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6"/>
                  </a:lnTo>
                  <a:lnTo>
                    <a:pt x="28" y="4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6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04" name="Freeform 16"/>
            <p:cNvSpPr>
              <a:spLocks/>
            </p:cNvSpPr>
            <p:nvPr/>
          </p:nvSpPr>
          <p:spPr bwMode="auto">
            <a:xfrm>
              <a:off x="3193" y="2917"/>
              <a:ext cx="123" cy="3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0"/>
                </a:cxn>
                <a:cxn ang="0">
                  <a:pos x="22" y="0"/>
                </a:cxn>
                <a:cxn ang="0">
                  <a:pos x="32" y="1"/>
                </a:cxn>
                <a:cxn ang="0">
                  <a:pos x="42" y="3"/>
                </a:cxn>
                <a:cxn ang="0">
                  <a:pos x="51" y="5"/>
                </a:cxn>
                <a:cxn ang="0">
                  <a:pos x="61" y="8"/>
                </a:cxn>
                <a:cxn ang="0">
                  <a:pos x="68" y="8"/>
                </a:cxn>
                <a:cxn ang="0">
                  <a:pos x="77" y="8"/>
                </a:cxn>
                <a:cxn ang="0">
                  <a:pos x="86" y="8"/>
                </a:cxn>
                <a:cxn ang="0">
                  <a:pos x="94" y="8"/>
                </a:cxn>
                <a:cxn ang="0">
                  <a:pos x="99" y="7"/>
                </a:cxn>
                <a:cxn ang="0">
                  <a:pos x="105" y="5"/>
                </a:cxn>
                <a:cxn ang="0">
                  <a:pos x="110" y="5"/>
                </a:cxn>
                <a:cxn ang="0">
                  <a:pos x="115" y="7"/>
                </a:cxn>
                <a:cxn ang="0">
                  <a:pos x="121" y="10"/>
                </a:cxn>
                <a:cxn ang="0">
                  <a:pos x="121" y="14"/>
                </a:cxn>
                <a:cxn ang="0">
                  <a:pos x="54" y="29"/>
                </a:cxn>
                <a:cxn ang="0">
                  <a:pos x="49" y="29"/>
                </a:cxn>
                <a:cxn ang="0">
                  <a:pos x="43" y="29"/>
                </a:cxn>
                <a:cxn ang="0">
                  <a:pos x="36" y="30"/>
                </a:cxn>
                <a:cxn ang="0">
                  <a:pos x="30" y="31"/>
                </a:cxn>
                <a:cxn ang="0">
                  <a:pos x="22" y="32"/>
                </a:cxn>
                <a:cxn ang="0">
                  <a:pos x="16" y="32"/>
                </a:cxn>
                <a:cxn ang="0">
                  <a:pos x="9" y="35"/>
                </a:cxn>
                <a:cxn ang="0">
                  <a:pos x="5" y="37"/>
                </a:cxn>
                <a:cxn ang="0">
                  <a:pos x="2" y="32"/>
                </a:cxn>
                <a:cxn ang="0">
                  <a:pos x="2" y="27"/>
                </a:cxn>
                <a:cxn ang="0">
                  <a:pos x="2" y="22"/>
                </a:cxn>
                <a:cxn ang="0">
                  <a:pos x="0" y="14"/>
                </a:cxn>
                <a:cxn ang="0">
                  <a:pos x="2" y="8"/>
                </a:cxn>
                <a:cxn ang="0">
                  <a:pos x="2" y="3"/>
                </a:cxn>
                <a:cxn ang="0">
                  <a:pos x="5" y="2"/>
                </a:cxn>
              </a:cxnLst>
              <a:rect l="0" t="0" r="r" b="b"/>
              <a:pathLst>
                <a:path w="123" h="37">
                  <a:moveTo>
                    <a:pt x="5" y="2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6" y="1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2" y="3"/>
                  </a:lnTo>
                  <a:lnTo>
                    <a:pt x="46" y="4"/>
                  </a:lnTo>
                  <a:lnTo>
                    <a:pt x="51" y="5"/>
                  </a:lnTo>
                  <a:lnTo>
                    <a:pt x="57" y="7"/>
                  </a:lnTo>
                  <a:lnTo>
                    <a:pt x="61" y="8"/>
                  </a:lnTo>
                  <a:lnTo>
                    <a:pt x="64" y="8"/>
                  </a:lnTo>
                  <a:lnTo>
                    <a:pt x="68" y="8"/>
                  </a:lnTo>
                  <a:lnTo>
                    <a:pt x="71" y="9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99" y="7"/>
                  </a:lnTo>
                  <a:lnTo>
                    <a:pt x="101" y="7"/>
                  </a:lnTo>
                  <a:lnTo>
                    <a:pt x="105" y="5"/>
                  </a:lnTo>
                  <a:lnTo>
                    <a:pt x="108" y="5"/>
                  </a:lnTo>
                  <a:lnTo>
                    <a:pt x="110" y="5"/>
                  </a:lnTo>
                  <a:lnTo>
                    <a:pt x="112" y="7"/>
                  </a:lnTo>
                  <a:lnTo>
                    <a:pt x="115" y="7"/>
                  </a:lnTo>
                  <a:lnTo>
                    <a:pt x="118" y="8"/>
                  </a:lnTo>
                  <a:lnTo>
                    <a:pt x="121" y="10"/>
                  </a:lnTo>
                  <a:lnTo>
                    <a:pt x="123" y="12"/>
                  </a:lnTo>
                  <a:lnTo>
                    <a:pt x="121" y="14"/>
                  </a:lnTo>
                  <a:lnTo>
                    <a:pt x="118" y="17"/>
                  </a:lnTo>
                  <a:lnTo>
                    <a:pt x="54" y="29"/>
                  </a:lnTo>
                  <a:lnTo>
                    <a:pt x="51" y="29"/>
                  </a:lnTo>
                  <a:lnTo>
                    <a:pt x="49" y="29"/>
                  </a:lnTo>
                  <a:lnTo>
                    <a:pt x="46" y="29"/>
                  </a:lnTo>
                  <a:lnTo>
                    <a:pt x="43" y="29"/>
                  </a:lnTo>
                  <a:lnTo>
                    <a:pt x="40" y="29"/>
                  </a:lnTo>
                  <a:lnTo>
                    <a:pt x="36" y="30"/>
                  </a:lnTo>
                  <a:lnTo>
                    <a:pt x="32" y="30"/>
                  </a:lnTo>
                  <a:lnTo>
                    <a:pt x="30" y="31"/>
                  </a:lnTo>
                  <a:lnTo>
                    <a:pt x="25" y="31"/>
                  </a:lnTo>
                  <a:lnTo>
                    <a:pt x="22" y="32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3" y="34"/>
                  </a:lnTo>
                  <a:lnTo>
                    <a:pt x="9" y="35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36"/>
                  </a:lnTo>
                  <a:lnTo>
                    <a:pt x="2" y="32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05" name="Freeform 17"/>
            <p:cNvSpPr>
              <a:spLocks/>
            </p:cNvSpPr>
            <p:nvPr/>
          </p:nvSpPr>
          <p:spPr bwMode="auto">
            <a:xfrm>
              <a:off x="3204" y="2902"/>
              <a:ext cx="123" cy="28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20" y="11"/>
                </a:cxn>
                <a:cxn ang="0">
                  <a:pos x="28" y="10"/>
                </a:cxn>
                <a:cxn ang="0">
                  <a:pos x="35" y="9"/>
                </a:cxn>
                <a:cxn ang="0">
                  <a:pos x="42" y="7"/>
                </a:cxn>
                <a:cxn ang="0">
                  <a:pos x="49" y="5"/>
                </a:cxn>
                <a:cxn ang="0">
                  <a:pos x="57" y="4"/>
                </a:cxn>
                <a:cxn ang="0">
                  <a:pos x="65" y="2"/>
                </a:cxn>
                <a:cxn ang="0">
                  <a:pos x="74" y="1"/>
                </a:cxn>
                <a:cxn ang="0">
                  <a:pos x="81" y="0"/>
                </a:cxn>
                <a:cxn ang="0">
                  <a:pos x="88" y="0"/>
                </a:cxn>
                <a:cxn ang="0">
                  <a:pos x="96" y="0"/>
                </a:cxn>
                <a:cxn ang="0">
                  <a:pos x="102" y="1"/>
                </a:cxn>
                <a:cxn ang="0">
                  <a:pos x="107" y="4"/>
                </a:cxn>
                <a:cxn ang="0">
                  <a:pos x="113" y="7"/>
                </a:cxn>
                <a:cxn ang="0">
                  <a:pos x="118" y="13"/>
                </a:cxn>
                <a:cxn ang="0">
                  <a:pos x="123" y="19"/>
                </a:cxn>
                <a:cxn ang="0">
                  <a:pos x="123" y="26"/>
                </a:cxn>
                <a:cxn ang="0">
                  <a:pos x="121" y="28"/>
                </a:cxn>
                <a:cxn ang="0">
                  <a:pos x="116" y="27"/>
                </a:cxn>
                <a:cxn ang="0">
                  <a:pos x="111" y="20"/>
                </a:cxn>
                <a:cxn ang="0">
                  <a:pos x="104" y="17"/>
                </a:cxn>
                <a:cxn ang="0">
                  <a:pos x="98" y="15"/>
                </a:cxn>
                <a:cxn ang="0">
                  <a:pos x="93" y="15"/>
                </a:cxn>
                <a:cxn ang="0">
                  <a:pos x="87" y="15"/>
                </a:cxn>
                <a:cxn ang="0">
                  <a:pos x="81" y="15"/>
                </a:cxn>
                <a:cxn ang="0">
                  <a:pos x="75" y="16"/>
                </a:cxn>
                <a:cxn ang="0">
                  <a:pos x="67" y="18"/>
                </a:cxn>
                <a:cxn ang="0">
                  <a:pos x="59" y="19"/>
                </a:cxn>
                <a:cxn ang="0">
                  <a:pos x="51" y="22"/>
                </a:cxn>
                <a:cxn ang="0">
                  <a:pos x="43" y="23"/>
                </a:cxn>
                <a:cxn ang="0">
                  <a:pos x="35" y="24"/>
                </a:cxn>
                <a:cxn ang="0">
                  <a:pos x="29" y="25"/>
                </a:cxn>
                <a:cxn ang="0">
                  <a:pos x="21" y="26"/>
                </a:cxn>
                <a:cxn ang="0">
                  <a:pos x="12" y="26"/>
                </a:cxn>
                <a:cxn ang="0">
                  <a:pos x="3" y="26"/>
                </a:cxn>
                <a:cxn ang="0">
                  <a:pos x="0" y="20"/>
                </a:cxn>
                <a:cxn ang="0">
                  <a:pos x="0" y="16"/>
                </a:cxn>
                <a:cxn ang="0">
                  <a:pos x="3" y="12"/>
                </a:cxn>
                <a:cxn ang="0">
                  <a:pos x="7" y="12"/>
                </a:cxn>
              </a:cxnLst>
              <a:rect l="0" t="0" r="r" b="b"/>
              <a:pathLst>
                <a:path w="123" h="28">
                  <a:moveTo>
                    <a:pt x="7" y="12"/>
                  </a:moveTo>
                  <a:lnTo>
                    <a:pt x="11" y="12"/>
                  </a:lnTo>
                  <a:lnTo>
                    <a:pt x="16" y="12"/>
                  </a:lnTo>
                  <a:lnTo>
                    <a:pt x="20" y="11"/>
                  </a:lnTo>
                  <a:lnTo>
                    <a:pt x="24" y="11"/>
                  </a:lnTo>
                  <a:lnTo>
                    <a:pt x="28" y="10"/>
                  </a:lnTo>
                  <a:lnTo>
                    <a:pt x="32" y="10"/>
                  </a:lnTo>
                  <a:lnTo>
                    <a:pt x="35" y="9"/>
                  </a:lnTo>
                  <a:lnTo>
                    <a:pt x="39" y="9"/>
                  </a:lnTo>
                  <a:lnTo>
                    <a:pt x="42" y="7"/>
                  </a:lnTo>
                  <a:lnTo>
                    <a:pt x="46" y="6"/>
                  </a:lnTo>
                  <a:lnTo>
                    <a:pt x="49" y="5"/>
                  </a:lnTo>
                  <a:lnTo>
                    <a:pt x="53" y="4"/>
                  </a:lnTo>
                  <a:lnTo>
                    <a:pt x="57" y="4"/>
                  </a:lnTo>
                  <a:lnTo>
                    <a:pt x="61" y="3"/>
                  </a:lnTo>
                  <a:lnTo>
                    <a:pt x="65" y="2"/>
                  </a:lnTo>
                  <a:lnTo>
                    <a:pt x="70" y="2"/>
                  </a:lnTo>
                  <a:lnTo>
                    <a:pt x="74" y="1"/>
                  </a:lnTo>
                  <a:lnTo>
                    <a:pt x="77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9" y="1"/>
                  </a:lnTo>
                  <a:lnTo>
                    <a:pt x="102" y="1"/>
                  </a:lnTo>
                  <a:lnTo>
                    <a:pt x="105" y="2"/>
                  </a:lnTo>
                  <a:lnTo>
                    <a:pt x="107" y="4"/>
                  </a:lnTo>
                  <a:lnTo>
                    <a:pt x="111" y="5"/>
                  </a:lnTo>
                  <a:lnTo>
                    <a:pt x="113" y="7"/>
                  </a:lnTo>
                  <a:lnTo>
                    <a:pt x="115" y="11"/>
                  </a:lnTo>
                  <a:lnTo>
                    <a:pt x="118" y="13"/>
                  </a:lnTo>
                  <a:lnTo>
                    <a:pt x="121" y="17"/>
                  </a:lnTo>
                  <a:lnTo>
                    <a:pt x="123" y="19"/>
                  </a:lnTo>
                  <a:lnTo>
                    <a:pt x="123" y="23"/>
                  </a:lnTo>
                  <a:lnTo>
                    <a:pt x="123" y="26"/>
                  </a:lnTo>
                  <a:lnTo>
                    <a:pt x="123" y="27"/>
                  </a:lnTo>
                  <a:lnTo>
                    <a:pt x="121" y="28"/>
                  </a:lnTo>
                  <a:lnTo>
                    <a:pt x="118" y="28"/>
                  </a:lnTo>
                  <a:lnTo>
                    <a:pt x="116" y="27"/>
                  </a:lnTo>
                  <a:lnTo>
                    <a:pt x="115" y="25"/>
                  </a:lnTo>
                  <a:lnTo>
                    <a:pt x="111" y="20"/>
                  </a:lnTo>
                  <a:lnTo>
                    <a:pt x="106" y="18"/>
                  </a:lnTo>
                  <a:lnTo>
                    <a:pt x="104" y="17"/>
                  </a:lnTo>
                  <a:lnTo>
                    <a:pt x="101" y="16"/>
                  </a:lnTo>
                  <a:lnTo>
                    <a:pt x="98" y="15"/>
                  </a:lnTo>
                  <a:lnTo>
                    <a:pt x="96" y="15"/>
                  </a:lnTo>
                  <a:lnTo>
                    <a:pt x="93" y="15"/>
                  </a:lnTo>
                  <a:lnTo>
                    <a:pt x="89" y="15"/>
                  </a:lnTo>
                  <a:lnTo>
                    <a:pt x="87" y="15"/>
                  </a:lnTo>
                  <a:lnTo>
                    <a:pt x="85" y="15"/>
                  </a:lnTo>
                  <a:lnTo>
                    <a:pt x="81" y="15"/>
                  </a:lnTo>
                  <a:lnTo>
                    <a:pt x="78" y="16"/>
                  </a:lnTo>
                  <a:lnTo>
                    <a:pt x="75" y="16"/>
                  </a:lnTo>
                  <a:lnTo>
                    <a:pt x="73" y="17"/>
                  </a:lnTo>
                  <a:lnTo>
                    <a:pt x="67" y="18"/>
                  </a:lnTo>
                  <a:lnTo>
                    <a:pt x="62" y="18"/>
                  </a:lnTo>
                  <a:lnTo>
                    <a:pt x="59" y="19"/>
                  </a:lnTo>
                  <a:lnTo>
                    <a:pt x="55" y="20"/>
                  </a:lnTo>
                  <a:lnTo>
                    <a:pt x="51" y="22"/>
                  </a:lnTo>
                  <a:lnTo>
                    <a:pt x="47" y="23"/>
                  </a:lnTo>
                  <a:lnTo>
                    <a:pt x="43" y="23"/>
                  </a:lnTo>
                  <a:lnTo>
                    <a:pt x="40" y="23"/>
                  </a:lnTo>
                  <a:lnTo>
                    <a:pt x="35" y="24"/>
                  </a:lnTo>
                  <a:lnTo>
                    <a:pt x="32" y="25"/>
                  </a:lnTo>
                  <a:lnTo>
                    <a:pt x="29" y="25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7" y="26"/>
                  </a:lnTo>
                  <a:lnTo>
                    <a:pt x="3" y="26"/>
                  </a:lnTo>
                  <a:lnTo>
                    <a:pt x="2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7" y="12"/>
                  </a:lnTo>
                  <a:lnTo>
                    <a:pt x="7" y="12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06" name="Freeform 18"/>
            <p:cNvSpPr>
              <a:spLocks/>
            </p:cNvSpPr>
            <p:nvPr/>
          </p:nvSpPr>
          <p:spPr bwMode="auto">
            <a:xfrm>
              <a:off x="3153" y="2900"/>
              <a:ext cx="52" cy="70"/>
            </a:xfrm>
            <a:custGeom>
              <a:avLst/>
              <a:gdLst/>
              <a:ahLst/>
              <a:cxnLst>
                <a:cxn ang="0">
                  <a:pos x="52" y="9"/>
                </a:cxn>
                <a:cxn ang="0">
                  <a:pos x="51" y="14"/>
                </a:cxn>
                <a:cxn ang="0">
                  <a:pos x="49" y="17"/>
                </a:cxn>
                <a:cxn ang="0">
                  <a:pos x="49" y="20"/>
                </a:cxn>
                <a:cxn ang="0">
                  <a:pos x="48" y="25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4" y="37"/>
                </a:cxn>
                <a:cxn ang="0">
                  <a:pos x="42" y="40"/>
                </a:cxn>
                <a:cxn ang="0">
                  <a:pos x="40" y="43"/>
                </a:cxn>
                <a:cxn ang="0">
                  <a:pos x="38" y="47"/>
                </a:cxn>
                <a:cxn ang="0">
                  <a:pos x="36" y="51"/>
                </a:cxn>
                <a:cxn ang="0">
                  <a:pos x="34" y="55"/>
                </a:cxn>
                <a:cxn ang="0">
                  <a:pos x="33" y="58"/>
                </a:cxn>
                <a:cxn ang="0">
                  <a:pos x="30" y="61"/>
                </a:cxn>
                <a:cxn ang="0">
                  <a:pos x="28" y="65"/>
                </a:cxn>
                <a:cxn ang="0">
                  <a:pos x="26" y="68"/>
                </a:cxn>
                <a:cxn ang="0">
                  <a:pos x="23" y="68"/>
                </a:cxn>
                <a:cxn ang="0">
                  <a:pos x="21" y="70"/>
                </a:cxn>
                <a:cxn ang="0">
                  <a:pos x="19" y="70"/>
                </a:cxn>
                <a:cxn ang="0">
                  <a:pos x="16" y="70"/>
                </a:cxn>
                <a:cxn ang="0">
                  <a:pos x="14" y="69"/>
                </a:cxn>
                <a:cxn ang="0">
                  <a:pos x="11" y="68"/>
                </a:cxn>
                <a:cxn ang="0">
                  <a:pos x="8" y="67"/>
                </a:cxn>
                <a:cxn ang="0">
                  <a:pos x="6" y="66"/>
                </a:cxn>
                <a:cxn ang="0">
                  <a:pos x="3" y="64"/>
                </a:cxn>
                <a:cxn ang="0">
                  <a:pos x="2" y="60"/>
                </a:cxn>
                <a:cxn ang="0">
                  <a:pos x="0" y="57"/>
                </a:cxn>
                <a:cxn ang="0">
                  <a:pos x="1" y="55"/>
                </a:cxn>
                <a:cxn ang="0">
                  <a:pos x="2" y="51"/>
                </a:cxn>
                <a:cxn ang="0">
                  <a:pos x="3" y="47"/>
                </a:cxn>
                <a:cxn ang="0">
                  <a:pos x="7" y="43"/>
                </a:cxn>
                <a:cxn ang="0">
                  <a:pos x="11" y="40"/>
                </a:cxn>
                <a:cxn ang="0">
                  <a:pos x="15" y="35"/>
                </a:cxn>
                <a:cxn ang="0">
                  <a:pos x="19" y="31"/>
                </a:cxn>
                <a:cxn ang="0">
                  <a:pos x="23" y="28"/>
                </a:cxn>
                <a:cxn ang="0">
                  <a:pos x="26" y="25"/>
                </a:cxn>
                <a:cxn ang="0">
                  <a:pos x="30" y="20"/>
                </a:cxn>
                <a:cxn ang="0">
                  <a:pos x="33" y="17"/>
                </a:cxn>
                <a:cxn ang="0">
                  <a:pos x="34" y="14"/>
                </a:cxn>
                <a:cxn ang="0">
                  <a:pos x="35" y="12"/>
                </a:cxn>
                <a:cxn ang="0">
                  <a:pos x="36" y="9"/>
                </a:cxn>
                <a:cxn ang="0">
                  <a:pos x="37" y="6"/>
                </a:cxn>
                <a:cxn ang="0">
                  <a:pos x="37" y="3"/>
                </a:cxn>
                <a:cxn ang="0">
                  <a:pos x="40" y="2"/>
                </a:cxn>
                <a:cxn ang="0">
                  <a:pos x="43" y="0"/>
                </a:cxn>
                <a:cxn ang="0">
                  <a:pos x="45" y="1"/>
                </a:cxn>
                <a:cxn ang="0">
                  <a:pos x="48" y="2"/>
                </a:cxn>
                <a:cxn ang="0">
                  <a:pos x="51" y="4"/>
                </a:cxn>
                <a:cxn ang="0">
                  <a:pos x="52" y="6"/>
                </a:cxn>
                <a:cxn ang="0">
                  <a:pos x="52" y="9"/>
                </a:cxn>
                <a:cxn ang="0">
                  <a:pos x="52" y="9"/>
                </a:cxn>
              </a:cxnLst>
              <a:rect l="0" t="0" r="r" b="b"/>
              <a:pathLst>
                <a:path w="52" h="70">
                  <a:moveTo>
                    <a:pt x="52" y="9"/>
                  </a:moveTo>
                  <a:lnTo>
                    <a:pt x="51" y="14"/>
                  </a:lnTo>
                  <a:lnTo>
                    <a:pt x="49" y="17"/>
                  </a:lnTo>
                  <a:lnTo>
                    <a:pt x="49" y="20"/>
                  </a:lnTo>
                  <a:lnTo>
                    <a:pt x="48" y="25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4" y="37"/>
                  </a:lnTo>
                  <a:lnTo>
                    <a:pt x="42" y="40"/>
                  </a:lnTo>
                  <a:lnTo>
                    <a:pt x="40" y="43"/>
                  </a:lnTo>
                  <a:lnTo>
                    <a:pt x="38" y="47"/>
                  </a:lnTo>
                  <a:lnTo>
                    <a:pt x="36" y="51"/>
                  </a:lnTo>
                  <a:lnTo>
                    <a:pt x="34" y="55"/>
                  </a:lnTo>
                  <a:lnTo>
                    <a:pt x="33" y="58"/>
                  </a:lnTo>
                  <a:lnTo>
                    <a:pt x="30" y="61"/>
                  </a:lnTo>
                  <a:lnTo>
                    <a:pt x="28" y="65"/>
                  </a:lnTo>
                  <a:lnTo>
                    <a:pt x="26" y="68"/>
                  </a:lnTo>
                  <a:lnTo>
                    <a:pt x="23" y="68"/>
                  </a:lnTo>
                  <a:lnTo>
                    <a:pt x="21" y="70"/>
                  </a:lnTo>
                  <a:lnTo>
                    <a:pt x="19" y="70"/>
                  </a:lnTo>
                  <a:lnTo>
                    <a:pt x="16" y="70"/>
                  </a:lnTo>
                  <a:lnTo>
                    <a:pt x="14" y="69"/>
                  </a:lnTo>
                  <a:lnTo>
                    <a:pt x="11" y="68"/>
                  </a:lnTo>
                  <a:lnTo>
                    <a:pt x="8" y="67"/>
                  </a:lnTo>
                  <a:lnTo>
                    <a:pt x="6" y="66"/>
                  </a:lnTo>
                  <a:lnTo>
                    <a:pt x="3" y="64"/>
                  </a:lnTo>
                  <a:lnTo>
                    <a:pt x="2" y="60"/>
                  </a:lnTo>
                  <a:lnTo>
                    <a:pt x="0" y="57"/>
                  </a:lnTo>
                  <a:lnTo>
                    <a:pt x="1" y="55"/>
                  </a:lnTo>
                  <a:lnTo>
                    <a:pt x="2" y="51"/>
                  </a:lnTo>
                  <a:lnTo>
                    <a:pt x="3" y="47"/>
                  </a:lnTo>
                  <a:lnTo>
                    <a:pt x="7" y="43"/>
                  </a:lnTo>
                  <a:lnTo>
                    <a:pt x="11" y="40"/>
                  </a:lnTo>
                  <a:lnTo>
                    <a:pt x="15" y="35"/>
                  </a:lnTo>
                  <a:lnTo>
                    <a:pt x="19" y="31"/>
                  </a:lnTo>
                  <a:lnTo>
                    <a:pt x="23" y="28"/>
                  </a:lnTo>
                  <a:lnTo>
                    <a:pt x="26" y="25"/>
                  </a:lnTo>
                  <a:lnTo>
                    <a:pt x="30" y="20"/>
                  </a:lnTo>
                  <a:lnTo>
                    <a:pt x="33" y="17"/>
                  </a:lnTo>
                  <a:lnTo>
                    <a:pt x="34" y="14"/>
                  </a:lnTo>
                  <a:lnTo>
                    <a:pt x="35" y="12"/>
                  </a:lnTo>
                  <a:lnTo>
                    <a:pt x="36" y="9"/>
                  </a:lnTo>
                  <a:lnTo>
                    <a:pt x="37" y="6"/>
                  </a:lnTo>
                  <a:lnTo>
                    <a:pt x="37" y="3"/>
                  </a:lnTo>
                  <a:lnTo>
                    <a:pt x="40" y="2"/>
                  </a:lnTo>
                  <a:lnTo>
                    <a:pt x="43" y="0"/>
                  </a:lnTo>
                  <a:lnTo>
                    <a:pt x="45" y="1"/>
                  </a:lnTo>
                  <a:lnTo>
                    <a:pt x="48" y="2"/>
                  </a:lnTo>
                  <a:lnTo>
                    <a:pt x="51" y="4"/>
                  </a:lnTo>
                  <a:lnTo>
                    <a:pt x="52" y="6"/>
                  </a:lnTo>
                  <a:lnTo>
                    <a:pt x="52" y="9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07" name="Freeform 19"/>
            <p:cNvSpPr>
              <a:spLocks/>
            </p:cNvSpPr>
            <p:nvPr/>
          </p:nvSpPr>
          <p:spPr bwMode="auto">
            <a:xfrm>
              <a:off x="3178" y="2815"/>
              <a:ext cx="96" cy="7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7" y="4"/>
                </a:cxn>
                <a:cxn ang="0">
                  <a:pos x="19" y="12"/>
                </a:cxn>
                <a:cxn ang="0">
                  <a:pos x="23" y="22"/>
                </a:cxn>
                <a:cxn ang="0">
                  <a:pos x="28" y="33"/>
                </a:cxn>
                <a:cxn ang="0">
                  <a:pos x="35" y="43"/>
                </a:cxn>
                <a:cxn ang="0">
                  <a:pos x="40" y="50"/>
                </a:cxn>
                <a:cxn ang="0">
                  <a:pos x="47" y="56"/>
                </a:cxn>
                <a:cxn ang="0">
                  <a:pos x="54" y="57"/>
                </a:cxn>
                <a:cxn ang="0">
                  <a:pos x="60" y="59"/>
                </a:cxn>
                <a:cxn ang="0">
                  <a:pos x="68" y="61"/>
                </a:cxn>
                <a:cxn ang="0">
                  <a:pos x="76" y="63"/>
                </a:cxn>
                <a:cxn ang="0">
                  <a:pos x="83" y="65"/>
                </a:cxn>
                <a:cxn ang="0">
                  <a:pos x="88" y="70"/>
                </a:cxn>
                <a:cxn ang="0">
                  <a:pos x="95" y="72"/>
                </a:cxn>
                <a:cxn ang="0">
                  <a:pos x="77" y="78"/>
                </a:cxn>
                <a:cxn ang="0">
                  <a:pos x="74" y="77"/>
                </a:cxn>
                <a:cxn ang="0">
                  <a:pos x="68" y="76"/>
                </a:cxn>
                <a:cxn ang="0">
                  <a:pos x="59" y="75"/>
                </a:cxn>
                <a:cxn ang="0">
                  <a:pos x="49" y="73"/>
                </a:cxn>
                <a:cxn ang="0">
                  <a:pos x="37" y="70"/>
                </a:cxn>
                <a:cxn ang="0">
                  <a:pos x="24" y="67"/>
                </a:cxn>
                <a:cxn ang="0">
                  <a:pos x="14" y="63"/>
                </a:cxn>
                <a:cxn ang="0">
                  <a:pos x="5" y="60"/>
                </a:cxn>
                <a:cxn ang="0">
                  <a:pos x="1" y="54"/>
                </a:cxn>
                <a:cxn ang="0">
                  <a:pos x="0" y="47"/>
                </a:cxn>
                <a:cxn ang="0">
                  <a:pos x="1" y="36"/>
                </a:cxn>
                <a:cxn ang="0">
                  <a:pos x="4" y="26"/>
                </a:cxn>
                <a:cxn ang="0">
                  <a:pos x="8" y="16"/>
                </a:cxn>
                <a:cxn ang="0">
                  <a:pos x="11" y="7"/>
                </a:cxn>
                <a:cxn ang="0">
                  <a:pos x="13" y="2"/>
                </a:cxn>
                <a:cxn ang="0">
                  <a:pos x="15" y="0"/>
                </a:cxn>
              </a:cxnLst>
              <a:rect l="0" t="0" r="r" b="b"/>
              <a:pathLst>
                <a:path w="96" h="78">
                  <a:moveTo>
                    <a:pt x="15" y="0"/>
                  </a:moveTo>
                  <a:lnTo>
                    <a:pt x="15" y="0"/>
                  </a:lnTo>
                  <a:lnTo>
                    <a:pt x="15" y="3"/>
                  </a:lnTo>
                  <a:lnTo>
                    <a:pt x="17" y="4"/>
                  </a:lnTo>
                  <a:lnTo>
                    <a:pt x="18" y="8"/>
                  </a:lnTo>
                  <a:lnTo>
                    <a:pt x="19" y="12"/>
                  </a:lnTo>
                  <a:lnTo>
                    <a:pt x="21" y="17"/>
                  </a:lnTo>
                  <a:lnTo>
                    <a:pt x="23" y="22"/>
                  </a:lnTo>
                  <a:lnTo>
                    <a:pt x="26" y="27"/>
                  </a:lnTo>
                  <a:lnTo>
                    <a:pt x="28" y="33"/>
                  </a:lnTo>
                  <a:lnTo>
                    <a:pt x="31" y="37"/>
                  </a:lnTo>
                  <a:lnTo>
                    <a:pt x="35" y="43"/>
                  </a:lnTo>
                  <a:lnTo>
                    <a:pt x="37" y="47"/>
                  </a:lnTo>
                  <a:lnTo>
                    <a:pt x="40" y="50"/>
                  </a:lnTo>
                  <a:lnTo>
                    <a:pt x="44" y="53"/>
                  </a:lnTo>
                  <a:lnTo>
                    <a:pt x="47" y="56"/>
                  </a:lnTo>
                  <a:lnTo>
                    <a:pt x="50" y="57"/>
                  </a:lnTo>
                  <a:lnTo>
                    <a:pt x="54" y="57"/>
                  </a:lnTo>
                  <a:lnTo>
                    <a:pt x="57" y="58"/>
                  </a:lnTo>
                  <a:lnTo>
                    <a:pt x="60" y="59"/>
                  </a:lnTo>
                  <a:lnTo>
                    <a:pt x="65" y="60"/>
                  </a:lnTo>
                  <a:lnTo>
                    <a:pt x="68" y="61"/>
                  </a:lnTo>
                  <a:lnTo>
                    <a:pt x="72" y="62"/>
                  </a:lnTo>
                  <a:lnTo>
                    <a:pt x="76" y="63"/>
                  </a:lnTo>
                  <a:lnTo>
                    <a:pt x="79" y="65"/>
                  </a:lnTo>
                  <a:lnTo>
                    <a:pt x="83" y="65"/>
                  </a:lnTo>
                  <a:lnTo>
                    <a:pt x="86" y="67"/>
                  </a:lnTo>
                  <a:lnTo>
                    <a:pt x="88" y="70"/>
                  </a:lnTo>
                  <a:lnTo>
                    <a:pt x="92" y="70"/>
                  </a:lnTo>
                  <a:lnTo>
                    <a:pt x="95" y="72"/>
                  </a:lnTo>
                  <a:lnTo>
                    <a:pt x="96" y="73"/>
                  </a:lnTo>
                  <a:lnTo>
                    <a:pt x="77" y="78"/>
                  </a:lnTo>
                  <a:lnTo>
                    <a:pt x="76" y="77"/>
                  </a:lnTo>
                  <a:lnTo>
                    <a:pt x="74" y="77"/>
                  </a:lnTo>
                  <a:lnTo>
                    <a:pt x="72" y="77"/>
                  </a:lnTo>
                  <a:lnTo>
                    <a:pt x="68" y="76"/>
                  </a:lnTo>
                  <a:lnTo>
                    <a:pt x="64" y="76"/>
                  </a:lnTo>
                  <a:lnTo>
                    <a:pt x="59" y="75"/>
                  </a:lnTo>
                  <a:lnTo>
                    <a:pt x="54" y="74"/>
                  </a:lnTo>
                  <a:lnTo>
                    <a:pt x="49" y="73"/>
                  </a:lnTo>
                  <a:lnTo>
                    <a:pt x="42" y="72"/>
                  </a:lnTo>
                  <a:lnTo>
                    <a:pt x="37" y="70"/>
                  </a:lnTo>
                  <a:lnTo>
                    <a:pt x="30" y="70"/>
                  </a:lnTo>
                  <a:lnTo>
                    <a:pt x="24" y="67"/>
                  </a:lnTo>
                  <a:lnTo>
                    <a:pt x="20" y="65"/>
                  </a:lnTo>
                  <a:lnTo>
                    <a:pt x="14" y="63"/>
                  </a:lnTo>
                  <a:lnTo>
                    <a:pt x="9" y="62"/>
                  </a:lnTo>
                  <a:lnTo>
                    <a:pt x="5" y="60"/>
                  </a:lnTo>
                  <a:lnTo>
                    <a:pt x="3" y="58"/>
                  </a:lnTo>
                  <a:lnTo>
                    <a:pt x="1" y="54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1" y="36"/>
                  </a:lnTo>
                  <a:lnTo>
                    <a:pt x="2" y="32"/>
                  </a:lnTo>
                  <a:lnTo>
                    <a:pt x="4" y="26"/>
                  </a:lnTo>
                  <a:lnTo>
                    <a:pt x="5" y="22"/>
                  </a:lnTo>
                  <a:lnTo>
                    <a:pt x="8" y="16"/>
                  </a:lnTo>
                  <a:lnTo>
                    <a:pt x="9" y="11"/>
                  </a:lnTo>
                  <a:lnTo>
                    <a:pt x="11" y="7"/>
                  </a:lnTo>
                  <a:lnTo>
                    <a:pt x="12" y="4"/>
                  </a:lnTo>
                  <a:lnTo>
                    <a:pt x="13" y="2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08" name="Freeform 20"/>
            <p:cNvSpPr>
              <a:spLocks/>
            </p:cNvSpPr>
            <p:nvPr/>
          </p:nvSpPr>
          <p:spPr bwMode="auto">
            <a:xfrm>
              <a:off x="3252" y="2737"/>
              <a:ext cx="267" cy="165"/>
            </a:xfrm>
            <a:custGeom>
              <a:avLst/>
              <a:gdLst/>
              <a:ahLst/>
              <a:cxnLst>
                <a:cxn ang="0">
                  <a:pos x="238" y="89"/>
                </a:cxn>
                <a:cxn ang="0">
                  <a:pos x="234" y="83"/>
                </a:cxn>
                <a:cxn ang="0">
                  <a:pos x="228" y="71"/>
                </a:cxn>
                <a:cxn ang="0">
                  <a:pos x="217" y="58"/>
                </a:cxn>
                <a:cxn ang="0">
                  <a:pos x="203" y="45"/>
                </a:cxn>
                <a:cxn ang="0">
                  <a:pos x="185" y="33"/>
                </a:cxn>
                <a:cxn ang="0">
                  <a:pos x="162" y="27"/>
                </a:cxn>
                <a:cxn ang="0">
                  <a:pos x="137" y="25"/>
                </a:cxn>
                <a:cxn ang="0">
                  <a:pos x="104" y="34"/>
                </a:cxn>
                <a:cxn ang="0">
                  <a:pos x="76" y="50"/>
                </a:cxn>
                <a:cxn ang="0">
                  <a:pos x="56" y="71"/>
                </a:cxn>
                <a:cxn ang="0">
                  <a:pos x="45" y="94"/>
                </a:cxn>
                <a:cxn ang="0">
                  <a:pos x="37" y="116"/>
                </a:cxn>
                <a:cxn ang="0">
                  <a:pos x="35" y="137"/>
                </a:cxn>
                <a:cxn ang="0">
                  <a:pos x="35" y="152"/>
                </a:cxn>
                <a:cxn ang="0">
                  <a:pos x="35" y="162"/>
                </a:cxn>
                <a:cxn ang="0">
                  <a:pos x="5" y="165"/>
                </a:cxn>
                <a:cxn ang="0">
                  <a:pos x="3" y="162"/>
                </a:cxn>
                <a:cxn ang="0">
                  <a:pos x="2" y="155"/>
                </a:cxn>
                <a:cxn ang="0">
                  <a:pos x="0" y="143"/>
                </a:cxn>
                <a:cxn ang="0">
                  <a:pos x="0" y="130"/>
                </a:cxn>
                <a:cxn ang="0">
                  <a:pos x="3" y="114"/>
                </a:cxn>
                <a:cxn ang="0">
                  <a:pos x="10" y="95"/>
                </a:cxn>
                <a:cxn ang="0">
                  <a:pos x="21" y="74"/>
                </a:cxn>
                <a:cxn ang="0">
                  <a:pos x="39" y="54"/>
                </a:cxn>
                <a:cxn ang="0">
                  <a:pos x="59" y="33"/>
                </a:cxn>
                <a:cxn ang="0">
                  <a:pos x="81" y="17"/>
                </a:cxn>
                <a:cxn ang="0">
                  <a:pos x="102" y="6"/>
                </a:cxn>
                <a:cxn ang="0">
                  <a:pos x="124" y="1"/>
                </a:cxn>
                <a:cxn ang="0">
                  <a:pos x="145" y="0"/>
                </a:cxn>
                <a:cxn ang="0">
                  <a:pos x="167" y="4"/>
                </a:cxn>
                <a:cxn ang="0">
                  <a:pos x="189" y="14"/>
                </a:cxn>
                <a:cxn ang="0">
                  <a:pos x="214" y="30"/>
                </a:cxn>
                <a:cxn ang="0">
                  <a:pos x="233" y="45"/>
                </a:cxn>
                <a:cxn ang="0">
                  <a:pos x="249" y="59"/>
                </a:cxn>
                <a:cxn ang="0">
                  <a:pos x="258" y="68"/>
                </a:cxn>
                <a:cxn ang="0">
                  <a:pos x="263" y="75"/>
                </a:cxn>
                <a:cxn ang="0">
                  <a:pos x="266" y="81"/>
                </a:cxn>
                <a:cxn ang="0">
                  <a:pos x="267" y="84"/>
                </a:cxn>
                <a:cxn ang="0">
                  <a:pos x="266" y="86"/>
                </a:cxn>
                <a:cxn ang="0">
                  <a:pos x="239" y="91"/>
                </a:cxn>
              </a:cxnLst>
              <a:rect l="0" t="0" r="r" b="b"/>
              <a:pathLst>
                <a:path w="267" h="165">
                  <a:moveTo>
                    <a:pt x="239" y="91"/>
                  </a:moveTo>
                  <a:lnTo>
                    <a:pt x="238" y="89"/>
                  </a:lnTo>
                  <a:lnTo>
                    <a:pt x="237" y="87"/>
                  </a:lnTo>
                  <a:lnTo>
                    <a:pt x="234" y="83"/>
                  </a:lnTo>
                  <a:lnTo>
                    <a:pt x="232" y="78"/>
                  </a:lnTo>
                  <a:lnTo>
                    <a:pt x="228" y="71"/>
                  </a:lnTo>
                  <a:lnTo>
                    <a:pt x="223" y="65"/>
                  </a:lnTo>
                  <a:lnTo>
                    <a:pt x="217" y="58"/>
                  </a:lnTo>
                  <a:lnTo>
                    <a:pt x="211" y="51"/>
                  </a:lnTo>
                  <a:lnTo>
                    <a:pt x="203" y="45"/>
                  </a:lnTo>
                  <a:lnTo>
                    <a:pt x="195" y="38"/>
                  </a:lnTo>
                  <a:lnTo>
                    <a:pt x="185" y="33"/>
                  </a:lnTo>
                  <a:lnTo>
                    <a:pt x="175" y="30"/>
                  </a:lnTo>
                  <a:lnTo>
                    <a:pt x="162" y="27"/>
                  </a:lnTo>
                  <a:lnTo>
                    <a:pt x="150" y="25"/>
                  </a:lnTo>
                  <a:lnTo>
                    <a:pt x="137" y="25"/>
                  </a:lnTo>
                  <a:lnTo>
                    <a:pt x="122" y="30"/>
                  </a:lnTo>
                  <a:lnTo>
                    <a:pt x="104" y="34"/>
                  </a:lnTo>
                  <a:lnTo>
                    <a:pt x="90" y="42"/>
                  </a:lnTo>
                  <a:lnTo>
                    <a:pt x="76" y="50"/>
                  </a:lnTo>
                  <a:lnTo>
                    <a:pt x="66" y="61"/>
                  </a:lnTo>
                  <a:lnTo>
                    <a:pt x="56" y="71"/>
                  </a:lnTo>
                  <a:lnTo>
                    <a:pt x="49" y="83"/>
                  </a:lnTo>
                  <a:lnTo>
                    <a:pt x="45" y="94"/>
                  </a:lnTo>
                  <a:lnTo>
                    <a:pt x="40" y="105"/>
                  </a:lnTo>
                  <a:lnTo>
                    <a:pt x="37" y="116"/>
                  </a:lnTo>
                  <a:lnTo>
                    <a:pt x="36" y="127"/>
                  </a:lnTo>
                  <a:lnTo>
                    <a:pt x="35" y="137"/>
                  </a:lnTo>
                  <a:lnTo>
                    <a:pt x="35" y="144"/>
                  </a:lnTo>
                  <a:lnTo>
                    <a:pt x="35" y="152"/>
                  </a:lnTo>
                  <a:lnTo>
                    <a:pt x="35" y="158"/>
                  </a:lnTo>
                  <a:lnTo>
                    <a:pt x="35" y="162"/>
                  </a:lnTo>
                  <a:lnTo>
                    <a:pt x="36" y="162"/>
                  </a:lnTo>
                  <a:lnTo>
                    <a:pt x="5" y="165"/>
                  </a:lnTo>
                  <a:lnTo>
                    <a:pt x="4" y="163"/>
                  </a:lnTo>
                  <a:lnTo>
                    <a:pt x="3" y="162"/>
                  </a:lnTo>
                  <a:lnTo>
                    <a:pt x="3" y="158"/>
                  </a:lnTo>
                  <a:lnTo>
                    <a:pt x="2" y="155"/>
                  </a:lnTo>
                  <a:lnTo>
                    <a:pt x="1" y="150"/>
                  </a:lnTo>
                  <a:lnTo>
                    <a:pt x="0" y="143"/>
                  </a:lnTo>
                  <a:lnTo>
                    <a:pt x="0" y="137"/>
                  </a:lnTo>
                  <a:lnTo>
                    <a:pt x="0" y="130"/>
                  </a:lnTo>
                  <a:lnTo>
                    <a:pt x="1" y="122"/>
                  </a:lnTo>
                  <a:lnTo>
                    <a:pt x="3" y="114"/>
                  </a:lnTo>
                  <a:lnTo>
                    <a:pt x="5" y="104"/>
                  </a:lnTo>
                  <a:lnTo>
                    <a:pt x="10" y="95"/>
                  </a:lnTo>
                  <a:lnTo>
                    <a:pt x="14" y="85"/>
                  </a:lnTo>
                  <a:lnTo>
                    <a:pt x="21" y="74"/>
                  </a:lnTo>
                  <a:lnTo>
                    <a:pt x="29" y="63"/>
                  </a:lnTo>
                  <a:lnTo>
                    <a:pt x="39" y="54"/>
                  </a:lnTo>
                  <a:lnTo>
                    <a:pt x="49" y="42"/>
                  </a:lnTo>
                  <a:lnTo>
                    <a:pt x="59" y="33"/>
                  </a:lnTo>
                  <a:lnTo>
                    <a:pt x="70" y="23"/>
                  </a:lnTo>
                  <a:lnTo>
                    <a:pt x="81" y="17"/>
                  </a:lnTo>
                  <a:lnTo>
                    <a:pt x="91" y="11"/>
                  </a:lnTo>
                  <a:lnTo>
                    <a:pt x="102" y="6"/>
                  </a:lnTo>
                  <a:lnTo>
                    <a:pt x="112" y="3"/>
                  </a:lnTo>
                  <a:lnTo>
                    <a:pt x="124" y="1"/>
                  </a:lnTo>
                  <a:lnTo>
                    <a:pt x="134" y="0"/>
                  </a:lnTo>
                  <a:lnTo>
                    <a:pt x="145" y="0"/>
                  </a:lnTo>
                  <a:lnTo>
                    <a:pt x="156" y="1"/>
                  </a:lnTo>
                  <a:lnTo>
                    <a:pt x="167" y="4"/>
                  </a:lnTo>
                  <a:lnTo>
                    <a:pt x="178" y="8"/>
                  </a:lnTo>
                  <a:lnTo>
                    <a:pt x="189" y="14"/>
                  </a:lnTo>
                  <a:lnTo>
                    <a:pt x="201" y="21"/>
                  </a:lnTo>
                  <a:lnTo>
                    <a:pt x="214" y="30"/>
                  </a:lnTo>
                  <a:lnTo>
                    <a:pt x="224" y="38"/>
                  </a:lnTo>
                  <a:lnTo>
                    <a:pt x="233" y="45"/>
                  </a:lnTo>
                  <a:lnTo>
                    <a:pt x="241" y="52"/>
                  </a:lnTo>
                  <a:lnTo>
                    <a:pt x="249" y="59"/>
                  </a:lnTo>
                  <a:lnTo>
                    <a:pt x="253" y="63"/>
                  </a:lnTo>
                  <a:lnTo>
                    <a:pt x="258" y="68"/>
                  </a:lnTo>
                  <a:lnTo>
                    <a:pt x="260" y="72"/>
                  </a:lnTo>
                  <a:lnTo>
                    <a:pt x="263" y="75"/>
                  </a:lnTo>
                  <a:lnTo>
                    <a:pt x="263" y="78"/>
                  </a:lnTo>
                  <a:lnTo>
                    <a:pt x="266" y="81"/>
                  </a:lnTo>
                  <a:lnTo>
                    <a:pt x="266" y="82"/>
                  </a:lnTo>
                  <a:lnTo>
                    <a:pt x="267" y="84"/>
                  </a:lnTo>
                  <a:lnTo>
                    <a:pt x="266" y="85"/>
                  </a:lnTo>
                  <a:lnTo>
                    <a:pt x="266" y="86"/>
                  </a:lnTo>
                  <a:lnTo>
                    <a:pt x="239" y="91"/>
                  </a:lnTo>
                  <a:lnTo>
                    <a:pt x="239" y="91"/>
                  </a:lnTo>
                  <a:close/>
                </a:path>
              </a:pathLst>
            </a:custGeom>
            <a:solidFill>
              <a:srgbClr val="9E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09" name="Freeform 21"/>
            <p:cNvSpPr>
              <a:spLocks/>
            </p:cNvSpPr>
            <p:nvPr/>
          </p:nvSpPr>
          <p:spPr bwMode="auto">
            <a:xfrm>
              <a:off x="3222" y="2771"/>
              <a:ext cx="146" cy="133"/>
            </a:xfrm>
            <a:custGeom>
              <a:avLst/>
              <a:gdLst/>
              <a:ahLst/>
              <a:cxnLst>
                <a:cxn ang="0">
                  <a:pos x="17" y="16"/>
                </a:cxn>
                <a:cxn ang="0">
                  <a:pos x="24" y="29"/>
                </a:cxn>
                <a:cxn ang="0">
                  <a:pos x="30" y="40"/>
                </a:cxn>
                <a:cxn ang="0">
                  <a:pos x="38" y="50"/>
                </a:cxn>
                <a:cxn ang="0">
                  <a:pos x="48" y="58"/>
                </a:cxn>
                <a:cxn ang="0">
                  <a:pos x="60" y="66"/>
                </a:cxn>
                <a:cxn ang="0">
                  <a:pos x="76" y="73"/>
                </a:cxn>
                <a:cxn ang="0">
                  <a:pos x="95" y="77"/>
                </a:cxn>
                <a:cxn ang="0">
                  <a:pos x="116" y="79"/>
                </a:cxn>
                <a:cxn ang="0">
                  <a:pos x="132" y="81"/>
                </a:cxn>
                <a:cxn ang="0">
                  <a:pos x="141" y="84"/>
                </a:cxn>
                <a:cxn ang="0">
                  <a:pos x="145" y="88"/>
                </a:cxn>
                <a:cxn ang="0">
                  <a:pos x="145" y="93"/>
                </a:cxn>
                <a:cxn ang="0">
                  <a:pos x="142" y="101"/>
                </a:cxn>
                <a:cxn ang="0">
                  <a:pos x="139" y="106"/>
                </a:cxn>
                <a:cxn ang="0">
                  <a:pos x="139" y="110"/>
                </a:cxn>
                <a:cxn ang="0">
                  <a:pos x="135" y="117"/>
                </a:cxn>
                <a:cxn ang="0">
                  <a:pos x="131" y="120"/>
                </a:cxn>
                <a:cxn ang="0">
                  <a:pos x="126" y="124"/>
                </a:cxn>
                <a:cxn ang="0">
                  <a:pos x="121" y="128"/>
                </a:cxn>
                <a:cxn ang="0">
                  <a:pos x="116" y="130"/>
                </a:cxn>
                <a:cxn ang="0">
                  <a:pos x="112" y="132"/>
                </a:cxn>
                <a:cxn ang="0">
                  <a:pos x="111" y="132"/>
                </a:cxn>
                <a:cxn ang="0">
                  <a:pos x="113" y="124"/>
                </a:cxn>
                <a:cxn ang="0">
                  <a:pos x="116" y="119"/>
                </a:cxn>
                <a:cxn ang="0">
                  <a:pos x="118" y="114"/>
                </a:cxn>
                <a:cxn ang="0">
                  <a:pos x="121" y="106"/>
                </a:cxn>
                <a:cxn ang="0">
                  <a:pos x="123" y="100"/>
                </a:cxn>
                <a:cxn ang="0">
                  <a:pos x="124" y="95"/>
                </a:cxn>
                <a:cxn ang="0">
                  <a:pos x="122" y="91"/>
                </a:cxn>
                <a:cxn ang="0">
                  <a:pos x="118" y="90"/>
                </a:cxn>
                <a:cxn ang="0">
                  <a:pos x="113" y="89"/>
                </a:cxn>
                <a:cxn ang="0">
                  <a:pos x="106" y="88"/>
                </a:cxn>
                <a:cxn ang="0">
                  <a:pos x="97" y="87"/>
                </a:cxn>
                <a:cxn ang="0">
                  <a:pos x="87" y="86"/>
                </a:cxn>
                <a:cxn ang="0">
                  <a:pos x="76" y="83"/>
                </a:cxn>
                <a:cxn ang="0">
                  <a:pos x="63" y="79"/>
                </a:cxn>
                <a:cxn ang="0">
                  <a:pos x="51" y="74"/>
                </a:cxn>
                <a:cxn ang="0">
                  <a:pos x="38" y="65"/>
                </a:cxn>
                <a:cxn ang="0">
                  <a:pos x="28" y="55"/>
                </a:cxn>
                <a:cxn ang="0">
                  <a:pos x="17" y="46"/>
                </a:cxn>
                <a:cxn ang="0">
                  <a:pos x="11" y="36"/>
                </a:cxn>
                <a:cxn ang="0">
                  <a:pos x="6" y="27"/>
                </a:cxn>
                <a:cxn ang="0">
                  <a:pos x="3" y="21"/>
                </a:cxn>
                <a:cxn ang="0">
                  <a:pos x="1" y="17"/>
                </a:cxn>
                <a:cxn ang="0">
                  <a:pos x="0" y="9"/>
                </a:cxn>
                <a:cxn ang="0">
                  <a:pos x="1" y="4"/>
                </a:cxn>
                <a:cxn ang="0">
                  <a:pos x="5" y="0"/>
                </a:cxn>
                <a:cxn ang="0">
                  <a:pos x="11" y="2"/>
                </a:cxn>
                <a:cxn ang="0">
                  <a:pos x="14" y="6"/>
                </a:cxn>
                <a:cxn ang="0">
                  <a:pos x="16" y="11"/>
                </a:cxn>
              </a:cxnLst>
              <a:rect l="0" t="0" r="r" b="b"/>
              <a:pathLst>
                <a:path w="146" h="133">
                  <a:moveTo>
                    <a:pt x="16" y="11"/>
                  </a:moveTo>
                  <a:lnTo>
                    <a:pt x="17" y="16"/>
                  </a:lnTo>
                  <a:lnTo>
                    <a:pt x="21" y="23"/>
                  </a:lnTo>
                  <a:lnTo>
                    <a:pt x="24" y="29"/>
                  </a:lnTo>
                  <a:lnTo>
                    <a:pt x="26" y="35"/>
                  </a:lnTo>
                  <a:lnTo>
                    <a:pt x="30" y="40"/>
                  </a:lnTo>
                  <a:lnTo>
                    <a:pt x="34" y="46"/>
                  </a:lnTo>
                  <a:lnTo>
                    <a:pt x="38" y="50"/>
                  </a:lnTo>
                  <a:lnTo>
                    <a:pt x="43" y="55"/>
                  </a:lnTo>
                  <a:lnTo>
                    <a:pt x="48" y="58"/>
                  </a:lnTo>
                  <a:lnTo>
                    <a:pt x="55" y="63"/>
                  </a:lnTo>
                  <a:lnTo>
                    <a:pt x="60" y="66"/>
                  </a:lnTo>
                  <a:lnTo>
                    <a:pt x="68" y="69"/>
                  </a:lnTo>
                  <a:lnTo>
                    <a:pt x="76" y="73"/>
                  </a:lnTo>
                  <a:lnTo>
                    <a:pt x="85" y="75"/>
                  </a:lnTo>
                  <a:lnTo>
                    <a:pt x="95" y="77"/>
                  </a:lnTo>
                  <a:lnTo>
                    <a:pt x="106" y="78"/>
                  </a:lnTo>
                  <a:lnTo>
                    <a:pt x="116" y="79"/>
                  </a:lnTo>
                  <a:lnTo>
                    <a:pt x="125" y="80"/>
                  </a:lnTo>
                  <a:lnTo>
                    <a:pt x="132" y="81"/>
                  </a:lnTo>
                  <a:lnTo>
                    <a:pt x="138" y="83"/>
                  </a:lnTo>
                  <a:lnTo>
                    <a:pt x="141" y="84"/>
                  </a:lnTo>
                  <a:lnTo>
                    <a:pt x="143" y="86"/>
                  </a:lnTo>
                  <a:lnTo>
                    <a:pt x="145" y="88"/>
                  </a:lnTo>
                  <a:lnTo>
                    <a:pt x="146" y="90"/>
                  </a:lnTo>
                  <a:lnTo>
                    <a:pt x="145" y="93"/>
                  </a:lnTo>
                  <a:lnTo>
                    <a:pt x="143" y="98"/>
                  </a:lnTo>
                  <a:lnTo>
                    <a:pt x="142" y="101"/>
                  </a:lnTo>
                  <a:lnTo>
                    <a:pt x="141" y="103"/>
                  </a:lnTo>
                  <a:lnTo>
                    <a:pt x="139" y="106"/>
                  </a:lnTo>
                  <a:lnTo>
                    <a:pt x="139" y="109"/>
                  </a:lnTo>
                  <a:lnTo>
                    <a:pt x="139" y="110"/>
                  </a:lnTo>
                  <a:lnTo>
                    <a:pt x="138" y="114"/>
                  </a:lnTo>
                  <a:lnTo>
                    <a:pt x="135" y="117"/>
                  </a:lnTo>
                  <a:lnTo>
                    <a:pt x="134" y="119"/>
                  </a:lnTo>
                  <a:lnTo>
                    <a:pt x="131" y="120"/>
                  </a:lnTo>
                  <a:lnTo>
                    <a:pt x="129" y="122"/>
                  </a:lnTo>
                  <a:lnTo>
                    <a:pt x="126" y="124"/>
                  </a:lnTo>
                  <a:lnTo>
                    <a:pt x="124" y="127"/>
                  </a:lnTo>
                  <a:lnTo>
                    <a:pt x="121" y="128"/>
                  </a:lnTo>
                  <a:lnTo>
                    <a:pt x="118" y="129"/>
                  </a:lnTo>
                  <a:lnTo>
                    <a:pt x="116" y="130"/>
                  </a:lnTo>
                  <a:lnTo>
                    <a:pt x="115" y="132"/>
                  </a:lnTo>
                  <a:lnTo>
                    <a:pt x="112" y="132"/>
                  </a:lnTo>
                  <a:lnTo>
                    <a:pt x="111" y="133"/>
                  </a:lnTo>
                  <a:lnTo>
                    <a:pt x="111" y="132"/>
                  </a:lnTo>
                  <a:lnTo>
                    <a:pt x="112" y="128"/>
                  </a:lnTo>
                  <a:lnTo>
                    <a:pt x="113" y="124"/>
                  </a:lnTo>
                  <a:lnTo>
                    <a:pt x="115" y="122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8" y="114"/>
                  </a:lnTo>
                  <a:lnTo>
                    <a:pt x="120" y="109"/>
                  </a:lnTo>
                  <a:lnTo>
                    <a:pt x="121" y="106"/>
                  </a:lnTo>
                  <a:lnTo>
                    <a:pt x="122" y="103"/>
                  </a:lnTo>
                  <a:lnTo>
                    <a:pt x="123" y="100"/>
                  </a:lnTo>
                  <a:lnTo>
                    <a:pt x="124" y="97"/>
                  </a:lnTo>
                  <a:lnTo>
                    <a:pt x="124" y="95"/>
                  </a:lnTo>
                  <a:lnTo>
                    <a:pt x="124" y="93"/>
                  </a:lnTo>
                  <a:lnTo>
                    <a:pt x="122" y="91"/>
                  </a:lnTo>
                  <a:lnTo>
                    <a:pt x="121" y="91"/>
                  </a:lnTo>
                  <a:lnTo>
                    <a:pt x="118" y="90"/>
                  </a:lnTo>
                  <a:lnTo>
                    <a:pt x="116" y="89"/>
                  </a:lnTo>
                  <a:lnTo>
                    <a:pt x="113" y="89"/>
                  </a:lnTo>
                  <a:lnTo>
                    <a:pt x="109" y="88"/>
                  </a:lnTo>
                  <a:lnTo>
                    <a:pt x="106" y="88"/>
                  </a:lnTo>
                  <a:lnTo>
                    <a:pt x="102" y="88"/>
                  </a:lnTo>
                  <a:lnTo>
                    <a:pt x="97" y="87"/>
                  </a:lnTo>
                  <a:lnTo>
                    <a:pt x="93" y="87"/>
                  </a:lnTo>
                  <a:lnTo>
                    <a:pt x="87" y="86"/>
                  </a:lnTo>
                  <a:lnTo>
                    <a:pt x="83" y="84"/>
                  </a:lnTo>
                  <a:lnTo>
                    <a:pt x="76" y="83"/>
                  </a:lnTo>
                  <a:lnTo>
                    <a:pt x="70" y="81"/>
                  </a:lnTo>
                  <a:lnTo>
                    <a:pt x="63" y="79"/>
                  </a:lnTo>
                  <a:lnTo>
                    <a:pt x="58" y="77"/>
                  </a:lnTo>
                  <a:lnTo>
                    <a:pt x="51" y="74"/>
                  </a:lnTo>
                  <a:lnTo>
                    <a:pt x="44" y="69"/>
                  </a:lnTo>
                  <a:lnTo>
                    <a:pt x="38" y="65"/>
                  </a:lnTo>
                  <a:lnTo>
                    <a:pt x="33" y="60"/>
                  </a:lnTo>
                  <a:lnTo>
                    <a:pt x="28" y="55"/>
                  </a:lnTo>
                  <a:lnTo>
                    <a:pt x="23" y="50"/>
                  </a:lnTo>
                  <a:lnTo>
                    <a:pt x="17" y="46"/>
                  </a:lnTo>
                  <a:lnTo>
                    <a:pt x="15" y="40"/>
                  </a:lnTo>
                  <a:lnTo>
                    <a:pt x="11" y="36"/>
                  </a:lnTo>
                  <a:lnTo>
                    <a:pt x="9" y="31"/>
                  </a:lnTo>
                  <a:lnTo>
                    <a:pt x="6" y="27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4"/>
                  </a:lnTo>
                  <a:lnTo>
                    <a:pt x="3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6" y="11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10" name="Freeform 22"/>
            <p:cNvSpPr>
              <a:spLocks/>
            </p:cNvSpPr>
            <p:nvPr/>
          </p:nvSpPr>
          <p:spPr bwMode="auto">
            <a:xfrm>
              <a:off x="3047" y="2973"/>
              <a:ext cx="676" cy="351"/>
            </a:xfrm>
            <a:custGeom>
              <a:avLst/>
              <a:gdLst/>
              <a:ahLst/>
              <a:cxnLst>
                <a:cxn ang="0">
                  <a:pos x="44" y="308"/>
                </a:cxn>
                <a:cxn ang="0">
                  <a:pos x="87" y="288"/>
                </a:cxn>
                <a:cxn ang="0">
                  <a:pos x="129" y="267"/>
                </a:cxn>
                <a:cxn ang="0">
                  <a:pos x="167" y="248"/>
                </a:cxn>
                <a:cxn ang="0">
                  <a:pos x="205" y="228"/>
                </a:cxn>
                <a:cxn ang="0">
                  <a:pos x="242" y="208"/>
                </a:cxn>
                <a:cxn ang="0">
                  <a:pos x="278" y="188"/>
                </a:cxn>
                <a:cxn ang="0">
                  <a:pos x="313" y="169"/>
                </a:cxn>
                <a:cxn ang="0">
                  <a:pos x="347" y="149"/>
                </a:cxn>
                <a:cxn ang="0">
                  <a:pos x="383" y="130"/>
                </a:cxn>
                <a:cxn ang="0">
                  <a:pos x="419" y="112"/>
                </a:cxn>
                <a:cxn ang="0">
                  <a:pos x="455" y="92"/>
                </a:cxn>
                <a:cxn ang="0">
                  <a:pos x="493" y="74"/>
                </a:cxn>
                <a:cxn ang="0">
                  <a:pos x="532" y="55"/>
                </a:cxn>
                <a:cxn ang="0">
                  <a:pos x="574" y="37"/>
                </a:cxn>
                <a:cxn ang="0">
                  <a:pos x="618" y="19"/>
                </a:cxn>
                <a:cxn ang="0">
                  <a:pos x="664" y="2"/>
                </a:cxn>
                <a:cxn ang="0">
                  <a:pos x="666" y="0"/>
                </a:cxn>
                <a:cxn ang="0">
                  <a:pos x="668" y="0"/>
                </a:cxn>
                <a:cxn ang="0">
                  <a:pos x="670" y="0"/>
                </a:cxn>
                <a:cxn ang="0">
                  <a:pos x="673" y="1"/>
                </a:cxn>
                <a:cxn ang="0">
                  <a:pos x="675" y="2"/>
                </a:cxn>
                <a:cxn ang="0">
                  <a:pos x="676" y="7"/>
                </a:cxn>
                <a:cxn ang="0">
                  <a:pos x="676" y="10"/>
                </a:cxn>
                <a:cxn ang="0">
                  <a:pos x="674" y="14"/>
                </a:cxn>
                <a:cxn ang="0">
                  <a:pos x="673" y="16"/>
                </a:cxn>
                <a:cxn ang="0">
                  <a:pos x="670" y="18"/>
                </a:cxn>
                <a:cxn ang="0">
                  <a:pos x="668" y="19"/>
                </a:cxn>
                <a:cxn ang="0">
                  <a:pos x="666" y="21"/>
                </a:cxn>
                <a:cxn ang="0">
                  <a:pos x="631" y="35"/>
                </a:cxn>
                <a:cxn ang="0">
                  <a:pos x="594" y="51"/>
                </a:cxn>
                <a:cxn ang="0">
                  <a:pos x="556" y="69"/>
                </a:cxn>
                <a:cxn ang="0">
                  <a:pos x="518" y="90"/>
                </a:cxn>
                <a:cxn ang="0">
                  <a:pos x="476" y="111"/>
                </a:cxn>
                <a:cxn ang="0">
                  <a:pos x="436" y="132"/>
                </a:cxn>
                <a:cxn ang="0">
                  <a:pos x="396" y="155"/>
                </a:cxn>
                <a:cxn ang="0">
                  <a:pos x="355" y="178"/>
                </a:cxn>
                <a:cxn ang="0">
                  <a:pos x="314" y="199"/>
                </a:cxn>
                <a:cxn ang="0">
                  <a:pos x="275" y="221"/>
                </a:cxn>
                <a:cxn ang="0">
                  <a:pos x="238" y="242"/>
                </a:cxn>
                <a:cxn ang="0">
                  <a:pos x="203" y="263"/>
                </a:cxn>
                <a:cxn ang="0">
                  <a:pos x="168" y="281"/>
                </a:cxn>
                <a:cxn ang="0">
                  <a:pos x="136" y="299"/>
                </a:cxn>
                <a:cxn ang="0">
                  <a:pos x="106" y="314"/>
                </a:cxn>
                <a:cxn ang="0">
                  <a:pos x="81" y="327"/>
                </a:cxn>
                <a:cxn ang="0">
                  <a:pos x="62" y="335"/>
                </a:cxn>
                <a:cxn ang="0">
                  <a:pos x="46" y="342"/>
                </a:cxn>
                <a:cxn ang="0">
                  <a:pos x="32" y="346"/>
                </a:cxn>
                <a:cxn ang="0">
                  <a:pos x="21" y="349"/>
                </a:cxn>
                <a:cxn ang="0">
                  <a:pos x="12" y="351"/>
                </a:cxn>
                <a:cxn ang="0">
                  <a:pos x="7" y="351"/>
                </a:cxn>
                <a:cxn ang="0">
                  <a:pos x="2" y="348"/>
                </a:cxn>
                <a:cxn ang="0">
                  <a:pos x="1" y="346"/>
                </a:cxn>
                <a:cxn ang="0">
                  <a:pos x="0" y="343"/>
                </a:cxn>
                <a:cxn ang="0">
                  <a:pos x="2" y="339"/>
                </a:cxn>
                <a:cxn ang="0">
                  <a:pos x="5" y="333"/>
                </a:cxn>
                <a:cxn ang="0">
                  <a:pos x="11" y="329"/>
                </a:cxn>
                <a:cxn ang="0">
                  <a:pos x="17" y="322"/>
                </a:cxn>
                <a:cxn ang="0">
                  <a:pos x="24" y="318"/>
                </a:cxn>
                <a:cxn ang="0">
                  <a:pos x="33" y="312"/>
                </a:cxn>
                <a:cxn ang="0">
                  <a:pos x="44" y="308"/>
                </a:cxn>
                <a:cxn ang="0">
                  <a:pos x="44" y="308"/>
                </a:cxn>
              </a:cxnLst>
              <a:rect l="0" t="0" r="r" b="b"/>
              <a:pathLst>
                <a:path w="676" h="351">
                  <a:moveTo>
                    <a:pt x="44" y="308"/>
                  </a:moveTo>
                  <a:lnTo>
                    <a:pt x="87" y="288"/>
                  </a:lnTo>
                  <a:lnTo>
                    <a:pt x="129" y="267"/>
                  </a:lnTo>
                  <a:lnTo>
                    <a:pt x="167" y="248"/>
                  </a:lnTo>
                  <a:lnTo>
                    <a:pt x="205" y="228"/>
                  </a:lnTo>
                  <a:lnTo>
                    <a:pt x="242" y="208"/>
                  </a:lnTo>
                  <a:lnTo>
                    <a:pt x="278" y="188"/>
                  </a:lnTo>
                  <a:lnTo>
                    <a:pt x="313" y="169"/>
                  </a:lnTo>
                  <a:lnTo>
                    <a:pt x="347" y="149"/>
                  </a:lnTo>
                  <a:lnTo>
                    <a:pt x="383" y="130"/>
                  </a:lnTo>
                  <a:lnTo>
                    <a:pt x="419" y="112"/>
                  </a:lnTo>
                  <a:lnTo>
                    <a:pt x="455" y="92"/>
                  </a:lnTo>
                  <a:lnTo>
                    <a:pt x="493" y="74"/>
                  </a:lnTo>
                  <a:lnTo>
                    <a:pt x="532" y="55"/>
                  </a:lnTo>
                  <a:lnTo>
                    <a:pt x="574" y="37"/>
                  </a:lnTo>
                  <a:lnTo>
                    <a:pt x="618" y="19"/>
                  </a:lnTo>
                  <a:lnTo>
                    <a:pt x="664" y="2"/>
                  </a:lnTo>
                  <a:lnTo>
                    <a:pt x="666" y="0"/>
                  </a:lnTo>
                  <a:lnTo>
                    <a:pt x="668" y="0"/>
                  </a:lnTo>
                  <a:lnTo>
                    <a:pt x="670" y="0"/>
                  </a:lnTo>
                  <a:lnTo>
                    <a:pt x="673" y="1"/>
                  </a:lnTo>
                  <a:lnTo>
                    <a:pt x="675" y="2"/>
                  </a:lnTo>
                  <a:lnTo>
                    <a:pt x="676" y="7"/>
                  </a:lnTo>
                  <a:lnTo>
                    <a:pt x="676" y="10"/>
                  </a:lnTo>
                  <a:lnTo>
                    <a:pt x="674" y="14"/>
                  </a:lnTo>
                  <a:lnTo>
                    <a:pt x="673" y="16"/>
                  </a:lnTo>
                  <a:lnTo>
                    <a:pt x="670" y="18"/>
                  </a:lnTo>
                  <a:lnTo>
                    <a:pt x="668" y="19"/>
                  </a:lnTo>
                  <a:lnTo>
                    <a:pt x="666" y="21"/>
                  </a:lnTo>
                  <a:lnTo>
                    <a:pt x="631" y="35"/>
                  </a:lnTo>
                  <a:lnTo>
                    <a:pt x="594" y="51"/>
                  </a:lnTo>
                  <a:lnTo>
                    <a:pt x="556" y="69"/>
                  </a:lnTo>
                  <a:lnTo>
                    <a:pt x="518" y="90"/>
                  </a:lnTo>
                  <a:lnTo>
                    <a:pt x="476" y="111"/>
                  </a:lnTo>
                  <a:lnTo>
                    <a:pt x="436" y="132"/>
                  </a:lnTo>
                  <a:lnTo>
                    <a:pt x="396" y="155"/>
                  </a:lnTo>
                  <a:lnTo>
                    <a:pt x="355" y="178"/>
                  </a:lnTo>
                  <a:lnTo>
                    <a:pt x="314" y="199"/>
                  </a:lnTo>
                  <a:lnTo>
                    <a:pt x="275" y="221"/>
                  </a:lnTo>
                  <a:lnTo>
                    <a:pt x="238" y="242"/>
                  </a:lnTo>
                  <a:lnTo>
                    <a:pt x="203" y="263"/>
                  </a:lnTo>
                  <a:lnTo>
                    <a:pt x="168" y="281"/>
                  </a:lnTo>
                  <a:lnTo>
                    <a:pt x="136" y="299"/>
                  </a:lnTo>
                  <a:lnTo>
                    <a:pt x="106" y="314"/>
                  </a:lnTo>
                  <a:lnTo>
                    <a:pt x="81" y="327"/>
                  </a:lnTo>
                  <a:lnTo>
                    <a:pt x="62" y="335"/>
                  </a:lnTo>
                  <a:lnTo>
                    <a:pt x="46" y="342"/>
                  </a:lnTo>
                  <a:lnTo>
                    <a:pt x="32" y="346"/>
                  </a:lnTo>
                  <a:lnTo>
                    <a:pt x="21" y="349"/>
                  </a:lnTo>
                  <a:lnTo>
                    <a:pt x="12" y="351"/>
                  </a:lnTo>
                  <a:lnTo>
                    <a:pt x="7" y="351"/>
                  </a:lnTo>
                  <a:lnTo>
                    <a:pt x="2" y="348"/>
                  </a:lnTo>
                  <a:lnTo>
                    <a:pt x="1" y="346"/>
                  </a:lnTo>
                  <a:lnTo>
                    <a:pt x="0" y="343"/>
                  </a:lnTo>
                  <a:lnTo>
                    <a:pt x="2" y="339"/>
                  </a:lnTo>
                  <a:lnTo>
                    <a:pt x="5" y="333"/>
                  </a:lnTo>
                  <a:lnTo>
                    <a:pt x="11" y="329"/>
                  </a:lnTo>
                  <a:lnTo>
                    <a:pt x="17" y="322"/>
                  </a:lnTo>
                  <a:lnTo>
                    <a:pt x="24" y="318"/>
                  </a:lnTo>
                  <a:lnTo>
                    <a:pt x="33" y="312"/>
                  </a:lnTo>
                  <a:lnTo>
                    <a:pt x="44" y="308"/>
                  </a:lnTo>
                  <a:lnTo>
                    <a:pt x="44" y="308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11" name="Freeform 23"/>
            <p:cNvSpPr>
              <a:spLocks/>
            </p:cNvSpPr>
            <p:nvPr/>
          </p:nvSpPr>
          <p:spPr bwMode="auto">
            <a:xfrm>
              <a:off x="2830" y="2968"/>
              <a:ext cx="258" cy="109"/>
            </a:xfrm>
            <a:custGeom>
              <a:avLst/>
              <a:gdLst/>
              <a:ahLst/>
              <a:cxnLst>
                <a:cxn ang="0">
                  <a:pos x="20" y="85"/>
                </a:cxn>
                <a:cxn ang="0">
                  <a:pos x="45" y="76"/>
                </a:cxn>
                <a:cxn ang="0">
                  <a:pos x="67" y="67"/>
                </a:cxn>
                <a:cxn ang="0">
                  <a:pos x="89" y="59"/>
                </a:cxn>
                <a:cxn ang="0">
                  <a:pos x="109" y="51"/>
                </a:cxn>
                <a:cxn ang="0">
                  <a:pos x="130" y="44"/>
                </a:cxn>
                <a:cxn ang="0">
                  <a:pos x="151" y="36"/>
                </a:cxn>
                <a:cxn ang="0">
                  <a:pos x="175" y="28"/>
                </a:cxn>
                <a:cxn ang="0">
                  <a:pos x="194" y="21"/>
                </a:cxn>
                <a:cxn ang="0">
                  <a:pos x="202" y="18"/>
                </a:cxn>
                <a:cxn ang="0">
                  <a:pos x="209" y="16"/>
                </a:cxn>
                <a:cxn ang="0">
                  <a:pos x="213" y="14"/>
                </a:cxn>
                <a:cxn ang="0">
                  <a:pos x="218" y="11"/>
                </a:cxn>
                <a:cxn ang="0">
                  <a:pos x="222" y="9"/>
                </a:cxn>
                <a:cxn ang="0">
                  <a:pos x="229" y="6"/>
                </a:cxn>
                <a:cxn ang="0">
                  <a:pos x="237" y="3"/>
                </a:cxn>
                <a:cxn ang="0">
                  <a:pos x="246" y="0"/>
                </a:cxn>
                <a:cxn ang="0">
                  <a:pos x="250" y="0"/>
                </a:cxn>
                <a:cxn ang="0">
                  <a:pos x="255" y="4"/>
                </a:cxn>
                <a:cxn ang="0">
                  <a:pos x="258" y="14"/>
                </a:cxn>
                <a:cxn ang="0">
                  <a:pos x="255" y="20"/>
                </a:cxn>
                <a:cxn ang="0">
                  <a:pos x="250" y="24"/>
                </a:cxn>
                <a:cxn ang="0">
                  <a:pos x="242" y="27"/>
                </a:cxn>
                <a:cxn ang="0">
                  <a:pos x="234" y="30"/>
                </a:cxn>
                <a:cxn ang="0">
                  <a:pos x="229" y="32"/>
                </a:cxn>
                <a:cxn ang="0">
                  <a:pos x="224" y="33"/>
                </a:cxn>
                <a:cxn ang="0">
                  <a:pos x="221" y="37"/>
                </a:cxn>
                <a:cxn ang="0">
                  <a:pos x="217" y="37"/>
                </a:cxn>
                <a:cxn ang="0">
                  <a:pos x="211" y="40"/>
                </a:cxn>
                <a:cxn ang="0">
                  <a:pos x="203" y="42"/>
                </a:cxn>
                <a:cxn ang="0">
                  <a:pos x="184" y="49"/>
                </a:cxn>
                <a:cxn ang="0">
                  <a:pos x="160" y="56"/>
                </a:cxn>
                <a:cxn ang="0">
                  <a:pos x="138" y="64"/>
                </a:cxn>
                <a:cxn ang="0">
                  <a:pos x="118" y="70"/>
                </a:cxn>
                <a:cxn ang="0">
                  <a:pos x="98" y="78"/>
                </a:cxn>
                <a:cxn ang="0">
                  <a:pos x="76" y="85"/>
                </a:cxn>
                <a:cxn ang="0">
                  <a:pos x="54" y="94"/>
                </a:cxn>
                <a:cxn ang="0">
                  <a:pos x="29" y="103"/>
                </a:cxn>
                <a:cxn ang="0">
                  <a:pos x="13" y="109"/>
                </a:cxn>
                <a:cxn ang="0">
                  <a:pos x="8" y="108"/>
                </a:cxn>
                <a:cxn ang="0">
                  <a:pos x="2" y="106"/>
                </a:cxn>
                <a:cxn ang="0">
                  <a:pos x="0" y="99"/>
                </a:cxn>
                <a:cxn ang="0">
                  <a:pos x="1" y="94"/>
                </a:cxn>
                <a:cxn ang="0">
                  <a:pos x="6" y="91"/>
                </a:cxn>
                <a:cxn ang="0">
                  <a:pos x="8" y="91"/>
                </a:cxn>
              </a:cxnLst>
              <a:rect l="0" t="0" r="r" b="b"/>
              <a:pathLst>
                <a:path w="258" h="109">
                  <a:moveTo>
                    <a:pt x="8" y="91"/>
                  </a:moveTo>
                  <a:lnTo>
                    <a:pt x="20" y="85"/>
                  </a:lnTo>
                  <a:lnTo>
                    <a:pt x="34" y="80"/>
                  </a:lnTo>
                  <a:lnTo>
                    <a:pt x="45" y="76"/>
                  </a:lnTo>
                  <a:lnTo>
                    <a:pt x="57" y="72"/>
                  </a:lnTo>
                  <a:lnTo>
                    <a:pt x="67" y="67"/>
                  </a:lnTo>
                  <a:lnTo>
                    <a:pt x="79" y="64"/>
                  </a:lnTo>
                  <a:lnTo>
                    <a:pt x="89" y="59"/>
                  </a:lnTo>
                  <a:lnTo>
                    <a:pt x="100" y="55"/>
                  </a:lnTo>
                  <a:lnTo>
                    <a:pt x="109" y="51"/>
                  </a:lnTo>
                  <a:lnTo>
                    <a:pt x="119" y="47"/>
                  </a:lnTo>
                  <a:lnTo>
                    <a:pt x="130" y="44"/>
                  </a:lnTo>
                  <a:lnTo>
                    <a:pt x="140" y="40"/>
                  </a:lnTo>
                  <a:lnTo>
                    <a:pt x="151" y="36"/>
                  </a:lnTo>
                  <a:lnTo>
                    <a:pt x="164" y="31"/>
                  </a:lnTo>
                  <a:lnTo>
                    <a:pt x="175" y="28"/>
                  </a:lnTo>
                  <a:lnTo>
                    <a:pt x="190" y="24"/>
                  </a:lnTo>
                  <a:lnTo>
                    <a:pt x="194" y="21"/>
                  </a:lnTo>
                  <a:lnTo>
                    <a:pt x="199" y="20"/>
                  </a:lnTo>
                  <a:lnTo>
                    <a:pt x="202" y="18"/>
                  </a:lnTo>
                  <a:lnTo>
                    <a:pt x="205" y="17"/>
                  </a:lnTo>
                  <a:lnTo>
                    <a:pt x="209" y="16"/>
                  </a:lnTo>
                  <a:lnTo>
                    <a:pt x="211" y="15"/>
                  </a:lnTo>
                  <a:lnTo>
                    <a:pt x="213" y="14"/>
                  </a:lnTo>
                  <a:lnTo>
                    <a:pt x="217" y="13"/>
                  </a:lnTo>
                  <a:lnTo>
                    <a:pt x="218" y="11"/>
                  </a:lnTo>
                  <a:lnTo>
                    <a:pt x="220" y="10"/>
                  </a:lnTo>
                  <a:lnTo>
                    <a:pt x="222" y="9"/>
                  </a:lnTo>
                  <a:lnTo>
                    <a:pt x="225" y="7"/>
                  </a:lnTo>
                  <a:lnTo>
                    <a:pt x="229" y="6"/>
                  </a:lnTo>
                  <a:lnTo>
                    <a:pt x="232" y="4"/>
                  </a:lnTo>
                  <a:lnTo>
                    <a:pt x="237" y="3"/>
                  </a:lnTo>
                  <a:lnTo>
                    <a:pt x="243" y="2"/>
                  </a:lnTo>
                  <a:lnTo>
                    <a:pt x="246" y="0"/>
                  </a:lnTo>
                  <a:lnTo>
                    <a:pt x="248" y="0"/>
                  </a:lnTo>
                  <a:lnTo>
                    <a:pt x="250" y="0"/>
                  </a:lnTo>
                  <a:lnTo>
                    <a:pt x="252" y="2"/>
                  </a:lnTo>
                  <a:lnTo>
                    <a:pt x="255" y="4"/>
                  </a:lnTo>
                  <a:lnTo>
                    <a:pt x="258" y="9"/>
                  </a:lnTo>
                  <a:lnTo>
                    <a:pt x="258" y="14"/>
                  </a:lnTo>
                  <a:lnTo>
                    <a:pt x="256" y="18"/>
                  </a:lnTo>
                  <a:lnTo>
                    <a:pt x="255" y="20"/>
                  </a:lnTo>
                  <a:lnTo>
                    <a:pt x="254" y="21"/>
                  </a:lnTo>
                  <a:lnTo>
                    <a:pt x="250" y="24"/>
                  </a:lnTo>
                  <a:lnTo>
                    <a:pt x="248" y="26"/>
                  </a:lnTo>
                  <a:lnTo>
                    <a:pt x="242" y="27"/>
                  </a:lnTo>
                  <a:lnTo>
                    <a:pt x="238" y="29"/>
                  </a:lnTo>
                  <a:lnTo>
                    <a:pt x="234" y="30"/>
                  </a:lnTo>
                  <a:lnTo>
                    <a:pt x="231" y="31"/>
                  </a:lnTo>
                  <a:lnTo>
                    <a:pt x="229" y="32"/>
                  </a:lnTo>
                  <a:lnTo>
                    <a:pt x="227" y="32"/>
                  </a:lnTo>
                  <a:lnTo>
                    <a:pt x="224" y="33"/>
                  </a:lnTo>
                  <a:lnTo>
                    <a:pt x="223" y="36"/>
                  </a:lnTo>
                  <a:lnTo>
                    <a:pt x="221" y="37"/>
                  </a:lnTo>
                  <a:lnTo>
                    <a:pt x="219" y="37"/>
                  </a:lnTo>
                  <a:lnTo>
                    <a:pt x="217" y="37"/>
                  </a:lnTo>
                  <a:lnTo>
                    <a:pt x="214" y="39"/>
                  </a:lnTo>
                  <a:lnTo>
                    <a:pt x="211" y="40"/>
                  </a:lnTo>
                  <a:lnTo>
                    <a:pt x="208" y="41"/>
                  </a:lnTo>
                  <a:lnTo>
                    <a:pt x="203" y="42"/>
                  </a:lnTo>
                  <a:lnTo>
                    <a:pt x="199" y="44"/>
                  </a:lnTo>
                  <a:lnTo>
                    <a:pt x="184" y="49"/>
                  </a:lnTo>
                  <a:lnTo>
                    <a:pt x="172" y="52"/>
                  </a:lnTo>
                  <a:lnTo>
                    <a:pt x="160" y="56"/>
                  </a:lnTo>
                  <a:lnTo>
                    <a:pt x="149" y="59"/>
                  </a:lnTo>
                  <a:lnTo>
                    <a:pt x="138" y="64"/>
                  </a:lnTo>
                  <a:lnTo>
                    <a:pt x="128" y="67"/>
                  </a:lnTo>
                  <a:lnTo>
                    <a:pt x="118" y="70"/>
                  </a:lnTo>
                  <a:lnTo>
                    <a:pt x="108" y="74"/>
                  </a:lnTo>
                  <a:lnTo>
                    <a:pt x="98" y="78"/>
                  </a:lnTo>
                  <a:lnTo>
                    <a:pt x="88" y="81"/>
                  </a:lnTo>
                  <a:lnTo>
                    <a:pt x="76" y="85"/>
                  </a:lnTo>
                  <a:lnTo>
                    <a:pt x="65" y="90"/>
                  </a:lnTo>
                  <a:lnTo>
                    <a:pt x="54" y="94"/>
                  </a:lnTo>
                  <a:lnTo>
                    <a:pt x="42" y="98"/>
                  </a:lnTo>
                  <a:lnTo>
                    <a:pt x="29" y="103"/>
                  </a:lnTo>
                  <a:lnTo>
                    <a:pt x="17" y="108"/>
                  </a:lnTo>
                  <a:lnTo>
                    <a:pt x="13" y="109"/>
                  </a:lnTo>
                  <a:lnTo>
                    <a:pt x="10" y="109"/>
                  </a:lnTo>
                  <a:lnTo>
                    <a:pt x="8" y="108"/>
                  </a:lnTo>
                  <a:lnTo>
                    <a:pt x="7" y="108"/>
                  </a:lnTo>
                  <a:lnTo>
                    <a:pt x="2" y="106"/>
                  </a:lnTo>
                  <a:lnTo>
                    <a:pt x="1" y="104"/>
                  </a:lnTo>
                  <a:lnTo>
                    <a:pt x="0" y="99"/>
                  </a:lnTo>
                  <a:lnTo>
                    <a:pt x="1" y="96"/>
                  </a:lnTo>
                  <a:lnTo>
                    <a:pt x="1" y="94"/>
                  </a:lnTo>
                  <a:lnTo>
                    <a:pt x="3" y="93"/>
                  </a:lnTo>
                  <a:lnTo>
                    <a:pt x="6" y="91"/>
                  </a:lnTo>
                  <a:lnTo>
                    <a:pt x="8" y="91"/>
                  </a:lnTo>
                  <a:lnTo>
                    <a:pt x="8" y="91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12" name="Freeform 24"/>
            <p:cNvSpPr>
              <a:spLocks/>
            </p:cNvSpPr>
            <p:nvPr/>
          </p:nvSpPr>
          <p:spPr bwMode="auto">
            <a:xfrm>
              <a:off x="3863" y="2597"/>
              <a:ext cx="152" cy="1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7"/>
                </a:cxn>
                <a:cxn ang="0">
                  <a:pos x="19" y="15"/>
                </a:cxn>
                <a:cxn ang="0">
                  <a:pos x="31" y="23"/>
                </a:cxn>
                <a:cxn ang="0">
                  <a:pos x="43" y="31"/>
                </a:cxn>
                <a:cxn ang="0">
                  <a:pos x="56" y="39"/>
                </a:cxn>
                <a:cxn ang="0">
                  <a:pos x="69" y="47"/>
                </a:cxn>
                <a:cxn ang="0">
                  <a:pos x="80" y="54"/>
                </a:cxn>
                <a:cxn ang="0">
                  <a:pos x="93" y="62"/>
                </a:cxn>
                <a:cxn ang="0">
                  <a:pos x="105" y="69"/>
                </a:cxn>
                <a:cxn ang="0">
                  <a:pos x="116" y="78"/>
                </a:cxn>
                <a:cxn ang="0">
                  <a:pos x="125" y="85"/>
                </a:cxn>
                <a:cxn ang="0">
                  <a:pos x="134" y="94"/>
                </a:cxn>
                <a:cxn ang="0">
                  <a:pos x="140" y="102"/>
                </a:cxn>
                <a:cxn ang="0">
                  <a:pos x="146" y="111"/>
                </a:cxn>
                <a:cxn ang="0">
                  <a:pos x="149" y="120"/>
                </a:cxn>
                <a:cxn ang="0">
                  <a:pos x="152" y="131"/>
                </a:cxn>
                <a:cxn ang="0">
                  <a:pos x="151" y="133"/>
                </a:cxn>
                <a:cxn ang="0">
                  <a:pos x="147" y="135"/>
                </a:cxn>
                <a:cxn ang="0">
                  <a:pos x="145" y="137"/>
                </a:cxn>
                <a:cxn ang="0">
                  <a:pos x="142" y="138"/>
                </a:cxn>
                <a:cxn ang="0">
                  <a:pos x="138" y="138"/>
                </a:cxn>
                <a:cxn ang="0">
                  <a:pos x="136" y="140"/>
                </a:cxn>
                <a:cxn ang="0">
                  <a:pos x="134" y="141"/>
                </a:cxn>
                <a:cxn ang="0">
                  <a:pos x="133" y="141"/>
                </a:cxn>
                <a:cxn ang="0">
                  <a:pos x="129" y="133"/>
                </a:cxn>
                <a:cxn ang="0">
                  <a:pos x="125" y="125"/>
                </a:cxn>
                <a:cxn ang="0">
                  <a:pos x="120" y="117"/>
                </a:cxn>
                <a:cxn ang="0">
                  <a:pos x="114" y="109"/>
                </a:cxn>
                <a:cxn ang="0">
                  <a:pos x="106" y="102"/>
                </a:cxn>
                <a:cxn ang="0">
                  <a:pos x="99" y="94"/>
                </a:cxn>
                <a:cxn ang="0">
                  <a:pos x="90" y="87"/>
                </a:cxn>
                <a:cxn ang="0">
                  <a:pos x="81" y="80"/>
                </a:cxn>
                <a:cxn ang="0">
                  <a:pos x="72" y="71"/>
                </a:cxn>
                <a:cxn ang="0">
                  <a:pos x="62" y="64"/>
                </a:cxn>
                <a:cxn ang="0">
                  <a:pos x="53" y="57"/>
                </a:cxn>
                <a:cxn ang="0">
                  <a:pos x="44" y="50"/>
                </a:cxn>
                <a:cxn ang="0">
                  <a:pos x="34" y="41"/>
                </a:cxn>
                <a:cxn ang="0">
                  <a:pos x="26" y="35"/>
                </a:cxn>
                <a:cxn ang="0">
                  <a:pos x="18" y="27"/>
                </a:cxn>
                <a:cxn ang="0">
                  <a:pos x="10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2" h="141">
                  <a:moveTo>
                    <a:pt x="0" y="0"/>
                  </a:moveTo>
                  <a:lnTo>
                    <a:pt x="9" y="7"/>
                  </a:lnTo>
                  <a:lnTo>
                    <a:pt x="19" y="15"/>
                  </a:lnTo>
                  <a:lnTo>
                    <a:pt x="31" y="23"/>
                  </a:lnTo>
                  <a:lnTo>
                    <a:pt x="43" y="31"/>
                  </a:lnTo>
                  <a:lnTo>
                    <a:pt x="56" y="39"/>
                  </a:lnTo>
                  <a:lnTo>
                    <a:pt x="69" y="47"/>
                  </a:lnTo>
                  <a:lnTo>
                    <a:pt x="80" y="54"/>
                  </a:lnTo>
                  <a:lnTo>
                    <a:pt x="93" y="62"/>
                  </a:lnTo>
                  <a:lnTo>
                    <a:pt x="105" y="69"/>
                  </a:lnTo>
                  <a:lnTo>
                    <a:pt x="116" y="78"/>
                  </a:lnTo>
                  <a:lnTo>
                    <a:pt x="125" y="85"/>
                  </a:lnTo>
                  <a:lnTo>
                    <a:pt x="134" y="94"/>
                  </a:lnTo>
                  <a:lnTo>
                    <a:pt x="140" y="102"/>
                  </a:lnTo>
                  <a:lnTo>
                    <a:pt x="146" y="111"/>
                  </a:lnTo>
                  <a:lnTo>
                    <a:pt x="149" y="120"/>
                  </a:lnTo>
                  <a:lnTo>
                    <a:pt x="152" y="131"/>
                  </a:lnTo>
                  <a:lnTo>
                    <a:pt x="151" y="133"/>
                  </a:lnTo>
                  <a:lnTo>
                    <a:pt x="147" y="135"/>
                  </a:lnTo>
                  <a:lnTo>
                    <a:pt x="145" y="137"/>
                  </a:lnTo>
                  <a:lnTo>
                    <a:pt x="142" y="138"/>
                  </a:lnTo>
                  <a:lnTo>
                    <a:pt x="138" y="138"/>
                  </a:lnTo>
                  <a:lnTo>
                    <a:pt x="136" y="140"/>
                  </a:lnTo>
                  <a:lnTo>
                    <a:pt x="134" y="141"/>
                  </a:lnTo>
                  <a:lnTo>
                    <a:pt x="133" y="141"/>
                  </a:lnTo>
                  <a:lnTo>
                    <a:pt x="129" y="133"/>
                  </a:lnTo>
                  <a:lnTo>
                    <a:pt x="125" y="125"/>
                  </a:lnTo>
                  <a:lnTo>
                    <a:pt x="120" y="117"/>
                  </a:lnTo>
                  <a:lnTo>
                    <a:pt x="114" y="109"/>
                  </a:lnTo>
                  <a:lnTo>
                    <a:pt x="106" y="102"/>
                  </a:lnTo>
                  <a:lnTo>
                    <a:pt x="99" y="94"/>
                  </a:lnTo>
                  <a:lnTo>
                    <a:pt x="90" y="87"/>
                  </a:lnTo>
                  <a:lnTo>
                    <a:pt x="81" y="80"/>
                  </a:lnTo>
                  <a:lnTo>
                    <a:pt x="72" y="71"/>
                  </a:lnTo>
                  <a:lnTo>
                    <a:pt x="62" y="64"/>
                  </a:lnTo>
                  <a:lnTo>
                    <a:pt x="53" y="57"/>
                  </a:lnTo>
                  <a:lnTo>
                    <a:pt x="44" y="50"/>
                  </a:lnTo>
                  <a:lnTo>
                    <a:pt x="34" y="41"/>
                  </a:lnTo>
                  <a:lnTo>
                    <a:pt x="26" y="35"/>
                  </a:lnTo>
                  <a:lnTo>
                    <a:pt x="18" y="27"/>
                  </a:lnTo>
                  <a:lnTo>
                    <a:pt x="10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9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13" name="Freeform 25"/>
            <p:cNvSpPr>
              <a:spLocks/>
            </p:cNvSpPr>
            <p:nvPr/>
          </p:nvSpPr>
          <p:spPr bwMode="auto">
            <a:xfrm>
              <a:off x="3115" y="2517"/>
              <a:ext cx="64" cy="113"/>
            </a:xfrm>
            <a:custGeom>
              <a:avLst/>
              <a:gdLst/>
              <a:ahLst/>
              <a:cxnLst>
                <a:cxn ang="0">
                  <a:pos x="52" y="7"/>
                </a:cxn>
                <a:cxn ang="0">
                  <a:pos x="57" y="13"/>
                </a:cxn>
                <a:cxn ang="0">
                  <a:pos x="62" y="20"/>
                </a:cxn>
                <a:cxn ang="0">
                  <a:pos x="64" y="26"/>
                </a:cxn>
                <a:cxn ang="0">
                  <a:pos x="64" y="34"/>
                </a:cxn>
                <a:cxn ang="0">
                  <a:pos x="64" y="41"/>
                </a:cxn>
                <a:cxn ang="0">
                  <a:pos x="64" y="50"/>
                </a:cxn>
                <a:cxn ang="0">
                  <a:pos x="64" y="58"/>
                </a:cxn>
                <a:cxn ang="0">
                  <a:pos x="63" y="65"/>
                </a:cxn>
                <a:cxn ang="0">
                  <a:pos x="62" y="73"/>
                </a:cxn>
                <a:cxn ang="0">
                  <a:pos x="61" y="80"/>
                </a:cxn>
                <a:cxn ang="0">
                  <a:pos x="57" y="88"/>
                </a:cxn>
                <a:cxn ang="0">
                  <a:pos x="54" y="94"/>
                </a:cxn>
                <a:cxn ang="0">
                  <a:pos x="50" y="101"/>
                </a:cxn>
                <a:cxn ang="0">
                  <a:pos x="46" y="105"/>
                </a:cxn>
                <a:cxn ang="0">
                  <a:pos x="43" y="109"/>
                </a:cxn>
                <a:cxn ang="0">
                  <a:pos x="36" y="113"/>
                </a:cxn>
                <a:cxn ang="0">
                  <a:pos x="28" y="113"/>
                </a:cxn>
                <a:cxn ang="0">
                  <a:pos x="24" y="113"/>
                </a:cxn>
                <a:cxn ang="0">
                  <a:pos x="19" y="111"/>
                </a:cxn>
                <a:cxn ang="0">
                  <a:pos x="13" y="109"/>
                </a:cxn>
                <a:cxn ang="0">
                  <a:pos x="7" y="105"/>
                </a:cxn>
                <a:cxn ang="0">
                  <a:pos x="0" y="97"/>
                </a:cxn>
                <a:cxn ang="0">
                  <a:pos x="0" y="90"/>
                </a:cxn>
                <a:cxn ang="0">
                  <a:pos x="3" y="83"/>
                </a:cxn>
                <a:cxn ang="0">
                  <a:pos x="8" y="81"/>
                </a:cxn>
                <a:cxn ang="0">
                  <a:pos x="13" y="87"/>
                </a:cxn>
                <a:cxn ang="0">
                  <a:pos x="19" y="95"/>
                </a:cxn>
                <a:cxn ang="0">
                  <a:pos x="25" y="102"/>
                </a:cxn>
                <a:cxn ang="0">
                  <a:pos x="30" y="103"/>
                </a:cxn>
                <a:cxn ang="0">
                  <a:pos x="38" y="97"/>
                </a:cxn>
                <a:cxn ang="0">
                  <a:pos x="43" y="87"/>
                </a:cxn>
                <a:cxn ang="0">
                  <a:pos x="46" y="73"/>
                </a:cxn>
                <a:cxn ang="0">
                  <a:pos x="46" y="56"/>
                </a:cxn>
                <a:cxn ang="0">
                  <a:pos x="46" y="40"/>
                </a:cxn>
                <a:cxn ang="0">
                  <a:pos x="44" y="25"/>
                </a:cxn>
                <a:cxn ang="0">
                  <a:pos x="39" y="12"/>
                </a:cxn>
                <a:cxn ang="0">
                  <a:pos x="34" y="3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4" y="3"/>
                </a:cxn>
                <a:cxn ang="0">
                  <a:pos x="48" y="4"/>
                </a:cxn>
              </a:cxnLst>
              <a:rect l="0" t="0" r="r" b="b"/>
              <a:pathLst>
                <a:path w="64" h="113">
                  <a:moveTo>
                    <a:pt x="48" y="4"/>
                  </a:moveTo>
                  <a:lnTo>
                    <a:pt x="52" y="7"/>
                  </a:lnTo>
                  <a:lnTo>
                    <a:pt x="55" y="11"/>
                  </a:lnTo>
                  <a:lnTo>
                    <a:pt x="57" y="13"/>
                  </a:lnTo>
                  <a:lnTo>
                    <a:pt x="61" y="16"/>
                  </a:lnTo>
                  <a:lnTo>
                    <a:pt x="62" y="20"/>
                  </a:lnTo>
                  <a:lnTo>
                    <a:pt x="63" y="23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41"/>
                  </a:lnTo>
                  <a:lnTo>
                    <a:pt x="64" y="45"/>
                  </a:lnTo>
                  <a:lnTo>
                    <a:pt x="64" y="50"/>
                  </a:lnTo>
                  <a:lnTo>
                    <a:pt x="64" y="54"/>
                  </a:lnTo>
                  <a:lnTo>
                    <a:pt x="64" y="58"/>
                  </a:lnTo>
                  <a:lnTo>
                    <a:pt x="64" y="63"/>
                  </a:lnTo>
                  <a:lnTo>
                    <a:pt x="63" y="65"/>
                  </a:lnTo>
                  <a:lnTo>
                    <a:pt x="63" y="69"/>
                  </a:lnTo>
                  <a:lnTo>
                    <a:pt x="62" y="73"/>
                  </a:lnTo>
                  <a:lnTo>
                    <a:pt x="61" y="77"/>
                  </a:lnTo>
                  <a:lnTo>
                    <a:pt x="61" y="80"/>
                  </a:lnTo>
                  <a:lnTo>
                    <a:pt x="58" y="83"/>
                  </a:lnTo>
                  <a:lnTo>
                    <a:pt x="57" y="88"/>
                  </a:lnTo>
                  <a:lnTo>
                    <a:pt x="57" y="91"/>
                  </a:lnTo>
                  <a:lnTo>
                    <a:pt x="54" y="94"/>
                  </a:lnTo>
                  <a:lnTo>
                    <a:pt x="53" y="97"/>
                  </a:lnTo>
                  <a:lnTo>
                    <a:pt x="50" y="101"/>
                  </a:lnTo>
                  <a:lnTo>
                    <a:pt x="49" y="104"/>
                  </a:lnTo>
                  <a:lnTo>
                    <a:pt x="46" y="105"/>
                  </a:lnTo>
                  <a:lnTo>
                    <a:pt x="45" y="108"/>
                  </a:lnTo>
                  <a:lnTo>
                    <a:pt x="43" y="109"/>
                  </a:lnTo>
                  <a:lnTo>
                    <a:pt x="41" y="111"/>
                  </a:lnTo>
                  <a:lnTo>
                    <a:pt x="36" y="113"/>
                  </a:lnTo>
                  <a:lnTo>
                    <a:pt x="31" y="113"/>
                  </a:lnTo>
                  <a:lnTo>
                    <a:pt x="28" y="113"/>
                  </a:lnTo>
                  <a:lnTo>
                    <a:pt x="27" y="113"/>
                  </a:lnTo>
                  <a:lnTo>
                    <a:pt x="24" y="113"/>
                  </a:lnTo>
                  <a:lnTo>
                    <a:pt x="21" y="113"/>
                  </a:lnTo>
                  <a:lnTo>
                    <a:pt x="19" y="111"/>
                  </a:lnTo>
                  <a:lnTo>
                    <a:pt x="16" y="110"/>
                  </a:lnTo>
                  <a:lnTo>
                    <a:pt x="13" y="109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2" y="101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2" y="87"/>
                  </a:lnTo>
                  <a:lnTo>
                    <a:pt x="3" y="83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11" y="83"/>
                  </a:lnTo>
                  <a:lnTo>
                    <a:pt x="13" y="87"/>
                  </a:lnTo>
                  <a:lnTo>
                    <a:pt x="17" y="91"/>
                  </a:lnTo>
                  <a:lnTo>
                    <a:pt x="19" y="95"/>
                  </a:lnTo>
                  <a:lnTo>
                    <a:pt x="22" y="98"/>
                  </a:lnTo>
                  <a:lnTo>
                    <a:pt x="25" y="102"/>
                  </a:lnTo>
                  <a:lnTo>
                    <a:pt x="27" y="103"/>
                  </a:lnTo>
                  <a:lnTo>
                    <a:pt x="30" y="103"/>
                  </a:lnTo>
                  <a:lnTo>
                    <a:pt x="35" y="102"/>
                  </a:lnTo>
                  <a:lnTo>
                    <a:pt x="38" y="97"/>
                  </a:lnTo>
                  <a:lnTo>
                    <a:pt x="40" y="93"/>
                  </a:lnTo>
                  <a:lnTo>
                    <a:pt x="43" y="87"/>
                  </a:lnTo>
                  <a:lnTo>
                    <a:pt x="45" y="80"/>
                  </a:lnTo>
                  <a:lnTo>
                    <a:pt x="46" y="73"/>
                  </a:lnTo>
                  <a:lnTo>
                    <a:pt x="46" y="65"/>
                  </a:lnTo>
                  <a:lnTo>
                    <a:pt x="46" y="56"/>
                  </a:lnTo>
                  <a:lnTo>
                    <a:pt x="47" y="49"/>
                  </a:lnTo>
                  <a:lnTo>
                    <a:pt x="46" y="40"/>
                  </a:lnTo>
                  <a:lnTo>
                    <a:pt x="46" y="33"/>
                  </a:lnTo>
                  <a:lnTo>
                    <a:pt x="44" y="25"/>
                  </a:lnTo>
                  <a:lnTo>
                    <a:pt x="41" y="18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4" y="3"/>
                  </a:lnTo>
                  <a:lnTo>
                    <a:pt x="30" y="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4" y="3"/>
                  </a:lnTo>
                  <a:lnTo>
                    <a:pt x="48" y="4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14" name="Freeform 26"/>
            <p:cNvSpPr>
              <a:spLocks/>
            </p:cNvSpPr>
            <p:nvPr/>
          </p:nvSpPr>
          <p:spPr bwMode="auto">
            <a:xfrm>
              <a:off x="3115" y="2626"/>
              <a:ext cx="28" cy="65"/>
            </a:xfrm>
            <a:custGeom>
              <a:avLst/>
              <a:gdLst/>
              <a:ahLst/>
              <a:cxnLst>
                <a:cxn ang="0">
                  <a:pos x="18" y="10"/>
                </a:cxn>
                <a:cxn ang="0">
                  <a:pos x="16" y="12"/>
                </a:cxn>
                <a:cxn ang="0">
                  <a:pos x="16" y="14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5" y="23"/>
                </a:cxn>
                <a:cxn ang="0">
                  <a:pos x="15" y="25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7" y="34"/>
                </a:cxn>
                <a:cxn ang="0">
                  <a:pos x="19" y="37"/>
                </a:cxn>
                <a:cxn ang="0">
                  <a:pos x="19" y="40"/>
                </a:cxn>
                <a:cxn ang="0">
                  <a:pos x="22" y="42"/>
                </a:cxn>
                <a:cxn ang="0">
                  <a:pos x="22" y="45"/>
                </a:cxn>
                <a:cxn ang="0">
                  <a:pos x="25" y="47"/>
                </a:cxn>
                <a:cxn ang="0">
                  <a:pos x="27" y="51"/>
                </a:cxn>
                <a:cxn ang="0">
                  <a:pos x="28" y="54"/>
                </a:cxn>
                <a:cxn ang="0">
                  <a:pos x="28" y="56"/>
                </a:cxn>
                <a:cxn ang="0">
                  <a:pos x="27" y="60"/>
                </a:cxn>
                <a:cxn ang="0">
                  <a:pos x="22" y="62"/>
                </a:cxn>
                <a:cxn ang="0">
                  <a:pos x="19" y="65"/>
                </a:cxn>
                <a:cxn ang="0">
                  <a:pos x="15" y="65"/>
                </a:cxn>
                <a:cxn ang="0">
                  <a:pos x="10" y="65"/>
                </a:cxn>
                <a:cxn ang="0">
                  <a:pos x="7" y="65"/>
                </a:cxn>
                <a:cxn ang="0">
                  <a:pos x="3" y="63"/>
                </a:cxn>
                <a:cxn ang="0">
                  <a:pos x="2" y="59"/>
                </a:cxn>
                <a:cxn ang="0">
                  <a:pos x="1" y="55"/>
                </a:cxn>
                <a:cxn ang="0">
                  <a:pos x="0" y="51"/>
                </a:cxn>
                <a:cxn ang="0">
                  <a:pos x="0" y="48"/>
                </a:cxn>
                <a:cxn ang="0">
                  <a:pos x="0" y="44"/>
                </a:cxn>
                <a:cxn ang="0">
                  <a:pos x="0" y="40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1" y="22"/>
                </a:cxn>
                <a:cxn ang="0">
                  <a:pos x="3" y="19"/>
                </a:cxn>
                <a:cxn ang="0">
                  <a:pos x="3" y="14"/>
                </a:cxn>
                <a:cxn ang="0">
                  <a:pos x="6" y="11"/>
                </a:cxn>
                <a:cxn ang="0">
                  <a:pos x="7" y="7"/>
                </a:cxn>
                <a:cxn ang="0">
                  <a:pos x="9" y="5"/>
                </a:cxn>
                <a:cxn ang="0">
                  <a:pos x="10" y="2"/>
                </a:cxn>
                <a:cxn ang="0">
                  <a:pos x="12" y="0"/>
                </a:cxn>
                <a:cxn ang="0">
                  <a:pos x="15" y="0"/>
                </a:cxn>
                <a:cxn ang="0">
                  <a:pos x="16" y="1"/>
                </a:cxn>
                <a:cxn ang="0">
                  <a:pos x="17" y="2"/>
                </a:cxn>
                <a:cxn ang="0">
                  <a:pos x="18" y="5"/>
                </a:cxn>
                <a:cxn ang="0">
                  <a:pos x="18" y="7"/>
                </a:cxn>
                <a:cxn ang="0">
                  <a:pos x="18" y="10"/>
                </a:cxn>
                <a:cxn ang="0">
                  <a:pos x="18" y="10"/>
                </a:cxn>
              </a:cxnLst>
              <a:rect l="0" t="0" r="r" b="b"/>
              <a:pathLst>
                <a:path w="28" h="65">
                  <a:moveTo>
                    <a:pt x="18" y="10"/>
                  </a:moveTo>
                  <a:lnTo>
                    <a:pt x="16" y="12"/>
                  </a:lnTo>
                  <a:lnTo>
                    <a:pt x="16" y="14"/>
                  </a:lnTo>
                  <a:lnTo>
                    <a:pt x="15" y="18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5" y="25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7" y="34"/>
                  </a:lnTo>
                  <a:lnTo>
                    <a:pt x="19" y="37"/>
                  </a:lnTo>
                  <a:lnTo>
                    <a:pt x="19" y="40"/>
                  </a:lnTo>
                  <a:lnTo>
                    <a:pt x="22" y="42"/>
                  </a:lnTo>
                  <a:lnTo>
                    <a:pt x="22" y="45"/>
                  </a:lnTo>
                  <a:lnTo>
                    <a:pt x="25" y="47"/>
                  </a:lnTo>
                  <a:lnTo>
                    <a:pt x="27" y="51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7" y="60"/>
                  </a:lnTo>
                  <a:lnTo>
                    <a:pt x="22" y="62"/>
                  </a:lnTo>
                  <a:lnTo>
                    <a:pt x="19" y="65"/>
                  </a:lnTo>
                  <a:lnTo>
                    <a:pt x="15" y="65"/>
                  </a:lnTo>
                  <a:lnTo>
                    <a:pt x="10" y="65"/>
                  </a:lnTo>
                  <a:lnTo>
                    <a:pt x="7" y="65"/>
                  </a:lnTo>
                  <a:lnTo>
                    <a:pt x="3" y="63"/>
                  </a:lnTo>
                  <a:lnTo>
                    <a:pt x="2" y="59"/>
                  </a:lnTo>
                  <a:lnTo>
                    <a:pt x="1" y="55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3" y="19"/>
                  </a:lnTo>
                  <a:lnTo>
                    <a:pt x="3" y="14"/>
                  </a:lnTo>
                  <a:lnTo>
                    <a:pt x="6" y="11"/>
                  </a:lnTo>
                  <a:lnTo>
                    <a:pt x="7" y="7"/>
                  </a:lnTo>
                  <a:lnTo>
                    <a:pt x="9" y="5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10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15" name="Freeform 27"/>
            <p:cNvSpPr>
              <a:spLocks/>
            </p:cNvSpPr>
            <p:nvPr/>
          </p:nvSpPr>
          <p:spPr bwMode="auto">
            <a:xfrm>
              <a:off x="3059" y="2611"/>
              <a:ext cx="41" cy="61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41" y="11"/>
                </a:cxn>
                <a:cxn ang="0">
                  <a:pos x="41" y="14"/>
                </a:cxn>
                <a:cxn ang="0">
                  <a:pos x="41" y="17"/>
                </a:cxn>
                <a:cxn ang="0">
                  <a:pos x="41" y="20"/>
                </a:cxn>
                <a:cxn ang="0">
                  <a:pos x="41" y="22"/>
                </a:cxn>
                <a:cxn ang="0">
                  <a:pos x="41" y="25"/>
                </a:cxn>
                <a:cxn ang="0">
                  <a:pos x="40" y="27"/>
                </a:cxn>
                <a:cxn ang="0">
                  <a:pos x="39" y="30"/>
                </a:cxn>
                <a:cxn ang="0">
                  <a:pos x="38" y="33"/>
                </a:cxn>
                <a:cxn ang="0">
                  <a:pos x="37" y="36"/>
                </a:cxn>
                <a:cxn ang="0">
                  <a:pos x="36" y="38"/>
                </a:cxn>
                <a:cxn ang="0">
                  <a:pos x="35" y="40"/>
                </a:cxn>
                <a:cxn ang="0">
                  <a:pos x="32" y="44"/>
                </a:cxn>
                <a:cxn ang="0">
                  <a:pos x="30" y="49"/>
                </a:cxn>
                <a:cxn ang="0">
                  <a:pos x="26" y="52"/>
                </a:cxn>
                <a:cxn ang="0">
                  <a:pos x="21" y="55"/>
                </a:cxn>
                <a:cxn ang="0">
                  <a:pos x="18" y="56"/>
                </a:cxn>
                <a:cxn ang="0">
                  <a:pos x="17" y="57"/>
                </a:cxn>
                <a:cxn ang="0">
                  <a:pos x="14" y="59"/>
                </a:cxn>
                <a:cxn ang="0">
                  <a:pos x="11" y="61"/>
                </a:cxn>
                <a:cxn ang="0">
                  <a:pos x="7" y="61"/>
                </a:cxn>
                <a:cxn ang="0">
                  <a:pos x="4" y="60"/>
                </a:cxn>
                <a:cxn ang="0">
                  <a:pos x="1" y="57"/>
                </a:cxn>
                <a:cxn ang="0">
                  <a:pos x="0" y="55"/>
                </a:cxn>
                <a:cxn ang="0">
                  <a:pos x="0" y="52"/>
                </a:cxn>
                <a:cxn ang="0">
                  <a:pos x="0" y="49"/>
                </a:cxn>
                <a:cxn ang="0">
                  <a:pos x="2" y="47"/>
                </a:cxn>
                <a:cxn ang="0">
                  <a:pos x="5" y="44"/>
                </a:cxn>
                <a:cxn ang="0">
                  <a:pos x="8" y="43"/>
                </a:cxn>
                <a:cxn ang="0">
                  <a:pos x="11" y="41"/>
                </a:cxn>
                <a:cxn ang="0">
                  <a:pos x="14" y="40"/>
                </a:cxn>
                <a:cxn ang="0">
                  <a:pos x="17" y="38"/>
                </a:cxn>
                <a:cxn ang="0">
                  <a:pos x="21" y="35"/>
                </a:cxn>
                <a:cxn ang="0">
                  <a:pos x="25" y="30"/>
                </a:cxn>
                <a:cxn ang="0">
                  <a:pos x="26" y="28"/>
                </a:cxn>
                <a:cxn ang="0">
                  <a:pos x="27" y="25"/>
                </a:cxn>
                <a:cxn ang="0">
                  <a:pos x="28" y="22"/>
                </a:cxn>
                <a:cxn ang="0">
                  <a:pos x="30" y="20"/>
                </a:cxn>
                <a:cxn ang="0">
                  <a:pos x="30" y="16"/>
                </a:cxn>
                <a:cxn ang="0">
                  <a:pos x="32" y="13"/>
                </a:cxn>
                <a:cxn ang="0">
                  <a:pos x="34" y="10"/>
                </a:cxn>
                <a:cxn ang="0">
                  <a:pos x="34" y="7"/>
                </a:cxn>
                <a:cxn ang="0">
                  <a:pos x="35" y="3"/>
                </a:cxn>
                <a:cxn ang="0">
                  <a:pos x="36" y="1"/>
                </a:cxn>
                <a:cxn ang="0">
                  <a:pos x="37" y="0"/>
                </a:cxn>
                <a:cxn ang="0">
                  <a:pos x="38" y="0"/>
                </a:cxn>
                <a:cxn ang="0">
                  <a:pos x="39" y="1"/>
                </a:cxn>
                <a:cxn ang="0">
                  <a:pos x="41" y="3"/>
                </a:cxn>
                <a:cxn ang="0">
                  <a:pos x="41" y="4"/>
                </a:cxn>
                <a:cxn ang="0">
                  <a:pos x="41" y="9"/>
                </a:cxn>
                <a:cxn ang="0">
                  <a:pos x="41" y="9"/>
                </a:cxn>
              </a:cxnLst>
              <a:rect l="0" t="0" r="r" b="b"/>
              <a:pathLst>
                <a:path w="41" h="61">
                  <a:moveTo>
                    <a:pt x="41" y="9"/>
                  </a:moveTo>
                  <a:lnTo>
                    <a:pt x="41" y="11"/>
                  </a:lnTo>
                  <a:lnTo>
                    <a:pt x="41" y="14"/>
                  </a:lnTo>
                  <a:lnTo>
                    <a:pt x="41" y="17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40" y="27"/>
                  </a:lnTo>
                  <a:lnTo>
                    <a:pt x="39" y="30"/>
                  </a:lnTo>
                  <a:lnTo>
                    <a:pt x="38" y="33"/>
                  </a:lnTo>
                  <a:lnTo>
                    <a:pt x="37" y="36"/>
                  </a:lnTo>
                  <a:lnTo>
                    <a:pt x="36" y="38"/>
                  </a:lnTo>
                  <a:lnTo>
                    <a:pt x="35" y="40"/>
                  </a:lnTo>
                  <a:lnTo>
                    <a:pt x="32" y="44"/>
                  </a:lnTo>
                  <a:lnTo>
                    <a:pt x="30" y="49"/>
                  </a:lnTo>
                  <a:lnTo>
                    <a:pt x="26" y="52"/>
                  </a:lnTo>
                  <a:lnTo>
                    <a:pt x="21" y="55"/>
                  </a:lnTo>
                  <a:lnTo>
                    <a:pt x="18" y="56"/>
                  </a:lnTo>
                  <a:lnTo>
                    <a:pt x="17" y="57"/>
                  </a:lnTo>
                  <a:lnTo>
                    <a:pt x="14" y="59"/>
                  </a:lnTo>
                  <a:lnTo>
                    <a:pt x="11" y="61"/>
                  </a:lnTo>
                  <a:lnTo>
                    <a:pt x="7" y="61"/>
                  </a:lnTo>
                  <a:lnTo>
                    <a:pt x="4" y="60"/>
                  </a:lnTo>
                  <a:lnTo>
                    <a:pt x="1" y="57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2" y="47"/>
                  </a:lnTo>
                  <a:lnTo>
                    <a:pt x="5" y="44"/>
                  </a:lnTo>
                  <a:lnTo>
                    <a:pt x="8" y="43"/>
                  </a:lnTo>
                  <a:lnTo>
                    <a:pt x="11" y="41"/>
                  </a:lnTo>
                  <a:lnTo>
                    <a:pt x="14" y="40"/>
                  </a:lnTo>
                  <a:lnTo>
                    <a:pt x="17" y="38"/>
                  </a:lnTo>
                  <a:lnTo>
                    <a:pt x="21" y="35"/>
                  </a:lnTo>
                  <a:lnTo>
                    <a:pt x="25" y="30"/>
                  </a:lnTo>
                  <a:lnTo>
                    <a:pt x="26" y="28"/>
                  </a:lnTo>
                  <a:lnTo>
                    <a:pt x="27" y="25"/>
                  </a:lnTo>
                  <a:lnTo>
                    <a:pt x="28" y="22"/>
                  </a:lnTo>
                  <a:lnTo>
                    <a:pt x="30" y="20"/>
                  </a:lnTo>
                  <a:lnTo>
                    <a:pt x="30" y="16"/>
                  </a:lnTo>
                  <a:lnTo>
                    <a:pt x="32" y="13"/>
                  </a:lnTo>
                  <a:lnTo>
                    <a:pt x="34" y="10"/>
                  </a:lnTo>
                  <a:lnTo>
                    <a:pt x="34" y="7"/>
                  </a:lnTo>
                  <a:lnTo>
                    <a:pt x="35" y="3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9" y="1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1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16" name="Freeform 28"/>
            <p:cNvSpPr>
              <a:spLocks/>
            </p:cNvSpPr>
            <p:nvPr/>
          </p:nvSpPr>
          <p:spPr bwMode="auto">
            <a:xfrm>
              <a:off x="3040" y="2659"/>
              <a:ext cx="129" cy="93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19" y="7"/>
                </a:cxn>
                <a:cxn ang="0">
                  <a:pos x="26" y="14"/>
                </a:cxn>
                <a:cxn ang="0">
                  <a:pos x="31" y="21"/>
                </a:cxn>
                <a:cxn ang="0">
                  <a:pos x="37" y="29"/>
                </a:cxn>
                <a:cxn ang="0">
                  <a:pos x="42" y="36"/>
                </a:cxn>
                <a:cxn ang="0">
                  <a:pos x="47" y="43"/>
                </a:cxn>
                <a:cxn ang="0">
                  <a:pos x="53" y="52"/>
                </a:cxn>
                <a:cxn ang="0">
                  <a:pos x="56" y="59"/>
                </a:cxn>
                <a:cxn ang="0">
                  <a:pos x="63" y="66"/>
                </a:cxn>
                <a:cxn ang="0">
                  <a:pos x="70" y="71"/>
                </a:cxn>
                <a:cxn ang="0">
                  <a:pos x="78" y="74"/>
                </a:cxn>
                <a:cxn ang="0">
                  <a:pos x="85" y="75"/>
                </a:cxn>
                <a:cxn ang="0">
                  <a:pos x="93" y="74"/>
                </a:cxn>
                <a:cxn ang="0">
                  <a:pos x="100" y="71"/>
                </a:cxn>
                <a:cxn ang="0">
                  <a:pos x="106" y="65"/>
                </a:cxn>
                <a:cxn ang="0">
                  <a:pos x="111" y="58"/>
                </a:cxn>
                <a:cxn ang="0">
                  <a:pos x="114" y="50"/>
                </a:cxn>
                <a:cxn ang="0">
                  <a:pos x="116" y="42"/>
                </a:cxn>
                <a:cxn ang="0">
                  <a:pos x="116" y="34"/>
                </a:cxn>
                <a:cxn ang="0">
                  <a:pos x="113" y="29"/>
                </a:cxn>
                <a:cxn ang="0">
                  <a:pos x="113" y="22"/>
                </a:cxn>
                <a:cxn ang="0">
                  <a:pos x="116" y="20"/>
                </a:cxn>
                <a:cxn ang="0">
                  <a:pos x="121" y="21"/>
                </a:cxn>
                <a:cxn ang="0">
                  <a:pos x="124" y="26"/>
                </a:cxn>
                <a:cxn ang="0">
                  <a:pos x="127" y="32"/>
                </a:cxn>
                <a:cxn ang="0">
                  <a:pos x="128" y="36"/>
                </a:cxn>
                <a:cxn ang="0">
                  <a:pos x="129" y="43"/>
                </a:cxn>
                <a:cxn ang="0">
                  <a:pos x="129" y="48"/>
                </a:cxn>
                <a:cxn ang="0">
                  <a:pos x="128" y="54"/>
                </a:cxn>
                <a:cxn ang="0">
                  <a:pos x="127" y="60"/>
                </a:cxn>
                <a:cxn ang="0">
                  <a:pos x="124" y="66"/>
                </a:cxn>
                <a:cxn ang="0">
                  <a:pos x="119" y="74"/>
                </a:cxn>
                <a:cxn ang="0">
                  <a:pos x="109" y="83"/>
                </a:cxn>
                <a:cxn ang="0">
                  <a:pos x="97" y="90"/>
                </a:cxn>
                <a:cxn ang="0">
                  <a:pos x="85" y="93"/>
                </a:cxn>
                <a:cxn ang="0">
                  <a:pos x="73" y="92"/>
                </a:cxn>
                <a:cxn ang="0">
                  <a:pos x="61" y="87"/>
                </a:cxn>
                <a:cxn ang="0">
                  <a:pos x="51" y="81"/>
                </a:cxn>
                <a:cxn ang="0">
                  <a:pos x="41" y="72"/>
                </a:cxn>
                <a:cxn ang="0">
                  <a:pos x="36" y="61"/>
                </a:cxn>
                <a:cxn ang="0">
                  <a:pos x="31" y="54"/>
                </a:cxn>
                <a:cxn ang="0">
                  <a:pos x="29" y="46"/>
                </a:cxn>
                <a:cxn ang="0">
                  <a:pos x="26" y="39"/>
                </a:cxn>
                <a:cxn ang="0">
                  <a:pos x="22" y="31"/>
                </a:cxn>
                <a:cxn ang="0">
                  <a:pos x="18" y="23"/>
                </a:cxn>
                <a:cxn ang="0">
                  <a:pos x="12" y="17"/>
                </a:cxn>
                <a:cxn ang="0">
                  <a:pos x="7" y="12"/>
                </a:cxn>
                <a:cxn ang="0">
                  <a:pos x="0" y="7"/>
                </a:cxn>
                <a:cxn ang="0">
                  <a:pos x="3" y="0"/>
                </a:cxn>
                <a:cxn ang="0">
                  <a:pos x="8" y="1"/>
                </a:cxn>
              </a:cxnLst>
              <a:rect l="0" t="0" r="r" b="b"/>
              <a:pathLst>
                <a:path w="129" h="93">
                  <a:moveTo>
                    <a:pt x="8" y="1"/>
                  </a:moveTo>
                  <a:lnTo>
                    <a:pt x="11" y="3"/>
                  </a:lnTo>
                  <a:lnTo>
                    <a:pt x="15" y="5"/>
                  </a:lnTo>
                  <a:lnTo>
                    <a:pt x="19" y="7"/>
                  </a:lnTo>
                  <a:lnTo>
                    <a:pt x="22" y="11"/>
                  </a:lnTo>
                  <a:lnTo>
                    <a:pt x="26" y="14"/>
                  </a:lnTo>
                  <a:lnTo>
                    <a:pt x="29" y="17"/>
                  </a:lnTo>
                  <a:lnTo>
                    <a:pt x="31" y="21"/>
                  </a:lnTo>
                  <a:lnTo>
                    <a:pt x="35" y="25"/>
                  </a:lnTo>
                  <a:lnTo>
                    <a:pt x="37" y="29"/>
                  </a:lnTo>
                  <a:lnTo>
                    <a:pt x="40" y="32"/>
                  </a:lnTo>
                  <a:lnTo>
                    <a:pt x="42" y="36"/>
                  </a:lnTo>
                  <a:lnTo>
                    <a:pt x="45" y="40"/>
                  </a:lnTo>
                  <a:lnTo>
                    <a:pt x="47" y="43"/>
                  </a:lnTo>
                  <a:lnTo>
                    <a:pt x="49" y="47"/>
                  </a:lnTo>
                  <a:lnTo>
                    <a:pt x="53" y="52"/>
                  </a:lnTo>
                  <a:lnTo>
                    <a:pt x="55" y="56"/>
                  </a:lnTo>
                  <a:lnTo>
                    <a:pt x="56" y="59"/>
                  </a:lnTo>
                  <a:lnTo>
                    <a:pt x="60" y="63"/>
                  </a:lnTo>
                  <a:lnTo>
                    <a:pt x="63" y="66"/>
                  </a:lnTo>
                  <a:lnTo>
                    <a:pt x="67" y="69"/>
                  </a:lnTo>
                  <a:lnTo>
                    <a:pt x="70" y="71"/>
                  </a:lnTo>
                  <a:lnTo>
                    <a:pt x="74" y="72"/>
                  </a:lnTo>
                  <a:lnTo>
                    <a:pt x="78" y="74"/>
                  </a:lnTo>
                  <a:lnTo>
                    <a:pt x="82" y="75"/>
                  </a:lnTo>
                  <a:lnTo>
                    <a:pt x="85" y="75"/>
                  </a:lnTo>
                  <a:lnTo>
                    <a:pt x="90" y="75"/>
                  </a:lnTo>
                  <a:lnTo>
                    <a:pt x="93" y="74"/>
                  </a:lnTo>
                  <a:lnTo>
                    <a:pt x="97" y="73"/>
                  </a:lnTo>
                  <a:lnTo>
                    <a:pt x="100" y="71"/>
                  </a:lnTo>
                  <a:lnTo>
                    <a:pt x="103" y="69"/>
                  </a:lnTo>
                  <a:lnTo>
                    <a:pt x="106" y="65"/>
                  </a:lnTo>
                  <a:lnTo>
                    <a:pt x="110" y="61"/>
                  </a:lnTo>
                  <a:lnTo>
                    <a:pt x="111" y="58"/>
                  </a:lnTo>
                  <a:lnTo>
                    <a:pt x="113" y="54"/>
                  </a:lnTo>
                  <a:lnTo>
                    <a:pt x="114" y="50"/>
                  </a:lnTo>
                  <a:lnTo>
                    <a:pt x="116" y="46"/>
                  </a:lnTo>
                  <a:lnTo>
                    <a:pt x="116" y="42"/>
                  </a:lnTo>
                  <a:lnTo>
                    <a:pt x="116" y="39"/>
                  </a:lnTo>
                  <a:lnTo>
                    <a:pt x="116" y="34"/>
                  </a:lnTo>
                  <a:lnTo>
                    <a:pt x="115" y="32"/>
                  </a:lnTo>
                  <a:lnTo>
                    <a:pt x="113" y="29"/>
                  </a:lnTo>
                  <a:lnTo>
                    <a:pt x="113" y="25"/>
                  </a:lnTo>
                  <a:lnTo>
                    <a:pt x="113" y="22"/>
                  </a:lnTo>
                  <a:lnTo>
                    <a:pt x="114" y="21"/>
                  </a:lnTo>
                  <a:lnTo>
                    <a:pt x="116" y="20"/>
                  </a:lnTo>
                  <a:lnTo>
                    <a:pt x="118" y="20"/>
                  </a:lnTo>
                  <a:lnTo>
                    <a:pt x="121" y="21"/>
                  </a:lnTo>
                  <a:lnTo>
                    <a:pt x="123" y="25"/>
                  </a:lnTo>
                  <a:lnTo>
                    <a:pt x="124" y="26"/>
                  </a:lnTo>
                  <a:lnTo>
                    <a:pt x="125" y="29"/>
                  </a:lnTo>
                  <a:lnTo>
                    <a:pt x="127" y="32"/>
                  </a:lnTo>
                  <a:lnTo>
                    <a:pt x="128" y="34"/>
                  </a:lnTo>
                  <a:lnTo>
                    <a:pt x="128" y="36"/>
                  </a:lnTo>
                  <a:lnTo>
                    <a:pt x="129" y="40"/>
                  </a:lnTo>
                  <a:lnTo>
                    <a:pt x="129" y="43"/>
                  </a:lnTo>
                  <a:lnTo>
                    <a:pt x="129" y="46"/>
                  </a:lnTo>
                  <a:lnTo>
                    <a:pt x="129" y="48"/>
                  </a:lnTo>
                  <a:lnTo>
                    <a:pt x="128" y="52"/>
                  </a:lnTo>
                  <a:lnTo>
                    <a:pt x="128" y="54"/>
                  </a:lnTo>
                  <a:lnTo>
                    <a:pt x="128" y="58"/>
                  </a:lnTo>
                  <a:lnTo>
                    <a:pt x="127" y="60"/>
                  </a:lnTo>
                  <a:lnTo>
                    <a:pt x="125" y="63"/>
                  </a:lnTo>
                  <a:lnTo>
                    <a:pt x="124" y="66"/>
                  </a:lnTo>
                  <a:lnTo>
                    <a:pt x="124" y="69"/>
                  </a:lnTo>
                  <a:lnTo>
                    <a:pt x="119" y="74"/>
                  </a:lnTo>
                  <a:lnTo>
                    <a:pt x="113" y="80"/>
                  </a:lnTo>
                  <a:lnTo>
                    <a:pt x="109" y="83"/>
                  </a:lnTo>
                  <a:lnTo>
                    <a:pt x="103" y="87"/>
                  </a:lnTo>
                  <a:lnTo>
                    <a:pt x="97" y="90"/>
                  </a:lnTo>
                  <a:lnTo>
                    <a:pt x="91" y="92"/>
                  </a:lnTo>
                  <a:lnTo>
                    <a:pt x="85" y="93"/>
                  </a:lnTo>
                  <a:lnTo>
                    <a:pt x="79" y="93"/>
                  </a:lnTo>
                  <a:lnTo>
                    <a:pt x="73" y="92"/>
                  </a:lnTo>
                  <a:lnTo>
                    <a:pt x="67" y="90"/>
                  </a:lnTo>
                  <a:lnTo>
                    <a:pt x="61" y="87"/>
                  </a:lnTo>
                  <a:lnTo>
                    <a:pt x="56" y="85"/>
                  </a:lnTo>
                  <a:lnTo>
                    <a:pt x="51" y="81"/>
                  </a:lnTo>
                  <a:lnTo>
                    <a:pt x="46" y="76"/>
                  </a:lnTo>
                  <a:lnTo>
                    <a:pt x="41" y="72"/>
                  </a:lnTo>
                  <a:lnTo>
                    <a:pt x="38" y="66"/>
                  </a:lnTo>
                  <a:lnTo>
                    <a:pt x="36" y="61"/>
                  </a:lnTo>
                  <a:lnTo>
                    <a:pt x="33" y="58"/>
                  </a:lnTo>
                  <a:lnTo>
                    <a:pt x="31" y="54"/>
                  </a:lnTo>
                  <a:lnTo>
                    <a:pt x="30" y="50"/>
                  </a:lnTo>
                  <a:lnTo>
                    <a:pt x="29" y="46"/>
                  </a:lnTo>
                  <a:lnTo>
                    <a:pt x="27" y="42"/>
                  </a:lnTo>
                  <a:lnTo>
                    <a:pt x="26" y="39"/>
                  </a:lnTo>
                  <a:lnTo>
                    <a:pt x="24" y="34"/>
                  </a:lnTo>
                  <a:lnTo>
                    <a:pt x="22" y="31"/>
                  </a:lnTo>
                  <a:lnTo>
                    <a:pt x="20" y="27"/>
                  </a:lnTo>
                  <a:lnTo>
                    <a:pt x="18" y="23"/>
                  </a:lnTo>
                  <a:lnTo>
                    <a:pt x="15" y="20"/>
                  </a:lnTo>
                  <a:lnTo>
                    <a:pt x="12" y="17"/>
                  </a:lnTo>
                  <a:lnTo>
                    <a:pt x="10" y="14"/>
                  </a:lnTo>
                  <a:lnTo>
                    <a:pt x="7" y="12"/>
                  </a:lnTo>
                  <a:lnTo>
                    <a:pt x="3" y="11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17" name="Freeform 29"/>
            <p:cNvSpPr>
              <a:spLocks/>
            </p:cNvSpPr>
            <p:nvPr/>
          </p:nvSpPr>
          <p:spPr bwMode="auto">
            <a:xfrm>
              <a:off x="2937" y="2648"/>
              <a:ext cx="248" cy="320"/>
            </a:xfrm>
            <a:custGeom>
              <a:avLst/>
              <a:gdLst/>
              <a:ahLst/>
              <a:cxnLst>
                <a:cxn ang="0">
                  <a:pos x="114" y="23"/>
                </a:cxn>
                <a:cxn ang="0">
                  <a:pos x="95" y="26"/>
                </a:cxn>
                <a:cxn ang="0">
                  <a:pos x="79" y="30"/>
                </a:cxn>
                <a:cxn ang="0">
                  <a:pos x="64" y="36"/>
                </a:cxn>
                <a:cxn ang="0">
                  <a:pos x="49" y="43"/>
                </a:cxn>
                <a:cxn ang="0">
                  <a:pos x="38" y="57"/>
                </a:cxn>
                <a:cxn ang="0">
                  <a:pos x="30" y="74"/>
                </a:cxn>
                <a:cxn ang="0">
                  <a:pos x="24" y="96"/>
                </a:cxn>
                <a:cxn ang="0">
                  <a:pos x="22" y="120"/>
                </a:cxn>
                <a:cxn ang="0">
                  <a:pos x="22" y="143"/>
                </a:cxn>
                <a:cxn ang="0">
                  <a:pos x="23" y="163"/>
                </a:cxn>
                <a:cxn ang="0">
                  <a:pos x="23" y="178"/>
                </a:cxn>
                <a:cxn ang="0">
                  <a:pos x="23" y="202"/>
                </a:cxn>
                <a:cxn ang="0">
                  <a:pos x="24" y="229"/>
                </a:cxn>
                <a:cxn ang="0">
                  <a:pos x="33" y="256"/>
                </a:cxn>
                <a:cxn ang="0">
                  <a:pos x="52" y="278"/>
                </a:cxn>
                <a:cxn ang="0">
                  <a:pos x="84" y="291"/>
                </a:cxn>
                <a:cxn ang="0">
                  <a:pos x="123" y="295"/>
                </a:cxn>
                <a:cxn ang="0">
                  <a:pos x="164" y="295"/>
                </a:cxn>
                <a:cxn ang="0">
                  <a:pos x="203" y="292"/>
                </a:cxn>
                <a:cxn ang="0">
                  <a:pos x="231" y="290"/>
                </a:cxn>
                <a:cxn ang="0">
                  <a:pos x="245" y="290"/>
                </a:cxn>
                <a:cxn ang="0">
                  <a:pos x="248" y="293"/>
                </a:cxn>
                <a:cxn ang="0">
                  <a:pos x="240" y="301"/>
                </a:cxn>
                <a:cxn ang="0">
                  <a:pos x="231" y="306"/>
                </a:cxn>
                <a:cxn ang="0">
                  <a:pos x="219" y="306"/>
                </a:cxn>
                <a:cxn ang="0">
                  <a:pos x="191" y="310"/>
                </a:cxn>
                <a:cxn ang="0">
                  <a:pos x="148" y="317"/>
                </a:cxn>
                <a:cxn ang="0">
                  <a:pos x="101" y="320"/>
                </a:cxn>
                <a:cxn ang="0">
                  <a:pos x="56" y="313"/>
                </a:cxn>
                <a:cxn ang="0">
                  <a:pos x="22" y="293"/>
                </a:cxn>
                <a:cxn ang="0">
                  <a:pos x="10" y="267"/>
                </a:cxn>
                <a:cxn ang="0">
                  <a:pos x="4" y="232"/>
                </a:cxn>
                <a:cxn ang="0">
                  <a:pos x="3" y="192"/>
                </a:cxn>
                <a:cxn ang="0">
                  <a:pos x="3" y="157"/>
                </a:cxn>
                <a:cxn ang="0">
                  <a:pos x="3" y="131"/>
                </a:cxn>
                <a:cxn ang="0">
                  <a:pos x="1" y="113"/>
                </a:cxn>
                <a:cxn ang="0">
                  <a:pos x="0" y="96"/>
                </a:cxn>
                <a:cxn ang="0">
                  <a:pos x="2" y="81"/>
                </a:cxn>
                <a:cxn ang="0">
                  <a:pos x="7" y="66"/>
                </a:cxn>
                <a:cxn ang="0">
                  <a:pos x="15" y="52"/>
                </a:cxn>
                <a:cxn ang="0">
                  <a:pos x="26" y="38"/>
                </a:cxn>
                <a:cxn ang="0">
                  <a:pos x="41" y="26"/>
                </a:cxn>
                <a:cxn ang="0">
                  <a:pos x="55" y="17"/>
                </a:cxn>
                <a:cxn ang="0">
                  <a:pos x="69" y="11"/>
                </a:cxn>
                <a:cxn ang="0">
                  <a:pos x="87" y="5"/>
                </a:cxn>
                <a:cxn ang="0">
                  <a:pos x="107" y="0"/>
                </a:cxn>
                <a:cxn ang="0">
                  <a:pos x="117" y="5"/>
                </a:cxn>
                <a:cxn ang="0">
                  <a:pos x="126" y="15"/>
                </a:cxn>
                <a:cxn ang="0">
                  <a:pos x="126" y="19"/>
                </a:cxn>
              </a:cxnLst>
              <a:rect l="0" t="0" r="r" b="b"/>
              <a:pathLst>
                <a:path w="248" h="320">
                  <a:moveTo>
                    <a:pt x="126" y="19"/>
                  </a:moveTo>
                  <a:lnTo>
                    <a:pt x="120" y="22"/>
                  </a:lnTo>
                  <a:lnTo>
                    <a:pt x="114" y="23"/>
                  </a:lnTo>
                  <a:lnTo>
                    <a:pt x="107" y="24"/>
                  </a:lnTo>
                  <a:lnTo>
                    <a:pt x="102" y="25"/>
                  </a:lnTo>
                  <a:lnTo>
                    <a:pt x="95" y="26"/>
                  </a:lnTo>
                  <a:lnTo>
                    <a:pt x="89" y="27"/>
                  </a:lnTo>
                  <a:lnTo>
                    <a:pt x="84" y="29"/>
                  </a:lnTo>
                  <a:lnTo>
                    <a:pt x="79" y="30"/>
                  </a:lnTo>
                  <a:lnTo>
                    <a:pt x="74" y="32"/>
                  </a:lnTo>
                  <a:lnTo>
                    <a:pt x="68" y="33"/>
                  </a:lnTo>
                  <a:lnTo>
                    <a:pt x="64" y="36"/>
                  </a:lnTo>
                  <a:lnTo>
                    <a:pt x="58" y="38"/>
                  </a:lnTo>
                  <a:lnTo>
                    <a:pt x="53" y="41"/>
                  </a:lnTo>
                  <a:lnTo>
                    <a:pt x="49" y="43"/>
                  </a:lnTo>
                  <a:lnTo>
                    <a:pt x="46" y="47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4" y="61"/>
                  </a:lnTo>
                  <a:lnTo>
                    <a:pt x="31" y="68"/>
                  </a:lnTo>
                  <a:lnTo>
                    <a:pt x="30" y="74"/>
                  </a:lnTo>
                  <a:lnTo>
                    <a:pt x="26" y="80"/>
                  </a:lnTo>
                  <a:lnTo>
                    <a:pt x="25" y="89"/>
                  </a:lnTo>
                  <a:lnTo>
                    <a:pt x="24" y="96"/>
                  </a:lnTo>
                  <a:lnTo>
                    <a:pt x="23" y="105"/>
                  </a:lnTo>
                  <a:lnTo>
                    <a:pt x="22" y="112"/>
                  </a:lnTo>
                  <a:lnTo>
                    <a:pt x="22" y="120"/>
                  </a:lnTo>
                  <a:lnTo>
                    <a:pt x="21" y="127"/>
                  </a:lnTo>
                  <a:lnTo>
                    <a:pt x="22" y="135"/>
                  </a:lnTo>
                  <a:lnTo>
                    <a:pt x="22" y="143"/>
                  </a:lnTo>
                  <a:lnTo>
                    <a:pt x="22" y="150"/>
                  </a:lnTo>
                  <a:lnTo>
                    <a:pt x="23" y="157"/>
                  </a:lnTo>
                  <a:lnTo>
                    <a:pt x="23" y="163"/>
                  </a:lnTo>
                  <a:lnTo>
                    <a:pt x="23" y="166"/>
                  </a:lnTo>
                  <a:lnTo>
                    <a:pt x="23" y="172"/>
                  </a:lnTo>
                  <a:lnTo>
                    <a:pt x="23" y="178"/>
                  </a:lnTo>
                  <a:lnTo>
                    <a:pt x="23" y="186"/>
                  </a:lnTo>
                  <a:lnTo>
                    <a:pt x="23" y="192"/>
                  </a:lnTo>
                  <a:lnTo>
                    <a:pt x="23" y="202"/>
                  </a:lnTo>
                  <a:lnTo>
                    <a:pt x="23" y="211"/>
                  </a:lnTo>
                  <a:lnTo>
                    <a:pt x="23" y="220"/>
                  </a:lnTo>
                  <a:lnTo>
                    <a:pt x="24" y="229"/>
                  </a:lnTo>
                  <a:lnTo>
                    <a:pt x="26" y="239"/>
                  </a:lnTo>
                  <a:lnTo>
                    <a:pt x="29" y="247"/>
                  </a:lnTo>
                  <a:lnTo>
                    <a:pt x="33" y="256"/>
                  </a:lnTo>
                  <a:lnTo>
                    <a:pt x="38" y="264"/>
                  </a:lnTo>
                  <a:lnTo>
                    <a:pt x="46" y="271"/>
                  </a:lnTo>
                  <a:lnTo>
                    <a:pt x="52" y="278"/>
                  </a:lnTo>
                  <a:lnTo>
                    <a:pt x="62" y="283"/>
                  </a:lnTo>
                  <a:lnTo>
                    <a:pt x="72" y="287"/>
                  </a:lnTo>
                  <a:lnTo>
                    <a:pt x="84" y="291"/>
                  </a:lnTo>
                  <a:lnTo>
                    <a:pt x="96" y="293"/>
                  </a:lnTo>
                  <a:lnTo>
                    <a:pt x="110" y="295"/>
                  </a:lnTo>
                  <a:lnTo>
                    <a:pt x="123" y="295"/>
                  </a:lnTo>
                  <a:lnTo>
                    <a:pt x="136" y="295"/>
                  </a:lnTo>
                  <a:lnTo>
                    <a:pt x="151" y="295"/>
                  </a:lnTo>
                  <a:lnTo>
                    <a:pt x="164" y="295"/>
                  </a:lnTo>
                  <a:lnTo>
                    <a:pt x="178" y="294"/>
                  </a:lnTo>
                  <a:lnTo>
                    <a:pt x="190" y="293"/>
                  </a:lnTo>
                  <a:lnTo>
                    <a:pt x="203" y="292"/>
                  </a:lnTo>
                  <a:lnTo>
                    <a:pt x="213" y="291"/>
                  </a:lnTo>
                  <a:lnTo>
                    <a:pt x="223" y="290"/>
                  </a:lnTo>
                  <a:lnTo>
                    <a:pt x="231" y="290"/>
                  </a:lnTo>
                  <a:lnTo>
                    <a:pt x="239" y="290"/>
                  </a:lnTo>
                  <a:lnTo>
                    <a:pt x="242" y="290"/>
                  </a:lnTo>
                  <a:lnTo>
                    <a:pt x="245" y="290"/>
                  </a:lnTo>
                  <a:lnTo>
                    <a:pt x="246" y="291"/>
                  </a:lnTo>
                  <a:lnTo>
                    <a:pt x="248" y="291"/>
                  </a:lnTo>
                  <a:lnTo>
                    <a:pt x="248" y="293"/>
                  </a:lnTo>
                  <a:lnTo>
                    <a:pt x="246" y="295"/>
                  </a:lnTo>
                  <a:lnTo>
                    <a:pt x="244" y="298"/>
                  </a:lnTo>
                  <a:lnTo>
                    <a:pt x="240" y="301"/>
                  </a:lnTo>
                  <a:lnTo>
                    <a:pt x="235" y="305"/>
                  </a:lnTo>
                  <a:lnTo>
                    <a:pt x="233" y="305"/>
                  </a:lnTo>
                  <a:lnTo>
                    <a:pt x="231" y="306"/>
                  </a:lnTo>
                  <a:lnTo>
                    <a:pt x="227" y="306"/>
                  </a:lnTo>
                  <a:lnTo>
                    <a:pt x="226" y="306"/>
                  </a:lnTo>
                  <a:lnTo>
                    <a:pt x="219" y="306"/>
                  </a:lnTo>
                  <a:lnTo>
                    <a:pt x="212" y="307"/>
                  </a:lnTo>
                  <a:lnTo>
                    <a:pt x="203" y="308"/>
                  </a:lnTo>
                  <a:lnTo>
                    <a:pt x="191" y="310"/>
                  </a:lnTo>
                  <a:lnTo>
                    <a:pt x="178" y="312"/>
                  </a:lnTo>
                  <a:lnTo>
                    <a:pt x="163" y="314"/>
                  </a:lnTo>
                  <a:lnTo>
                    <a:pt x="148" y="317"/>
                  </a:lnTo>
                  <a:lnTo>
                    <a:pt x="133" y="319"/>
                  </a:lnTo>
                  <a:lnTo>
                    <a:pt x="117" y="320"/>
                  </a:lnTo>
                  <a:lnTo>
                    <a:pt x="101" y="320"/>
                  </a:lnTo>
                  <a:lnTo>
                    <a:pt x="84" y="319"/>
                  </a:lnTo>
                  <a:lnTo>
                    <a:pt x="69" y="317"/>
                  </a:lnTo>
                  <a:lnTo>
                    <a:pt x="56" y="313"/>
                  </a:lnTo>
                  <a:lnTo>
                    <a:pt x="42" y="309"/>
                  </a:lnTo>
                  <a:lnTo>
                    <a:pt x="31" y="301"/>
                  </a:lnTo>
                  <a:lnTo>
                    <a:pt x="22" y="293"/>
                  </a:lnTo>
                  <a:lnTo>
                    <a:pt x="16" y="286"/>
                  </a:lnTo>
                  <a:lnTo>
                    <a:pt x="13" y="277"/>
                  </a:lnTo>
                  <a:lnTo>
                    <a:pt x="10" y="267"/>
                  </a:lnTo>
                  <a:lnTo>
                    <a:pt x="9" y="257"/>
                  </a:lnTo>
                  <a:lnTo>
                    <a:pt x="6" y="244"/>
                  </a:lnTo>
                  <a:lnTo>
                    <a:pt x="4" y="232"/>
                  </a:lnTo>
                  <a:lnTo>
                    <a:pt x="4" y="218"/>
                  </a:lnTo>
                  <a:lnTo>
                    <a:pt x="4" y="206"/>
                  </a:lnTo>
                  <a:lnTo>
                    <a:pt x="3" y="192"/>
                  </a:lnTo>
                  <a:lnTo>
                    <a:pt x="3" y="179"/>
                  </a:lnTo>
                  <a:lnTo>
                    <a:pt x="3" y="167"/>
                  </a:lnTo>
                  <a:lnTo>
                    <a:pt x="3" y="157"/>
                  </a:lnTo>
                  <a:lnTo>
                    <a:pt x="3" y="146"/>
                  </a:lnTo>
                  <a:lnTo>
                    <a:pt x="3" y="138"/>
                  </a:lnTo>
                  <a:lnTo>
                    <a:pt x="3" y="131"/>
                  </a:lnTo>
                  <a:lnTo>
                    <a:pt x="3" y="127"/>
                  </a:lnTo>
                  <a:lnTo>
                    <a:pt x="1" y="120"/>
                  </a:lnTo>
                  <a:lnTo>
                    <a:pt x="1" y="113"/>
                  </a:lnTo>
                  <a:lnTo>
                    <a:pt x="0" y="108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1" y="91"/>
                  </a:lnTo>
                  <a:lnTo>
                    <a:pt x="1" y="86"/>
                  </a:lnTo>
                  <a:lnTo>
                    <a:pt x="2" y="81"/>
                  </a:lnTo>
                  <a:lnTo>
                    <a:pt x="4" y="76"/>
                  </a:lnTo>
                  <a:lnTo>
                    <a:pt x="5" y="70"/>
                  </a:lnTo>
                  <a:lnTo>
                    <a:pt x="7" y="66"/>
                  </a:lnTo>
                  <a:lnTo>
                    <a:pt x="10" y="61"/>
                  </a:lnTo>
                  <a:lnTo>
                    <a:pt x="12" y="57"/>
                  </a:lnTo>
                  <a:lnTo>
                    <a:pt x="15" y="52"/>
                  </a:lnTo>
                  <a:lnTo>
                    <a:pt x="20" y="47"/>
                  </a:lnTo>
                  <a:lnTo>
                    <a:pt x="23" y="43"/>
                  </a:lnTo>
                  <a:lnTo>
                    <a:pt x="26" y="38"/>
                  </a:lnTo>
                  <a:lnTo>
                    <a:pt x="31" y="33"/>
                  </a:lnTo>
                  <a:lnTo>
                    <a:pt x="35" y="29"/>
                  </a:lnTo>
                  <a:lnTo>
                    <a:pt x="41" y="26"/>
                  </a:lnTo>
                  <a:lnTo>
                    <a:pt x="46" y="23"/>
                  </a:lnTo>
                  <a:lnTo>
                    <a:pt x="50" y="19"/>
                  </a:lnTo>
                  <a:lnTo>
                    <a:pt x="55" y="17"/>
                  </a:lnTo>
                  <a:lnTo>
                    <a:pt x="60" y="15"/>
                  </a:lnTo>
                  <a:lnTo>
                    <a:pt x="65" y="12"/>
                  </a:lnTo>
                  <a:lnTo>
                    <a:pt x="69" y="11"/>
                  </a:lnTo>
                  <a:lnTo>
                    <a:pt x="76" y="9"/>
                  </a:lnTo>
                  <a:lnTo>
                    <a:pt x="81" y="6"/>
                  </a:lnTo>
                  <a:lnTo>
                    <a:pt x="87" y="5"/>
                  </a:lnTo>
                  <a:lnTo>
                    <a:pt x="94" y="3"/>
                  </a:lnTo>
                  <a:lnTo>
                    <a:pt x="101" y="2"/>
                  </a:lnTo>
                  <a:lnTo>
                    <a:pt x="107" y="0"/>
                  </a:lnTo>
                  <a:lnTo>
                    <a:pt x="110" y="0"/>
                  </a:lnTo>
                  <a:lnTo>
                    <a:pt x="114" y="2"/>
                  </a:lnTo>
                  <a:lnTo>
                    <a:pt x="117" y="5"/>
                  </a:lnTo>
                  <a:lnTo>
                    <a:pt x="122" y="9"/>
                  </a:lnTo>
                  <a:lnTo>
                    <a:pt x="124" y="12"/>
                  </a:lnTo>
                  <a:lnTo>
                    <a:pt x="126" y="15"/>
                  </a:lnTo>
                  <a:lnTo>
                    <a:pt x="127" y="18"/>
                  </a:lnTo>
                  <a:lnTo>
                    <a:pt x="126" y="19"/>
                  </a:lnTo>
                  <a:lnTo>
                    <a:pt x="126" y="19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18" name="Freeform 30"/>
            <p:cNvSpPr>
              <a:spLocks/>
            </p:cNvSpPr>
            <p:nvPr/>
          </p:nvSpPr>
          <p:spPr bwMode="auto">
            <a:xfrm>
              <a:off x="2985" y="2746"/>
              <a:ext cx="217" cy="181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3" y="28"/>
                </a:cxn>
                <a:cxn ang="0">
                  <a:pos x="13" y="47"/>
                </a:cxn>
                <a:cxn ang="0">
                  <a:pos x="17" y="65"/>
                </a:cxn>
                <a:cxn ang="0">
                  <a:pos x="20" y="82"/>
                </a:cxn>
                <a:cxn ang="0">
                  <a:pos x="24" y="99"/>
                </a:cxn>
                <a:cxn ang="0">
                  <a:pos x="28" y="109"/>
                </a:cxn>
                <a:cxn ang="0">
                  <a:pos x="30" y="118"/>
                </a:cxn>
                <a:cxn ang="0">
                  <a:pos x="36" y="125"/>
                </a:cxn>
                <a:cxn ang="0">
                  <a:pos x="50" y="133"/>
                </a:cxn>
                <a:cxn ang="0">
                  <a:pos x="74" y="142"/>
                </a:cxn>
                <a:cxn ang="0">
                  <a:pos x="103" y="148"/>
                </a:cxn>
                <a:cxn ang="0">
                  <a:pos x="133" y="154"/>
                </a:cxn>
                <a:cxn ang="0">
                  <a:pos x="164" y="159"/>
                </a:cxn>
                <a:cxn ang="0">
                  <a:pos x="187" y="162"/>
                </a:cxn>
                <a:cxn ang="0">
                  <a:pos x="204" y="165"/>
                </a:cxn>
                <a:cxn ang="0">
                  <a:pos x="210" y="167"/>
                </a:cxn>
                <a:cxn ang="0">
                  <a:pos x="213" y="171"/>
                </a:cxn>
                <a:cxn ang="0">
                  <a:pos x="216" y="175"/>
                </a:cxn>
                <a:cxn ang="0">
                  <a:pos x="216" y="180"/>
                </a:cxn>
                <a:cxn ang="0">
                  <a:pos x="213" y="180"/>
                </a:cxn>
                <a:cxn ang="0">
                  <a:pos x="206" y="179"/>
                </a:cxn>
                <a:cxn ang="0">
                  <a:pos x="200" y="179"/>
                </a:cxn>
                <a:cxn ang="0">
                  <a:pos x="194" y="179"/>
                </a:cxn>
                <a:cxn ang="0">
                  <a:pos x="187" y="179"/>
                </a:cxn>
                <a:cxn ang="0">
                  <a:pos x="179" y="179"/>
                </a:cxn>
                <a:cxn ang="0">
                  <a:pos x="173" y="179"/>
                </a:cxn>
                <a:cxn ang="0">
                  <a:pos x="168" y="179"/>
                </a:cxn>
                <a:cxn ang="0">
                  <a:pos x="158" y="178"/>
                </a:cxn>
                <a:cxn ang="0">
                  <a:pos x="139" y="174"/>
                </a:cxn>
                <a:cxn ang="0">
                  <a:pos x="118" y="170"/>
                </a:cxn>
                <a:cxn ang="0">
                  <a:pos x="93" y="166"/>
                </a:cxn>
                <a:cxn ang="0">
                  <a:pos x="68" y="159"/>
                </a:cxn>
                <a:cxn ang="0">
                  <a:pos x="46" y="152"/>
                </a:cxn>
                <a:cxn ang="0">
                  <a:pos x="27" y="142"/>
                </a:cxn>
                <a:cxn ang="0">
                  <a:pos x="13" y="132"/>
                </a:cxn>
                <a:cxn ang="0">
                  <a:pos x="9" y="119"/>
                </a:cxn>
                <a:cxn ang="0">
                  <a:pos x="7" y="104"/>
                </a:cxn>
                <a:cxn ang="0">
                  <a:pos x="3" y="89"/>
                </a:cxn>
                <a:cxn ang="0">
                  <a:pos x="2" y="73"/>
                </a:cxn>
                <a:cxn ang="0">
                  <a:pos x="0" y="59"/>
                </a:cxn>
                <a:cxn ang="0">
                  <a:pos x="0" y="42"/>
                </a:cxn>
                <a:cxn ang="0">
                  <a:pos x="1" y="27"/>
                </a:cxn>
                <a:cxn ang="0">
                  <a:pos x="3" y="12"/>
                </a:cxn>
                <a:cxn ang="0">
                  <a:pos x="7" y="2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7" y="5"/>
                </a:cxn>
              </a:cxnLst>
              <a:rect l="0" t="0" r="r" b="b"/>
              <a:pathLst>
                <a:path w="217" h="181">
                  <a:moveTo>
                    <a:pt x="17" y="5"/>
                  </a:moveTo>
                  <a:lnTo>
                    <a:pt x="14" y="12"/>
                  </a:lnTo>
                  <a:lnTo>
                    <a:pt x="13" y="20"/>
                  </a:lnTo>
                  <a:lnTo>
                    <a:pt x="13" y="28"/>
                  </a:lnTo>
                  <a:lnTo>
                    <a:pt x="13" y="37"/>
                  </a:lnTo>
                  <a:lnTo>
                    <a:pt x="13" y="47"/>
                  </a:lnTo>
                  <a:lnTo>
                    <a:pt x="16" y="55"/>
                  </a:lnTo>
                  <a:lnTo>
                    <a:pt x="17" y="65"/>
                  </a:lnTo>
                  <a:lnTo>
                    <a:pt x="19" y="74"/>
                  </a:lnTo>
                  <a:lnTo>
                    <a:pt x="20" y="82"/>
                  </a:lnTo>
                  <a:lnTo>
                    <a:pt x="22" y="91"/>
                  </a:lnTo>
                  <a:lnTo>
                    <a:pt x="24" y="99"/>
                  </a:lnTo>
                  <a:lnTo>
                    <a:pt x="27" y="105"/>
                  </a:lnTo>
                  <a:lnTo>
                    <a:pt x="28" y="109"/>
                  </a:lnTo>
                  <a:lnTo>
                    <a:pt x="29" y="115"/>
                  </a:lnTo>
                  <a:lnTo>
                    <a:pt x="30" y="118"/>
                  </a:lnTo>
                  <a:lnTo>
                    <a:pt x="32" y="120"/>
                  </a:lnTo>
                  <a:lnTo>
                    <a:pt x="36" y="125"/>
                  </a:lnTo>
                  <a:lnTo>
                    <a:pt x="41" y="130"/>
                  </a:lnTo>
                  <a:lnTo>
                    <a:pt x="50" y="133"/>
                  </a:lnTo>
                  <a:lnTo>
                    <a:pt x="62" y="139"/>
                  </a:lnTo>
                  <a:lnTo>
                    <a:pt x="74" y="142"/>
                  </a:lnTo>
                  <a:lnTo>
                    <a:pt x="88" y="145"/>
                  </a:lnTo>
                  <a:lnTo>
                    <a:pt x="103" y="148"/>
                  </a:lnTo>
                  <a:lnTo>
                    <a:pt x="119" y="152"/>
                  </a:lnTo>
                  <a:lnTo>
                    <a:pt x="133" y="154"/>
                  </a:lnTo>
                  <a:lnTo>
                    <a:pt x="149" y="157"/>
                  </a:lnTo>
                  <a:lnTo>
                    <a:pt x="164" y="159"/>
                  </a:lnTo>
                  <a:lnTo>
                    <a:pt x="176" y="160"/>
                  </a:lnTo>
                  <a:lnTo>
                    <a:pt x="187" y="162"/>
                  </a:lnTo>
                  <a:lnTo>
                    <a:pt x="197" y="163"/>
                  </a:lnTo>
                  <a:lnTo>
                    <a:pt x="204" y="165"/>
                  </a:lnTo>
                  <a:lnTo>
                    <a:pt x="208" y="167"/>
                  </a:lnTo>
                  <a:lnTo>
                    <a:pt x="210" y="167"/>
                  </a:lnTo>
                  <a:lnTo>
                    <a:pt x="212" y="168"/>
                  </a:lnTo>
                  <a:lnTo>
                    <a:pt x="213" y="171"/>
                  </a:lnTo>
                  <a:lnTo>
                    <a:pt x="215" y="174"/>
                  </a:lnTo>
                  <a:lnTo>
                    <a:pt x="216" y="175"/>
                  </a:lnTo>
                  <a:lnTo>
                    <a:pt x="217" y="179"/>
                  </a:lnTo>
                  <a:lnTo>
                    <a:pt x="216" y="180"/>
                  </a:lnTo>
                  <a:lnTo>
                    <a:pt x="215" y="181"/>
                  </a:lnTo>
                  <a:lnTo>
                    <a:pt x="213" y="180"/>
                  </a:lnTo>
                  <a:lnTo>
                    <a:pt x="210" y="179"/>
                  </a:lnTo>
                  <a:lnTo>
                    <a:pt x="206" y="179"/>
                  </a:lnTo>
                  <a:lnTo>
                    <a:pt x="203" y="179"/>
                  </a:lnTo>
                  <a:lnTo>
                    <a:pt x="200" y="179"/>
                  </a:lnTo>
                  <a:lnTo>
                    <a:pt x="197" y="179"/>
                  </a:lnTo>
                  <a:lnTo>
                    <a:pt x="194" y="179"/>
                  </a:lnTo>
                  <a:lnTo>
                    <a:pt x="191" y="180"/>
                  </a:lnTo>
                  <a:lnTo>
                    <a:pt x="187" y="179"/>
                  </a:lnTo>
                  <a:lnTo>
                    <a:pt x="183" y="179"/>
                  </a:lnTo>
                  <a:lnTo>
                    <a:pt x="179" y="179"/>
                  </a:lnTo>
                  <a:lnTo>
                    <a:pt x="176" y="179"/>
                  </a:lnTo>
                  <a:lnTo>
                    <a:pt x="173" y="179"/>
                  </a:lnTo>
                  <a:lnTo>
                    <a:pt x="170" y="179"/>
                  </a:lnTo>
                  <a:lnTo>
                    <a:pt x="168" y="179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49" y="175"/>
                  </a:lnTo>
                  <a:lnTo>
                    <a:pt x="139" y="174"/>
                  </a:lnTo>
                  <a:lnTo>
                    <a:pt x="129" y="173"/>
                  </a:lnTo>
                  <a:lnTo>
                    <a:pt x="118" y="170"/>
                  </a:lnTo>
                  <a:lnTo>
                    <a:pt x="105" y="168"/>
                  </a:lnTo>
                  <a:lnTo>
                    <a:pt x="93" y="166"/>
                  </a:lnTo>
                  <a:lnTo>
                    <a:pt x="81" y="162"/>
                  </a:lnTo>
                  <a:lnTo>
                    <a:pt x="68" y="159"/>
                  </a:lnTo>
                  <a:lnTo>
                    <a:pt x="56" y="156"/>
                  </a:lnTo>
                  <a:lnTo>
                    <a:pt x="46" y="152"/>
                  </a:lnTo>
                  <a:lnTo>
                    <a:pt x="36" y="147"/>
                  </a:lnTo>
                  <a:lnTo>
                    <a:pt x="27" y="142"/>
                  </a:lnTo>
                  <a:lnTo>
                    <a:pt x="20" y="139"/>
                  </a:lnTo>
                  <a:lnTo>
                    <a:pt x="13" y="132"/>
                  </a:lnTo>
                  <a:lnTo>
                    <a:pt x="11" y="127"/>
                  </a:lnTo>
                  <a:lnTo>
                    <a:pt x="9" y="119"/>
                  </a:lnTo>
                  <a:lnTo>
                    <a:pt x="8" y="112"/>
                  </a:lnTo>
                  <a:lnTo>
                    <a:pt x="7" y="104"/>
                  </a:lnTo>
                  <a:lnTo>
                    <a:pt x="5" y="96"/>
                  </a:lnTo>
                  <a:lnTo>
                    <a:pt x="3" y="89"/>
                  </a:lnTo>
                  <a:lnTo>
                    <a:pt x="2" y="81"/>
                  </a:lnTo>
                  <a:lnTo>
                    <a:pt x="2" y="73"/>
                  </a:lnTo>
                  <a:lnTo>
                    <a:pt x="1" y="65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0" y="42"/>
                  </a:lnTo>
                  <a:lnTo>
                    <a:pt x="1" y="35"/>
                  </a:lnTo>
                  <a:lnTo>
                    <a:pt x="1" y="27"/>
                  </a:lnTo>
                  <a:lnTo>
                    <a:pt x="2" y="20"/>
                  </a:lnTo>
                  <a:lnTo>
                    <a:pt x="3" y="12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5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19" name="Freeform 31"/>
            <p:cNvSpPr>
              <a:spLocks/>
            </p:cNvSpPr>
            <p:nvPr/>
          </p:nvSpPr>
          <p:spPr bwMode="auto">
            <a:xfrm>
              <a:off x="3150" y="2665"/>
              <a:ext cx="83" cy="9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0"/>
                </a:cxn>
                <a:cxn ang="0">
                  <a:pos x="18" y="0"/>
                </a:cxn>
                <a:cxn ang="0">
                  <a:pos x="24" y="1"/>
                </a:cxn>
                <a:cxn ang="0">
                  <a:pos x="30" y="5"/>
                </a:cxn>
                <a:cxn ang="0">
                  <a:pos x="37" y="8"/>
                </a:cxn>
                <a:cxn ang="0">
                  <a:pos x="43" y="10"/>
                </a:cxn>
                <a:cxn ang="0">
                  <a:pos x="48" y="14"/>
                </a:cxn>
                <a:cxn ang="0">
                  <a:pos x="55" y="17"/>
                </a:cxn>
                <a:cxn ang="0">
                  <a:pos x="59" y="22"/>
                </a:cxn>
                <a:cxn ang="0">
                  <a:pos x="64" y="26"/>
                </a:cxn>
                <a:cxn ang="0">
                  <a:pos x="68" y="33"/>
                </a:cxn>
                <a:cxn ang="0">
                  <a:pos x="72" y="38"/>
                </a:cxn>
                <a:cxn ang="0">
                  <a:pos x="75" y="46"/>
                </a:cxn>
                <a:cxn ang="0">
                  <a:pos x="77" y="52"/>
                </a:cxn>
                <a:cxn ang="0">
                  <a:pos x="78" y="59"/>
                </a:cxn>
                <a:cxn ang="0">
                  <a:pos x="79" y="66"/>
                </a:cxn>
                <a:cxn ang="0">
                  <a:pos x="81" y="73"/>
                </a:cxn>
                <a:cxn ang="0">
                  <a:pos x="81" y="80"/>
                </a:cxn>
                <a:cxn ang="0">
                  <a:pos x="83" y="88"/>
                </a:cxn>
                <a:cxn ang="0">
                  <a:pos x="83" y="95"/>
                </a:cxn>
                <a:cxn ang="0">
                  <a:pos x="77" y="95"/>
                </a:cxn>
                <a:cxn ang="0">
                  <a:pos x="75" y="89"/>
                </a:cxn>
                <a:cxn ang="0">
                  <a:pos x="73" y="81"/>
                </a:cxn>
                <a:cxn ang="0">
                  <a:pos x="70" y="76"/>
                </a:cxn>
                <a:cxn ang="0">
                  <a:pos x="69" y="70"/>
                </a:cxn>
                <a:cxn ang="0">
                  <a:pos x="67" y="65"/>
                </a:cxn>
                <a:cxn ang="0">
                  <a:pos x="64" y="59"/>
                </a:cxn>
                <a:cxn ang="0">
                  <a:pos x="61" y="52"/>
                </a:cxn>
                <a:cxn ang="0">
                  <a:pos x="58" y="47"/>
                </a:cxn>
                <a:cxn ang="0">
                  <a:pos x="55" y="41"/>
                </a:cxn>
                <a:cxn ang="0">
                  <a:pos x="51" y="35"/>
                </a:cxn>
                <a:cxn ang="0">
                  <a:pos x="45" y="29"/>
                </a:cxn>
                <a:cxn ang="0">
                  <a:pos x="37" y="23"/>
                </a:cxn>
                <a:cxn ang="0">
                  <a:pos x="29" y="19"/>
                </a:cxn>
                <a:cxn ang="0">
                  <a:pos x="24" y="16"/>
                </a:cxn>
                <a:cxn ang="0">
                  <a:pos x="18" y="12"/>
                </a:cxn>
                <a:cxn ang="0">
                  <a:pos x="10" y="10"/>
                </a:cxn>
                <a:cxn ang="0">
                  <a:pos x="3" y="10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6" y="1"/>
                </a:cxn>
              </a:cxnLst>
              <a:rect l="0" t="0" r="r" b="b"/>
              <a:pathLst>
                <a:path w="83" h="95">
                  <a:moveTo>
                    <a:pt x="6" y="1"/>
                  </a:move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7" y="2"/>
                  </a:lnTo>
                  <a:lnTo>
                    <a:pt x="30" y="5"/>
                  </a:lnTo>
                  <a:lnTo>
                    <a:pt x="33" y="6"/>
                  </a:lnTo>
                  <a:lnTo>
                    <a:pt x="37" y="8"/>
                  </a:lnTo>
                  <a:lnTo>
                    <a:pt x="40" y="9"/>
                  </a:lnTo>
                  <a:lnTo>
                    <a:pt x="43" y="10"/>
                  </a:lnTo>
                  <a:lnTo>
                    <a:pt x="46" y="12"/>
                  </a:lnTo>
                  <a:lnTo>
                    <a:pt x="48" y="14"/>
                  </a:lnTo>
                  <a:lnTo>
                    <a:pt x="52" y="15"/>
                  </a:lnTo>
                  <a:lnTo>
                    <a:pt x="55" y="17"/>
                  </a:lnTo>
                  <a:lnTo>
                    <a:pt x="57" y="19"/>
                  </a:lnTo>
                  <a:lnTo>
                    <a:pt x="59" y="22"/>
                  </a:lnTo>
                  <a:lnTo>
                    <a:pt x="61" y="24"/>
                  </a:lnTo>
                  <a:lnTo>
                    <a:pt x="64" y="26"/>
                  </a:lnTo>
                  <a:lnTo>
                    <a:pt x="66" y="29"/>
                  </a:lnTo>
                  <a:lnTo>
                    <a:pt x="68" y="33"/>
                  </a:lnTo>
                  <a:lnTo>
                    <a:pt x="70" y="36"/>
                  </a:lnTo>
                  <a:lnTo>
                    <a:pt x="72" y="38"/>
                  </a:lnTo>
                  <a:lnTo>
                    <a:pt x="74" y="42"/>
                  </a:lnTo>
                  <a:lnTo>
                    <a:pt x="75" y="46"/>
                  </a:lnTo>
                  <a:lnTo>
                    <a:pt x="76" y="49"/>
                  </a:lnTo>
                  <a:lnTo>
                    <a:pt x="77" y="52"/>
                  </a:lnTo>
                  <a:lnTo>
                    <a:pt x="78" y="55"/>
                  </a:lnTo>
                  <a:lnTo>
                    <a:pt x="78" y="59"/>
                  </a:lnTo>
                  <a:lnTo>
                    <a:pt x="79" y="63"/>
                  </a:lnTo>
                  <a:lnTo>
                    <a:pt x="79" y="66"/>
                  </a:lnTo>
                  <a:lnTo>
                    <a:pt x="79" y="69"/>
                  </a:lnTo>
                  <a:lnTo>
                    <a:pt x="81" y="73"/>
                  </a:lnTo>
                  <a:lnTo>
                    <a:pt x="81" y="77"/>
                  </a:lnTo>
                  <a:lnTo>
                    <a:pt x="81" y="80"/>
                  </a:lnTo>
                  <a:lnTo>
                    <a:pt x="82" y="84"/>
                  </a:lnTo>
                  <a:lnTo>
                    <a:pt x="83" y="88"/>
                  </a:lnTo>
                  <a:lnTo>
                    <a:pt x="83" y="92"/>
                  </a:lnTo>
                  <a:lnTo>
                    <a:pt x="83" y="95"/>
                  </a:lnTo>
                  <a:lnTo>
                    <a:pt x="79" y="95"/>
                  </a:lnTo>
                  <a:lnTo>
                    <a:pt x="77" y="95"/>
                  </a:lnTo>
                  <a:lnTo>
                    <a:pt x="75" y="93"/>
                  </a:lnTo>
                  <a:lnTo>
                    <a:pt x="75" y="89"/>
                  </a:lnTo>
                  <a:lnTo>
                    <a:pt x="74" y="86"/>
                  </a:lnTo>
                  <a:lnTo>
                    <a:pt x="73" y="81"/>
                  </a:lnTo>
                  <a:lnTo>
                    <a:pt x="73" y="79"/>
                  </a:lnTo>
                  <a:lnTo>
                    <a:pt x="70" y="76"/>
                  </a:lnTo>
                  <a:lnTo>
                    <a:pt x="70" y="73"/>
                  </a:lnTo>
                  <a:lnTo>
                    <a:pt x="69" y="70"/>
                  </a:lnTo>
                  <a:lnTo>
                    <a:pt x="68" y="67"/>
                  </a:lnTo>
                  <a:lnTo>
                    <a:pt x="67" y="65"/>
                  </a:lnTo>
                  <a:lnTo>
                    <a:pt x="66" y="62"/>
                  </a:lnTo>
                  <a:lnTo>
                    <a:pt x="64" y="59"/>
                  </a:lnTo>
                  <a:lnTo>
                    <a:pt x="64" y="55"/>
                  </a:lnTo>
                  <a:lnTo>
                    <a:pt x="61" y="52"/>
                  </a:lnTo>
                  <a:lnTo>
                    <a:pt x="59" y="50"/>
                  </a:lnTo>
                  <a:lnTo>
                    <a:pt x="58" y="47"/>
                  </a:lnTo>
                  <a:lnTo>
                    <a:pt x="56" y="43"/>
                  </a:lnTo>
                  <a:lnTo>
                    <a:pt x="55" y="41"/>
                  </a:lnTo>
                  <a:lnTo>
                    <a:pt x="52" y="37"/>
                  </a:lnTo>
                  <a:lnTo>
                    <a:pt x="51" y="35"/>
                  </a:lnTo>
                  <a:lnTo>
                    <a:pt x="49" y="34"/>
                  </a:lnTo>
                  <a:lnTo>
                    <a:pt x="45" y="29"/>
                  </a:lnTo>
                  <a:lnTo>
                    <a:pt x="41" y="26"/>
                  </a:lnTo>
                  <a:lnTo>
                    <a:pt x="37" y="23"/>
                  </a:lnTo>
                  <a:lnTo>
                    <a:pt x="32" y="20"/>
                  </a:lnTo>
                  <a:lnTo>
                    <a:pt x="29" y="19"/>
                  </a:lnTo>
                  <a:lnTo>
                    <a:pt x="27" y="17"/>
                  </a:lnTo>
                  <a:lnTo>
                    <a:pt x="24" y="16"/>
                  </a:lnTo>
                  <a:lnTo>
                    <a:pt x="22" y="15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6" y="11"/>
                  </a:lnTo>
                  <a:lnTo>
                    <a:pt x="3" y="10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20" name="Freeform 32"/>
            <p:cNvSpPr>
              <a:spLocks/>
            </p:cNvSpPr>
            <p:nvPr/>
          </p:nvSpPr>
          <p:spPr bwMode="auto">
            <a:xfrm>
              <a:off x="3637" y="2477"/>
              <a:ext cx="97" cy="163"/>
            </a:xfrm>
            <a:custGeom>
              <a:avLst/>
              <a:gdLst/>
              <a:ahLst/>
              <a:cxnLst>
                <a:cxn ang="0">
                  <a:pos x="70" y="21"/>
                </a:cxn>
                <a:cxn ang="0">
                  <a:pos x="50" y="25"/>
                </a:cxn>
                <a:cxn ang="0">
                  <a:pos x="33" y="36"/>
                </a:cxn>
                <a:cxn ang="0">
                  <a:pos x="20" y="50"/>
                </a:cxn>
                <a:cxn ang="0">
                  <a:pos x="11" y="66"/>
                </a:cxn>
                <a:cxn ang="0">
                  <a:pos x="7" y="83"/>
                </a:cxn>
                <a:cxn ang="0">
                  <a:pos x="11" y="102"/>
                </a:cxn>
                <a:cxn ang="0">
                  <a:pos x="21" y="117"/>
                </a:cxn>
                <a:cxn ang="0">
                  <a:pos x="31" y="125"/>
                </a:cxn>
                <a:cxn ang="0">
                  <a:pos x="37" y="127"/>
                </a:cxn>
                <a:cxn ang="0">
                  <a:pos x="41" y="128"/>
                </a:cxn>
                <a:cxn ang="0">
                  <a:pos x="47" y="128"/>
                </a:cxn>
                <a:cxn ang="0">
                  <a:pos x="52" y="127"/>
                </a:cxn>
                <a:cxn ang="0">
                  <a:pos x="58" y="123"/>
                </a:cxn>
                <a:cxn ang="0">
                  <a:pos x="65" y="118"/>
                </a:cxn>
                <a:cxn ang="0">
                  <a:pos x="70" y="113"/>
                </a:cxn>
                <a:cxn ang="0">
                  <a:pos x="75" y="113"/>
                </a:cxn>
                <a:cxn ang="0">
                  <a:pos x="80" y="116"/>
                </a:cxn>
                <a:cxn ang="0">
                  <a:pos x="86" y="121"/>
                </a:cxn>
                <a:cxn ang="0">
                  <a:pos x="93" y="129"/>
                </a:cxn>
                <a:cxn ang="0">
                  <a:pos x="95" y="137"/>
                </a:cxn>
                <a:cxn ang="0">
                  <a:pos x="96" y="147"/>
                </a:cxn>
                <a:cxn ang="0">
                  <a:pos x="93" y="158"/>
                </a:cxn>
                <a:cxn ang="0">
                  <a:pos x="86" y="163"/>
                </a:cxn>
                <a:cxn ang="0">
                  <a:pos x="84" y="160"/>
                </a:cxn>
                <a:cxn ang="0">
                  <a:pos x="83" y="155"/>
                </a:cxn>
                <a:cxn ang="0">
                  <a:pos x="80" y="148"/>
                </a:cxn>
                <a:cxn ang="0">
                  <a:pos x="77" y="143"/>
                </a:cxn>
                <a:cxn ang="0">
                  <a:pos x="74" y="136"/>
                </a:cxn>
                <a:cxn ang="0">
                  <a:pos x="66" y="135"/>
                </a:cxn>
                <a:cxn ang="0">
                  <a:pos x="59" y="140"/>
                </a:cxn>
                <a:cxn ang="0">
                  <a:pos x="52" y="145"/>
                </a:cxn>
                <a:cxn ang="0">
                  <a:pos x="47" y="148"/>
                </a:cxn>
                <a:cxn ang="0">
                  <a:pos x="39" y="148"/>
                </a:cxn>
                <a:cxn ang="0">
                  <a:pos x="30" y="145"/>
                </a:cxn>
                <a:cxn ang="0">
                  <a:pos x="22" y="138"/>
                </a:cxn>
                <a:cxn ang="0">
                  <a:pos x="14" y="131"/>
                </a:cxn>
                <a:cxn ang="0">
                  <a:pos x="11" y="122"/>
                </a:cxn>
                <a:cxn ang="0">
                  <a:pos x="5" y="113"/>
                </a:cxn>
                <a:cxn ang="0">
                  <a:pos x="3" y="102"/>
                </a:cxn>
                <a:cxn ang="0">
                  <a:pos x="1" y="92"/>
                </a:cxn>
                <a:cxn ang="0">
                  <a:pos x="0" y="77"/>
                </a:cxn>
                <a:cxn ang="0">
                  <a:pos x="0" y="60"/>
                </a:cxn>
                <a:cxn ang="0">
                  <a:pos x="0" y="43"/>
                </a:cxn>
                <a:cxn ang="0">
                  <a:pos x="2" y="29"/>
                </a:cxn>
                <a:cxn ang="0">
                  <a:pos x="9" y="17"/>
                </a:cxn>
                <a:cxn ang="0">
                  <a:pos x="19" y="9"/>
                </a:cxn>
                <a:cxn ang="0">
                  <a:pos x="33" y="3"/>
                </a:cxn>
                <a:cxn ang="0">
                  <a:pos x="55" y="0"/>
                </a:cxn>
                <a:cxn ang="0">
                  <a:pos x="71" y="2"/>
                </a:cxn>
                <a:cxn ang="0">
                  <a:pos x="78" y="8"/>
                </a:cxn>
                <a:cxn ang="0">
                  <a:pos x="83" y="14"/>
                </a:cxn>
                <a:cxn ang="0">
                  <a:pos x="84" y="20"/>
                </a:cxn>
                <a:cxn ang="0">
                  <a:pos x="83" y="21"/>
                </a:cxn>
              </a:cxnLst>
              <a:rect l="0" t="0" r="r" b="b"/>
              <a:pathLst>
                <a:path w="97" h="163">
                  <a:moveTo>
                    <a:pt x="83" y="21"/>
                  </a:moveTo>
                  <a:lnTo>
                    <a:pt x="70" y="21"/>
                  </a:lnTo>
                  <a:lnTo>
                    <a:pt x="60" y="23"/>
                  </a:lnTo>
                  <a:lnTo>
                    <a:pt x="50" y="25"/>
                  </a:lnTo>
                  <a:lnTo>
                    <a:pt x="41" y="30"/>
                  </a:lnTo>
                  <a:lnTo>
                    <a:pt x="33" y="36"/>
                  </a:lnTo>
                  <a:lnTo>
                    <a:pt x="25" y="42"/>
                  </a:lnTo>
                  <a:lnTo>
                    <a:pt x="20" y="50"/>
                  </a:lnTo>
                  <a:lnTo>
                    <a:pt x="14" y="57"/>
                  </a:lnTo>
                  <a:lnTo>
                    <a:pt x="11" y="66"/>
                  </a:lnTo>
                  <a:lnTo>
                    <a:pt x="9" y="76"/>
                  </a:lnTo>
                  <a:lnTo>
                    <a:pt x="7" y="83"/>
                  </a:lnTo>
                  <a:lnTo>
                    <a:pt x="9" y="93"/>
                  </a:lnTo>
                  <a:lnTo>
                    <a:pt x="11" y="102"/>
                  </a:lnTo>
                  <a:lnTo>
                    <a:pt x="14" y="109"/>
                  </a:lnTo>
                  <a:lnTo>
                    <a:pt x="21" y="117"/>
                  </a:lnTo>
                  <a:lnTo>
                    <a:pt x="30" y="124"/>
                  </a:lnTo>
                  <a:lnTo>
                    <a:pt x="31" y="125"/>
                  </a:lnTo>
                  <a:lnTo>
                    <a:pt x="33" y="127"/>
                  </a:lnTo>
                  <a:lnTo>
                    <a:pt x="37" y="127"/>
                  </a:lnTo>
                  <a:lnTo>
                    <a:pt x="39" y="128"/>
                  </a:lnTo>
                  <a:lnTo>
                    <a:pt x="41" y="128"/>
                  </a:lnTo>
                  <a:lnTo>
                    <a:pt x="44" y="128"/>
                  </a:lnTo>
                  <a:lnTo>
                    <a:pt x="47" y="128"/>
                  </a:lnTo>
                  <a:lnTo>
                    <a:pt x="50" y="127"/>
                  </a:lnTo>
                  <a:lnTo>
                    <a:pt x="52" y="127"/>
                  </a:lnTo>
                  <a:lnTo>
                    <a:pt x="56" y="124"/>
                  </a:lnTo>
                  <a:lnTo>
                    <a:pt x="58" y="123"/>
                  </a:lnTo>
                  <a:lnTo>
                    <a:pt x="60" y="122"/>
                  </a:lnTo>
                  <a:lnTo>
                    <a:pt x="65" y="118"/>
                  </a:lnTo>
                  <a:lnTo>
                    <a:pt x="69" y="114"/>
                  </a:lnTo>
                  <a:lnTo>
                    <a:pt x="70" y="113"/>
                  </a:lnTo>
                  <a:lnTo>
                    <a:pt x="71" y="113"/>
                  </a:lnTo>
                  <a:lnTo>
                    <a:pt x="75" y="113"/>
                  </a:lnTo>
                  <a:lnTo>
                    <a:pt x="77" y="114"/>
                  </a:lnTo>
                  <a:lnTo>
                    <a:pt x="80" y="116"/>
                  </a:lnTo>
                  <a:lnTo>
                    <a:pt x="84" y="119"/>
                  </a:lnTo>
                  <a:lnTo>
                    <a:pt x="86" y="121"/>
                  </a:lnTo>
                  <a:lnTo>
                    <a:pt x="90" y="125"/>
                  </a:lnTo>
                  <a:lnTo>
                    <a:pt x="93" y="129"/>
                  </a:lnTo>
                  <a:lnTo>
                    <a:pt x="94" y="133"/>
                  </a:lnTo>
                  <a:lnTo>
                    <a:pt x="95" y="137"/>
                  </a:lnTo>
                  <a:lnTo>
                    <a:pt x="97" y="143"/>
                  </a:lnTo>
                  <a:lnTo>
                    <a:pt x="96" y="147"/>
                  </a:lnTo>
                  <a:lnTo>
                    <a:pt x="95" y="153"/>
                  </a:lnTo>
                  <a:lnTo>
                    <a:pt x="93" y="158"/>
                  </a:lnTo>
                  <a:lnTo>
                    <a:pt x="89" y="163"/>
                  </a:lnTo>
                  <a:lnTo>
                    <a:pt x="86" y="163"/>
                  </a:lnTo>
                  <a:lnTo>
                    <a:pt x="85" y="162"/>
                  </a:lnTo>
                  <a:lnTo>
                    <a:pt x="84" y="160"/>
                  </a:lnTo>
                  <a:lnTo>
                    <a:pt x="83" y="157"/>
                  </a:lnTo>
                  <a:lnTo>
                    <a:pt x="83" y="155"/>
                  </a:lnTo>
                  <a:lnTo>
                    <a:pt x="82" y="153"/>
                  </a:lnTo>
                  <a:lnTo>
                    <a:pt x="80" y="148"/>
                  </a:lnTo>
                  <a:lnTo>
                    <a:pt x="79" y="145"/>
                  </a:lnTo>
                  <a:lnTo>
                    <a:pt x="77" y="143"/>
                  </a:lnTo>
                  <a:lnTo>
                    <a:pt x="76" y="141"/>
                  </a:lnTo>
                  <a:lnTo>
                    <a:pt x="74" y="136"/>
                  </a:lnTo>
                  <a:lnTo>
                    <a:pt x="69" y="135"/>
                  </a:lnTo>
                  <a:lnTo>
                    <a:pt x="66" y="135"/>
                  </a:lnTo>
                  <a:lnTo>
                    <a:pt x="62" y="137"/>
                  </a:lnTo>
                  <a:lnTo>
                    <a:pt x="59" y="140"/>
                  </a:lnTo>
                  <a:lnTo>
                    <a:pt x="56" y="142"/>
                  </a:lnTo>
                  <a:lnTo>
                    <a:pt x="52" y="145"/>
                  </a:lnTo>
                  <a:lnTo>
                    <a:pt x="49" y="146"/>
                  </a:lnTo>
                  <a:lnTo>
                    <a:pt x="47" y="148"/>
                  </a:lnTo>
                  <a:lnTo>
                    <a:pt x="44" y="149"/>
                  </a:lnTo>
                  <a:lnTo>
                    <a:pt x="39" y="148"/>
                  </a:lnTo>
                  <a:lnTo>
                    <a:pt x="33" y="147"/>
                  </a:lnTo>
                  <a:lnTo>
                    <a:pt x="30" y="145"/>
                  </a:lnTo>
                  <a:lnTo>
                    <a:pt x="25" y="143"/>
                  </a:lnTo>
                  <a:lnTo>
                    <a:pt x="22" y="138"/>
                  </a:lnTo>
                  <a:lnTo>
                    <a:pt x="19" y="135"/>
                  </a:lnTo>
                  <a:lnTo>
                    <a:pt x="14" y="131"/>
                  </a:lnTo>
                  <a:lnTo>
                    <a:pt x="13" y="127"/>
                  </a:lnTo>
                  <a:lnTo>
                    <a:pt x="11" y="122"/>
                  </a:lnTo>
                  <a:lnTo>
                    <a:pt x="7" y="118"/>
                  </a:lnTo>
                  <a:lnTo>
                    <a:pt x="5" y="113"/>
                  </a:lnTo>
                  <a:lnTo>
                    <a:pt x="4" y="108"/>
                  </a:lnTo>
                  <a:lnTo>
                    <a:pt x="3" y="102"/>
                  </a:lnTo>
                  <a:lnTo>
                    <a:pt x="2" y="97"/>
                  </a:lnTo>
                  <a:lnTo>
                    <a:pt x="1" y="92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9" y="17"/>
                  </a:lnTo>
                  <a:lnTo>
                    <a:pt x="13" y="14"/>
                  </a:lnTo>
                  <a:lnTo>
                    <a:pt x="19" y="9"/>
                  </a:lnTo>
                  <a:lnTo>
                    <a:pt x="25" y="7"/>
                  </a:lnTo>
                  <a:lnTo>
                    <a:pt x="33" y="3"/>
                  </a:lnTo>
                  <a:lnTo>
                    <a:pt x="43" y="1"/>
                  </a:lnTo>
                  <a:lnTo>
                    <a:pt x="55" y="0"/>
                  </a:lnTo>
                  <a:lnTo>
                    <a:pt x="68" y="1"/>
                  </a:lnTo>
                  <a:lnTo>
                    <a:pt x="71" y="2"/>
                  </a:lnTo>
                  <a:lnTo>
                    <a:pt x="75" y="3"/>
                  </a:lnTo>
                  <a:lnTo>
                    <a:pt x="78" y="8"/>
                  </a:lnTo>
                  <a:lnTo>
                    <a:pt x="82" y="11"/>
                  </a:lnTo>
                  <a:lnTo>
                    <a:pt x="83" y="14"/>
                  </a:lnTo>
                  <a:lnTo>
                    <a:pt x="84" y="17"/>
                  </a:lnTo>
                  <a:lnTo>
                    <a:pt x="84" y="20"/>
                  </a:lnTo>
                  <a:lnTo>
                    <a:pt x="83" y="21"/>
                  </a:lnTo>
                  <a:lnTo>
                    <a:pt x="83" y="21"/>
                  </a:lnTo>
                  <a:close/>
                </a:path>
              </a:pathLst>
            </a:custGeom>
            <a:solidFill>
              <a:srgbClr val="FFBD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21" name="Freeform 33"/>
            <p:cNvSpPr>
              <a:spLocks/>
            </p:cNvSpPr>
            <p:nvPr/>
          </p:nvSpPr>
          <p:spPr bwMode="auto">
            <a:xfrm>
              <a:off x="3707" y="2560"/>
              <a:ext cx="134" cy="168"/>
            </a:xfrm>
            <a:custGeom>
              <a:avLst/>
              <a:gdLst/>
              <a:ahLst/>
              <a:cxnLst>
                <a:cxn ang="0">
                  <a:pos x="125" y="17"/>
                </a:cxn>
                <a:cxn ang="0">
                  <a:pos x="118" y="17"/>
                </a:cxn>
                <a:cxn ang="0">
                  <a:pos x="114" y="17"/>
                </a:cxn>
                <a:cxn ang="0">
                  <a:pos x="108" y="17"/>
                </a:cxn>
                <a:cxn ang="0">
                  <a:pos x="104" y="17"/>
                </a:cxn>
                <a:cxn ang="0">
                  <a:pos x="96" y="18"/>
                </a:cxn>
                <a:cxn ang="0">
                  <a:pos x="89" y="19"/>
                </a:cxn>
                <a:cxn ang="0">
                  <a:pos x="80" y="23"/>
                </a:cxn>
                <a:cxn ang="0">
                  <a:pos x="69" y="31"/>
                </a:cxn>
                <a:cxn ang="0">
                  <a:pos x="58" y="42"/>
                </a:cxn>
                <a:cxn ang="0">
                  <a:pos x="44" y="57"/>
                </a:cxn>
                <a:cxn ang="0">
                  <a:pos x="33" y="74"/>
                </a:cxn>
                <a:cxn ang="0">
                  <a:pos x="24" y="94"/>
                </a:cxn>
                <a:cxn ang="0">
                  <a:pos x="16" y="119"/>
                </a:cxn>
                <a:cxn ang="0">
                  <a:pos x="14" y="133"/>
                </a:cxn>
                <a:cxn ang="0">
                  <a:pos x="13" y="139"/>
                </a:cxn>
                <a:cxn ang="0">
                  <a:pos x="12" y="146"/>
                </a:cxn>
                <a:cxn ang="0">
                  <a:pos x="10" y="153"/>
                </a:cxn>
                <a:cxn ang="0">
                  <a:pos x="8" y="160"/>
                </a:cxn>
                <a:cxn ang="0">
                  <a:pos x="6" y="166"/>
                </a:cxn>
                <a:cxn ang="0">
                  <a:pos x="5" y="168"/>
                </a:cxn>
                <a:cxn ang="0">
                  <a:pos x="3" y="166"/>
                </a:cxn>
                <a:cxn ang="0">
                  <a:pos x="0" y="154"/>
                </a:cxn>
                <a:cxn ang="0">
                  <a:pos x="0" y="132"/>
                </a:cxn>
                <a:cxn ang="0">
                  <a:pos x="5" y="107"/>
                </a:cxn>
                <a:cxn ang="0">
                  <a:pos x="14" y="81"/>
                </a:cxn>
                <a:cxn ang="0">
                  <a:pos x="26" y="57"/>
                </a:cxn>
                <a:cxn ang="0">
                  <a:pos x="41" y="34"/>
                </a:cxn>
                <a:cxn ang="0">
                  <a:pos x="58" y="15"/>
                </a:cxn>
                <a:cxn ang="0">
                  <a:pos x="78" y="4"/>
                </a:cxn>
                <a:cxn ang="0">
                  <a:pos x="92" y="0"/>
                </a:cxn>
                <a:cxn ang="0">
                  <a:pos x="100" y="0"/>
                </a:cxn>
                <a:cxn ang="0">
                  <a:pos x="105" y="0"/>
                </a:cxn>
                <a:cxn ang="0">
                  <a:pos x="110" y="0"/>
                </a:cxn>
                <a:cxn ang="0">
                  <a:pos x="115" y="1"/>
                </a:cxn>
                <a:cxn ang="0">
                  <a:pos x="123" y="4"/>
                </a:cxn>
                <a:cxn ang="0">
                  <a:pos x="129" y="6"/>
                </a:cxn>
                <a:cxn ang="0">
                  <a:pos x="133" y="10"/>
                </a:cxn>
                <a:cxn ang="0">
                  <a:pos x="134" y="14"/>
                </a:cxn>
                <a:cxn ang="0">
                  <a:pos x="129" y="18"/>
                </a:cxn>
                <a:cxn ang="0">
                  <a:pos x="127" y="18"/>
                </a:cxn>
              </a:cxnLst>
              <a:rect l="0" t="0" r="r" b="b"/>
              <a:pathLst>
                <a:path w="134" h="168">
                  <a:moveTo>
                    <a:pt x="127" y="18"/>
                  </a:moveTo>
                  <a:lnTo>
                    <a:pt x="125" y="17"/>
                  </a:lnTo>
                  <a:lnTo>
                    <a:pt x="120" y="17"/>
                  </a:lnTo>
                  <a:lnTo>
                    <a:pt x="118" y="17"/>
                  </a:lnTo>
                  <a:lnTo>
                    <a:pt x="115" y="17"/>
                  </a:lnTo>
                  <a:lnTo>
                    <a:pt x="114" y="17"/>
                  </a:lnTo>
                  <a:lnTo>
                    <a:pt x="111" y="17"/>
                  </a:lnTo>
                  <a:lnTo>
                    <a:pt x="108" y="17"/>
                  </a:lnTo>
                  <a:lnTo>
                    <a:pt x="106" y="17"/>
                  </a:lnTo>
                  <a:lnTo>
                    <a:pt x="104" y="17"/>
                  </a:lnTo>
                  <a:lnTo>
                    <a:pt x="100" y="18"/>
                  </a:lnTo>
                  <a:lnTo>
                    <a:pt x="96" y="18"/>
                  </a:lnTo>
                  <a:lnTo>
                    <a:pt x="95" y="19"/>
                  </a:lnTo>
                  <a:lnTo>
                    <a:pt x="89" y="19"/>
                  </a:lnTo>
                  <a:lnTo>
                    <a:pt x="84" y="21"/>
                  </a:lnTo>
                  <a:lnTo>
                    <a:pt x="80" y="23"/>
                  </a:lnTo>
                  <a:lnTo>
                    <a:pt x="74" y="27"/>
                  </a:lnTo>
                  <a:lnTo>
                    <a:pt x="69" y="31"/>
                  </a:lnTo>
                  <a:lnTo>
                    <a:pt x="62" y="37"/>
                  </a:lnTo>
                  <a:lnTo>
                    <a:pt x="58" y="42"/>
                  </a:lnTo>
                  <a:lnTo>
                    <a:pt x="51" y="50"/>
                  </a:lnTo>
                  <a:lnTo>
                    <a:pt x="44" y="57"/>
                  </a:lnTo>
                  <a:lnTo>
                    <a:pt x="40" y="65"/>
                  </a:lnTo>
                  <a:lnTo>
                    <a:pt x="33" y="74"/>
                  </a:lnTo>
                  <a:lnTo>
                    <a:pt x="28" y="85"/>
                  </a:lnTo>
                  <a:lnTo>
                    <a:pt x="24" y="94"/>
                  </a:lnTo>
                  <a:lnTo>
                    <a:pt x="20" y="106"/>
                  </a:lnTo>
                  <a:lnTo>
                    <a:pt x="16" y="119"/>
                  </a:lnTo>
                  <a:lnTo>
                    <a:pt x="15" y="132"/>
                  </a:lnTo>
                  <a:lnTo>
                    <a:pt x="14" y="133"/>
                  </a:lnTo>
                  <a:lnTo>
                    <a:pt x="13" y="135"/>
                  </a:lnTo>
                  <a:lnTo>
                    <a:pt x="13" y="139"/>
                  </a:lnTo>
                  <a:lnTo>
                    <a:pt x="13" y="142"/>
                  </a:lnTo>
                  <a:lnTo>
                    <a:pt x="12" y="146"/>
                  </a:lnTo>
                  <a:lnTo>
                    <a:pt x="12" y="149"/>
                  </a:lnTo>
                  <a:lnTo>
                    <a:pt x="10" y="153"/>
                  </a:lnTo>
                  <a:lnTo>
                    <a:pt x="9" y="157"/>
                  </a:lnTo>
                  <a:lnTo>
                    <a:pt x="8" y="160"/>
                  </a:lnTo>
                  <a:lnTo>
                    <a:pt x="7" y="164"/>
                  </a:lnTo>
                  <a:lnTo>
                    <a:pt x="6" y="166"/>
                  </a:lnTo>
                  <a:lnTo>
                    <a:pt x="5" y="168"/>
                  </a:lnTo>
                  <a:lnTo>
                    <a:pt x="5" y="168"/>
                  </a:lnTo>
                  <a:lnTo>
                    <a:pt x="4" y="168"/>
                  </a:lnTo>
                  <a:lnTo>
                    <a:pt x="3" y="166"/>
                  </a:lnTo>
                  <a:lnTo>
                    <a:pt x="1" y="164"/>
                  </a:lnTo>
                  <a:lnTo>
                    <a:pt x="0" y="154"/>
                  </a:lnTo>
                  <a:lnTo>
                    <a:pt x="0" y="143"/>
                  </a:lnTo>
                  <a:lnTo>
                    <a:pt x="0" y="132"/>
                  </a:lnTo>
                  <a:lnTo>
                    <a:pt x="3" y="120"/>
                  </a:lnTo>
                  <a:lnTo>
                    <a:pt x="5" y="107"/>
                  </a:lnTo>
                  <a:lnTo>
                    <a:pt x="9" y="94"/>
                  </a:lnTo>
                  <a:lnTo>
                    <a:pt x="14" y="81"/>
                  </a:lnTo>
                  <a:lnTo>
                    <a:pt x="20" y="70"/>
                  </a:lnTo>
                  <a:lnTo>
                    <a:pt x="26" y="57"/>
                  </a:lnTo>
                  <a:lnTo>
                    <a:pt x="33" y="45"/>
                  </a:lnTo>
                  <a:lnTo>
                    <a:pt x="41" y="34"/>
                  </a:lnTo>
                  <a:lnTo>
                    <a:pt x="50" y="24"/>
                  </a:lnTo>
                  <a:lnTo>
                    <a:pt x="58" y="15"/>
                  </a:lnTo>
                  <a:lnTo>
                    <a:pt x="68" y="8"/>
                  </a:lnTo>
                  <a:lnTo>
                    <a:pt x="78" y="4"/>
                  </a:lnTo>
                  <a:lnTo>
                    <a:pt x="89" y="0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10" y="0"/>
                  </a:lnTo>
                  <a:lnTo>
                    <a:pt x="112" y="1"/>
                  </a:lnTo>
                  <a:lnTo>
                    <a:pt x="115" y="1"/>
                  </a:lnTo>
                  <a:lnTo>
                    <a:pt x="118" y="2"/>
                  </a:lnTo>
                  <a:lnTo>
                    <a:pt x="123" y="4"/>
                  </a:lnTo>
                  <a:lnTo>
                    <a:pt x="126" y="5"/>
                  </a:lnTo>
                  <a:lnTo>
                    <a:pt x="129" y="6"/>
                  </a:lnTo>
                  <a:lnTo>
                    <a:pt x="132" y="8"/>
                  </a:lnTo>
                  <a:lnTo>
                    <a:pt x="133" y="10"/>
                  </a:lnTo>
                  <a:lnTo>
                    <a:pt x="134" y="12"/>
                  </a:lnTo>
                  <a:lnTo>
                    <a:pt x="134" y="14"/>
                  </a:lnTo>
                  <a:lnTo>
                    <a:pt x="132" y="17"/>
                  </a:lnTo>
                  <a:lnTo>
                    <a:pt x="129" y="18"/>
                  </a:lnTo>
                  <a:lnTo>
                    <a:pt x="127" y="18"/>
                  </a:lnTo>
                  <a:lnTo>
                    <a:pt x="127" y="18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22" name="Freeform 34"/>
            <p:cNvSpPr>
              <a:spLocks/>
            </p:cNvSpPr>
            <p:nvPr/>
          </p:nvSpPr>
          <p:spPr bwMode="auto">
            <a:xfrm>
              <a:off x="3747" y="2862"/>
              <a:ext cx="60" cy="207"/>
            </a:xfrm>
            <a:custGeom>
              <a:avLst/>
              <a:gdLst/>
              <a:ahLst/>
              <a:cxnLst>
                <a:cxn ang="0">
                  <a:pos x="23" y="14"/>
                </a:cxn>
                <a:cxn ang="0">
                  <a:pos x="25" y="19"/>
                </a:cxn>
                <a:cxn ang="0">
                  <a:pos x="29" y="26"/>
                </a:cxn>
                <a:cxn ang="0">
                  <a:pos x="31" y="33"/>
                </a:cxn>
                <a:cxn ang="0">
                  <a:pos x="35" y="41"/>
                </a:cxn>
                <a:cxn ang="0">
                  <a:pos x="39" y="49"/>
                </a:cxn>
                <a:cxn ang="0">
                  <a:pos x="42" y="56"/>
                </a:cxn>
                <a:cxn ang="0">
                  <a:pos x="46" y="63"/>
                </a:cxn>
                <a:cxn ang="0">
                  <a:pos x="49" y="70"/>
                </a:cxn>
                <a:cxn ang="0">
                  <a:pos x="52" y="77"/>
                </a:cxn>
                <a:cxn ang="0">
                  <a:pos x="55" y="85"/>
                </a:cxn>
                <a:cxn ang="0">
                  <a:pos x="56" y="94"/>
                </a:cxn>
                <a:cxn ang="0">
                  <a:pos x="58" y="106"/>
                </a:cxn>
                <a:cxn ang="0">
                  <a:pos x="59" y="120"/>
                </a:cxn>
                <a:cxn ang="0">
                  <a:pos x="59" y="134"/>
                </a:cxn>
                <a:cxn ang="0">
                  <a:pos x="58" y="146"/>
                </a:cxn>
                <a:cxn ang="0">
                  <a:pos x="56" y="158"/>
                </a:cxn>
                <a:cxn ang="0">
                  <a:pos x="53" y="171"/>
                </a:cxn>
                <a:cxn ang="0">
                  <a:pos x="50" y="183"/>
                </a:cxn>
                <a:cxn ang="0">
                  <a:pos x="44" y="197"/>
                </a:cxn>
                <a:cxn ang="0">
                  <a:pos x="41" y="206"/>
                </a:cxn>
                <a:cxn ang="0">
                  <a:pos x="35" y="206"/>
                </a:cxn>
                <a:cxn ang="0">
                  <a:pos x="30" y="203"/>
                </a:cxn>
                <a:cxn ang="0">
                  <a:pos x="25" y="198"/>
                </a:cxn>
                <a:cxn ang="0">
                  <a:pos x="29" y="189"/>
                </a:cxn>
                <a:cxn ang="0">
                  <a:pos x="32" y="176"/>
                </a:cxn>
                <a:cxn ang="0">
                  <a:pos x="35" y="164"/>
                </a:cxn>
                <a:cxn ang="0">
                  <a:pos x="37" y="155"/>
                </a:cxn>
                <a:cxn ang="0">
                  <a:pos x="38" y="144"/>
                </a:cxn>
                <a:cxn ang="0">
                  <a:pos x="38" y="133"/>
                </a:cxn>
                <a:cxn ang="0">
                  <a:pos x="37" y="121"/>
                </a:cxn>
                <a:cxn ang="0">
                  <a:pos x="37" y="109"/>
                </a:cxn>
                <a:cxn ang="0">
                  <a:pos x="34" y="97"/>
                </a:cxn>
                <a:cxn ang="0">
                  <a:pos x="32" y="89"/>
                </a:cxn>
                <a:cxn ang="0">
                  <a:pos x="30" y="82"/>
                </a:cxn>
                <a:cxn ang="0">
                  <a:pos x="26" y="76"/>
                </a:cxn>
                <a:cxn ang="0">
                  <a:pos x="22" y="69"/>
                </a:cxn>
                <a:cxn ang="0">
                  <a:pos x="19" y="64"/>
                </a:cxn>
                <a:cxn ang="0">
                  <a:pos x="15" y="57"/>
                </a:cxn>
                <a:cxn ang="0">
                  <a:pos x="11" y="50"/>
                </a:cxn>
                <a:cxn ang="0">
                  <a:pos x="9" y="44"/>
                </a:cxn>
                <a:cxn ang="0">
                  <a:pos x="6" y="39"/>
                </a:cxn>
                <a:cxn ang="0">
                  <a:pos x="4" y="33"/>
                </a:cxn>
                <a:cxn ang="0">
                  <a:pos x="2" y="25"/>
                </a:cxn>
                <a:cxn ang="0">
                  <a:pos x="1" y="18"/>
                </a:cxn>
                <a:cxn ang="0">
                  <a:pos x="1" y="14"/>
                </a:cxn>
                <a:cxn ang="0">
                  <a:pos x="0" y="9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0" y="3"/>
                </a:cxn>
                <a:cxn ang="0">
                  <a:pos x="22" y="7"/>
                </a:cxn>
                <a:cxn ang="0">
                  <a:pos x="23" y="10"/>
                </a:cxn>
              </a:cxnLst>
              <a:rect l="0" t="0" r="r" b="b"/>
              <a:pathLst>
                <a:path w="60" h="207">
                  <a:moveTo>
                    <a:pt x="23" y="10"/>
                  </a:moveTo>
                  <a:lnTo>
                    <a:pt x="23" y="14"/>
                  </a:lnTo>
                  <a:lnTo>
                    <a:pt x="24" y="17"/>
                  </a:lnTo>
                  <a:lnTo>
                    <a:pt x="25" y="19"/>
                  </a:lnTo>
                  <a:lnTo>
                    <a:pt x="26" y="24"/>
                  </a:lnTo>
                  <a:lnTo>
                    <a:pt x="29" y="26"/>
                  </a:lnTo>
                  <a:lnTo>
                    <a:pt x="30" y="29"/>
                  </a:lnTo>
                  <a:lnTo>
                    <a:pt x="31" y="33"/>
                  </a:lnTo>
                  <a:lnTo>
                    <a:pt x="33" y="37"/>
                  </a:lnTo>
                  <a:lnTo>
                    <a:pt x="35" y="41"/>
                  </a:lnTo>
                  <a:lnTo>
                    <a:pt x="37" y="44"/>
                  </a:lnTo>
                  <a:lnTo>
                    <a:pt x="39" y="49"/>
                  </a:lnTo>
                  <a:lnTo>
                    <a:pt x="41" y="52"/>
                  </a:lnTo>
                  <a:lnTo>
                    <a:pt x="42" y="56"/>
                  </a:lnTo>
                  <a:lnTo>
                    <a:pt x="44" y="59"/>
                  </a:lnTo>
                  <a:lnTo>
                    <a:pt x="46" y="63"/>
                  </a:lnTo>
                  <a:lnTo>
                    <a:pt x="48" y="67"/>
                  </a:lnTo>
                  <a:lnTo>
                    <a:pt x="49" y="70"/>
                  </a:lnTo>
                  <a:lnTo>
                    <a:pt x="50" y="73"/>
                  </a:lnTo>
                  <a:lnTo>
                    <a:pt x="52" y="77"/>
                  </a:lnTo>
                  <a:lnTo>
                    <a:pt x="53" y="81"/>
                  </a:lnTo>
                  <a:lnTo>
                    <a:pt x="55" y="85"/>
                  </a:lnTo>
                  <a:lnTo>
                    <a:pt x="56" y="89"/>
                  </a:lnTo>
                  <a:lnTo>
                    <a:pt x="56" y="94"/>
                  </a:lnTo>
                  <a:lnTo>
                    <a:pt x="57" y="98"/>
                  </a:lnTo>
                  <a:lnTo>
                    <a:pt x="58" y="106"/>
                  </a:lnTo>
                  <a:lnTo>
                    <a:pt x="59" y="113"/>
                  </a:lnTo>
                  <a:lnTo>
                    <a:pt x="59" y="120"/>
                  </a:lnTo>
                  <a:lnTo>
                    <a:pt x="60" y="127"/>
                  </a:lnTo>
                  <a:lnTo>
                    <a:pt x="59" y="134"/>
                  </a:lnTo>
                  <a:lnTo>
                    <a:pt x="59" y="139"/>
                  </a:lnTo>
                  <a:lnTo>
                    <a:pt x="58" y="146"/>
                  </a:lnTo>
                  <a:lnTo>
                    <a:pt x="58" y="153"/>
                  </a:lnTo>
                  <a:lnTo>
                    <a:pt x="56" y="158"/>
                  </a:lnTo>
                  <a:lnTo>
                    <a:pt x="56" y="164"/>
                  </a:lnTo>
                  <a:lnTo>
                    <a:pt x="53" y="171"/>
                  </a:lnTo>
                  <a:lnTo>
                    <a:pt x="52" y="177"/>
                  </a:lnTo>
                  <a:lnTo>
                    <a:pt x="50" y="183"/>
                  </a:lnTo>
                  <a:lnTo>
                    <a:pt x="48" y="190"/>
                  </a:lnTo>
                  <a:lnTo>
                    <a:pt x="44" y="197"/>
                  </a:lnTo>
                  <a:lnTo>
                    <a:pt x="42" y="204"/>
                  </a:lnTo>
                  <a:lnTo>
                    <a:pt x="41" y="206"/>
                  </a:lnTo>
                  <a:lnTo>
                    <a:pt x="38" y="207"/>
                  </a:lnTo>
                  <a:lnTo>
                    <a:pt x="35" y="206"/>
                  </a:lnTo>
                  <a:lnTo>
                    <a:pt x="32" y="205"/>
                  </a:lnTo>
                  <a:lnTo>
                    <a:pt x="30" y="203"/>
                  </a:lnTo>
                  <a:lnTo>
                    <a:pt x="26" y="201"/>
                  </a:lnTo>
                  <a:lnTo>
                    <a:pt x="25" y="198"/>
                  </a:lnTo>
                  <a:lnTo>
                    <a:pt x="26" y="196"/>
                  </a:lnTo>
                  <a:lnTo>
                    <a:pt x="29" y="189"/>
                  </a:lnTo>
                  <a:lnTo>
                    <a:pt x="30" y="183"/>
                  </a:lnTo>
                  <a:lnTo>
                    <a:pt x="32" y="176"/>
                  </a:lnTo>
                  <a:lnTo>
                    <a:pt x="34" y="171"/>
                  </a:lnTo>
                  <a:lnTo>
                    <a:pt x="35" y="164"/>
                  </a:lnTo>
                  <a:lnTo>
                    <a:pt x="37" y="160"/>
                  </a:lnTo>
                  <a:lnTo>
                    <a:pt x="37" y="155"/>
                  </a:lnTo>
                  <a:lnTo>
                    <a:pt x="38" y="149"/>
                  </a:lnTo>
                  <a:lnTo>
                    <a:pt x="38" y="144"/>
                  </a:lnTo>
                  <a:lnTo>
                    <a:pt x="38" y="138"/>
                  </a:lnTo>
                  <a:lnTo>
                    <a:pt x="38" y="133"/>
                  </a:lnTo>
                  <a:lnTo>
                    <a:pt x="38" y="127"/>
                  </a:lnTo>
                  <a:lnTo>
                    <a:pt x="37" y="121"/>
                  </a:lnTo>
                  <a:lnTo>
                    <a:pt x="37" y="115"/>
                  </a:lnTo>
                  <a:lnTo>
                    <a:pt x="37" y="109"/>
                  </a:lnTo>
                  <a:lnTo>
                    <a:pt x="35" y="103"/>
                  </a:lnTo>
                  <a:lnTo>
                    <a:pt x="34" y="97"/>
                  </a:lnTo>
                  <a:lnTo>
                    <a:pt x="33" y="93"/>
                  </a:lnTo>
                  <a:lnTo>
                    <a:pt x="32" y="89"/>
                  </a:lnTo>
                  <a:lnTo>
                    <a:pt x="31" y="85"/>
                  </a:lnTo>
                  <a:lnTo>
                    <a:pt x="30" y="82"/>
                  </a:lnTo>
                  <a:lnTo>
                    <a:pt x="28" y="79"/>
                  </a:lnTo>
                  <a:lnTo>
                    <a:pt x="26" y="76"/>
                  </a:lnTo>
                  <a:lnTo>
                    <a:pt x="25" y="73"/>
                  </a:lnTo>
                  <a:lnTo>
                    <a:pt x="22" y="69"/>
                  </a:lnTo>
                  <a:lnTo>
                    <a:pt x="21" y="67"/>
                  </a:lnTo>
                  <a:lnTo>
                    <a:pt x="19" y="64"/>
                  </a:lnTo>
                  <a:lnTo>
                    <a:pt x="18" y="60"/>
                  </a:lnTo>
                  <a:lnTo>
                    <a:pt x="15" y="57"/>
                  </a:lnTo>
                  <a:lnTo>
                    <a:pt x="13" y="54"/>
                  </a:lnTo>
                  <a:lnTo>
                    <a:pt x="11" y="50"/>
                  </a:lnTo>
                  <a:lnTo>
                    <a:pt x="10" y="46"/>
                  </a:lnTo>
                  <a:lnTo>
                    <a:pt x="9" y="44"/>
                  </a:lnTo>
                  <a:lnTo>
                    <a:pt x="7" y="41"/>
                  </a:lnTo>
                  <a:lnTo>
                    <a:pt x="6" y="39"/>
                  </a:lnTo>
                  <a:lnTo>
                    <a:pt x="5" y="37"/>
                  </a:lnTo>
                  <a:lnTo>
                    <a:pt x="4" y="33"/>
                  </a:lnTo>
                  <a:lnTo>
                    <a:pt x="3" y="29"/>
                  </a:lnTo>
                  <a:lnTo>
                    <a:pt x="2" y="25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9"/>
                  </a:lnTo>
                  <a:lnTo>
                    <a:pt x="1" y="6"/>
                  </a:lnTo>
                  <a:lnTo>
                    <a:pt x="2" y="4"/>
                  </a:lnTo>
                  <a:lnTo>
                    <a:pt x="3" y="3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3" y="10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23" name="Freeform 35"/>
            <p:cNvSpPr>
              <a:spLocks/>
            </p:cNvSpPr>
            <p:nvPr/>
          </p:nvSpPr>
          <p:spPr bwMode="auto">
            <a:xfrm>
              <a:off x="3759" y="2935"/>
              <a:ext cx="281" cy="133"/>
            </a:xfrm>
            <a:custGeom>
              <a:avLst/>
              <a:gdLst/>
              <a:ahLst/>
              <a:cxnLst>
                <a:cxn ang="0">
                  <a:pos x="14" y="112"/>
                </a:cxn>
                <a:cxn ang="0">
                  <a:pos x="30" y="113"/>
                </a:cxn>
                <a:cxn ang="0">
                  <a:pos x="50" y="113"/>
                </a:cxn>
                <a:cxn ang="0">
                  <a:pos x="73" y="110"/>
                </a:cxn>
                <a:cxn ang="0">
                  <a:pos x="96" y="106"/>
                </a:cxn>
                <a:cxn ang="0">
                  <a:pos x="120" y="100"/>
                </a:cxn>
                <a:cxn ang="0">
                  <a:pos x="142" y="94"/>
                </a:cxn>
                <a:cxn ang="0">
                  <a:pos x="160" y="88"/>
                </a:cxn>
                <a:cxn ang="0">
                  <a:pos x="176" y="83"/>
                </a:cxn>
                <a:cxn ang="0">
                  <a:pos x="193" y="75"/>
                </a:cxn>
                <a:cxn ang="0">
                  <a:pos x="210" y="67"/>
                </a:cxn>
                <a:cxn ang="0">
                  <a:pos x="224" y="59"/>
                </a:cxn>
                <a:cxn ang="0">
                  <a:pos x="238" y="50"/>
                </a:cxn>
                <a:cxn ang="0">
                  <a:pos x="250" y="39"/>
                </a:cxn>
                <a:cxn ang="0">
                  <a:pos x="261" y="25"/>
                </a:cxn>
                <a:cxn ang="0">
                  <a:pos x="270" y="11"/>
                </a:cxn>
                <a:cxn ang="0">
                  <a:pos x="278" y="0"/>
                </a:cxn>
                <a:cxn ang="0">
                  <a:pos x="281" y="4"/>
                </a:cxn>
                <a:cxn ang="0">
                  <a:pos x="278" y="14"/>
                </a:cxn>
                <a:cxn ang="0">
                  <a:pos x="267" y="32"/>
                </a:cxn>
                <a:cxn ang="0">
                  <a:pos x="257" y="48"/>
                </a:cxn>
                <a:cxn ang="0">
                  <a:pos x="246" y="62"/>
                </a:cxn>
                <a:cxn ang="0">
                  <a:pos x="233" y="74"/>
                </a:cxn>
                <a:cxn ang="0">
                  <a:pos x="220" y="85"/>
                </a:cxn>
                <a:cxn ang="0">
                  <a:pos x="204" y="94"/>
                </a:cxn>
                <a:cxn ang="0">
                  <a:pos x="187" y="104"/>
                </a:cxn>
                <a:cxn ang="0">
                  <a:pos x="169" y="112"/>
                </a:cxn>
                <a:cxn ang="0">
                  <a:pos x="157" y="116"/>
                </a:cxn>
                <a:cxn ang="0">
                  <a:pos x="144" y="120"/>
                </a:cxn>
                <a:cxn ang="0">
                  <a:pos x="132" y="124"/>
                </a:cxn>
                <a:cxn ang="0">
                  <a:pos x="120" y="127"/>
                </a:cxn>
                <a:cxn ang="0">
                  <a:pos x="108" y="129"/>
                </a:cxn>
                <a:cxn ang="0">
                  <a:pos x="94" y="131"/>
                </a:cxn>
                <a:cxn ang="0">
                  <a:pos x="81" y="132"/>
                </a:cxn>
                <a:cxn ang="0">
                  <a:pos x="67" y="133"/>
                </a:cxn>
                <a:cxn ang="0">
                  <a:pos x="58" y="133"/>
                </a:cxn>
                <a:cxn ang="0">
                  <a:pos x="50" y="132"/>
                </a:cxn>
                <a:cxn ang="0">
                  <a:pos x="41" y="131"/>
                </a:cxn>
                <a:cxn ang="0">
                  <a:pos x="34" y="131"/>
                </a:cxn>
                <a:cxn ang="0">
                  <a:pos x="25" y="128"/>
                </a:cxn>
                <a:cxn ang="0">
                  <a:pos x="17" y="125"/>
                </a:cxn>
                <a:cxn ang="0">
                  <a:pos x="8" y="123"/>
                </a:cxn>
                <a:cxn ang="0">
                  <a:pos x="1" y="118"/>
                </a:cxn>
                <a:cxn ang="0">
                  <a:pos x="0" y="114"/>
                </a:cxn>
                <a:cxn ang="0">
                  <a:pos x="2" y="111"/>
                </a:cxn>
                <a:cxn ang="0">
                  <a:pos x="6" y="110"/>
                </a:cxn>
                <a:cxn ang="0">
                  <a:pos x="9" y="110"/>
                </a:cxn>
              </a:cxnLst>
              <a:rect l="0" t="0" r="r" b="b"/>
              <a:pathLst>
                <a:path w="281" h="133">
                  <a:moveTo>
                    <a:pt x="9" y="110"/>
                  </a:moveTo>
                  <a:lnTo>
                    <a:pt x="14" y="112"/>
                  </a:lnTo>
                  <a:lnTo>
                    <a:pt x="22" y="113"/>
                  </a:lnTo>
                  <a:lnTo>
                    <a:pt x="30" y="113"/>
                  </a:lnTo>
                  <a:lnTo>
                    <a:pt x="40" y="114"/>
                  </a:lnTo>
                  <a:lnTo>
                    <a:pt x="50" y="113"/>
                  </a:lnTo>
                  <a:lnTo>
                    <a:pt x="62" y="112"/>
                  </a:lnTo>
                  <a:lnTo>
                    <a:pt x="73" y="110"/>
                  </a:lnTo>
                  <a:lnTo>
                    <a:pt x="85" y="109"/>
                  </a:lnTo>
                  <a:lnTo>
                    <a:pt x="96" y="106"/>
                  </a:lnTo>
                  <a:lnTo>
                    <a:pt x="109" y="103"/>
                  </a:lnTo>
                  <a:lnTo>
                    <a:pt x="120" y="100"/>
                  </a:lnTo>
                  <a:lnTo>
                    <a:pt x="131" y="98"/>
                  </a:lnTo>
                  <a:lnTo>
                    <a:pt x="142" y="94"/>
                  </a:lnTo>
                  <a:lnTo>
                    <a:pt x="151" y="91"/>
                  </a:lnTo>
                  <a:lnTo>
                    <a:pt x="160" y="88"/>
                  </a:lnTo>
                  <a:lnTo>
                    <a:pt x="167" y="87"/>
                  </a:lnTo>
                  <a:lnTo>
                    <a:pt x="176" y="83"/>
                  </a:lnTo>
                  <a:lnTo>
                    <a:pt x="185" y="78"/>
                  </a:lnTo>
                  <a:lnTo>
                    <a:pt x="193" y="75"/>
                  </a:lnTo>
                  <a:lnTo>
                    <a:pt x="202" y="72"/>
                  </a:lnTo>
                  <a:lnTo>
                    <a:pt x="210" y="67"/>
                  </a:lnTo>
                  <a:lnTo>
                    <a:pt x="218" y="63"/>
                  </a:lnTo>
                  <a:lnTo>
                    <a:pt x="224" y="59"/>
                  </a:lnTo>
                  <a:lnTo>
                    <a:pt x="232" y="54"/>
                  </a:lnTo>
                  <a:lnTo>
                    <a:pt x="238" y="50"/>
                  </a:lnTo>
                  <a:lnTo>
                    <a:pt x="244" y="45"/>
                  </a:lnTo>
                  <a:lnTo>
                    <a:pt x="250" y="39"/>
                  </a:lnTo>
                  <a:lnTo>
                    <a:pt x="256" y="33"/>
                  </a:lnTo>
                  <a:lnTo>
                    <a:pt x="261" y="25"/>
                  </a:lnTo>
                  <a:lnTo>
                    <a:pt x="266" y="19"/>
                  </a:lnTo>
                  <a:lnTo>
                    <a:pt x="270" y="11"/>
                  </a:lnTo>
                  <a:lnTo>
                    <a:pt x="275" y="4"/>
                  </a:lnTo>
                  <a:lnTo>
                    <a:pt x="278" y="0"/>
                  </a:lnTo>
                  <a:lnTo>
                    <a:pt x="280" y="2"/>
                  </a:lnTo>
                  <a:lnTo>
                    <a:pt x="281" y="4"/>
                  </a:lnTo>
                  <a:lnTo>
                    <a:pt x="281" y="6"/>
                  </a:lnTo>
                  <a:lnTo>
                    <a:pt x="278" y="14"/>
                  </a:lnTo>
                  <a:lnTo>
                    <a:pt x="273" y="24"/>
                  </a:lnTo>
                  <a:lnTo>
                    <a:pt x="267" y="32"/>
                  </a:lnTo>
                  <a:lnTo>
                    <a:pt x="264" y="40"/>
                  </a:lnTo>
                  <a:lnTo>
                    <a:pt x="257" y="48"/>
                  </a:lnTo>
                  <a:lnTo>
                    <a:pt x="251" y="54"/>
                  </a:lnTo>
                  <a:lnTo>
                    <a:pt x="246" y="62"/>
                  </a:lnTo>
                  <a:lnTo>
                    <a:pt x="240" y="69"/>
                  </a:lnTo>
                  <a:lnTo>
                    <a:pt x="233" y="74"/>
                  </a:lnTo>
                  <a:lnTo>
                    <a:pt x="228" y="80"/>
                  </a:lnTo>
                  <a:lnTo>
                    <a:pt x="220" y="85"/>
                  </a:lnTo>
                  <a:lnTo>
                    <a:pt x="213" y="91"/>
                  </a:lnTo>
                  <a:lnTo>
                    <a:pt x="204" y="94"/>
                  </a:lnTo>
                  <a:lnTo>
                    <a:pt x="196" y="100"/>
                  </a:lnTo>
                  <a:lnTo>
                    <a:pt x="187" y="104"/>
                  </a:lnTo>
                  <a:lnTo>
                    <a:pt x="177" y="110"/>
                  </a:lnTo>
                  <a:lnTo>
                    <a:pt x="169" y="112"/>
                  </a:lnTo>
                  <a:lnTo>
                    <a:pt x="163" y="114"/>
                  </a:lnTo>
                  <a:lnTo>
                    <a:pt x="157" y="116"/>
                  </a:lnTo>
                  <a:lnTo>
                    <a:pt x="150" y="118"/>
                  </a:lnTo>
                  <a:lnTo>
                    <a:pt x="144" y="120"/>
                  </a:lnTo>
                  <a:lnTo>
                    <a:pt x="138" y="123"/>
                  </a:lnTo>
                  <a:lnTo>
                    <a:pt x="132" y="124"/>
                  </a:lnTo>
                  <a:lnTo>
                    <a:pt x="127" y="126"/>
                  </a:lnTo>
                  <a:lnTo>
                    <a:pt x="120" y="127"/>
                  </a:lnTo>
                  <a:lnTo>
                    <a:pt x="113" y="128"/>
                  </a:lnTo>
                  <a:lnTo>
                    <a:pt x="108" y="129"/>
                  </a:lnTo>
                  <a:lnTo>
                    <a:pt x="101" y="130"/>
                  </a:lnTo>
                  <a:lnTo>
                    <a:pt x="94" y="131"/>
                  </a:lnTo>
                  <a:lnTo>
                    <a:pt x="87" y="131"/>
                  </a:lnTo>
                  <a:lnTo>
                    <a:pt x="81" y="132"/>
                  </a:lnTo>
                  <a:lnTo>
                    <a:pt x="73" y="133"/>
                  </a:lnTo>
                  <a:lnTo>
                    <a:pt x="67" y="133"/>
                  </a:lnTo>
                  <a:lnTo>
                    <a:pt x="63" y="133"/>
                  </a:lnTo>
                  <a:lnTo>
                    <a:pt x="58" y="133"/>
                  </a:lnTo>
                  <a:lnTo>
                    <a:pt x="54" y="133"/>
                  </a:lnTo>
                  <a:lnTo>
                    <a:pt x="50" y="132"/>
                  </a:lnTo>
                  <a:lnTo>
                    <a:pt x="46" y="132"/>
                  </a:lnTo>
                  <a:lnTo>
                    <a:pt x="41" y="131"/>
                  </a:lnTo>
                  <a:lnTo>
                    <a:pt x="37" y="131"/>
                  </a:lnTo>
                  <a:lnTo>
                    <a:pt x="34" y="131"/>
                  </a:lnTo>
                  <a:lnTo>
                    <a:pt x="29" y="130"/>
                  </a:lnTo>
                  <a:lnTo>
                    <a:pt x="25" y="128"/>
                  </a:lnTo>
                  <a:lnTo>
                    <a:pt x="21" y="127"/>
                  </a:lnTo>
                  <a:lnTo>
                    <a:pt x="17" y="125"/>
                  </a:lnTo>
                  <a:lnTo>
                    <a:pt x="13" y="124"/>
                  </a:lnTo>
                  <a:lnTo>
                    <a:pt x="8" y="123"/>
                  </a:lnTo>
                  <a:lnTo>
                    <a:pt x="3" y="120"/>
                  </a:lnTo>
                  <a:lnTo>
                    <a:pt x="1" y="118"/>
                  </a:lnTo>
                  <a:lnTo>
                    <a:pt x="0" y="117"/>
                  </a:lnTo>
                  <a:lnTo>
                    <a:pt x="0" y="114"/>
                  </a:lnTo>
                  <a:lnTo>
                    <a:pt x="1" y="113"/>
                  </a:lnTo>
                  <a:lnTo>
                    <a:pt x="2" y="111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9" y="110"/>
                  </a:lnTo>
                  <a:lnTo>
                    <a:pt x="9" y="110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24" name="Freeform 36"/>
            <p:cNvSpPr>
              <a:spLocks/>
            </p:cNvSpPr>
            <p:nvPr/>
          </p:nvSpPr>
          <p:spPr bwMode="auto">
            <a:xfrm>
              <a:off x="3500" y="2623"/>
              <a:ext cx="297" cy="211"/>
            </a:xfrm>
            <a:custGeom>
              <a:avLst/>
              <a:gdLst/>
              <a:ahLst/>
              <a:cxnLst>
                <a:cxn ang="0">
                  <a:pos x="284" y="28"/>
                </a:cxn>
                <a:cxn ang="0">
                  <a:pos x="269" y="44"/>
                </a:cxn>
                <a:cxn ang="0">
                  <a:pos x="257" y="65"/>
                </a:cxn>
                <a:cxn ang="0">
                  <a:pos x="243" y="86"/>
                </a:cxn>
                <a:cxn ang="0">
                  <a:pos x="232" y="110"/>
                </a:cxn>
                <a:cxn ang="0">
                  <a:pos x="220" y="134"/>
                </a:cxn>
                <a:cxn ang="0">
                  <a:pos x="208" y="156"/>
                </a:cxn>
                <a:cxn ang="0">
                  <a:pos x="196" y="174"/>
                </a:cxn>
                <a:cxn ang="0">
                  <a:pos x="186" y="185"/>
                </a:cxn>
                <a:cxn ang="0">
                  <a:pos x="180" y="190"/>
                </a:cxn>
                <a:cxn ang="0">
                  <a:pos x="175" y="195"/>
                </a:cxn>
                <a:cxn ang="0">
                  <a:pos x="168" y="199"/>
                </a:cxn>
                <a:cxn ang="0">
                  <a:pos x="162" y="201"/>
                </a:cxn>
                <a:cxn ang="0">
                  <a:pos x="156" y="203"/>
                </a:cxn>
                <a:cxn ang="0">
                  <a:pos x="148" y="205"/>
                </a:cxn>
                <a:cxn ang="0">
                  <a:pos x="140" y="206"/>
                </a:cxn>
                <a:cxn ang="0">
                  <a:pos x="130" y="209"/>
                </a:cxn>
                <a:cxn ang="0">
                  <a:pos x="114" y="211"/>
                </a:cxn>
                <a:cxn ang="0">
                  <a:pos x="95" y="211"/>
                </a:cxn>
                <a:cxn ang="0">
                  <a:pos x="76" y="211"/>
                </a:cxn>
                <a:cxn ang="0">
                  <a:pos x="56" y="211"/>
                </a:cxn>
                <a:cxn ang="0">
                  <a:pos x="37" y="210"/>
                </a:cxn>
                <a:cxn ang="0">
                  <a:pos x="20" y="208"/>
                </a:cxn>
                <a:cxn ang="0">
                  <a:pos x="8" y="206"/>
                </a:cxn>
                <a:cxn ang="0">
                  <a:pos x="1" y="204"/>
                </a:cxn>
                <a:cxn ang="0">
                  <a:pos x="0" y="199"/>
                </a:cxn>
                <a:cxn ang="0">
                  <a:pos x="0" y="195"/>
                </a:cxn>
                <a:cxn ang="0">
                  <a:pos x="1" y="191"/>
                </a:cxn>
                <a:cxn ang="0">
                  <a:pos x="5" y="192"/>
                </a:cxn>
                <a:cxn ang="0">
                  <a:pos x="13" y="194"/>
                </a:cxn>
                <a:cxn ang="0">
                  <a:pos x="20" y="195"/>
                </a:cxn>
                <a:cxn ang="0">
                  <a:pos x="26" y="196"/>
                </a:cxn>
                <a:cxn ang="0">
                  <a:pos x="31" y="196"/>
                </a:cxn>
                <a:cxn ang="0">
                  <a:pos x="38" y="196"/>
                </a:cxn>
                <a:cxn ang="0">
                  <a:pos x="44" y="197"/>
                </a:cxn>
                <a:cxn ang="0">
                  <a:pos x="51" y="198"/>
                </a:cxn>
                <a:cxn ang="0">
                  <a:pos x="61" y="198"/>
                </a:cxn>
                <a:cxn ang="0">
                  <a:pos x="76" y="196"/>
                </a:cxn>
                <a:cxn ang="0">
                  <a:pos x="95" y="192"/>
                </a:cxn>
                <a:cxn ang="0">
                  <a:pos x="114" y="188"/>
                </a:cxn>
                <a:cxn ang="0">
                  <a:pos x="132" y="182"/>
                </a:cxn>
                <a:cxn ang="0">
                  <a:pos x="149" y="176"/>
                </a:cxn>
                <a:cxn ang="0">
                  <a:pos x="164" y="170"/>
                </a:cxn>
                <a:cxn ang="0">
                  <a:pos x="175" y="163"/>
                </a:cxn>
                <a:cxn ang="0">
                  <a:pos x="185" y="152"/>
                </a:cxn>
                <a:cxn ang="0">
                  <a:pos x="197" y="134"/>
                </a:cxn>
                <a:cxn ang="0">
                  <a:pos x="208" y="112"/>
                </a:cxn>
                <a:cxn ang="0">
                  <a:pos x="220" y="90"/>
                </a:cxn>
                <a:cxn ang="0">
                  <a:pos x="231" y="67"/>
                </a:cxn>
                <a:cxn ang="0">
                  <a:pos x="242" y="45"/>
                </a:cxn>
                <a:cxn ang="0">
                  <a:pos x="254" y="26"/>
                </a:cxn>
                <a:cxn ang="0">
                  <a:pos x="269" y="10"/>
                </a:cxn>
                <a:cxn ang="0">
                  <a:pos x="284" y="0"/>
                </a:cxn>
                <a:cxn ang="0">
                  <a:pos x="291" y="2"/>
                </a:cxn>
                <a:cxn ang="0">
                  <a:pos x="297" y="10"/>
                </a:cxn>
                <a:cxn ang="0">
                  <a:pos x="296" y="17"/>
                </a:cxn>
                <a:cxn ang="0">
                  <a:pos x="293" y="22"/>
                </a:cxn>
              </a:cxnLst>
              <a:rect l="0" t="0" r="r" b="b"/>
              <a:pathLst>
                <a:path w="297" h="211">
                  <a:moveTo>
                    <a:pt x="293" y="22"/>
                  </a:moveTo>
                  <a:lnTo>
                    <a:pt x="284" y="28"/>
                  </a:lnTo>
                  <a:lnTo>
                    <a:pt x="277" y="36"/>
                  </a:lnTo>
                  <a:lnTo>
                    <a:pt x="269" y="44"/>
                  </a:lnTo>
                  <a:lnTo>
                    <a:pt x="263" y="54"/>
                  </a:lnTo>
                  <a:lnTo>
                    <a:pt x="257" y="65"/>
                  </a:lnTo>
                  <a:lnTo>
                    <a:pt x="250" y="76"/>
                  </a:lnTo>
                  <a:lnTo>
                    <a:pt x="243" y="86"/>
                  </a:lnTo>
                  <a:lnTo>
                    <a:pt x="239" y="99"/>
                  </a:lnTo>
                  <a:lnTo>
                    <a:pt x="232" y="110"/>
                  </a:lnTo>
                  <a:lnTo>
                    <a:pt x="226" y="122"/>
                  </a:lnTo>
                  <a:lnTo>
                    <a:pt x="220" y="134"/>
                  </a:lnTo>
                  <a:lnTo>
                    <a:pt x="214" y="145"/>
                  </a:lnTo>
                  <a:lnTo>
                    <a:pt x="208" y="156"/>
                  </a:lnTo>
                  <a:lnTo>
                    <a:pt x="202" y="165"/>
                  </a:lnTo>
                  <a:lnTo>
                    <a:pt x="196" y="174"/>
                  </a:lnTo>
                  <a:lnTo>
                    <a:pt x="189" y="183"/>
                  </a:lnTo>
                  <a:lnTo>
                    <a:pt x="186" y="185"/>
                  </a:lnTo>
                  <a:lnTo>
                    <a:pt x="184" y="188"/>
                  </a:lnTo>
                  <a:lnTo>
                    <a:pt x="180" y="190"/>
                  </a:lnTo>
                  <a:lnTo>
                    <a:pt x="178" y="192"/>
                  </a:lnTo>
                  <a:lnTo>
                    <a:pt x="175" y="195"/>
                  </a:lnTo>
                  <a:lnTo>
                    <a:pt x="171" y="197"/>
                  </a:lnTo>
                  <a:lnTo>
                    <a:pt x="168" y="199"/>
                  </a:lnTo>
                  <a:lnTo>
                    <a:pt x="166" y="200"/>
                  </a:lnTo>
                  <a:lnTo>
                    <a:pt x="162" y="201"/>
                  </a:lnTo>
                  <a:lnTo>
                    <a:pt x="159" y="203"/>
                  </a:lnTo>
                  <a:lnTo>
                    <a:pt x="156" y="203"/>
                  </a:lnTo>
                  <a:lnTo>
                    <a:pt x="152" y="204"/>
                  </a:lnTo>
                  <a:lnTo>
                    <a:pt x="148" y="205"/>
                  </a:lnTo>
                  <a:lnTo>
                    <a:pt x="144" y="206"/>
                  </a:lnTo>
                  <a:lnTo>
                    <a:pt x="140" y="206"/>
                  </a:lnTo>
                  <a:lnTo>
                    <a:pt x="137" y="209"/>
                  </a:lnTo>
                  <a:lnTo>
                    <a:pt x="130" y="209"/>
                  </a:lnTo>
                  <a:lnTo>
                    <a:pt x="122" y="211"/>
                  </a:lnTo>
                  <a:lnTo>
                    <a:pt x="114" y="211"/>
                  </a:lnTo>
                  <a:lnTo>
                    <a:pt x="105" y="211"/>
                  </a:lnTo>
                  <a:lnTo>
                    <a:pt x="95" y="211"/>
                  </a:lnTo>
                  <a:lnTo>
                    <a:pt x="85" y="211"/>
                  </a:lnTo>
                  <a:lnTo>
                    <a:pt x="76" y="211"/>
                  </a:lnTo>
                  <a:lnTo>
                    <a:pt x="66" y="211"/>
                  </a:lnTo>
                  <a:lnTo>
                    <a:pt x="56" y="211"/>
                  </a:lnTo>
                  <a:lnTo>
                    <a:pt x="46" y="211"/>
                  </a:lnTo>
                  <a:lnTo>
                    <a:pt x="37" y="210"/>
                  </a:lnTo>
                  <a:lnTo>
                    <a:pt x="28" y="209"/>
                  </a:lnTo>
                  <a:lnTo>
                    <a:pt x="20" y="208"/>
                  </a:lnTo>
                  <a:lnTo>
                    <a:pt x="13" y="206"/>
                  </a:lnTo>
                  <a:lnTo>
                    <a:pt x="8" y="206"/>
                  </a:lnTo>
                  <a:lnTo>
                    <a:pt x="3" y="206"/>
                  </a:lnTo>
                  <a:lnTo>
                    <a:pt x="1" y="204"/>
                  </a:lnTo>
                  <a:lnTo>
                    <a:pt x="1" y="203"/>
                  </a:lnTo>
                  <a:lnTo>
                    <a:pt x="0" y="199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1" y="192"/>
                  </a:lnTo>
                  <a:lnTo>
                    <a:pt x="1" y="191"/>
                  </a:lnTo>
                  <a:lnTo>
                    <a:pt x="3" y="191"/>
                  </a:lnTo>
                  <a:lnTo>
                    <a:pt x="5" y="192"/>
                  </a:lnTo>
                  <a:lnTo>
                    <a:pt x="10" y="192"/>
                  </a:lnTo>
                  <a:lnTo>
                    <a:pt x="13" y="194"/>
                  </a:lnTo>
                  <a:lnTo>
                    <a:pt x="17" y="195"/>
                  </a:lnTo>
                  <a:lnTo>
                    <a:pt x="20" y="195"/>
                  </a:lnTo>
                  <a:lnTo>
                    <a:pt x="23" y="196"/>
                  </a:lnTo>
                  <a:lnTo>
                    <a:pt x="26" y="196"/>
                  </a:lnTo>
                  <a:lnTo>
                    <a:pt x="29" y="196"/>
                  </a:lnTo>
                  <a:lnTo>
                    <a:pt x="31" y="196"/>
                  </a:lnTo>
                  <a:lnTo>
                    <a:pt x="35" y="196"/>
                  </a:lnTo>
                  <a:lnTo>
                    <a:pt x="38" y="196"/>
                  </a:lnTo>
                  <a:lnTo>
                    <a:pt x="41" y="197"/>
                  </a:lnTo>
                  <a:lnTo>
                    <a:pt x="44" y="197"/>
                  </a:lnTo>
                  <a:lnTo>
                    <a:pt x="48" y="197"/>
                  </a:lnTo>
                  <a:lnTo>
                    <a:pt x="51" y="198"/>
                  </a:lnTo>
                  <a:lnTo>
                    <a:pt x="56" y="198"/>
                  </a:lnTo>
                  <a:lnTo>
                    <a:pt x="61" y="198"/>
                  </a:lnTo>
                  <a:lnTo>
                    <a:pt x="68" y="197"/>
                  </a:lnTo>
                  <a:lnTo>
                    <a:pt x="76" y="196"/>
                  </a:lnTo>
                  <a:lnTo>
                    <a:pt x="86" y="196"/>
                  </a:lnTo>
                  <a:lnTo>
                    <a:pt x="95" y="192"/>
                  </a:lnTo>
                  <a:lnTo>
                    <a:pt x="104" y="191"/>
                  </a:lnTo>
                  <a:lnTo>
                    <a:pt x="114" y="188"/>
                  </a:lnTo>
                  <a:lnTo>
                    <a:pt x="123" y="186"/>
                  </a:lnTo>
                  <a:lnTo>
                    <a:pt x="132" y="182"/>
                  </a:lnTo>
                  <a:lnTo>
                    <a:pt x="141" y="179"/>
                  </a:lnTo>
                  <a:lnTo>
                    <a:pt x="149" y="176"/>
                  </a:lnTo>
                  <a:lnTo>
                    <a:pt x="158" y="174"/>
                  </a:lnTo>
                  <a:lnTo>
                    <a:pt x="164" y="170"/>
                  </a:lnTo>
                  <a:lnTo>
                    <a:pt x="170" y="166"/>
                  </a:lnTo>
                  <a:lnTo>
                    <a:pt x="175" y="163"/>
                  </a:lnTo>
                  <a:lnTo>
                    <a:pt x="178" y="161"/>
                  </a:lnTo>
                  <a:lnTo>
                    <a:pt x="185" y="152"/>
                  </a:lnTo>
                  <a:lnTo>
                    <a:pt x="192" y="144"/>
                  </a:lnTo>
                  <a:lnTo>
                    <a:pt x="197" y="134"/>
                  </a:lnTo>
                  <a:lnTo>
                    <a:pt x="204" y="123"/>
                  </a:lnTo>
                  <a:lnTo>
                    <a:pt x="208" y="112"/>
                  </a:lnTo>
                  <a:lnTo>
                    <a:pt x="214" y="101"/>
                  </a:lnTo>
                  <a:lnTo>
                    <a:pt x="220" y="90"/>
                  </a:lnTo>
                  <a:lnTo>
                    <a:pt x="225" y="79"/>
                  </a:lnTo>
                  <a:lnTo>
                    <a:pt x="231" y="67"/>
                  </a:lnTo>
                  <a:lnTo>
                    <a:pt x="236" y="56"/>
                  </a:lnTo>
                  <a:lnTo>
                    <a:pt x="242" y="45"/>
                  </a:lnTo>
                  <a:lnTo>
                    <a:pt x="249" y="36"/>
                  </a:lnTo>
                  <a:lnTo>
                    <a:pt x="254" y="26"/>
                  </a:lnTo>
                  <a:lnTo>
                    <a:pt x="262" y="17"/>
                  </a:lnTo>
                  <a:lnTo>
                    <a:pt x="269" y="10"/>
                  </a:lnTo>
                  <a:lnTo>
                    <a:pt x="278" y="3"/>
                  </a:lnTo>
                  <a:lnTo>
                    <a:pt x="284" y="0"/>
                  </a:lnTo>
                  <a:lnTo>
                    <a:pt x="288" y="1"/>
                  </a:lnTo>
                  <a:lnTo>
                    <a:pt x="291" y="2"/>
                  </a:lnTo>
                  <a:lnTo>
                    <a:pt x="295" y="7"/>
                  </a:lnTo>
                  <a:lnTo>
                    <a:pt x="297" y="10"/>
                  </a:lnTo>
                  <a:lnTo>
                    <a:pt x="297" y="14"/>
                  </a:lnTo>
                  <a:lnTo>
                    <a:pt x="296" y="17"/>
                  </a:lnTo>
                  <a:lnTo>
                    <a:pt x="293" y="22"/>
                  </a:lnTo>
                  <a:lnTo>
                    <a:pt x="293" y="22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25" name="Freeform 37"/>
            <p:cNvSpPr>
              <a:spLocks/>
            </p:cNvSpPr>
            <p:nvPr/>
          </p:nvSpPr>
          <p:spPr bwMode="auto">
            <a:xfrm>
              <a:off x="3499" y="2717"/>
              <a:ext cx="319" cy="186"/>
            </a:xfrm>
            <a:custGeom>
              <a:avLst/>
              <a:gdLst/>
              <a:ahLst/>
              <a:cxnLst>
                <a:cxn ang="0">
                  <a:pos x="317" y="20"/>
                </a:cxn>
                <a:cxn ang="0">
                  <a:pos x="315" y="32"/>
                </a:cxn>
                <a:cxn ang="0">
                  <a:pos x="308" y="51"/>
                </a:cxn>
                <a:cxn ang="0">
                  <a:pos x="301" y="76"/>
                </a:cxn>
                <a:cxn ang="0">
                  <a:pos x="289" y="102"/>
                </a:cxn>
                <a:cxn ang="0">
                  <a:pos x="273" y="128"/>
                </a:cxn>
                <a:cxn ang="0">
                  <a:pos x="253" y="152"/>
                </a:cxn>
                <a:cxn ang="0">
                  <a:pos x="226" y="171"/>
                </a:cxn>
                <a:cxn ang="0">
                  <a:pos x="202" y="181"/>
                </a:cxn>
                <a:cxn ang="0">
                  <a:pos x="179" y="183"/>
                </a:cxn>
                <a:cxn ang="0">
                  <a:pos x="152" y="185"/>
                </a:cxn>
                <a:cxn ang="0">
                  <a:pos x="123" y="185"/>
                </a:cxn>
                <a:cxn ang="0">
                  <a:pos x="94" y="183"/>
                </a:cxn>
                <a:cxn ang="0">
                  <a:pos x="65" y="181"/>
                </a:cxn>
                <a:cxn ang="0">
                  <a:pos x="37" y="177"/>
                </a:cxn>
                <a:cxn ang="0">
                  <a:pos x="14" y="174"/>
                </a:cxn>
                <a:cxn ang="0">
                  <a:pos x="2" y="172"/>
                </a:cxn>
                <a:cxn ang="0">
                  <a:pos x="1" y="168"/>
                </a:cxn>
                <a:cxn ang="0">
                  <a:pos x="0" y="163"/>
                </a:cxn>
                <a:cxn ang="0">
                  <a:pos x="2" y="160"/>
                </a:cxn>
                <a:cxn ang="0">
                  <a:pos x="13" y="160"/>
                </a:cxn>
                <a:cxn ang="0">
                  <a:pos x="34" y="160"/>
                </a:cxn>
                <a:cxn ang="0">
                  <a:pos x="59" y="160"/>
                </a:cxn>
                <a:cxn ang="0">
                  <a:pos x="85" y="160"/>
                </a:cxn>
                <a:cxn ang="0">
                  <a:pos x="112" y="158"/>
                </a:cxn>
                <a:cxn ang="0">
                  <a:pos x="138" y="155"/>
                </a:cxn>
                <a:cxn ang="0">
                  <a:pos x="160" y="151"/>
                </a:cxn>
                <a:cxn ang="0">
                  <a:pos x="180" y="146"/>
                </a:cxn>
                <a:cxn ang="0">
                  <a:pos x="196" y="141"/>
                </a:cxn>
                <a:cxn ang="0">
                  <a:pos x="208" y="135"/>
                </a:cxn>
                <a:cxn ang="0">
                  <a:pos x="220" y="131"/>
                </a:cxn>
                <a:cxn ang="0">
                  <a:pos x="227" y="127"/>
                </a:cxn>
                <a:cxn ang="0">
                  <a:pos x="234" y="121"/>
                </a:cxn>
                <a:cxn ang="0">
                  <a:pos x="240" y="114"/>
                </a:cxn>
                <a:cxn ang="0">
                  <a:pos x="246" y="105"/>
                </a:cxn>
                <a:cxn ang="0">
                  <a:pos x="252" y="94"/>
                </a:cxn>
                <a:cxn ang="0">
                  <a:pos x="258" y="83"/>
                </a:cxn>
                <a:cxn ang="0">
                  <a:pos x="262" y="76"/>
                </a:cxn>
                <a:cxn ang="0">
                  <a:pos x="267" y="65"/>
                </a:cxn>
                <a:cxn ang="0">
                  <a:pos x="273" y="54"/>
                </a:cxn>
                <a:cxn ang="0">
                  <a:pos x="279" y="42"/>
                </a:cxn>
                <a:cxn ang="0">
                  <a:pos x="286" y="30"/>
                </a:cxn>
                <a:cxn ang="0">
                  <a:pos x="291" y="21"/>
                </a:cxn>
                <a:cxn ang="0">
                  <a:pos x="296" y="14"/>
                </a:cxn>
                <a:cxn ang="0">
                  <a:pos x="298" y="7"/>
                </a:cxn>
                <a:cxn ang="0">
                  <a:pos x="304" y="2"/>
                </a:cxn>
                <a:cxn ang="0">
                  <a:pos x="310" y="0"/>
                </a:cxn>
                <a:cxn ang="0">
                  <a:pos x="317" y="3"/>
                </a:cxn>
                <a:cxn ang="0">
                  <a:pos x="319" y="9"/>
                </a:cxn>
                <a:cxn ang="0">
                  <a:pos x="319" y="14"/>
                </a:cxn>
                <a:cxn ang="0">
                  <a:pos x="319" y="17"/>
                </a:cxn>
              </a:cxnLst>
              <a:rect l="0" t="0" r="r" b="b"/>
              <a:pathLst>
                <a:path w="319" h="186">
                  <a:moveTo>
                    <a:pt x="319" y="17"/>
                  </a:moveTo>
                  <a:lnTo>
                    <a:pt x="317" y="20"/>
                  </a:lnTo>
                  <a:lnTo>
                    <a:pt x="316" y="25"/>
                  </a:lnTo>
                  <a:lnTo>
                    <a:pt x="315" y="32"/>
                  </a:lnTo>
                  <a:lnTo>
                    <a:pt x="312" y="41"/>
                  </a:lnTo>
                  <a:lnTo>
                    <a:pt x="308" y="51"/>
                  </a:lnTo>
                  <a:lnTo>
                    <a:pt x="306" y="63"/>
                  </a:lnTo>
                  <a:lnTo>
                    <a:pt x="301" y="76"/>
                  </a:lnTo>
                  <a:lnTo>
                    <a:pt x="296" y="90"/>
                  </a:lnTo>
                  <a:lnTo>
                    <a:pt x="289" y="102"/>
                  </a:lnTo>
                  <a:lnTo>
                    <a:pt x="282" y="116"/>
                  </a:lnTo>
                  <a:lnTo>
                    <a:pt x="273" y="128"/>
                  </a:lnTo>
                  <a:lnTo>
                    <a:pt x="264" y="141"/>
                  </a:lnTo>
                  <a:lnTo>
                    <a:pt x="253" y="152"/>
                  </a:lnTo>
                  <a:lnTo>
                    <a:pt x="241" y="162"/>
                  </a:lnTo>
                  <a:lnTo>
                    <a:pt x="226" y="171"/>
                  </a:lnTo>
                  <a:lnTo>
                    <a:pt x="212" y="178"/>
                  </a:lnTo>
                  <a:lnTo>
                    <a:pt x="202" y="181"/>
                  </a:lnTo>
                  <a:lnTo>
                    <a:pt x="191" y="182"/>
                  </a:lnTo>
                  <a:lnTo>
                    <a:pt x="179" y="183"/>
                  </a:lnTo>
                  <a:lnTo>
                    <a:pt x="167" y="185"/>
                  </a:lnTo>
                  <a:lnTo>
                    <a:pt x="152" y="185"/>
                  </a:lnTo>
                  <a:lnTo>
                    <a:pt x="139" y="186"/>
                  </a:lnTo>
                  <a:lnTo>
                    <a:pt x="123" y="185"/>
                  </a:lnTo>
                  <a:lnTo>
                    <a:pt x="108" y="185"/>
                  </a:lnTo>
                  <a:lnTo>
                    <a:pt x="94" y="183"/>
                  </a:lnTo>
                  <a:lnTo>
                    <a:pt x="79" y="182"/>
                  </a:lnTo>
                  <a:lnTo>
                    <a:pt x="65" y="181"/>
                  </a:lnTo>
                  <a:lnTo>
                    <a:pt x="50" y="178"/>
                  </a:lnTo>
                  <a:lnTo>
                    <a:pt x="37" y="177"/>
                  </a:lnTo>
                  <a:lnTo>
                    <a:pt x="24" y="176"/>
                  </a:lnTo>
                  <a:lnTo>
                    <a:pt x="14" y="174"/>
                  </a:lnTo>
                  <a:lnTo>
                    <a:pt x="5" y="174"/>
                  </a:lnTo>
                  <a:lnTo>
                    <a:pt x="2" y="172"/>
                  </a:lnTo>
                  <a:lnTo>
                    <a:pt x="2" y="171"/>
                  </a:lnTo>
                  <a:lnTo>
                    <a:pt x="1" y="168"/>
                  </a:lnTo>
                  <a:lnTo>
                    <a:pt x="1" y="165"/>
                  </a:lnTo>
                  <a:lnTo>
                    <a:pt x="0" y="163"/>
                  </a:lnTo>
                  <a:lnTo>
                    <a:pt x="1" y="161"/>
                  </a:lnTo>
                  <a:lnTo>
                    <a:pt x="2" y="160"/>
                  </a:lnTo>
                  <a:lnTo>
                    <a:pt x="4" y="160"/>
                  </a:lnTo>
                  <a:lnTo>
                    <a:pt x="13" y="160"/>
                  </a:lnTo>
                  <a:lnTo>
                    <a:pt x="23" y="160"/>
                  </a:lnTo>
                  <a:lnTo>
                    <a:pt x="34" y="160"/>
                  </a:lnTo>
                  <a:lnTo>
                    <a:pt x="47" y="161"/>
                  </a:lnTo>
                  <a:lnTo>
                    <a:pt x="59" y="160"/>
                  </a:lnTo>
                  <a:lnTo>
                    <a:pt x="73" y="160"/>
                  </a:lnTo>
                  <a:lnTo>
                    <a:pt x="85" y="160"/>
                  </a:lnTo>
                  <a:lnTo>
                    <a:pt x="99" y="160"/>
                  </a:lnTo>
                  <a:lnTo>
                    <a:pt x="112" y="158"/>
                  </a:lnTo>
                  <a:lnTo>
                    <a:pt x="124" y="157"/>
                  </a:lnTo>
                  <a:lnTo>
                    <a:pt x="138" y="155"/>
                  </a:lnTo>
                  <a:lnTo>
                    <a:pt x="149" y="152"/>
                  </a:lnTo>
                  <a:lnTo>
                    <a:pt x="160" y="151"/>
                  </a:lnTo>
                  <a:lnTo>
                    <a:pt x="171" y="149"/>
                  </a:lnTo>
                  <a:lnTo>
                    <a:pt x="180" y="146"/>
                  </a:lnTo>
                  <a:lnTo>
                    <a:pt x="189" y="144"/>
                  </a:lnTo>
                  <a:lnTo>
                    <a:pt x="196" y="141"/>
                  </a:lnTo>
                  <a:lnTo>
                    <a:pt x="203" y="138"/>
                  </a:lnTo>
                  <a:lnTo>
                    <a:pt x="208" y="135"/>
                  </a:lnTo>
                  <a:lnTo>
                    <a:pt x="214" y="134"/>
                  </a:lnTo>
                  <a:lnTo>
                    <a:pt x="220" y="131"/>
                  </a:lnTo>
                  <a:lnTo>
                    <a:pt x="224" y="129"/>
                  </a:lnTo>
                  <a:lnTo>
                    <a:pt x="227" y="127"/>
                  </a:lnTo>
                  <a:lnTo>
                    <a:pt x="232" y="124"/>
                  </a:lnTo>
                  <a:lnTo>
                    <a:pt x="234" y="121"/>
                  </a:lnTo>
                  <a:lnTo>
                    <a:pt x="237" y="118"/>
                  </a:lnTo>
                  <a:lnTo>
                    <a:pt x="240" y="114"/>
                  </a:lnTo>
                  <a:lnTo>
                    <a:pt x="243" y="110"/>
                  </a:lnTo>
                  <a:lnTo>
                    <a:pt x="246" y="105"/>
                  </a:lnTo>
                  <a:lnTo>
                    <a:pt x="250" y="101"/>
                  </a:lnTo>
                  <a:lnTo>
                    <a:pt x="252" y="94"/>
                  </a:lnTo>
                  <a:lnTo>
                    <a:pt x="257" y="88"/>
                  </a:lnTo>
                  <a:lnTo>
                    <a:pt x="258" y="83"/>
                  </a:lnTo>
                  <a:lnTo>
                    <a:pt x="259" y="80"/>
                  </a:lnTo>
                  <a:lnTo>
                    <a:pt x="262" y="76"/>
                  </a:lnTo>
                  <a:lnTo>
                    <a:pt x="264" y="71"/>
                  </a:lnTo>
                  <a:lnTo>
                    <a:pt x="267" y="65"/>
                  </a:lnTo>
                  <a:lnTo>
                    <a:pt x="270" y="61"/>
                  </a:lnTo>
                  <a:lnTo>
                    <a:pt x="273" y="54"/>
                  </a:lnTo>
                  <a:lnTo>
                    <a:pt x="277" y="49"/>
                  </a:lnTo>
                  <a:lnTo>
                    <a:pt x="279" y="42"/>
                  </a:lnTo>
                  <a:lnTo>
                    <a:pt x="282" y="36"/>
                  </a:lnTo>
                  <a:lnTo>
                    <a:pt x="286" y="30"/>
                  </a:lnTo>
                  <a:lnTo>
                    <a:pt x="289" y="25"/>
                  </a:lnTo>
                  <a:lnTo>
                    <a:pt x="291" y="21"/>
                  </a:lnTo>
                  <a:lnTo>
                    <a:pt x="294" y="17"/>
                  </a:lnTo>
                  <a:lnTo>
                    <a:pt x="296" y="14"/>
                  </a:lnTo>
                  <a:lnTo>
                    <a:pt x="297" y="11"/>
                  </a:lnTo>
                  <a:lnTo>
                    <a:pt x="298" y="7"/>
                  </a:lnTo>
                  <a:lnTo>
                    <a:pt x="300" y="4"/>
                  </a:lnTo>
                  <a:lnTo>
                    <a:pt x="304" y="2"/>
                  </a:lnTo>
                  <a:lnTo>
                    <a:pt x="306" y="1"/>
                  </a:lnTo>
                  <a:lnTo>
                    <a:pt x="310" y="0"/>
                  </a:lnTo>
                  <a:lnTo>
                    <a:pt x="315" y="0"/>
                  </a:lnTo>
                  <a:lnTo>
                    <a:pt x="317" y="3"/>
                  </a:lnTo>
                  <a:lnTo>
                    <a:pt x="319" y="7"/>
                  </a:lnTo>
                  <a:lnTo>
                    <a:pt x="319" y="9"/>
                  </a:lnTo>
                  <a:lnTo>
                    <a:pt x="319" y="11"/>
                  </a:lnTo>
                  <a:lnTo>
                    <a:pt x="319" y="14"/>
                  </a:lnTo>
                  <a:lnTo>
                    <a:pt x="319" y="17"/>
                  </a:lnTo>
                  <a:lnTo>
                    <a:pt x="319" y="17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26" name="Freeform 38"/>
            <p:cNvSpPr>
              <a:spLocks/>
            </p:cNvSpPr>
            <p:nvPr/>
          </p:nvSpPr>
          <p:spPr bwMode="auto">
            <a:xfrm>
              <a:off x="3342" y="2925"/>
              <a:ext cx="83" cy="50"/>
            </a:xfrm>
            <a:custGeom>
              <a:avLst/>
              <a:gdLst/>
              <a:ahLst/>
              <a:cxnLst>
                <a:cxn ang="0">
                  <a:pos x="33" y="10"/>
                </a:cxn>
                <a:cxn ang="0">
                  <a:pos x="31" y="18"/>
                </a:cxn>
                <a:cxn ang="0">
                  <a:pos x="26" y="24"/>
                </a:cxn>
                <a:cxn ang="0">
                  <a:pos x="22" y="32"/>
                </a:cxn>
                <a:cxn ang="0">
                  <a:pos x="22" y="34"/>
                </a:cxn>
                <a:cxn ang="0">
                  <a:pos x="28" y="34"/>
                </a:cxn>
                <a:cxn ang="0">
                  <a:pos x="33" y="34"/>
                </a:cxn>
                <a:cxn ang="0">
                  <a:pos x="39" y="34"/>
                </a:cxn>
                <a:cxn ang="0">
                  <a:pos x="43" y="33"/>
                </a:cxn>
                <a:cxn ang="0">
                  <a:pos x="49" y="33"/>
                </a:cxn>
                <a:cxn ang="0">
                  <a:pos x="55" y="33"/>
                </a:cxn>
                <a:cxn ang="0">
                  <a:pos x="61" y="33"/>
                </a:cxn>
                <a:cxn ang="0">
                  <a:pos x="68" y="35"/>
                </a:cxn>
                <a:cxn ang="0">
                  <a:pos x="75" y="40"/>
                </a:cxn>
                <a:cxn ang="0">
                  <a:pos x="81" y="43"/>
                </a:cxn>
                <a:cxn ang="0">
                  <a:pos x="80" y="49"/>
                </a:cxn>
                <a:cxn ang="0">
                  <a:pos x="75" y="50"/>
                </a:cxn>
                <a:cxn ang="0">
                  <a:pos x="68" y="50"/>
                </a:cxn>
                <a:cxn ang="0">
                  <a:pos x="60" y="49"/>
                </a:cxn>
                <a:cxn ang="0">
                  <a:pos x="52" y="48"/>
                </a:cxn>
                <a:cxn ang="0">
                  <a:pos x="46" y="47"/>
                </a:cxn>
                <a:cxn ang="0">
                  <a:pos x="39" y="47"/>
                </a:cxn>
                <a:cxn ang="0">
                  <a:pos x="32" y="47"/>
                </a:cxn>
                <a:cxn ang="0">
                  <a:pos x="24" y="47"/>
                </a:cxn>
                <a:cxn ang="0">
                  <a:pos x="18" y="46"/>
                </a:cxn>
                <a:cxn ang="0">
                  <a:pos x="10" y="43"/>
                </a:cxn>
                <a:cxn ang="0">
                  <a:pos x="2" y="40"/>
                </a:cxn>
                <a:cxn ang="0">
                  <a:pos x="0" y="34"/>
                </a:cxn>
                <a:cxn ang="0">
                  <a:pos x="5" y="29"/>
                </a:cxn>
                <a:cxn ang="0">
                  <a:pos x="10" y="24"/>
                </a:cxn>
                <a:cxn ang="0">
                  <a:pos x="14" y="21"/>
                </a:cxn>
                <a:cxn ang="0">
                  <a:pos x="18" y="16"/>
                </a:cxn>
                <a:cxn ang="0">
                  <a:pos x="21" y="10"/>
                </a:cxn>
                <a:cxn ang="0">
                  <a:pos x="23" y="6"/>
                </a:cxn>
                <a:cxn ang="0">
                  <a:pos x="24" y="2"/>
                </a:cxn>
                <a:cxn ang="0">
                  <a:pos x="26" y="0"/>
                </a:cxn>
                <a:cxn ang="0">
                  <a:pos x="32" y="3"/>
                </a:cxn>
                <a:cxn ang="0">
                  <a:pos x="34" y="6"/>
                </a:cxn>
              </a:cxnLst>
              <a:rect l="0" t="0" r="r" b="b"/>
              <a:pathLst>
                <a:path w="83" h="50">
                  <a:moveTo>
                    <a:pt x="34" y="6"/>
                  </a:moveTo>
                  <a:lnTo>
                    <a:pt x="33" y="10"/>
                  </a:lnTo>
                  <a:lnTo>
                    <a:pt x="33" y="14"/>
                  </a:lnTo>
                  <a:lnTo>
                    <a:pt x="31" y="18"/>
                  </a:lnTo>
                  <a:lnTo>
                    <a:pt x="30" y="21"/>
                  </a:lnTo>
                  <a:lnTo>
                    <a:pt x="26" y="24"/>
                  </a:lnTo>
                  <a:lnTo>
                    <a:pt x="24" y="29"/>
                  </a:lnTo>
                  <a:lnTo>
                    <a:pt x="22" y="3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5" y="34"/>
                  </a:lnTo>
                  <a:lnTo>
                    <a:pt x="28" y="34"/>
                  </a:lnTo>
                  <a:lnTo>
                    <a:pt x="30" y="35"/>
                  </a:lnTo>
                  <a:lnTo>
                    <a:pt x="33" y="34"/>
                  </a:lnTo>
                  <a:lnTo>
                    <a:pt x="35" y="34"/>
                  </a:lnTo>
                  <a:lnTo>
                    <a:pt x="39" y="34"/>
                  </a:lnTo>
                  <a:lnTo>
                    <a:pt x="41" y="34"/>
                  </a:lnTo>
                  <a:lnTo>
                    <a:pt x="43" y="33"/>
                  </a:lnTo>
                  <a:lnTo>
                    <a:pt x="46" y="33"/>
                  </a:lnTo>
                  <a:lnTo>
                    <a:pt x="49" y="33"/>
                  </a:lnTo>
                  <a:lnTo>
                    <a:pt x="52" y="33"/>
                  </a:lnTo>
                  <a:lnTo>
                    <a:pt x="55" y="33"/>
                  </a:lnTo>
                  <a:lnTo>
                    <a:pt x="58" y="33"/>
                  </a:lnTo>
                  <a:lnTo>
                    <a:pt x="61" y="33"/>
                  </a:lnTo>
                  <a:lnTo>
                    <a:pt x="65" y="35"/>
                  </a:lnTo>
                  <a:lnTo>
                    <a:pt x="68" y="35"/>
                  </a:lnTo>
                  <a:lnTo>
                    <a:pt x="71" y="37"/>
                  </a:lnTo>
                  <a:lnTo>
                    <a:pt x="75" y="40"/>
                  </a:lnTo>
                  <a:lnTo>
                    <a:pt x="78" y="41"/>
                  </a:lnTo>
                  <a:lnTo>
                    <a:pt x="81" y="43"/>
                  </a:lnTo>
                  <a:lnTo>
                    <a:pt x="83" y="47"/>
                  </a:lnTo>
                  <a:lnTo>
                    <a:pt x="80" y="49"/>
                  </a:lnTo>
                  <a:lnTo>
                    <a:pt x="78" y="50"/>
                  </a:lnTo>
                  <a:lnTo>
                    <a:pt x="75" y="50"/>
                  </a:lnTo>
                  <a:lnTo>
                    <a:pt x="71" y="50"/>
                  </a:lnTo>
                  <a:lnTo>
                    <a:pt x="68" y="50"/>
                  </a:lnTo>
                  <a:lnTo>
                    <a:pt x="65" y="50"/>
                  </a:lnTo>
                  <a:lnTo>
                    <a:pt x="60" y="49"/>
                  </a:lnTo>
                  <a:lnTo>
                    <a:pt x="57" y="48"/>
                  </a:lnTo>
                  <a:lnTo>
                    <a:pt x="52" y="48"/>
                  </a:lnTo>
                  <a:lnTo>
                    <a:pt x="49" y="48"/>
                  </a:lnTo>
                  <a:lnTo>
                    <a:pt x="46" y="47"/>
                  </a:lnTo>
                  <a:lnTo>
                    <a:pt x="42" y="47"/>
                  </a:lnTo>
                  <a:lnTo>
                    <a:pt x="39" y="47"/>
                  </a:lnTo>
                  <a:lnTo>
                    <a:pt x="35" y="47"/>
                  </a:lnTo>
                  <a:lnTo>
                    <a:pt x="32" y="47"/>
                  </a:lnTo>
                  <a:lnTo>
                    <a:pt x="28" y="47"/>
                  </a:lnTo>
                  <a:lnTo>
                    <a:pt x="24" y="47"/>
                  </a:lnTo>
                  <a:lnTo>
                    <a:pt x="22" y="47"/>
                  </a:lnTo>
                  <a:lnTo>
                    <a:pt x="18" y="46"/>
                  </a:lnTo>
                  <a:lnTo>
                    <a:pt x="14" y="45"/>
                  </a:lnTo>
                  <a:lnTo>
                    <a:pt x="10" y="43"/>
                  </a:lnTo>
                  <a:lnTo>
                    <a:pt x="6" y="42"/>
                  </a:lnTo>
                  <a:lnTo>
                    <a:pt x="2" y="40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3" y="32"/>
                  </a:lnTo>
                  <a:lnTo>
                    <a:pt x="5" y="29"/>
                  </a:lnTo>
                  <a:lnTo>
                    <a:pt x="7" y="27"/>
                  </a:lnTo>
                  <a:lnTo>
                    <a:pt x="10" y="24"/>
                  </a:lnTo>
                  <a:lnTo>
                    <a:pt x="12" y="22"/>
                  </a:lnTo>
                  <a:lnTo>
                    <a:pt x="14" y="21"/>
                  </a:lnTo>
                  <a:lnTo>
                    <a:pt x="15" y="18"/>
                  </a:lnTo>
                  <a:lnTo>
                    <a:pt x="18" y="16"/>
                  </a:lnTo>
                  <a:lnTo>
                    <a:pt x="19" y="14"/>
                  </a:lnTo>
                  <a:lnTo>
                    <a:pt x="21" y="10"/>
                  </a:lnTo>
                  <a:lnTo>
                    <a:pt x="22" y="8"/>
                  </a:lnTo>
                  <a:lnTo>
                    <a:pt x="23" y="6"/>
                  </a:lnTo>
                  <a:lnTo>
                    <a:pt x="24" y="4"/>
                  </a:lnTo>
                  <a:lnTo>
                    <a:pt x="24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2" y="3"/>
                  </a:lnTo>
                  <a:lnTo>
                    <a:pt x="34" y="6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FF660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27" name="Freeform 39"/>
            <p:cNvSpPr>
              <a:spLocks/>
            </p:cNvSpPr>
            <p:nvPr/>
          </p:nvSpPr>
          <p:spPr bwMode="auto">
            <a:xfrm>
              <a:off x="3807" y="3041"/>
              <a:ext cx="139" cy="559"/>
            </a:xfrm>
            <a:custGeom>
              <a:avLst/>
              <a:gdLst/>
              <a:ahLst/>
              <a:cxnLst>
                <a:cxn ang="0">
                  <a:pos x="133" y="14"/>
                </a:cxn>
                <a:cxn ang="0">
                  <a:pos x="122" y="35"/>
                </a:cxn>
                <a:cxn ang="0">
                  <a:pos x="112" y="53"/>
                </a:cxn>
                <a:cxn ang="0">
                  <a:pos x="103" y="72"/>
                </a:cxn>
                <a:cxn ang="0">
                  <a:pos x="94" y="89"/>
                </a:cxn>
                <a:cxn ang="0">
                  <a:pos x="87" y="107"/>
                </a:cxn>
                <a:cxn ang="0">
                  <a:pos x="79" y="127"/>
                </a:cxn>
                <a:cxn ang="0">
                  <a:pos x="71" y="147"/>
                </a:cxn>
                <a:cxn ang="0">
                  <a:pos x="64" y="166"/>
                </a:cxn>
                <a:cxn ang="0">
                  <a:pos x="60" y="180"/>
                </a:cxn>
                <a:cxn ang="0">
                  <a:pos x="57" y="195"/>
                </a:cxn>
                <a:cxn ang="0">
                  <a:pos x="56" y="209"/>
                </a:cxn>
                <a:cxn ang="0">
                  <a:pos x="54" y="224"/>
                </a:cxn>
                <a:cxn ang="0">
                  <a:pos x="53" y="238"/>
                </a:cxn>
                <a:cxn ang="0">
                  <a:pos x="53" y="253"/>
                </a:cxn>
                <a:cxn ang="0">
                  <a:pos x="52" y="268"/>
                </a:cxn>
                <a:cxn ang="0">
                  <a:pos x="48" y="294"/>
                </a:cxn>
                <a:cxn ang="0">
                  <a:pos x="45" y="329"/>
                </a:cxn>
                <a:cxn ang="0">
                  <a:pos x="45" y="363"/>
                </a:cxn>
                <a:cxn ang="0">
                  <a:pos x="44" y="395"/>
                </a:cxn>
                <a:cxn ang="0">
                  <a:pos x="42" y="426"/>
                </a:cxn>
                <a:cxn ang="0">
                  <a:pos x="39" y="459"/>
                </a:cxn>
                <a:cxn ang="0">
                  <a:pos x="35" y="491"/>
                </a:cxn>
                <a:cxn ang="0">
                  <a:pos x="27" y="525"/>
                </a:cxn>
                <a:cxn ang="0">
                  <a:pos x="21" y="546"/>
                </a:cxn>
                <a:cxn ang="0">
                  <a:pos x="18" y="550"/>
                </a:cxn>
                <a:cxn ang="0">
                  <a:pos x="11" y="556"/>
                </a:cxn>
                <a:cxn ang="0">
                  <a:pos x="4" y="559"/>
                </a:cxn>
                <a:cxn ang="0">
                  <a:pos x="0" y="557"/>
                </a:cxn>
                <a:cxn ang="0">
                  <a:pos x="0" y="554"/>
                </a:cxn>
                <a:cxn ang="0">
                  <a:pos x="5" y="535"/>
                </a:cxn>
                <a:cxn ang="0">
                  <a:pos x="10" y="502"/>
                </a:cxn>
                <a:cxn ang="0">
                  <a:pos x="12" y="466"/>
                </a:cxn>
                <a:cxn ang="0">
                  <a:pos x="14" y="430"/>
                </a:cxn>
                <a:cxn ang="0">
                  <a:pos x="14" y="391"/>
                </a:cxn>
                <a:cxn ang="0">
                  <a:pos x="12" y="353"/>
                </a:cxn>
                <a:cxn ang="0">
                  <a:pos x="12" y="315"/>
                </a:cxn>
                <a:cxn ang="0">
                  <a:pos x="15" y="278"/>
                </a:cxn>
                <a:cxn ang="0">
                  <a:pos x="19" y="244"/>
                </a:cxn>
                <a:cxn ang="0">
                  <a:pos x="26" y="210"/>
                </a:cxn>
                <a:cxn ang="0">
                  <a:pos x="34" y="179"/>
                </a:cxn>
                <a:cxn ang="0">
                  <a:pos x="44" y="148"/>
                </a:cxn>
                <a:cxn ang="0">
                  <a:pos x="55" y="118"/>
                </a:cxn>
                <a:cxn ang="0">
                  <a:pos x="69" y="88"/>
                </a:cxn>
                <a:cxn ang="0">
                  <a:pos x="84" y="58"/>
                </a:cxn>
                <a:cxn ang="0">
                  <a:pos x="101" y="25"/>
                </a:cxn>
                <a:cxn ang="0">
                  <a:pos x="113" y="6"/>
                </a:cxn>
                <a:cxn ang="0">
                  <a:pos x="119" y="1"/>
                </a:cxn>
                <a:cxn ang="0">
                  <a:pos x="125" y="0"/>
                </a:cxn>
                <a:cxn ang="0">
                  <a:pos x="129" y="0"/>
                </a:cxn>
                <a:cxn ang="0">
                  <a:pos x="134" y="0"/>
                </a:cxn>
                <a:cxn ang="0">
                  <a:pos x="139" y="0"/>
                </a:cxn>
                <a:cxn ang="0">
                  <a:pos x="139" y="4"/>
                </a:cxn>
              </a:cxnLst>
              <a:rect l="0" t="0" r="r" b="b"/>
              <a:pathLst>
                <a:path w="139" h="559">
                  <a:moveTo>
                    <a:pt x="139" y="4"/>
                  </a:moveTo>
                  <a:lnTo>
                    <a:pt x="133" y="14"/>
                  </a:lnTo>
                  <a:lnTo>
                    <a:pt x="128" y="25"/>
                  </a:lnTo>
                  <a:lnTo>
                    <a:pt x="122" y="35"/>
                  </a:lnTo>
                  <a:lnTo>
                    <a:pt x="117" y="44"/>
                  </a:lnTo>
                  <a:lnTo>
                    <a:pt x="112" y="53"/>
                  </a:lnTo>
                  <a:lnTo>
                    <a:pt x="108" y="62"/>
                  </a:lnTo>
                  <a:lnTo>
                    <a:pt x="103" y="72"/>
                  </a:lnTo>
                  <a:lnTo>
                    <a:pt x="99" y="80"/>
                  </a:lnTo>
                  <a:lnTo>
                    <a:pt x="94" y="89"/>
                  </a:lnTo>
                  <a:lnTo>
                    <a:pt x="90" y="98"/>
                  </a:lnTo>
                  <a:lnTo>
                    <a:pt x="87" y="107"/>
                  </a:lnTo>
                  <a:lnTo>
                    <a:pt x="83" y="117"/>
                  </a:lnTo>
                  <a:lnTo>
                    <a:pt x="79" y="127"/>
                  </a:lnTo>
                  <a:lnTo>
                    <a:pt x="75" y="137"/>
                  </a:lnTo>
                  <a:lnTo>
                    <a:pt x="71" y="147"/>
                  </a:lnTo>
                  <a:lnTo>
                    <a:pt x="67" y="159"/>
                  </a:lnTo>
                  <a:lnTo>
                    <a:pt x="64" y="166"/>
                  </a:lnTo>
                  <a:lnTo>
                    <a:pt x="62" y="173"/>
                  </a:lnTo>
                  <a:lnTo>
                    <a:pt x="60" y="180"/>
                  </a:lnTo>
                  <a:lnTo>
                    <a:pt x="60" y="187"/>
                  </a:lnTo>
                  <a:lnTo>
                    <a:pt x="57" y="195"/>
                  </a:lnTo>
                  <a:lnTo>
                    <a:pt x="56" y="203"/>
                  </a:lnTo>
                  <a:lnTo>
                    <a:pt x="56" y="209"/>
                  </a:lnTo>
                  <a:lnTo>
                    <a:pt x="55" y="217"/>
                  </a:lnTo>
                  <a:lnTo>
                    <a:pt x="54" y="224"/>
                  </a:lnTo>
                  <a:lnTo>
                    <a:pt x="54" y="232"/>
                  </a:lnTo>
                  <a:lnTo>
                    <a:pt x="53" y="238"/>
                  </a:lnTo>
                  <a:lnTo>
                    <a:pt x="53" y="246"/>
                  </a:lnTo>
                  <a:lnTo>
                    <a:pt x="53" y="253"/>
                  </a:lnTo>
                  <a:lnTo>
                    <a:pt x="52" y="261"/>
                  </a:lnTo>
                  <a:lnTo>
                    <a:pt x="52" y="268"/>
                  </a:lnTo>
                  <a:lnTo>
                    <a:pt x="51" y="277"/>
                  </a:lnTo>
                  <a:lnTo>
                    <a:pt x="48" y="294"/>
                  </a:lnTo>
                  <a:lnTo>
                    <a:pt x="47" y="312"/>
                  </a:lnTo>
                  <a:lnTo>
                    <a:pt x="45" y="329"/>
                  </a:lnTo>
                  <a:lnTo>
                    <a:pt x="45" y="346"/>
                  </a:lnTo>
                  <a:lnTo>
                    <a:pt x="45" y="363"/>
                  </a:lnTo>
                  <a:lnTo>
                    <a:pt x="44" y="379"/>
                  </a:lnTo>
                  <a:lnTo>
                    <a:pt x="44" y="395"/>
                  </a:lnTo>
                  <a:lnTo>
                    <a:pt x="44" y="411"/>
                  </a:lnTo>
                  <a:lnTo>
                    <a:pt x="42" y="426"/>
                  </a:lnTo>
                  <a:lnTo>
                    <a:pt x="42" y="443"/>
                  </a:lnTo>
                  <a:lnTo>
                    <a:pt x="39" y="459"/>
                  </a:lnTo>
                  <a:lnTo>
                    <a:pt x="37" y="475"/>
                  </a:lnTo>
                  <a:lnTo>
                    <a:pt x="35" y="491"/>
                  </a:lnTo>
                  <a:lnTo>
                    <a:pt x="32" y="508"/>
                  </a:lnTo>
                  <a:lnTo>
                    <a:pt x="27" y="525"/>
                  </a:lnTo>
                  <a:lnTo>
                    <a:pt x="23" y="543"/>
                  </a:lnTo>
                  <a:lnTo>
                    <a:pt x="21" y="546"/>
                  </a:lnTo>
                  <a:lnTo>
                    <a:pt x="19" y="548"/>
                  </a:lnTo>
                  <a:lnTo>
                    <a:pt x="18" y="550"/>
                  </a:lnTo>
                  <a:lnTo>
                    <a:pt x="16" y="554"/>
                  </a:lnTo>
                  <a:lnTo>
                    <a:pt x="11" y="556"/>
                  </a:lnTo>
                  <a:lnTo>
                    <a:pt x="7" y="558"/>
                  </a:lnTo>
                  <a:lnTo>
                    <a:pt x="4" y="559"/>
                  </a:lnTo>
                  <a:lnTo>
                    <a:pt x="0" y="558"/>
                  </a:lnTo>
                  <a:lnTo>
                    <a:pt x="0" y="557"/>
                  </a:lnTo>
                  <a:lnTo>
                    <a:pt x="0" y="556"/>
                  </a:lnTo>
                  <a:lnTo>
                    <a:pt x="0" y="554"/>
                  </a:lnTo>
                  <a:lnTo>
                    <a:pt x="0" y="552"/>
                  </a:lnTo>
                  <a:lnTo>
                    <a:pt x="5" y="535"/>
                  </a:lnTo>
                  <a:lnTo>
                    <a:pt x="7" y="520"/>
                  </a:lnTo>
                  <a:lnTo>
                    <a:pt x="10" y="502"/>
                  </a:lnTo>
                  <a:lnTo>
                    <a:pt x="11" y="485"/>
                  </a:lnTo>
                  <a:lnTo>
                    <a:pt x="12" y="466"/>
                  </a:lnTo>
                  <a:lnTo>
                    <a:pt x="14" y="448"/>
                  </a:lnTo>
                  <a:lnTo>
                    <a:pt x="14" y="430"/>
                  </a:lnTo>
                  <a:lnTo>
                    <a:pt x="14" y="410"/>
                  </a:lnTo>
                  <a:lnTo>
                    <a:pt x="14" y="391"/>
                  </a:lnTo>
                  <a:lnTo>
                    <a:pt x="12" y="371"/>
                  </a:lnTo>
                  <a:lnTo>
                    <a:pt x="12" y="353"/>
                  </a:lnTo>
                  <a:lnTo>
                    <a:pt x="12" y="334"/>
                  </a:lnTo>
                  <a:lnTo>
                    <a:pt x="12" y="315"/>
                  </a:lnTo>
                  <a:lnTo>
                    <a:pt x="14" y="297"/>
                  </a:lnTo>
                  <a:lnTo>
                    <a:pt x="15" y="278"/>
                  </a:lnTo>
                  <a:lnTo>
                    <a:pt x="17" y="262"/>
                  </a:lnTo>
                  <a:lnTo>
                    <a:pt x="19" y="244"/>
                  </a:lnTo>
                  <a:lnTo>
                    <a:pt x="23" y="226"/>
                  </a:lnTo>
                  <a:lnTo>
                    <a:pt x="26" y="210"/>
                  </a:lnTo>
                  <a:lnTo>
                    <a:pt x="29" y="195"/>
                  </a:lnTo>
                  <a:lnTo>
                    <a:pt x="34" y="179"/>
                  </a:lnTo>
                  <a:lnTo>
                    <a:pt x="38" y="164"/>
                  </a:lnTo>
                  <a:lnTo>
                    <a:pt x="44" y="148"/>
                  </a:lnTo>
                  <a:lnTo>
                    <a:pt x="50" y="134"/>
                  </a:lnTo>
                  <a:lnTo>
                    <a:pt x="55" y="118"/>
                  </a:lnTo>
                  <a:lnTo>
                    <a:pt x="62" y="103"/>
                  </a:lnTo>
                  <a:lnTo>
                    <a:pt x="69" y="88"/>
                  </a:lnTo>
                  <a:lnTo>
                    <a:pt x="76" y="73"/>
                  </a:lnTo>
                  <a:lnTo>
                    <a:pt x="84" y="58"/>
                  </a:lnTo>
                  <a:lnTo>
                    <a:pt x="93" y="41"/>
                  </a:lnTo>
                  <a:lnTo>
                    <a:pt x="101" y="25"/>
                  </a:lnTo>
                  <a:lnTo>
                    <a:pt x="110" y="8"/>
                  </a:lnTo>
                  <a:lnTo>
                    <a:pt x="113" y="6"/>
                  </a:lnTo>
                  <a:lnTo>
                    <a:pt x="117" y="4"/>
                  </a:lnTo>
                  <a:lnTo>
                    <a:pt x="119" y="1"/>
                  </a:lnTo>
                  <a:lnTo>
                    <a:pt x="121" y="1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9" y="0"/>
                  </a:lnTo>
                  <a:lnTo>
                    <a:pt x="139" y="4"/>
                  </a:lnTo>
                  <a:lnTo>
                    <a:pt x="139" y="4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28" name="Freeform 40"/>
            <p:cNvSpPr>
              <a:spLocks/>
            </p:cNvSpPr>
            <p:nvPr/>
          </p:nvSpPr>
          <p:spPr bwMode="auto">
            <a:xfrm>
              <a:off x="3749" y="3067"/>
              <a:ext cx="68" cy="543"/>
            </a:xfrm>
            <a:custGeom>
              <a:avLst/>
              <a:gdLst/>
              <a:ahLst/>
              <a:cxnLst>
                <a:cxn ang="0">
                  <a:pos x="64" y="23"/>
                </a:cxn>
                <a:cxn ang="0">
                  <a:pos x="56" y="55"/>
                </a:cxn>
                <a:cxn ang="0">
                  <a:pos x="49" y="85"/>
                </a:cxn>
                <a:cxn ang="0">
                  <a:pos x="44" y="113"/>
                </a:cxn>
                <a:cxn ang="0">
                  <a:pos x="38" y="141"/>
                </a:cxn>
                <a:cxn ang="0">
                  <a:pos x="32" y="169"/>
                </a:cxn>
                <a:cxn ang="0">
                  <a:pos x="28" y="198"/>
                </a:cxn>
                <a:cxn ang="0">
                  <a:pos x="26" y="232"/>
                </a:cxn>
                <a:cxn ang="0">
                  <a:pos x="23" y="266"/>
                </a:cxn>
                <a:cxn ang="0">
                  <a:pos x="23" y="300"/>
                </a:cxn>
                <a:cxn ang="0">
                  <a:pos x="26" y="333"/>
                </a:cxn>
                <a:cxn ang="0">
                  <a:pos x="29" y="367"/>
                </a:cxn>
                <a:cxn ang="0">
                  <a:pos x="33" y="400"/>
                </a:cxn>
                <a:cxn ang="0">
                  <a:pos x="37" y="433"/>
                </a:cxn>
                <a:cxn ang="0">
                  <a:pos x="40" y="467"/>
                </a:cxn>
                <a:cxn ang="0">
                  <a:pos x="42" y="502"/>
                </a:cxn>
                <a:cxn ang="0">
                  <a:pos x="44" y="522"/>
                </a:cxn>
                <a:cxn ang="0">
                  <a:pos x="40" y="529"/>
                </a:cxn>
                <a:cxn ang="0">
                  <a:pos x="37" y="535"/>
                </a:cxn>
                <a:cxn ang="0">
                  <a:pos x="33" y="540"/>
                </a:cxn>
                <a:cxn ang="0">
                  <a:pos x="28" y="542"/>
                </a:cxn>
                <a:cxn ang="0">
                  <a:pos x="23" y="542"/>
                </a:cxn>
                <a:cxn ang="0">
                  <a:pos x="20" y="537"/>
                </a:cxn>
                <a:cxn ang="0">
                  <a:pos x="18" y="528"/>
                </a:cxn>
                <a:cxn ang="0">
                  <a:pos x="16" y="502"/>
                </a:cxn>
                <a:cxn ang="0">
                  <a:pos x="14" y="464"/>
                </a:cxn>
                <a:cxn ang="0">
                  <a:pos x="10" y="428"/>
                </a:cxn>
                <a:cxn ang="0">
                  <a:pos x="7" y="393"/>
                </a:cxn>
                <a:cxn ang="0">
                  <a:pos x="3" y="356"/>
                </a:cxn>
                <a:cxn ang="0">
                  <a:pos x="1" y="320"/>
                </a:cxn>
                <a:cxn ang="0">
                  <a:pos x="0" y="285"/>
                </a:cxn>
                <a:cxn ang="0">
                  <a:pos x="1" y="249"/>
                </a:cxn>
                <a:cxn ang="0">
                  <a:pos x="3" y="212"/>
                </a:cxn>
                <a:cxn ang="0">
                  <a:pos x="7" y="182"/>
                </a:cxn>
                <a:cxn ang="0">
                  <a:pos x="11" y="154"/>
                </a:cxn>
                <a:cxn ang="0">
                  <a:pos x="17" y="130"/>
                </a:cxn>
                <a:cxn ang="0">
                  <a:pos x="23" y="106"/>
                </a:cxn>
                <a:cxn ang="0">
                  <a:pos x="29" y="82"/>
                </a:cxn>
                <a:cxn ang="0">
                  <a:pos x="37" y="55"/>
                </a:cxn>
                <a:cxn ang="0">
                  <a:pos x="45" y="25"/>
                </a:cxn>
                <a:cxn ang="0">
                  <a:pos x="49" y="5"/>
                </a:cxn>
                <a:cxn ang="0">
                  <a:pos x="55" y="1"/>
                </a:cxn>
                <a:cxn ang="0">
                  <a:pos x="62" y="0"/>
                </a:cxn>
                <a:cxn ang="0">
                  <a:pos x="67" y="2"/>
                </a:cxn>
                <a:cxn ang="0">
                  <a:pos x="68" y="7"/>
                </a:cxn>
              </a:cxnLst>
              <a:rect l="0" t="0" r="r" b="b"/>
              <a:pathLst>
                <a:path w="68" h="543">
                  <a:moveTo>
                    <a:pt x="68" y="7"/>
                  </a:moveTo>
                  <a:lnTo>
                    <a:pt x="64" y="23"/>
                  </a:lnTo>
                  <a:lnTo>
                    <a:pt x="60" y="39"/>
                  </a:lnTo>
                  <a:lnTo>
                    <a:pt x="56" y="55"/>
                  </a:lnTo>
                  <a:lnTo>
                    <a:pt x="54" y="71"/>
                  </a:lnTo>
                  <a:lnTo>
                    <a:pt x="49" y="85"/>
                  </a:lnTo>
                  <a:lnTo>
                    <a:pt x="46" y="100"/>
                  </a:lnTo>
                  <a:lnTo>
                    <a:pt x="44" y="113"/>
                  </a:lnTo>
                  <a:lnTo>
                    <a:pt x="40" y="127"/>
                  </a:lnTo>
                  <a:lnTo>
                    <a:pt x="38" y="141"/>
                  </a:lnTo>
                  <a:lnTo>
                    <a:pt x="35" y="155"/>
                  </a:lnTo>
                  <a:lnTo>
                    <a:pt x="32" y="169"/>
                  </a:lnTo>
                  <a:lnTo>
                    <a:pt x="31" y="183"/>
                  </a:lnTo>
                  <a:lnTo>
                    <a:pt x="28" y="198"/>
                  </a:lnTo>
                  <a:lnTo>
                    <a:pt x="27" y="214"/>
                  </a:lnTo>
                  <a:lnTo>
                    <a:pt x="26" y="232"/>
                  </a:lnTo>
                  <a:lnTo>
                    <a:pt x="24" y="250"/>
                  </a:lnTo>
                  <a:lnTo>
                    <a:pt x="23" y="266"/>
                  </a:lnTo>
                  <a:lnTo>
                    <a:pt x="23" y="284"/>
                  </a:lnTo>
                  <a:lnTo>
                    <a:pt x="23" y="300"/>
                  </a:lnTo>
                  <a:lnTo>
                    <a:pt x="24" y="317"/>
                  </a:lnTo>
                  <a:lnTo>
                    <a:pt x="26" y="333"/>
                  </a:lnTo>
                  <a:lnTo>
                    <a:pt x="28" y="349"/>
                  </a:lnTo>
                  <a:lnTo>
                    <a:pt x="29" y="367"/>
                  </a:lnTo>
                  <a:lnTo>
                    <a:pt x="31" y="383"/>
                  </a:lnTo>
                  <a:lnTo>
                    <a:pt x="33" y="400"/>
                  </a:lnTo>
                  <a:lnTo>
                    <a:pt x="35" y="417"/>
                  </a:lnTo>
                  <a:lnTo>
                    <a:pt x="37" y="433"/>
                  </a:lnTo>
                  <a:lnTo>
                    <a:pt x="39" y="450"/>
                  </a:lnTo>
                  <a:lnTo>
                    <a:pt x="40" y="467"/>
                  </a:lnTo>
                  <a:lnTo>
                    <a:pt x="42" y="484"/>
                  </a:lnTo>
                  <a:lnTo>
                    <a:pt x="42" y="502"/>
                  </a:lnTo>
                  <a:lnTo>
                    <a:pt x="44" y="520"/>
                  </a:lnTo>
                  <a:lnTo>
                    <a:pt x="44" y="522"/>
                  </a:lnTo>
                  <a:lnTo>
                    <a:pt x="42" y="526"/>
                  </a:lnTo>
                  <a:lnTo>
                    <a:pt x="40" y="529"/>
                  </a:lnTo>
                  <a:lnTo>
                    <a:pt x="39" y="532"/>
                  </a:lnTo>
                  <a:lnTo>
                    <a:pt x="37" y="535"/>
                  </a:lnTo>
                  <a:lnTo>
                    <a:pt x="35" y="539"/>
                  </a:lnTo>
                  <a:lnTo>
                    <a:pt x="33" y="540"/>
                  </a:lnTo>
                  <a:lnTo>
                    <a:pt x="31" y="542"/>
                  </a:lnTo>
                  <a:lnTo>
                    <a:pt x="28" y="542"/>
                  </a:lnTo>
                  <a:lnTo>
                    <a:pt x="26" y="543"/>
                  </a:lnTo>
                  <a:lnTo>
                    <a:pt x="23" y="542"/>
                  </a:lnTo>
                  <a:lnTo>
                    <a:pt x="21" y="540"/>
                  </a:lnTo>
                  <a:lnTo>
                    <a:pt x="20" y="537"/>
                  </a:lnTo>
                  <a:lnTo>
                    <a:pt x="19" y="532"/>
                  </a:lnTo>
                  <a:lnTo>
                    <a:pt x="18" y="528"/>
                  </a:lnTo>
                  <a:lnTo>
                    <a:pt x="18" y="520"/>
                  </a:lnTo>
                  <a:lnTo>
                    <a:pt x="16" y="502"/>
                  </a:lnTo>
                  <a:lnTo>
                    <a:pt x="16" y="482"/>
                  </a:lnTo>
                  <a:lnTo>
                    <a:pt x="14" y="464"/>
                  </a:lnTo>
                  <a:lnTo>
                    <a:pt x="12" y="447"/>
                  </a:lnTo>
                  <a:lnTo>
                    <a:pt x="10" y="428"/>
                  </a:lnTo>
                  <a:lnTo>
                    <a:pt x="9" y="410"/>
                  </a:lnTo>
                  <a:lnTo>
                    <a:pt x="7" y="393"/>
                  </a:lnTo>
                  <a:lnTo>
                    <a:pt x="5" y="374"/>
                  </a:lnTo>
                  <a:lnTo>
                    <a:pt x="3" y="356"/>
                  </a:lnTo>
                  <a:lnTo>
                    <a:pt x="2" y="339"/>
                  </a:lnTo>
                  <a:lnTo>
                    <a:pt x="1" y="320"/>
                  </a:lnTo>
                  <a:lnTo>
                    <a:pt x="1" y="303"/>
                  </a:lnTo>
                  <a:lnTo>
                    <a:pt x="0" y="285"/>
                  </a:lnTo>
                  <a:lnTo>
                    <a:pt x="0" y="266"/>
                  </a:lnTo>
                  <a:lnTo>
                    <a:pt x="1" y="249"/>
                  </a:lnTo>
                  <a:lnTo>
                    <a:pt x="2" y="231"/>
                  </a:lnTo>
                  <a:lnTo>
                    <a:pt x="3" y="212"/>
                  </a:lnTo>
                  <a:lnTo>
                    <a:pt x="4" y="196"/>
                  </a:lnTo>
                  <a:lnTo>
                    <a:pt x="7" y="182"/>
                  </a:lnTo>
                  <a:lnTo>
                    <a:pt x="9" y="168"/>
                  </a:lnTo>
                  <a:lnTo>
                    <a:pt x="11" y="154"/>
                  </a:lnTo>
                  <a:lnTo>
                    <a:pt x="14" y="141"/>
                  </a:lnTo>
                  <a:lnTo>
                    <a:pt x="17" y="130"/>
                  </a:lnTo>
                  <a:lnTo>
                    <a:pt x="20" y="119"/>
                  </a:lnTo>
                  <a:lnTo>
                    <a:pt x="23" y="106"/>
                  </a:lnTo>
                  <a:lnTo>
                    <a:pt x="27" y="94"/>
                  </a:lnTo>
                  <a:lnTo>
                    <a:pt x="29" y="82"/>
                  </a:lnTo>
                  <a:lnTo>
                    <a:pt x="33" y="70"/>
                  </a:lnTo>
                  <a:lnTo>
                    <a:pt x="37" y="55"/>
                  </a:lnTo>
                  <a:lnTo>
                    <a:pt x="40" y="41"/>
                  </a:lnTo>
                  <a:lnTo>
                    <a:pt x="45" y="25"/>
                  </a:lnTo>
                  <a:lnTo>
                    <a:pt x="48" y="8"/>
                  </a:lnTo>
                  <a:lnTo>
                    <a:pt x="49" y="5"/>
                  </a:lnTo>
                  <a:lnTo>
                    <a:pt x="53" y="2"/>
                  </a:lnTo>
                  <a:lnTo>
                    <a:pt x="55" y="1"/>
                  </a:lnTo>
                  <a:lnTo>
                    <a:pt x="58" y="1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8" y="7"/>
                  </a:lnTo>
                  <a:lnTo>
                    <a:pt x="68" y="7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29" name="Freeform 41"/>
            <p:cNvSpPr>
              <a:spLocks/>
            </p:cNvSpPr>
            <p:nvPr/>
          </p:nvSpPr>
          <p:spPr bwMode="auto">
            <a:xfrm>
              <a:off x="3942" y="3026"/>
              <a:ext cx="113" cy="495"/>
            </a:xfrm>
            <a:custGeom>
              <a:avLst/>
              <a:gdLst/>
              <a:ahLst/>
              <a:cxnLst>
                <a:cxn ang="0">
                  <a:pos x="35" y="21"/>
                </a:cxn>
                <a:cxn ang="0">
                  <a:pos x="31" y="49"/>
                </a:cxn>
                <a:cxn ang="0">
                  <a:pos x="28" y="69"/>
                </a:cxn>
                <a:cxn ang="0">
                  <a:pos x="26" y="88"/>
                </a:cxn>
                <a:cxn ang="0">
                  <a:pos x="23" y="104"/>
                </a:cxn>
                <a:cxn ang="0">
                  <a:pos x="23" y="122"/>
                </a:cxn>
                <a:cxn ang="0">
                  <a:pos x="23" y="144"/>
                </a:cxn>
                <a:cxn ang="0">
                  <a:pos x="27" y="172"/>
                </a:cxn>
                <a:cxn ang="0">
                  <a:pos x="31" y="209"/>
                </a:cxn>
                <a:cxn ang="0">
                  <a:pos x="41" y="245"/>
                </a:cxn>
                <a:cxn ang="0">
                  <a:pos x="52" y="279"/>
                </a:cxn>
                <a:cxn ang="0">
                  <a:pos x="66" y="314"/>
                </a:cxn>
                <a:cxn ang="0">
                  <a:pos x="81" y="347"/>
                </a:cxn>
                <a:cxn ang="0">
                  <a:pos x="93" y="383"/>
                </a:cxn>
                <a:cxn ang="0">
                  <a:pos x="103" y="419"/>
                </a:cxn>
                <a:cxn ang="0">
                  <a:pos x="110" y="460"/>
                </a:cxn>
                <a:cxn ang="0">
                  <a:pos x="112" y="486"/>
                </a:cxn>
                <a:cxn ang="0">
                  <a:pos x="110" y="492"/>
                </a:cxn>
                <a:cxn ang="0">
                  <a:pos x="106" y="495"/>
                </a:cxn>
                <a:cxn ang="0">
                  <a:pos x="103" y="492"/>
                </a:cxn>
                <a:cxn ang="0">
                  <a:pos x="98" y="488"/>
                </a:cxn>
                <a:cxn ang="0">
                  <a:pos x="96" y="483"/>
                </a:cxn>
                <a:cxn ang="0">
                  <a:pos x="95" y="478"/>
                </a:cxn>
                <a:cxn ang="0">
                  <a:pos x="90" y="455"/>
                </a:cxn>
                <a:cxn ang="0">
                  <a:pos x="78" y="416"/>
                </a:cxn>
                <a:cxn ang="0">
                  <a:pos x="66" y="382"/>
                </a:cxn>
                <a:cxn ang="0">
                  <a:pos x="52" y="348"/>
                </a:cxn>
                <a:cxn ang="0">
                  <a:pos x="39" y="316"/>
                </a:cxn>
                <a:cxn ang="0">
                  <a:pos x="26" y="282"/>
                </a:cxn>
                <a:cxn ang="0">
                  <a:pos x="15" y="248"/>
                </a:cxn>
                <a:cxn ang="0">
                  <a:pos x="5" y="209"/>
                </a:cxn>
                <a:cxn ang="0">
                  <a:pos x="1" y="175"/>
                </a:cxn>
                <a:cxn ang="0">
                  <a:pos x="0" y="154"/>
                </a:cxn>
                <a:cxn ang="0">
                  <a:pos x="0" y="135"/>
                </a:cxn>
                <a:cxn ang="0">
                  <a:pos x="1" y="117"/>
                </a:cxn>
                <a:cxn ang="0">
                  <a:pos x="3" y="99"/>
                </a:cxn>
                <a:cxn ang="0">
                  <a:pos x="5" y="79"/>
                </a:cxn>
                <a:cxn ang="0">
                  <a:pos x="10" y="56"/>
                </a:cxn>
                <a:cxn ang="0">
                  <a:pos x="15" y="28"/>
                </a:cxn>
                <a:cxn ang="0">
                  <a:pos x="20" y="9"/>
                </a:cxn>
                <a:cxn ang="0">
                  <a:pos x="24" y="5"/>
                </a:cxn>
                <a:cxn ang="0">
                  <a:pos x="31" y="1"/>
                </a:cxn>
                <a:cxn ang="0">
                  <a:pos x="37" y="0"/>
                </a:cxn>
                <a:cxn ang="0">
                  <a:pos x="38" y="3"/>
                </a:cxn>
              </a:cxnLst>
              <a:rect l="0" t="0" r="r" b="b"/>
              <a:pathLst>
                <a:path w="113" h="495">
                  <a:moveTo>
                    <a:pt x="38" y="3"/>
                  </a:moveTo>
                  <a:lnTo>
                    <a:pt x="35" y="21"/>
                  </a:lnTo>
                  <a:lnTo>
                    <a:pt x="33" y="36"/>
                  </a:lnTo>
                  <a:lnTo>
                    <a:pt x="31" y="49"/>
                  </a:lnTo>
                  <a:lnTo>
                    <a:pt x="30" y="61"/>
                  </a:lnTo>
                  <a:lnTo>
                    <a:pt x="28" y="69"/>
                  </a:lnTo>
                  <a:lnTo>
                    <a:pt x="27" y="80"/>
                  </a:lnTo>
                  <a:lnTo>
                    <a:pt x="26" y="88"/>
                  </a:lnTo>
                  <a:lnTo>
                    <a:pt x="24" y="96"/>
                  </a:lnTo>
                  <a:lnTo>
                    <a:pt x="23" y="104"/>
                  </a:lnTo>
                  <a:lnTo>
                    <a:pt x="23" y="113"/>
                  </a:lnTo>
                  <a:lnTo>
                    <a:pt x="23" y="122"/>
                  </a:lnTo>
                  <a:lnTo>
                    <a:pt x="23" y="132"/>
                  </a:lnTo>
                  <a:lnTo>
                    <a:pt x="23" y="144"/>
                  </a:lnTo>
                  <a:lnTo>
                    <a:pt x="24" y="157"/>
                  </a:lnTo>
                  <a:lnTo>
                    <a:pt x="27" y="172"/>
                  </a:lnTo>
                  <a:lnTo>
                    <a:pt x="30" y="191"/>
                  </a:lnTo>
                  <a:lnTo>
                    <a:pt x="31" y="209"/>
                  </a:lnTo>
                  <a:lnTo>
                    <a:pt x="36" y="227"/>
                  </a:lnTo>
                  <a:lnTo>
                    <a:pt x="41" y="245"/>
                  </a:lnTo>
                  <a:lnTo>
                    <a:pt x="46" y="263"/>
                  </a:lnTo>
                  <a:lnTo>
                    <a:pt x="52" y="279"/>
                  </a:lnTo>
                  <a:lnTo>
                    <a:pt x="59" y="295"/>
                  </a:lnTo>
                  <a:lnTo>
                    <a:pt x="66" y="314"/>
                  </a:lnTo>
                  <a:lnTo>
                    <a:pt x="73" y="330"/>
                  </a:lnTo>
                  <a:lnTo>
                    <a:pt x="81" y="347"/>
                  </a:lnTo>
                  <a:lnTo>
                    <a:pt x="87" y="365"/>
                  </a:lnTo>
                  <a:lnTo>
                    <a:pt x="93" y="383"/>
                  </a:lnTo>
                  <a:lnTo>
                    <a:pt x="98" y="401"/>
                  </a:lnTo>
                  <a:lnTo>
                    <a:pt x="103" y="419"/>
                  </a:lnTo>
                  <a:lnTo>
                    <a:pt x="107" y="440"/>
                  </a:lnTo>
                  <a:lnTo>
                    <a:pt x="110" y="460"/>
                  </a:lnTo>
                  <a:lnTo>
                    <a:pt x="113" y="481"/>
                  </a:lnTo>
                  <a:lnTo>
                    <a:pt x="112" y="486"/>
                  </a:lnTo>
                  <a:lnTo>
                    <a:pt x="111" y="489"/>
                  </a:lnTo>
                  <a:lnTo>
                    <a:pt x="110" y="492"/>
                  </a:lnTo>
                  <a:lnTo>
                    <a:pt x="110" y="494"/>
                  </a:lnTo>
                  <a:lnTo>
                    <a:pt x="106" y="495"/>
                  </a:lnTo>
                  <a:lnTo>
                    <a:pt x="104" y="493"/>
                  </a:lnTo>
                  <a:lnTo>
                    <a:pt x="103" y="492"/>
                  </a:lnTo>
                  <a:lnTo>
                    <a:pt x="101" y="490"/>
                  </a:lnTo>
                  <a:lnTo>
                    <a:pt x="98" y="488"/>
                  </a:lnTo>
                  <a:lnTo>
                    <a:pt x="98" y="486"/>
                  </a:lnTo>
                  <a:lnTo>
                    <a:pt x="96" y="483"/>
                  </a:lnTo>
                  <a:lnTo>
                    <a:pt x="95" y="481"/>
                  </a:lnTo>
                  <a:lnTo>
                    <a:pt x="95" y="478"/>
                  </a:lnTo>
                  <a:lnTo>
                    <a:pt x="95" y="477"/>
                  </a:lnTo>
                  <a:lnTo>
                    <a:pt x="90" y="455"/>
                  </a:lnTo>
                  <a:lnTo>
                    <a:pt x="84" y="436"/>
                  </a:lnTo>
                  <a:lnTo>
                    <a:pt x="78" y="416"/>
                  </a:lnTo>
                  <a:lnTo>
                    <a:pt x="73" y="399"/>
                  </a:lnTo>
                  <a:lnTo>
                    <a:pt x="66" y="382"/>
                  </a:lnTo>
                  <a:lnTo>
                    <a:pt x="59" y="365"/>
                  </a:lnTo>
                  <a:lnTo>
                    <a:pt x="52" y="348"/>
                  </a:lnTo>
                  <a:lnTo>
                    <a:pt x="46" y="332"/>
                  </a:lnTo>
                  <a:lnTo>
                    <a:pt x="39" y="316"/>
                  </a:lnTo>
                  <a:lnTo>
                    <a:pt x="32" y="300"/>
                  </a:lnTo>
                  <a:lnTo>
                    <a:pt x="26" y="282"/>
                  </a:lnTo>
                  <a:lnTo>
                    <a:pt x="20" y="266"/>
                  </a:lnTo>
                  <a:lnTo>
                    <a:pt x="15" y="248"/>
                  </a:lnTo>
                  <a:lnTo>
                    <a:pt x="10" y="229"/>
                  </a:lnTo>
                  <a:lnTo>
                    <a:pt x="5" y="209"/>
                  </a:lnTo>
                  <a:lnTo>
                    <a:pt x="3" y="188"/>
                  </a:lnTo>
                  <a:lnTo>
                    <a:pt x="1" y="175"/>
                  </a:lnTo>
                  <a:lnTo>
                    <a:pt x="1" y="165"/>
                  </a:lnTo>
                  <a:lnTo>
                    <a:pt x="0" y="154"/>
                  </a:lnTo>
                  <a:lnTo>
                    <a:pt x="0" y="144"/>
                  </a:lnTo>
                  <a:lnTo>
                    <a:pt x="0" y="135"/>
                  </a:lnTo>
                  <a:lnTo>
                    <a:pt x="0" y="126"/>
                  </a:lnTo>
                  <a:lnTo>
                    <a:pt x="1" y="117"/>
                  </a:lnTo>
                  <a:lnTo>
                    <a:pt x="1" y="109"/>
                  </a:lnTo>
                  <a:lnTo>
                    <a:pt x="3" y="99"/>
                  </a:lnTo>
                  <a:lnTo>
                    <a:pt x="4" y="90"/>
                  </a:lnTo>
                  <a:lnTo>
                    <a:pt x="5" y="79"/>
                  </a:lnTo>
                  <a:lnTo>
                    <a:pt x="9" y="68"/>
                  </a:lnTo>
                  <a:lnTo>
                    <a:pt x="10" y="56"/>
                  </a:lnTo>
                  <a:lnTo>
                    <a:pt x="13" y="43"/>
                  </a:lnTo>
                  <a:lnTo>
                    <a:pt x="15" y="28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23" y="8"/>
                  </a:lnTo>
                  <a:lnTo>
                    <a:pt x="24" y="5"/>
                  </a:lnTo>
                  <a:lnTo>
                    <a:pt x="28" y="3"/>
                  </a:lnTo>
                  <a:lnTo>
                    <a:pt x="31" y="1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3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30" name="Freeform 42"/>
            <p:cNvSpPr>
              <a:spLocks/>
            </p:cNvSpPr>
            <p:nvPr/>
          </p:nvSpPr>
          <p:spPr bwMode="auto">
            <a:xfrm>
              <a:off x="3883" y="3148"/>
              <a:ext cx="145" cy="403"/>
            </a:xfrm>
            <a:custGeom>
              <a:avLst/>
              <a:gdLst/>
              <a:ahLst/>
              <a:cxnLst>
                <a:cxn ang="0">
                  <a:pos x="23" y="9"/>
                </a:cxn>
                <a:cxn ang="0">
                  <a:pos x="23" y="27"/>
                </a:cxn>
                <a:cxn ang="0">
                  <a:pos x="24" y="49"/>
                </a:cxn>
                <a:cxn ang="0">
                  <a:pos x="25" y="71"/>
                </a:cxn>
                <a:cxn ang="0">
                  <a:pos x="28" y="92"/>
                </a:cxn>
                <a:cxn ang="0">
                  <a:pos x="30" y="113"/>
                </a:cxn>
                <a:cxn ang="0">
                  <a:pos x="33" y="133"/>
                </a:cxn>
                <a:cxn ang="0">
                  <a:pos x="37" y="151"/>
                </a:cxn>
                <a:cxn ang="0">
                  <a:pos x="45" y="174"/>
                </a:cxn>
                <a:cxn ang="0">
                  <a:pos x="59" y="203"/>
                </a:cxn>
                <a:cxn ang="0">
                  <a:pos x="74" y="227"/>
                </a:cxn>
                <a:cxn ang="0">
                  <a:pos x="91" y="250"/>
                </a:cxn>
                <a:cxn ang="0">
                  <a:pos x="108" y="275"/>
                </a:cxn>
                <a:cxn ang="0">
                  <a:pos x="123" y="300"/>
                </a:cxn>
                <a:cxn ang="0">
                  <a:pos x="135" y="330"/>
                </a:cxn>
                <a:cxn ang="0">
                  <a:pos x="143" y="366"/>
                </a:cxn>
                <a:cxn ang="0">
                  <a:pos x="144" y="392"/>
                </a:cxn>
                <a:cxn ang="0">
                  <a:pos x="143" y="399"/>
                </a:cxn>
                <a:cxn ang="0">
                  <a:pos x="140" y="403"/>
                </a:cxn>
                <a:cxn ang="0">
                  <a:pos x="133" y="399"/>
                </a:cxn>
                <a:cxn ang="0">
                  <a:pos x="127" y="392"/>
                </a:cxn>
                <a:cxn ang="0">
                  <a:pos x="125" y="387"/>
                </a:cxn>
                <a:cxn ang="0">
                  <a:pos x="118" y="366"/>
                </a:cxn>
                <a:cxn ang="0">
                  <a:pos x="104" y="336"/>
                </a:cxn>
                <a:cxn ang="0">
                  <a:pos x="90" y="308"/>
                </a:cxn>
                <a:cxn ang="0">
                  <a:pos x="74" y="283"/>
                </a:cxn>
                <a:cxn ang="0">
                  <a:pos x="60" y="260"/>
                </a:cxn>
                <a:cxn ang="0">
                  <a:pos x="46" y="235"/>
                </a:cxn>
                <a:cxn ang="0">
                  <a:pos x="33" y="210"/>
                </a:cxn>
                <a:cxn ang="0">
                  <a:pos x="22" y="181"/>
                </a:cxn>
                <a:cxn ang="0">
                  <a:pos x="14" y="156"/>
                </a:cxn>
                <a:cxn ang="0">
                  <a:pos x="9" y="141"/>
                </a:cxn>
                <a:cxn ang="0">
                  <a:pos x="7" y="127"/>
                </a:cxn>
                <a:cxn ang="0">
                  <a:pos x="4" y="114"/>
                </a:cxn>
                <a:cxn ang="0">
                  <a:pos x="3" y="100"/>
                </a:cxn>
                <a:cxn ang="0">
                  <a:pos x="2" y="86"/>
                </a:cxn>
                <a:cxn ang="0">
                  <a:pos x="0" y="72"/>
                </a:cxn>
                <a:cxn ang="0">
                  <a:pos x="0" y="56"/>
                </a:cxn>
                <a:cxn ang="0">
                  <a:pos x="2" y="46"/>
                </a:cxn>
                <a:cxn ang="0">
                  <a:pos x="3" y="38"/>
                </a:cxn>
                <a:cxn ang="0">
                  <a:pos x="6" y="31"/>
                </a:cxn>
                <a:cxn ang="0">
                  <a:pos x="11" y="21"/>
                </a:cxn>
                <a:cxn ang="0">
                  <a:pos x="14" y="13"/>
                </a:cxn>
                <a:cxn ang="0">
                  <a:pos x="18" y="6"/>
                </a:cxn>
                <a:cxn ang="0">
                  <a:pos x="22" y="0"/>
                </a:cxn>
                <a:cxn ang="0">
                  <a:pos x="24" y="3"/>
                </a:cxn>
              </a:cxnLst>
              <a:rect l="0" t="0" r="r" b="b"/>
              <a:pathLst>
                <a:path w="145" h="403">
                  <a:moveTo>
                    <a:pt x="24" y="3"/>
                  </a:moveTo>
                  <a:lnTo>
                    <a:pt x="23" y="9"/>
                  </a:lnTo>
                  <a:lnTo>
                    <a:pt x="23" y="19"/>
                  </a:lnTo>
                  <a:lnTo>
                    <a:pt x="23" y="27"/>
                  </a:lnTo>
                  <a:lnTo>
                    <a:pt x="24" y="38"/>
                  </a:lnTo>
                  <a:lnTo>
                    <a:pt x="24" y="49"/>
                  </a:lnTo>
                  <a:lnTo>
                    <a:pt x="25" y="60"/>
                  </a:lnTo>
                  <a:lnTo>
                    <a:pt x="25" y="71"/>
                  </a:lnTo>
                  <a:lnTo>
                    <a:pt x="27" y="81"/>
                  </a:lnTo>
                  <a:lnTo>
                    <a:pt x="28" y="92"/>
                  </a:lnTo>
                  <a:lnTo>
                    <a:pt x="30" y="103"/>
                  </a:lnTo>
                  <a:lnTo>
                    <a:pt x="30" y="113"/>
                  </a:lnTo>
                  <a:lnTo>
                    <a:pt x="32" y="124"/>
                  </a:lnTo>
                  <a:lnTo>
                    <a:pt x="33" y="133"/>
                  </a:lnTo>
                  <a:lnTo>
                    <a:pt x="35" y="142"/>
                  </a:lnTo>
                  <a:lnTo>
                    <a:pt x="37" y="151"/>
                  </a:lnTo>
                  <a:lnTo>
                    <a:pt x="40" y="158"/>
                  </a:lnTo>
                  <a:lnTo>
                    <a:pt x="45" y="174"/>
                  </a:lnTo>
                  <a:lnTo>
                    <a:pt x="52" y="190"/>
                  </a:lnTo>
                  <a:lnTo>
                    <a:pt x="59" y="203"/>
                  </a:lnTo>
                  <a:lnTo>
                    <a:pt x="68" y="216"/>
                  </a:lnTo>
                  <a:lnTo>
                    <a:pt x="74" y="227"/>
                  </a:lnTo>
                  <a:lnTo>
                    <a:pt x="83" y="239"/>
                  </a:lnTo>
                  <a:lnTo>
                    <a:pt x="91" y="250"/>
                  </a:lnTo>
                  <a:lnTo>
                    <a:pt x="100" y="262"/>
                  </a:lnTo>
                  <a:lnTo>
                    <a:pt x="108" y="275"/>
                  </a:lnTo>
                  <a:lnTo>
                    <a:pt x="116" y="286"/>
                  </a:lnTo>
                  <a:lnTo>
                    <a:pt x="123" y="300"/>
                  </a:lnTo>
                  <a:lnTo>
                    <a:pt x="129" y="315"/>
                  </a:lnTo>
                  <a:lnTo>
                    <a:pt x="135" y="330"/>
                  </a:lnTo>
                  <a:lnTo>
                    <a:pt x="140" y="347"/>
                  </a:lnTo>
                  <a:lnTo>
                    <a:pt x="143" y="366"/>
                  </a:lnTo>
                  <a:lnTo>
                    <a:pt x="145" y="387"/>
                  </a:lnTo>
                  <a:lnTo>
                    <a:pt x="144" y="392"/>
                  </a:lnTo>
                  <a:lnTo>
                    <a:pt x="144" y="396"/>
                  </a:lnTo>
                  <a:lnTo>
                    <a:pt x="143" y="399"/>
                  </a:lnTo>
                  <a:lnTo>
                    <a:pt x="143" y="401"/>
                  </a:lnTo>
                  <a:lnTo>
                    <a:pt x="140" y="403"/>
                  </a:lnTo>
                  <a:lnTo>
                    <a:pt x="137" y="403"/>
                  </a:lnTo>
                  <a:lnTo>
                    <a:pt x="133" y="399"/>
                  </a:lnTo>
                  <a:lnTo>
                    <a:pt x="129" y="395"/>
                  </a:lnTo>
                  <a:lnTo>
                    <a:pt x="127" y="392"/>
                  </a:lnTo>
                  <a:lnTo>
                    <a:pt x="127" y="390"/>
                  </a:lnTo>
                  <a:lnTo>
                    <a:pt x="125" y="387"/>
                  </a:lnTo>
                  <a:lnTo>
                    <a:pt x="125" y="385"/>
                  </a:lnTo>
                  <a:lnTo>
                    <a:pt x="118" y="366"/>
                  </a:lnTo>
                  <a:lnTo>
                    <a:pt x="111" y="351"/>
                  </a:lnTo>
                  <a:lnTo>
                    <a:pt x="104" y="336"/>
                  </a:lnTo>
                  <a:lnTo>
                    <a:pt x="97" y="321"/>
                  </a:lnTo>
                  <a:lnTo>
                    <a:pt x="90" y="308"/>
                  </a:lnTo>
                  <a:lnTo>
                    <a:pt x="82" y="294"/>
                  </a:lnTo>
                  <a:lnTo>
                    <a:pt x="74" y="283"/>
                  </a:lnTo>
                  <a:lnTo>
                    <a:pt x="68" y="272"/>
                  </a:lnTo>
                  <a:lnTo>
                    <a:pt x="60" y="260"/>
                  </a:lnTo>
                  <a:lnTo>
                    <a:pt x="53" y="247"/>
                  </a:lnTo>
                  <a:lnTo>
                    <a:pt x="46" y="235"/>
                  </a:lnTo>
                  <a:lnTo>
                    <a:pt x="41" y="223"/>
                  </a:lnTo>
                  <a:lnTo>
                    <a:pt x="33" y="210"/>
                  </a:lnTo>
                  <a:lnTo>
                    <a:pt x="27" y="195"/>
                  </a:lnTo>
                  <a:lnTo>
                    <a:pt x="22" y="181"/>
                  </a:lnTo>
                  <a:lnTo>
                    <a:pt x="17" y="165"/>
                  </a:lnTo>
                  <a:lnTo>
                    <a:pt x="14" y="156"/>
                  </a:lnTo>
                  <a:lnTo>
                    <a:pt x="12" y="149"/>
                  </a:lnTo>
                  <a:lnTo>
                    <a:pt x="9" y="141"/>
                  </a:lnTo>
                  <a:lnTo>
                    <a:pt x="8" y="134"/>
                  </a:lnTo>
                  <a:lnTo>
                    <a:pt x="7" y="127"/>
                  </a:lnTo>
                  <a:lnTo>
                    <a:pt x="5" y="120"/>
                  </a:lnTo>
                  <a:lnTo>
                    <a:pt x="4" y="114"/>
                  </a:lnTo>
                  <a:lnTo>
                    <a:pt x="3" y="107"/>
                  </a:lnTo>
                  <a:lnTo>
                    <a:pt x="3" y="100"/>
                  </a:lnTo>
                  <a:lnTo>
                    <a:pt x="2" y="92"/>
                  </a:lnTo>
                  <a:lnTo>
                    <a:pt x="2" y="86"/>
                  </a:lnTo>
                  <a:lnTo>
                    <a:pt x="2" y="78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4" y="35"/>
                  </a:lnTo>
                  <a:lnTo>
                    <a:pt x="6" y="31"/>
                  </a:lnTo>
                  <a:lnTo>
                    <a:pt x="8" y="26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4" y="13"/>
                  </a:lnTo>
                  <a:lnTo>
                    <a:pt x="16" y="9"/>
                  </a:lnTo>
                  <a:lnTo>
                    <a:pt x="18" y="6"/>
                  </a:lnTo>
                  <a:lnTo>
                    <a:pt x="21" y="4"/>
                  </a:lnTo>
                  <a:lnTo>
                    <a:pt x="22" y="0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26AB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31" name="Freeform 43"/>
            <p:cNvSpPr>
              <a:spLocks/>
            </p:cNvSpPr>
            <p:nvPr/>
          </p:nvSpPr>
          <p:spPr bwMode="auto">
            <a:xfrm>
              <a:off x="3145" y="2760"/>
              <a:ext cx="48" cy="14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38" y="8"/>
                </a:cxn>
                <a:cxn ang="0">
                  <a:pos x="40" y="15"/>
                </a:cxn>
                <a:cxn ang="0">
                  <a:pos x="42" y="26"/>
                </a:cxn>
                <a:cxn ang="0">
                  <a:pos x="44" y="36"/>
                </a:cxn>
                <a:cxn ang="0">
                  <a:pos x="46" y="47"/>
                </a:cxn>
                <a:cxn ang="0">
                  <a:pos x="47" y="55"/>
                </a:cxn>
                <a:cxn ang="0">
                  <a:pos x="48" y="63"/>
                </a:cxn>
                <a:cxn ang="0">
                  <a:pos x="47" y="71"/>
                </a:cxn>
                <a:cxn ang="0">
                  <a:pos x="44" y="80"/>
                </a:cxn>
                <a:cxn ang="0">
                  <a:pos x="40" y="91"/>
                </a:cxn>
                <a:cxn ang="0">
                  <a:pos x="35" y="102"/>
                </a:cxn>
                <a:cxn ang="0">
                  <a:pos x="31" y="112"/>
                </a:cxn>
                <a:cxn ang="0">
                  <a:pos x="26" y="120"/>
                </a:cxn>
                <a:cxn ang="0">
                  <a:pos x="23" y="129"/>
                </a:cxn>
                <a:cxn ang="0">
                  <a:pos x="23" y="135"/>
                </a:cxn>
                <a:cxn ang="0">
                  <a:pos x="19" y="143"/>
                </a:cxn>
                <a:cxn ang="0">
                  <a:pos x="11" y="144"/>
                </a:cxn>
                <a:cxn ang="0">
                  <a:pos x="4" y="144"/>
                </a:cxn>
                <a:cxn ang="0">
                  <a:pos x="0" y="143"/>
                </a:cxn>
                <a:cxn ang="0">
                  <a:pos x="0" y="142"/>
                </a:cxn>
                <a:cxn ang="0">
                  <a:pos x="4" y="137"/>
                </a:cxn>
                <a:cxn ang="0">
                  <a:pos x="7" y="130"/>
                </a:cxn>
                <a:cxn ang="0">
                  <a:pos x="11" y="121"/>
                </a:cxn>
                <a:cxn ang="0">
                  <a:pos x="15" y="113"/>
                </a:cxn>
                <a:cxn ang="0">
                  <a:pos x="18" y="103"/>
                </a:cxn>
                <a:cxn ang="0">
                  <a:pos x="20" y="95"/>
                </a:cxn>
                <a:cxn ang="0">
                  <a:pos x="23" y="88"/>
                </a:cxn>
                <a:cxn ang="0">
                  <a:pos x="23" y="80"/>
                </a:cxn>
                <a:cxn ang="0">
                  <a:pos x="23" y="74"/>
                </a:cxn>
                <a:cxn ang="0">
                  <a:pos x="23" y="67"/>
                </a:cxn>
                <a:cxn ang="0">
                  <a:pos x="22" y="60"/>
                </a:cxn>
                <a:cxn ang="0">
                  <a:pos x="19" y="52"/>
                </a:cxn>
                <a:cxn ang="0">
                  <a:pos x="19" y="46"/>
                </a:cxn>
                <a:cxn ang="0">
                  <a:pos x="17" y="39"/>
                </a:cxn>
                <a:cxn ang="0">
                  <a:pos x="16" y="33"/>
                </a:cxn>
                <a:cxn ang="0">
                  <a:pos x="16" y="26"/>
                </a:cxn>
                <a:cxn ang="0">
                  <a:pos x="19" y="20"/>
                </a:cxn>
                <a:cxn ang="0">
                  <a:pos x="22" y="14"/>
                </a:cxn>
                <a:cxn ang="0">
                  <a:pos x="26" y="10"/>
                </a:cxn>
                <a:cxn ang="0">
                  <a:pos x="33" y="2"/>
                </a:cxn>
                <a:cxn ang="0">
                  <a:pos x="37" y="0"/>
                </a:cxn>
              </a:cxnLst>
              <a:rect l="0" t="0" r="r" b="b"/>
              <a:pathLst>
                <a:path w="48" h="144">
                  <a:moveTo>
                    <a:pt x="37" y="0"/>
                  </a:moveTo>
                  <a:lnTo>
                    <a:pt x="37" y="1"/>
                  </a:lnTo>
                  <a:lnTo>
                    <a:pt x="37" y="5"/>
                  </a:lnTo>
                  <a:lnTo>
                    <a:pt x="38" y="8"/>
                  </a:lnTo>
                  <a:lnTo>
                    <a:pt x="38" y="11"/>
                  </a:lnTo>
                  <a:lnTo>
                    <a:pt x="40" y="15"/>
                  </a:lnTo>
                  <a:lnTo>
                    <a:pt x="42" y="20"/>
                  </a:lnTo>
                  <a:lnTo>
                    <a:pt x="42" y="26"/>
                  </a:lnTo>
                  <a:lnTo>
                    <a:pt x="43" y="31"/>
                  </a:lnTo>
                  <a:lnTo>
                    <a:pt x="44" y="36"/>
                  </a:lnTo>
                  <a:lnTo>
                    <a:pt x="45" y="40"/>
                  </a:lnTo>
                  <a:lnTo>
                    <a:pt x="46" y="47"/>
                  </a:lnTo>
                  <a:lnTo>
                    <a:pt x="46" y="51"/>
                  </a:lnTo>
                  <a:lnTo>
                    <a:pt x="47" y="55"/>
                  </a:lnTo>
                  <a:lnTo>
                    <a:pt x="48" y="60"/>
                  </a:lnTo>
                  <a:lnTo>
                    <a:pt x="48" y="63"/>
                  </a:lnTo>
                  <a:lnTo>
                    <a:pt x="48" y="66"/>
                  </a:lnTo>
                  <a:lnTo>
                    <a:pt x="47" y="71"/>
                  </a:lnTo>
                  <a:lnTo>
                    <a:pt x="45" y="75"/>
                  </a:lnTo>
                  <a:lnTo>
                    <a:pt x="44" y="80"/>
                  </a:lnTo>
                  <a:lnTo>
                    <a:pt x="42" y="85"/>
                  </a:lnTo>
                  <a:lnTo>
                    <a:pt x="40" y="91"/>
                  </a:lnTo>
                  <a:lnTo>
                    <a:pt x="38" y="95"/>
                  </a:lnTo>
                  <a:lnTo>
                    <a:pt x="35" y="102"/>
                  </a:lnTo>
                  <a:lnTo>
                    <a:pt x="33" y="106"/>
                  </a:lnTo>
                  <a:lnTo>
                    <a:pt x="31" y="112"/>
                  </a:lnTo>
                  <a:lnTo>
                    <a:pt x="27" y="117"/>
                  </a:lnTo>
                  <a:lnTo>
                    <a:pt x="26" y="120"/>
                  </a:lnTo>
                  <a:lnTo>
                    <a:pt x="24" y="125"/>
                  </a:lnTo>
                  <a:lnTo>
                    <a:pt x="23" y="129"/>
                  </a:lnTo>
                  <a:lnTo>
                    <a:pt x="23" y="133"/>
                  </a:lnTo>
                  <a:lnTo>
                    <a:pt x="23" y="135"/>
                  </a:lnTo>
                  <a:lnTo>
                    <a:pt x="20" y="139"/>
                  </a:lnTo>
                  <a:lnTo>
                    <a:pt x="19" y="143"/>
                  </a:lnTo>
                  <a:lnTo>
                    <a:pt x="15" y="143"/>
                  </a:lnTo>
                  <a:lnTo>
                    <a:pt x="11" y="144"/>
                  </a:lnTo>
                  <a:lnTo>
                    <a:pt x="7" y="144"/>
                  </a:lnTo>
                  <a:lnTo>
                    <a:pt x="4" y="144"/>
                  </a:lnTo>
                  <a:lnTo>
                    <a:pt x="1" y="143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142"/>
                  </a:lnTo>
                  <a:lnTo>
                    <a:pt x="1" y="139"/>
                  </a:lnTo>
                  <a:lnTo>
                    <a:pt x="4" y="137"/>
                  </a:lnTo>
                  <a:lnTo>
                    <a:pt x="5" y="133"/>
                  </a:lnTo>
                  <a:lnTo>
                    <a:pt x="7" y="130"/>
                  </a:lnTo>
                  <a:lnTo>
                    <a:pt x="8" y="126"/>
                  </a:lnTo>
                  <a:lnTo>
                    <a:pt x="11" y="121"/>
                  </a:lnTo>
                  <a:lnTo>
                    <a:pt x="13" y="117"/>
                  </a:lnTo>
                  <a:lnTo>
                    <a:pt x="15" y="113"/>
                  </a:lnTo>
                  <a:lnTo>
                    <a:pt x="16" y="107"/>
                  </a:lnTo>
                  <a:lnTo>
                    <a:pt x="18" y="103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91"/>
                  </a:lnTo>
                  <a:lnTo>
                    <a:pt x="23" y="88"/>
                  </a:lnTo>
                  <a:lnTo>
                    <a:pt x="23" y="85"/>
                  </a:lnTo>
                  <a:lnTo>
                    <a:pt x="23" y="80"/>
                  </a:lnTo>
                  <a:lnTo>
                    <a:pt x="23" y="77"/>
                  </a:lnTo>
                  <a:lnTo>
                    <a:pt x="23" y="74"/>
                  </a:lnTo>
                  <a:lnTo>
                    <a:pt x="23" y="71"/>
                  </a:lnTo>
                  <a:lnTo>
                    <a:pt x="23" y="67"/>
                  </a:lnTo>
                  <a:lnTo>
                    <a:pt x="22" y="63"/>
                  </a:lnTo>
                  <a:lnTo>
                    <a:pt x="22" y="60"/>
                  </a:lnTo>
                  <a:lnTo>
                    <a:pt x="20" y="57"/>
                  </a:lnTo>
                  <a:lnTo>
                    <a:pt x="19" y="52"/>
                  </a:lnTo>
                  <a:lnTo>
                    <a:pt x="19" y="49"/>
                  </a:lnTo>
                  <a:lnTo>
                    <a:pt x="19" y="46"/>
                  </a:lnTo>
                  <a:lnTo>
                    <a:pt x="18" y="41"/>
                  </a:lnTo>
                  <a:lnTo>
                    <a:pt x="17" y="39"/>
                  </a:lnTo>
                  <a:lnTo>
                    <a:pt x="16" y="35"/>
                  </a:lnTo>
                  <a:lnTo>
                    <a:pt x="16" y="33"/>
                  </a:lnTo>
                  <a:lnTo>
                    <a:pt x="16" y="29"/>
                  </a:lnTo>
                  <a:lnTo>
                    <a:pt x="16" y="26"/>
                  </a:lnTo>
                  <a:lnTo>
                    <a:pt x="17" y="22"/>
                  </a:lnTo>
                  <a:lnTo>
                    <a:pt x="19" y="20"/>
                  </a:lnTo>
                  <a:lnTo>
                    <a:pt x="19" y="17"/>
                  </a:lnTo>
                  <a:lnTo>
                    <a:pt x="22" y="14"/>
                  </a:lnTo>
                  <a:lnTo>
                    <a:pt x="23" y="11"/>
                  </a:lnTo>
                  <a:lnTo>
                    <a:pt x="26" y="10"/>
                  </a:lnTo>
                  <a:lnTo>
                    <a:pt x="29" y="6"/>
                  </a:lnTo>
                  <a:lnTo>
                    <a:pt x="33" y="2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32" name="Freeform 44"/>
            <p:cNvSpPr>
              <a:spLocks/>
            </p:cNvSpPr>
            <p:nvPr/>
          </p:nvSpPr>
          <p:spPr bwMode="auto">
            <a:xfrm>
              <a:off x="3802" y="2895"/>
              <a:ext cx="111" cy="45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2" y="30"/>
                </a:cxn>
                <a:cxn ang="0">
                  <a:pos x="16" y="30"/>
                </a:cxn>
                <a:cxn ang="0">
                  <a:pos x="22" y="30"/>
                </a:cxn>
                <a:cxn ang="0">
                  <a:pos x="28" y="30"/>
                </a:cxn>
                <a:cxn ang="0">
                  <a:pos x="34" y="30"/>
                </a:cxn>
                <a:cxn ang="0">
                  <a:pos x="42" y="30"/>
                </a:cxn>
                <a:cxn ang="0">
                  <a:pos x="50" y="29"/>
                </a:cxn>
                <a:cxn ang="0">
                  <a:pos x="60" y="25"/>
                </a:cxn>
                <a:cxn ang="0">
                  <a:pos x="70" y="19"/>
                </a:cxn>
                <a:cxn ang="0">
                  <a:pos x="80" y="12"/>
                </a:cxn>
                <a:cxn ang="0">
                  <a:pos x="90" y="8"/>
                </a:cxn>
                <a:cxn ang="0">
                  <a:pos x="98" y="3"/>
                </a:cxn>
                <a:cxn ang="0">
                  <a:pos x="105" y="0"/>
                </a:cxn>
                <a:cxn ang="0">
                  <a:pos x="109" y="2"/>
                </a:cxn>
                <a:cxn ang="0">
                  <a:pos x="111" y="7"/>
                </a:cxn>
                <a:cxn ang="0">
                  <a:pos x="111" y="11"/>
                </a:cxn>
                <a:cxn ang="0">
                  <a:pos x="108" y="19"/>
                </a:cxn>
                <a:cxn ang="0">
                  <a:pos x="104" y="24"/>
                </a:cxn>
                <a:cxn ang="0">
                  <a:pos x="101" y="27"/>
                </a:cxn>
                <a:cxn ang="0">
                  <a:pos x="95" y="31"/>
                </a:cxn>
                <a:cxn ang="0">
                  <a:pos x="88" y="34"/>
                </a:cxn>
                <a:cxn ang="0">
                  <a:pos x="79" y="37"/>
                </a:cxn>
                <a:cxn ang="0">
                  <a:pos x="71" y="39"/>
                </a:cxn>
                <a:cxn ang="0">
                  <a:pos x="63" y="42"/>
                </a:cxn>
                <a:cxn ang="0">
                  <a:pos x="56" y="43"/>
                </a:cxn>
                <a:cxn ang="0">
                  <a:pos x="48" y="44"/>
                </a:cxn>
                <a:cxn ang="0">
                  <a:pos x="40" y="44"/>
                </a:cxn>
                <a:cxn ang="0">
                  <a:pos x="31" y="44"/>
                </a:cxn>
                <a:cxn ang="0">
                  <a:pos x="21" y="44"/>
                </a:cxn>
                <a:cxn ang="0">
                  <a:pos x="11" y="44"/>
                </a:cxn>
                <a:cxn ang="0">
                  <a:pos x="3" y="44"/>
                </a:cxn>
                <a:cxn ang="0">
                  <a:pos x="0" y="39"/>
                </a:cxn>
                <a:cxn ang="0">
                  <a:pos x="3" y="34"/>
                </a:cxn>
                <a:cxn ang="0">
                  <a:pos x="9" y="30"/>
                </a:cxn>
                <a:cxn ang="0">
                  <a:pos x="9" y="30"/>
                </a:cxn>
              </a:cxnLst>
              <a:rect l="0" t="0" r="r" b="b"/>
              <a:pathLst>
                <a:path w="111" h="45">
                  <a:moveTo>
                    <a:pt x="9" y="30"/>
                  </a:moveTo>
                  <a:lnTo>
                    <a:pt x="10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6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8" y="30"/>
                  </a:lnTo>
                  <a:lnTo>
                    <a:pt x="31" y="30"/>
                  </a:lnTo>
                  <a:lnTo>
                    <a:pt x="34" y="30"/>
                  </a:lnTo>
                  <a:lnTo>
                    <a:pt x="39" y="30"/>
                  </a:lnTo>
                  <a:lnTo>
                    <a:pt x="42" y="30"/>
                  </a:lnTo>
                  <a:lnTo>
                    <a:pt x="47" y="30"/>
                  </a:lnTo>
                  <a:lnTo>
                    <a:pt x="50" y="29"/>
                  </a:lnTo>
                  <a:lnTo>
                    <a:pt x="56" y="26"/>
                  </a:lnTo>
                  <a:lnTo>
                    <a:pt x="60" y="25"/>
                  </a:lnTo>
                  <a:lnTo>
                    <a:pt x="65" y="22"/>
                  </a:lnTo>
                  <a:lnTo>
                    <a:pt x="70" y="19"/>
                  </a:lnTo>
                  <a:lnTo>
                    <a:pt x="76" y="17"/>
                  </a:lnTo>
                  <a:lnTo>
                    <a:pt x="80" y="12"/>
                  </a:lnTo>
                  <a:lnTo>
                    <a:pt x="86" y="10"/>
                  </a:lnTo>
                  <a:lnTo>
                    <a:pt x="90" y="8"/>
                  </a:lnTo>
                  <a:lnTo>
                    <a:pt x="95" y="4"/>
                  </a:lnTo>
                  <a:lnTo>
                    <a:pt x="98" y="3"/>
                  </a:lnTo>
                  <a:lnTo>
                    <a:pt x="103" y="2"/>
                  </a:lnTo>
                  <a:lnTo>
                    <a:pt x="105" y="0"/>
                  </a:lnTo>
                  <a:lnTo>
                    <a:pt x="107" y="0"/>
                  </a:lnTo>
                  <a:lnTo>
                    <a:pt x="109" y="2"/>
                  </a:lnTo>
                  <a:lnTo>
                    <a:pt x="111" y="4"/>
                  </a:lnTo>
                  <a:lnTo>
                    <a:pt x="111" y="7"/>
                  </a:lnTo>
                  <a:lnTo>
                    <a:pt x="111" y="9"/>
                  </a:lnTo>
                  <a:lnTo>
                    <a:pt x="111" y="11"/>
                  </a:lnTo>
                  <a:lnTo>
                    <a:pt x="111" y="14"/>
                  </a:lnTo>
                  <a:lnTo>
                    <a:pt x="108" y="19"/>
                  </a:lnTo>
                  <a:lnTo>
                    <a:pt x="106" y="22"/>
                  </a:lnTo>
                  <a:lnTo>
                    <a:pt x="104" y="24"/>
                  </a:lnTo>
                  <a:lnTo>
                    <a:pt x="103" y="25"/>
                  </a:lnTo>
                  <a:lnTo>
                    <a:pt x="101" y="27"/>
                  </a:lnTo>
                  <a:lnTo>
                    <a:pt x="98" y="30"/>
                  </a:lnTo>
                  <a:lnTo>
                    <a:pt x="95" y="31"/>
                  </a:lnTo>
                  <a:lnTo>
                    <a:pt x="92" y="33"/>
                  </a:lnTo>
                  <a:lnTo>
                    <a:pt x="88" y="34"/>
                  </a:lnTo>
                  <a:lnTo>
                    <a:pt x="84" y="36"/>
                  </a:lnTo>
                  <a:lnTo>
                    <a:pt x="79" y="37"/>
                  </a:lnTo>
                  <a:lnTo>
                    <a:pt x="75" y="38"/>
                  </a:lnTo>
                  <a:lnTo>
                    <a:pt x="71" y="39"/>
                  </a:lnTo>
                  <a:lnTo>
                    <a:pt x="67" y="40"/>
                  </a:lnTo>
                  <a:lnTo>
                    <a:pt x="63" y="42"/>
                  </a:lnTo>
                  <a:lnTo>
                    <a:pt x="59" y="43"/>
                  </a:lnTo>
                  <a:lnTo>
                    <a:pt x="56" y="43"/>
                  </a:lnTo>
                  <a:lnTo>
                    <a:pt x="52" y="44"/>
                  </a:lnTo>
                  <a:lnTo>
                    <a:pt x="48" y="44"/>
                  </a:lnTo>
                  <a:lnTo>
                    <a:pt x="44" y="44"/>
                  </a:lnTo>
                  <a:lnTo>
                    <a:pt x="40" y="44"/>
                  </a:lnTo>
                  <a:lnTo>
                    <a:pt x="35" y="44"/>
                  </a:lnTo>
                  <a:lnTo>
                    <a:pt x="31" y="44"/>
                  </a:lnTo>
                  <a:lnTo>
                    <a:pt x="26" y="44"/>
                  </a:lnTo>
                  <a:lnTo>
                    <a:pt x="21" y="44"/>
                  </a:lnTo>
                  <a:lnTo>
                    <a:pt x="16" y="45"/>
                  </a:lnTo>
                  <a:lnTo>
                    <a:pt x="11" y="44"/>
                  </a:lnTo>
                  <a:lnTo>
                    <a:pt x="6" y="44"/>
                  </a:lnTo>
                  <a:lnTo>
                    <a:pt x="3" y="44"/>
                  </a:lnTo>
                  <a:lnTo>
                    <a:pt x="1" y="43"/>
                  </a:lnTo>
                  <a:lnTo>
                    <a:pt x="0" y="39"/>
                  </a:lnTo>
                  <a:lnTo>
                    <a:pt x="1" y="36"/>
                  </a:lnTo>
                  <a:lnTo>
                    <a:pt x="3" y="34"/>
                  </a:lnTo>
                  <a:lnTo>
                    <a:pt x="5" y="32"/>
                  </a:lnTo>
                  <a:lnTo>
                    <a:pt x="9" y="30"/>
                  </a:lnTo>
                  <a:lnTo>
                    <a:pt x="9" y="30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33" name="Freeform 45"/>
            <p:cNvSpPr>
              <a:spLocks/>
            </p:cNvSpPr>
            <p:nvPr/>
          </p:nvSpPr>
          <p:spPr bwMode="auto">
            <a:xfrm>
              <a:off x="3248" y="2480"/>
              <a:ext cx="86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25"/>
                </a:cxn>
                <a:cxn ang="0">
                  <a:pos x="86" y="13"/>
                </a:cxn>
                <a:cxn ang="0">
                  <a:pos x="82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6" h="25">
                  <a:moveTo>
                    <a:pt x="0" y="8"/>
                  </a:moveTo>
                  <a:lnTo>
                    <a:pt x="0" y="25"/>
                  </a:lnTo>
                  <a:lnTo>
                    <a:pt x="86" y="13"/>
                  </a:lnTo>
                  <a:lnTo>
                    <a:pt x="82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34" name="Freeform 46"/>
            <p:cNvSpPr>
              <a:spLocks/>
            </p:cNvSpPr>
            <p:nvPr/>
          </p:nvSpPr>
          <p:spPr bwMode="auto">
            <a:xfrm>
              <a:off x="2802" y="2365"/>
              <a:ext cx="562" cy="631"/>
            </a:xfrm>
            <a:custGeom>
              <a:avLst/>
              <a:gdLst/>
              <a:ahLst/>
              <a:cxnLst>
                <a:cxn ang="0">
                  <a:pos x="101" y="117"/>
                </a:cxn>
                <a:cxn ang="0">
                  <a:pos x="103" y="169"/>
                </a:cxn>
                <a:cxn ang="0">
                  <a:pos x="0" y="168"/>
                </a:cxn>
                <a:cxn ang="0">
                  <a:pos x="9" y="627"/>
                </a:cxn>
                <a:cxn ang="0">
                  <a:pos x="10" y="628"/>
                </a:cxn>
                <a:cxn ang="0">
                  <a:pos x="15" y="631"/>
                </a:cxn>
                <a:cxn ang="0">
                  <a:pos x="17" y="631"/>
                </a:cxn>
                <a:cxn ang="0">
                  <a:pos x="19" y="630"/>
                </a:cxn>
                <a:cxn ang="0">
                  <a:pos x="19" y="628"/>
                </a:cxn>
                <a:cxn ang="0">
                  <a:pos x="20" y="627"/>
                </a:cxn>
                <a:cxn ang="0">
                  <a:pos x="21" y="624"/>
                </a:cxn>
                <a:cxn ang="0">
                  <a:pos x="22" y="622"/>
                </a:cxn>
                <a:cxn ang="0">
                  <a:pos x="22" y="614"/>
                </a:cxn>
                <a:cxn ang="0">
                  <a:pos x="22" y="599"/>
                </a:cxn>
                <a:cxn ang="0">
                  <a:pos x="22" y="575"/>
                </a:cxn>
                <a:cxn ang="0">
                  <a:pos x="22" y="547"/>
                </a:cxn>
                <a:cxn ang="0">
                  <a:pos x="22" y="512"/>
                </a:cxn>
                <a:cxn ang="0">
                  <a:pos x="22" y="475"/>
                </a:cxn>
                <a:cxn ang="0">
                  <a:pos x="21" y="435"/>
                </a:cxn>
                <a:cxn ang="0">
                  <a:pos x="21" y="395"/>
                </a:cxn>
                <a:cxn ang="0">
                  <a:pos x="21" y="355"/>
                </a:cxn>
                <a:cxn ang="0">
                  <a:pos x="20" y="317"/>
                </a:cxn>
                <a:cxn ang="0">
                  <a:pos x="20" y="282"/>
                </a:cxn>
                <a:cxn ang="0">
                  <a:pos x="20" y="249"/>
                </a:cxn>
                <a:cxn ang="0">
                  <a:pos x="20" y="221"/>
                </a:cxn>
                <a:cxn ang="0">
                  <a:pos x="20" y="201"/>
                </a:cxn>
                <a:cxn ang="0">
                  <a:pos x="20" y="188"/>
                </a:cxn>
                <a:cxn ang="0">
                  <a:pos x="20" y="183"/>
                </a:cxn>
                <a:cxn ang="0">
                  <a:pos x="113" y="187"/>
                </a:cxn>
                <a:cxn ang="0">
                  <a:pos x="111" y="60"/>
                </a:cxn>
                <a:cxn ang="0">
                  <a:pos x="372" y="33"/>
                </a:cxn>
                <a:cxn ang="0">
                  <a:pos x="398" y="77"/>
                </a:cxn>
                <a:cxn ang="0">
                  <a:pos x="560" y="62"/>
                </a:cxn>
                <a:cxn ang="0">
                  <a:pos x="560" y="25"/>
                </a:cxn>
                <a:cxn ang="0">
                  <a:pos x="562" y="0"/>
                </a:cxn>
                <a:cxn ang="0">
                  <a:pos x="543" y="0"/>
                </a:cxn>
                <a:cxn ang="0">
                  <a:pos x="547" y="49"/>
                </a:cxn>
                <a:cxn ang="0">
                  <a:pos x="418" y="62"/>
                </a:cxn>
                <a:cxn ang="0">
                  <a:pos x="389" y="21"/>
                </a:cxn>
                <a:cxn ang="0">
                  <a:pos x="86" y="47"/>
                </a:cxn>
                <a:cxn ang="0">
                  <a:pos x="101" y="117"/>
                </a:cxn>
                <a:cxn ang="0">
                  <a:pos x="101" y="117"/>
                </a:cxn>
              </a:cxnLst>
              <a:rect l="0" t="0" r="r" b="b"/>
              <a:pathLst>
                <a:path w="562" h="631">
                  <a:moveTo>
                    <a:pt x="101" y="117"/>
                  </a:moveTo>
                  <a:lnTo>
                    <a:pt x="103" y="169"/>
                  </a:lnTo>
                  <a:lnTo>
                    <a:pt x="0" y="168"/>
                  </a:lnTo>
                  <a:lnTo>
                    <a:pt x="9" y="627"/>
                  </a:lnTo>
                  <a:lnTo>
                    <a:pt x="10" y="628"/>
                  </a:lnTo>
                  <a:lnTo>
                    <a:pt x="15" y="631"/>
                  </a:lnTo>
                  <a:lnTo>
                    <a:pt x="17" y="631"/>
                  </a:lnTo>
                  <a:lnTo>
                    <a:pt x="19" y="630"/>
                  </a:lnTo>
                  <a:lnTo>
                    <a:pt x="19" y="628"/>
                  </a:lnTo>
                  <a:lnTo>
                    <a:pt x="20" y="627"/>
                  </a:lnTo>
                  <a:lnTo>
                    <a:pt x="21" y="624"/>
                  </a:lnTo>
                  <a:lnTo>
                    <a:pt x="22" y="622"/>
                  </a:lnTo>
                  <a:lnTo>
                    <a:pt x="22" y="614"/>
                  </a:lnTo>
                  <a:lnTo>
                    <a:pt x="22" y="599"/>
                  </a:lnTo>
                  <a:lnTo>
                    <a:pt x="22" y="575"/>
                  </a:lnTo>
                  <a:lnTo>
                    <a:pt x="22" y="547"/>
                  </a:lnTo>
                  <a:lnTo>
                    <a:pt x="22" y="512"/>
                  </a:lnTo>
                  <a:lnTo>
                    <a:pt x="22" y="475"/>
                  </a:lnTo>
                  <a:lnTo>
                    <a:pt x="21" y="435"/>
                  </a:lnTo>
                  <a:lnTo>
                    <a:pt x="21" y="395"/>
                  </a:lnTo>
                  <a:lnTo>
                    <a:pt x="21" y="355"/>
                  </a:lnTo>
                  <a:lnTo>
                    <a:pt x="20" y="317"/>
                  </a:lnTo>
                  <a:lnTo>
                    <a:pt x="20" y="282"/>
                  </a:lnTo>
                  <a:lnTo>
                    <a:pt x="20" y="249"/>
                  </a:lnTo>
                  <a:lnTo>
                    <a:pt x="20" y="221"/>
                  </a:lnTo>
                  <a:lnTo>
                    <a:pt x="20" y="201"/>
                  </a:lnTo>
                  <a:lnTo>
                    <a:pt x="20" y="188"/>
                  </a:lnTo>
                  <a:lnTo>
                    <a:pt x="20" y="183"/>
                  </a:lnTo>
                  <a:lnTo>
                    <a:pt x="113" y="187"/>
                  </a:lnTo>
                  <a:lnTo>
                    <a:pt x="111" y="60"/>
                  </a:lnTo>
                  <a:lnTo>
                    <a:pt x="372" y="33"/>
                  </a:lnTo>
                  <a:lnTo>
                    <a:pt x="398" y="77"/>
                  </a:lnTo>
                  <a:lnTo>
                    <a:pt x="560" y="62"/>
                  </a:lnTo>
                  <a:lnTo>
                    <a:pt x="560" y="25"/>
                  </a:lnTo>
                  <a:lnTo>
                    <a:pt x="562" y="0"/>
                  </a:lnTo>
                  <a:lnTo>
                    <a:pt x="543" y="0"/>
                  </a:lnTo>
                  <a:lnTo>
                    <a:pt x="547" y="49"/>
                  </a:lnTo>
                  <a:lnTo>
                    <a:pt x="418" y="62"/>
                  </a:lnTo>
                  <a:lnTo>
                    <a:pt x="389" y="21"/>
                  </a:lnTo>
                  <a:lnTo>
                    <a:pt x="86" y="47"/>
                  </a:lnTo>
                  <a:lnTo>
                    <a:pt x="101" y="117"/>
                  </a:lnTo>
                  <a:lnTo>
                    <a:pt x="101" y="117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35" name="Freeform 47"/>
            <p:cNvSpPr>
              <a:spLocks/>
            </p:cNvSpPr>
            <p:nvPr/>
          </p:nvSpPr>
          <p:spPr bwMode="auto">
            <a:xfrm>
              <a:off x="3410" y="2408"/>
              <a:ext cx="86" cy="2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26"/>
                </a:cxn>
                <a:cxn ang="0">
                  <a:pos x="86" y="14"/>
                </a:cxn>
                <a:cxn ang="0">
                  <a:pos x="82" y="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86" h="26">
                  <a:moveTo>
                    <a:pt x="0" y="10"/>
                  </a:moveTo>
                  <a:lnTo>
                    <a:pt x="0" y="26"/>
                  </a:lnTo>
                  <a:lnTo>
                    <a:pt x="86" y="14"/>
                  </a:lnTo>
                  <a:lnTo>
                    <a:pt x="82" y="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2C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36" name="Freeform 48"/>
            <p:cNvSpPr>
              <a:spLocks/>
            </p:cNvSpPr>
            <p:nvPr/>
          </p:nvSpPr>
          <p:spPr bwMode="auto">
            <a:xfrm>
              <a:off x="3909" y="2688"/>
              <a:ext cx="209" cy="203"/>
            </a:xfrm>
            <a:custGeom>
              <a:avLst/>
              <a:gdLst/>
              <a:ahLst/>
              <a:cxnLst>
                <a:cxn ang="0">
                  <a:pos x="4" y="46"/>
                </a:cxn>
                <a:cxn ang="0">
                  <a:pos x="16" y="42"/>
                </a:cxn>
                <a:cxn ang="0">
                  <a:pos x="38" y="36"/>
                </a:cxn>
                <a:cxn ang="0">
                  <a:pos x="63" y="29"/>
                </a:cxn>
                <a:cxn ang="0">
                  <a:pos x="85" y="23"/>
                </a:cxn>
                <a:cxn ang="0">
                  <a:pos x="102" y="18"/>
                </a:cxn>
                <a:cxn ang="0">
                  <a:pos x="119" y="14"/>
                </a:cxn>
                <a:cxn ang="0">
                  <a:pos x="133" y="9"/>
                </a:cxn>
                <a:cxn ang="0">
                  <a:pos x="146" y="4"/>
                </a:cxn>
                <a:cxn ang="0">
                  <a:pos x="155" y="1"/>
                </a:cxn>
                <a:cxn ang="0">
                  <a:pos x="158" y="0"/>
                </a:cxn>
                <a:cxn ang="0">
                  <a:pos x="165" y="7"/>
                </a:cxn>
                <a:cxn ang="0">
                  <a:pos x="169" y="13"/>
                </a:cxn>
                <a:cxn ang="0">
                  <a:pos x="172" y="21"/>
                </a:cxn>
                <a:cxn ang="0">
                  <a:pos x="174" y="33"/>
                </a:cxn>
                <a:cxn ang="0">
                  <a:pos x="182" y="57"/>
                </a:cxn>
                <a:cxn ang="0">
                  <a:pos x="192" y="87"/>
                </a:cxn>
                <a:cxn ang="0">
                  <a:pos x="202" y="119"/>
                </a:cxn>
                <a:cxn ang="0">
                  <a:pos x="208" y="144"/>
                </a:cxn>
                <a:cxn ang="0">
                  <a:pos x="209" y="159"/>
                </a:cxn>
                <a:cxn ang="0">
                  <a:pos x="192" y="166"/>
                </a:cxn>
                <a:cxn ang="0">
                  <a:pos x="160" y="178"/>
                </a:cxn>
                <a:cxn ang="0">
                  <a:pos x="121" y="189"/>
                </a:cxn>
                <a:cxn ang="0">
                  <a:pos x="88" y="198"/>
                </a:cxn>
                <a:cxn ang="0">
                  <a:pos x="69" y="203"/>
                </a:cxn>
                <a:cxn ang="0">
                  <a:pos x="56" y="186"/>
                </a:cxn>
                <a:cxn ang="0">
                  <a:pos x="75" y="181"/>
                </a:cxn>
                <a:cxn ang="0">
                  <a:pos x="106" y="174"/>
                </a:cxn>
                <a:cxn ang="0">
                  <a:pos x="140" y="165"/>
                </a:cxn>
                <a:cxn ang="0">
                  <a:pos x="170" y="157"/>
                </a:cxn>
                <a:cxn ang="0">
                  <a:pos x="186" y="149"/>
                </a:cxn>
                <a:cxn ang="0">
                  <a:pos x="190" y="141"/>
                </a:cxn>
                <a:cxn ang="0">
                  <a:pos x="190" y="133"/>
                </a:cxn>
                <a:cxn ang="0">
                  <a:pos x="186" y="123"/>
                </a:cxn>
                <a:cxn ang="0">
                  <a:pos x="183" y="110"/>
                </a:cxn>
                <a:cxn ang="0">
                  <a:pos x="177" y="96"/>
                </a:cxn>
                <a:cxn ang="0">
                  <a:pos x="173" y="80"/>
                </a:cxn>
                <a:cxn ang="0">
                  <a:pos x="167" y="65"/>
                </a:cxn>
                <a:cxn ang="0">
                  <a:pos x="162" y="51"/>
                </a:cxn>
                <a:cxn ang="0">
                  <a:pos x="157" y="37"/>
                </a:cxn>
                <a:cxn ang="0">
                  <a:pos x="155" y="26"/>
                </a:cxn>
                <a:cxn ang="0">
                  <a:pos x="152" y="18"/>
                </a:cxn>
                <a:cxn ang="0">
                  <a:pos x="147" y="16"/>
                </a:cxn>
                <a:cxn ang="0">
                  <a:pos x="135" y="19"/>
                </a:cxn>
                <a:cxn ang="0">
                  <a:pos x="120" y="26"/>
                </a:cxn>
                <a:cxn ang="0">
                  <a:pos x="106" y="33"/>
                </a:cxn>
                <a:cxn ang="0">
                  <a:pos x="91" y="39"/>
                </a:cxn>
                <a:cxn ang="0">
                  <a:pos x="73" y="43"/>
                </a:cxn>
                <a:cxn ang="0">
                  <a:pos x="53" y="49"/>
                </a:cxn>
                <a:cxn ang="0">
                  <a:pos x="34" y="54"/>
                </a:cxn>
                <a:cxn ang="0">
                  <a:pos x="18" y="58"/>
                </a:cxn>
                <a:cxn ang="0">
                  <a:pos x="10" y="61"/>
                </a:cxn>
                <a:cxn ang="0">
                  <a:pos x="0" y="47"/>
                </a:cxn>
              </a:cxnLst>
              <a:rect l="0" t="0" r="r" b="b"/>
              <a:pathLst>
                <a:path w="209" h="203">
                  <a:moveTo>
                    <a:pt x="0" y="47"/>
                  </a:moveTo>
                  <a:lnTo>
                    <a:pt x="0" y="47"/>
                  </a:lnTo>
                  <a:lnTo>
                    <a:pt x="4" y="46"/>
                  </a:lnTo>
                  <a:lnTo>
                    <a:pt x="6" y="45"/>
                  </a:lnTo>
                  <a:lnTo>
                    <a:pt x="11" y="44"/>
                  </a:lnTo>
                  <a:lnTo>
                    <a:pt x="16" y="42"/>
                  </a:lnTo>
                  <a:lnTo>
                    <a:pt x="23" y="40"/>
                  </a:lnTo>
                  <a:lnTo>
                    <a:pt x="31" y="38"/>
                  </a:lnTo>
                  <a:lnTo>
                    <a:pt x="38" y="36"/>
                  </a:lnTo>
                  <a:lnTo>
                    <a:pt x="46" y="33"/>
                  </a:lnTo>
                  <a:lnTo>
                    <a:pt x="55" y="31"/>
                  </a:lnTo>
                  <a:lnTo>
                    <a:pt x="63" y="29"/>
                  </a:lnTo>
                  <a:lnTo>
                    <a:pt x="71" y="27"/>
                  </a:lnTo>
                  <a:lnTo>
                    <a:pt x="79" y="25"/>
                  </a:lnTo>
                  <a:lnTo>
                    <a:pt x="85" y="23"/>
                  </a:lnTo>
                  <a:lnTo>
                    <a:pt x="92" y="21"/>
                  </a:lnTo>
                  <a:lnTo>
                    <a:pt x="98" y="20"/>
                  </a:lnTo>
                  <a:lnTo>
                    <a:pt x="102" y="18"/>
                  </a:lnTo>
                  <a:lnTo>
                    <a:pt x="108" y="17"/>
                  </a:lnTo>
                  <a:lnTo>
                    <a:pt x="114" y="14"/>
                  </a:lnTo>
                  <a:lnTo>
                    <a:pt x="119" y="14"/>
                  </a:lnTo>
                  <a:lnTo>
                    <a:pt x="124" y="12"/>
                  </a:lnTo>
                  <a:lnTo>
                    <a:pt x="128" y="11"/>
                  </a:lnTo>
                  <a:lnTo>
                    <a:pt x="133" y="9"/>
                  </a:lnTo>
                  <a:lnTo>
                    <a:pt x="138" y="7"/>
                  </a:lnTo>
                  <a:lnTo>
                    <a:pt x="142" y="5"/>
                  </a:lnTo>
                  <a:lnTo>
                    <a:pt x="146" y="4"/>
                  </a:lnTo>
                  <a:lnTo>
                    <a:pt x="149" y="3"/>
                  </a:lnTo>
                  <a:lnTo>
                    <a:pt x="152" y="2"/>
                  </a:lnTo>
                  <a:lnTo>
                    <a:pt x="155" y="1"/>
                  </a:lnTo>
                  <a:lnTo>
                    <a:pt x="156" y="0"/>
                  </a:lnTo>
                  <a:lnTo>
                    <a:pt x="157" y="0"/>
                  </a:lnTo>
                  <a:lnTo>
                    <a:pt x="158" y="0"/>
                  </a:lnTo>
                  <a:lnTo>
                    <a:pt x="160" y="2"/>
                  </a:lnTo>
                  <a:lnTo>
                    <a:pt x="162" y="3"/>
                  </a:lnTo>
                  <a:lnTo>
                    <a:pt x="165" y="7"/>
                  </a:lnTo>
                  <a:lnTo>
                    <a:pt x="166" y="9"/>
                  </a:lnTo>
                  <a:lnTo>
                    <a:pt x="167" y="11"/>
                  </a:lnTo>
                  <a:lnTo>
                    <a:pt x="169" y="13"/>
                  </a:lnTo>
                  <a:lnTo>
                    <a:pt x="170" y="15"/>
                  </a:lnTo>
                  <a:lnTo>
                    <a:pt x="171" y="18"/>
                  </a:lnTo>
                  <a:lnTo>
                    <a:pt x="172" y="21"/>
                  </a:lnTo>
                  <a:lnTo>
                    <a:pt x="173" y="25"/>
                  </a:lnTo>
                  <a:lnTo>
                    <a:pt x="174" y="29"/>
                  </a:lnTo>
                  <a:lnTo>
                    <a:pt x="174" y="33"/>
                  </a:lnTo>
                  <a:lnTo>
                    <a:pt x="176" y="40"/>
                  </a:lnTo>
                  <a:lnTo>
                    <a:pt x="179" y="47"/>
                  </a:lnTo>
                  <a:lnTo>
                    <a:pt x="182" y="57"/>
                  </a:lnTo>
                  <a:lnTo>
                    <a:pt x="185" y="66"/>
                  </a:lnTo>
                  <a:lnTo>
                    <a:pt x="189" y="77"/>
                  </a:lnTo>
                  <a:lnTo>
                    <a:pt x="192" y="87"/>
                  </a:lnTo>
                  <a:lnTo>
                    <a:pt x="195" y="98"/>
                  </a:lnTo>
                  <a:lnTo>
                    <a:pt x="199" y="108"/>
                  </a:lnTo>
                  <a:lnTo>
                    <a:pt x="202" y="119"/>
                  </a:lnTo>
                  <a:lnTo>
                    <a:pt x="203" y="127"/>
                  </a:lnTo>
                  <a:lnTo>
                    <a:pt x="207" y="137"/>
                  </a:lnTo>
                  <a:lnTo>
                    <a:pt x="208" y="144"/>
                  </a:lnTo>
                  <a:lnTo>
                    <a:pt x="209" y="150"/>
                  </a:lnTo>
                  <a:lnTo>
                    <a:pt x="209" y="156"/>
                  </a:lnTo>
                  <a:lnTo>
                    <a:pt x="209" y="159"/>
                  </a:lnTo>
                  <a:lnTo>
                    <a:pt x="204" y="160"/>
                  </a:lnTo>
                  <a:lnTo>
                    <a:pt x="200" y="163"/>
                  </a:lnTo>
                  <a:lnTo>
                    <a:pt x="192" y="166"/>
                  </a:lnTo>
                  <a:lnTo>
                    <a:pt x="182" y="171"/>
                  </a:lnTo>
                  <a:lnTo>
                    <a:pt x="172" y="174"/>
                  </a:lnTo>
                  <a:lnTo>
                    <a:pt x="160" y="178"/>
                  </a:lnTo>
                  <a:lnTo>
                    <a:pt x="147" y="181"/>
                  </a:lnTo>
                  <a:lnTo>
                    <a:pt x="135" y="186"/>
                  </a:lnTo>
                  <a:lnTo>
                    <a:pt x="121" y="189"/>
                  </a:lnTo>
                  <a:lnTo>
                    <a:pt x="109" y="192"/>
                  </a:lnTo>
                  <a:lnTo>
                    <a:pt x="98" y="194"/>
                  </a:lnTo>
                  <a:lnTo>
                    <a:pt x="88" y="198"/>
                  </a:lnTo>
                  <a:lnTo>
                    <a:pt x="79" y="200"/>
                  </a:lnTo>
                  <a:lnTo>
                    <a:pt x="73" y="202"/>
                  </a:lnTo>
                  <a:lnTo>
                    <a:pt x="69" y="203"/>
                  </a:lnTo>
                  <a:lnTo>
                    <a:pt x="68" y="203"/>
                  </a:lnTo>
                  <a:lnTo>
                    <a:pt x="56" y="186"/>
                  </a:lnTo>
                  <a:lnTo>
                    <a:pt x="56" y="186"/>
                  </a:lnTo>
                  <a:lnTo>
                    <a:pt x="61" y="185"/>
                  </a:lnTo>
                  <a:lnTo>
                    <a:pt x="66" y="183"/>
                  </a:lnTo>
                  <a:lnTo>
                    <a:pt x="75" y="181"/>
                  </a:lnTo>
                  <a:lnTo>
                    <a:pt x="83" y="179"/>
                  </a:lnTo>
                  <a:lnTo>
                    <a:pt x="94" y="177"/>
                  </a:lnTo>
                  <a:lnTo>
                    <a:pt x="106" y="174"/>
                  </a:lnTo>
                  <a:lnTo>
                    <a:pt x="118" y="171"/>
                  </a:lnTo>
                  <a:lnTo>
                    <a:pt x="129" y="167"/>
                  </a:lnTo>
                  <a:lnTo>
                    <a:pt x="140" y="165"/>
                  </a:lnTo>
                  <a:lnTo>
                    <a:pt x="151" y="162"/>
                  </a:lnTo>
                  <a:lnTo>
                    <a:pt x="162" y="159"/>
                  </a:lnTo>
                  <a:lnTo>
                    <a:pt x="170" y="157"/>
                  </a:lnTo>
                  <a:lnTo>
                    <a:pt x="177" y="153"/>
                  </a:lnTo>
                  <a:lnTo>
                    <a:pt x="183" y="150"/>
                  </a:lnTo>
                  <a:lnTo>
                    <a:pt x="186" y="149"/>
                  </a:lnTo>
                  <a:lnTo>
                    <a:pt x="188" y="146"/>
                  </a:lnTo>
                  <a:lnTo>
                    <a:pt x="189" y="144"/>
                  </a:lnTo>
                  <a:lnTo>
                    <a:pt x="190" y="141"/>
                  </a:lnTo>
                  <a:lnTo>
                    <a:pt x="191" y="139"/>
                  </a:lnTo>
                  <a:lnTo>
                    <a:pt x="190" y="136"/>
                  </a:lnTo>
                  <a:lnTo>
                    <a:pt x="190" y="133"/>
                  </a:lnTo>
                  <a:lnTo>
                    <a:pt x="189" y="130"/>
                  </a:lnTo>
                  <a:lnTo>
                    <a:pt x="189" y="126"/>
                  </a:lnTo>
                  <a:lnTo>
                    <a:pt x="186" y="123"/>
                  </a:lnTo>
                  <a:lnTo>
                    <a:pt x="185" y="119"/>
                  </a:lnTo>
                  <a:lnTo>
                    <a:pt x="184" y="114"/>
                  </a:lnTo>
                  <a:lnTo>
                    <a:pt x="183" y="110"/>
                  </a:lnTo>
                  <a:lnTo>
                    <a:pt x="181" y="105"/>
                  </a:lnTo>
                  <a:lnTo>
                    <a:pt x="179" y="101"/>
                  </a:lnTo>
                  <a:lnTo>
                    <a:pt x="177" y="96"/>
                  </a:lnTo>
                  <a:lnTo>
                    <a:pt x="176" y="91"/>
                  </a:lnTo>
                  <a:lnTo>
                    <a:pt x="174" y="86"/>
                  </a:lnTo>
                  <a:lnTo>
                    <a:pt x="173" y="80"/>
                  </a:lnTo>
                  <a:lnTo>
                    <a:pt x="171" y="76"/>
                  </a:lnTo>
                  <a:lnTo>
                    <a:pt x="170" y="70"/>
                  </a:lnTo>
                  <a:lnTo>
                    <a:pt x="167" y="65"/>
                  </a:lnTo>
                  <a:lnTo>
                    <a:pt x="166" y="59"/>
                  </a:lnTo>
                  <a:lnTo>
                    <a:pt x="164" y="54"/>
                  </a:lnTo>
                  <a:lnTo>
                    <a:pt x="162" y="51"/>
                  </a:lnTo>
                  <a:lnTo>
                    <a:pt x="161" y="45"/>
                  </a:lnTo>
                  <a:lnTo>
                    <a:pt x="158" y="41"/>
                  </a:lnTo>
                  <a:lnTo>
                    <a:pt x="157" y="37"/>
                  </a:lnTo>
                  <a:lnTo>
                    <a:pt x="156" y="33"/>
                  </a:lnTo>
                  <a:lnTo>
                    <a:pt x="155" y="29"/>
                  </a:lnTo>
                  <a:lnTo>
                    <a:pt x="155" y="26"/>
                  </a:lnTo>
                  <a:lnTo>
                    <a:pt x="154" y="23"/>
                  </a:lnTo>
                  <a:lnTo>
                    <a:pt x="154" y="20"/>
                  </a:lnTo>
                  <a:lnTo>
                    <a:pt x="152" y="18"/>
                  </a:lnTo>
                  <a:lnTo>
                    <a:pt x="151" y="17"/>
                  </a:lnTo>
                  <a:lnTo>
                    <a:pt x="148" y="15"/>
                  </a:lnTo>
                  <a:lnTo>
                    <a:pt x="147" y="16"/>
                  </a:lnTo>
                  <a:lnTo>
                    <a:pt x="143" y="17"/>
                  </a:lnTo>
                  <a:lnTo>
                    <a:pt x="139" y="18"/>
                  </a:lnTo>
                  <a:lnTo>
                    <a:pt x="135" y="19"/>
                  </a:lnTo>
                  <a:lnTo>
                    <a:pt x="131" y="21"/>
                  </a:lnTo>
                  <a:lnTo>
                    <a:pt x="126" y="24"/>
                  </a:lnTo>
                  <a:lnTo>
                    <a:pt x="120" y="26"/>
                  </a:lnTo>
                  <a:lnTo>
                    <a:pt x="116" y="29"/>
                  </a:lnTo>
                  <a:lnTo>
                    <a:pt x="111" y="31"/>
                  </a:lnTo>
                  <a:lnTo>
                    <a:pt x="106" y="33"/>
                  </a:lnTo>
                  <a:lnTo>
                    <a:pt x="101" y="36"/>
                  </a:lnTo>
                  <a:lnTo>
                    <a:pt x="96" y="37"/>
                  </a:lnTo>
                  <a:lnTo>
                    <a:pt x="91" y="39"/>
                  </a:lnTo>
                  <a:lnTo>
                    <a:pt x="85" y="40"/>
                  </a:lnTo>
                  <a:lnTo>
                    <a:pt x="79" y="41"/>
                  </a:lnTo>
                  <a:lnTo>
                    <a:pt x="73" y="43"/>
                  </a:lnTo>
                  <a:lnTo>
                    <a:pt x="68" y="45"/>
                  </a:lnTo>
                  <a:lnTo>
                    <a:pt x="60" y="46"/>
                  </a:lnTo>
                  <a:lnTo>
                    <a:pt x="53" y="49"/>
                  </a:lnTo>
                  <a:lnTo>
                    <a:pt x="46" y="51"/>
                  </a:lnTo>
                  <a:lnTo>
                    <a:pt x="41" y="53"/>
                  </a:lnTo>
                  <a:lnTo>
                    <a:pt x="34" y="54"/>
                  </a:lnTo>
                  <a:lnTo>
                    <a:pt x="28" y="55"/>
                  </a:lnTo>
                  <a:lnTo>
                    <a:pt x="23" y="57"/>
                  </a:lnTo>
                  <a:lnTo>
                    <a:pt x="18" y="58"/>
                  </a:lnTo>
                  <a:lnTo>
                    <a:pt x="14" y="59"/>
                  </a:lnTo>
                  <a:lnTo>
                    <a:pt x="11" y="60"/>
                  </a:lnTo>
                  <a:lnTo>
                    <a:pt x="10" y="61"/>
                  </a:lnTo>
                  <a:lnTo>
                    <a:pt x="9" y="61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D9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37" name="Freeform 49"/>
            <p:cNvSpPr>
              <a:spLocks/>
            </p:cNvSpPr>
            <p:nvPr/>
          </p:nvSpPr>
          <p:spPr bwMode="auto">
            <a:xfrm>
              <a:off x="3814" y="2568"/>
              <a:ext cx="216" cy="421"/>
            </a:xfrm>
            <a:custGeom>
              <a:avLst/>
              <a:gdLst/>
              <a:ahLst/>
              <a:cxnLst>
                <a:cxn ang="0">
                  <a:pos x="18" y="5"/>
                </a:cxn>
                <a:cxn ang="0">
                  <a:pos x="39" y="19"/>
                </a:cxn>
                <a:cxn ang="0">
                  <a:pos x="57" y="38"/>
                </a:cxn>
                <a:cxn ang="0">
                  <a:pos x="72" y="60"/>
                </a:cxn>
                <a:cxn ang="0">
                  <a:pos x="83" y="83"/>
                </a:cxn>
                <a:cxn ang="0">
                  <a:pos x="93" y="106"/>
                </a:cxn>
                <a:cxn ang="0">
                  <a:pos x="100" y="129"/>
                </a:cxn>
                <a:cxn ang="0">
                  <a:pos x="105" y="149"/>
                </a:cxn>
                <a:cxn ang="0">
                  <a:pos x="109" y="164"/>
                </a:cxn>
                <a:cxn ang="0">
                  <a:pos x="111" y="178"/>
                </a:cxn>
                <a:cxn ang="0">
                  <a:pos x="114" y="190"/>
                </a:cxn>
                <a:cxn ang="0">
                  <a:pos x="118" y="202"/>
                </a:cxn>
                <a:cxn ang="0">
                  <a:pos x="120" y="213"/>
                </a:cxn>
                <a:cxn ang="0">
                  <a:pos x="123" y="224"/>
                </a:cxn>
                <a:cxn ang="0">
                  <a:pos x="126" y="237"/>
                </a:cxn>
                <a:cxn ang="0">
                  <a:pos x="130" y="250"/>
                </a:cxn>
                <a:cxn ang="0">
                  <a:pos x="133" y="261"/>
                </a:cxn>
                <a:cxn ang="0">
                  <a:pos x="138" y="276"/>
                </a:cxn>
                <a:cxn ang="0">
                  <a:pos x="147" y="294"/>
                </a:cxn>
                <a:cxn ang="0">
                  <a:pos x="156" y="317"/>
                </a:cxn>
                <a:cxn ang="0">
                  <a:pos x="167" y="339"/>
                </a:cxn>
                <a:cxn ang="0">
                  <a:pos x="178" y="361"/>
                </a:cxn>
                <a:cxn ang="0">
                  <a:pos x="189" y="378"/>
                </a:cxn>
                <a:cxn ang="0">
                  <a:pos x="201" y="390"/>
                </a:cxn>
                <a:cxn ang="0">
                  <a:pos x="209" y="396"/>
                </a:cxn>
                <a:cxn ang="0">
                  <a:pos x="213" y="400"/>
                </a:cxn>
                <a:cxn ang="0">
                  <a:pos x="215" y="406"/>
                </a:cxn>
                <a:cxn ang="0">
                  <a:pos x="216" y="412"/>
                </a:cxn>
                <a:cxn ang="0">
                  <a:pos x="215" y="417"/>
                </a:cxn>
                <a:cxn ang="0">
                  <a:pos x="212" y="420"/>
                </a:cxn>
                <a:cxn ang="0">
                  <a:pos x="205" y="420"/>
                </a:cxn>
                <a:cxn ang="0">
                  <a:pos x="196" y="417"/>
                </a:cxn>
                <a:cxn ang="0">
                  <a:pos x="188" y="411"/>
                </a:cxn>
                <a:cxn ang="0">
                  <a:pos x="179" y="398"/>
                </a:cxn>
                <a:cxn ang="0">
                  <a:pos x="168" y="378"/>
                </a:cxn>
                <a:cxn ang="0">
                  <a:pos x="155" y="356"/>
                </a:cxn>
                <a:cxn ang="0">
                  <a:pos x="142" y="330"/>
                </a:cxn>
                <a:cxn ang="0">
                  <a:pos x="130" y="306"/>
                </a:cxn>
                <a:cxn ang="0">
                  <a:pos x="121" y="285"/>
                </a:cxn>
                <a:cxn ang="0">
                  <a:pos x="115" y="271"/>
                </a:cxn>
                <a:cxn ang="0">
                  <a:pos x="110" y="232"/>
                </a:cxn>
                <a:cxn ang="0">
                  <a:pos x="96" y="173"/>
                </a:cxn>
                <a:cxn ang="0">
                  <a:pos x="82" y="125"/>
                </a:cxn>
                <a:cxn ang="0">
                  <a:pos x="65" y="87"/>
                </a:cxn>
                <a:cxn ang="0">
                  <a:pos x="48" y="60"/>
                </a:cxn>
                <a:cxn ang="0">
                  <a:pos x="32" y="40"/>
                </a:cxn>
                <a:cxn ang="0">
                  <a:pos x="19" y="28"/>
                </a:cxn>
                <a:cxn ang="0">
                  <a:pos x="9" y="18"/>
                </a:cxn>
                <a:cxn ang="0">
                  <a:pos x="4" y="14"/>
                </a:cxn>
                <a:cxn ang="0">
                  <a:pos x="0" y="9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1"/>
                </a:cxn>
              </a:cxnLst>
              <a:rect l="0" t="0" r="r" b="b"/>
              <a:pathLst>
                <a:path w="216" h="421">
                  <a:moveTo>
                    <a:pt x="7" y="1"/>
                  </a:moveTo>
                  <a:lnTo>
                    <a:pt x="18" y="5"/>
                  </a:lnTo>
                  <a:lnTo>
                    <a:pt x="29" y="12"/>
                  </a:lnTo>
                  <a:lnTo>
                    <a:pt x="39" y="19"/>
                  </a:lnTo>
                  <a:lnTo>
                    <a:pt x="49" y="29"/>
                  </a:lnTo>
                  <a:lnTo>
                    <a:pt x="57" y="38"/>
                  </a:lnTo>
                  <a:lnTo>
                    <a:pt x="65" y="49"/>
                  </a:lnTo>
                  <a:lnTo>
                    <a:pt x="72" y="60"/>
                  </a:lnTo>
                  <a:lnTo>
                    <a:pt x="80" y="72"/>
                  </a:lnTo>
                  <a:lnTo>
                    <a:pt x="83" y="83"/>
                  </a:lnTo>
                  <a:lnTo>
                    <a:pt x="89" y="95"/>
                  </a:lnTo>
                  <a:lnTo>
                    <a:pt x="93" y="106"/>
                  </a:lnTo>
                  <a:lnTo>
                    <a:pt x="97" y="118"/>
                  </a:lnTo>
                  <a:lnTo>
                    <a:pt x="100" y="129"/>
                  </a:lnTo>
                  <a:lnTo>
                    <a:pt x="102" y="139"/>
                  </a:lnTo>
                  <a:lnTo>
                    <a:pt x="105" y="149"/>
                  </a:lnTo>
                  <a:lnTo>
                    <a:pt x="108" y="158"/>
                  </a:lnTo>
                  <a:lnTo>
                    <a:pt x="109" y="164"/>
                  </a:lnTo>
                  <a:lnTo>
                    <a:pt x="110" y="172"/>
                  </a:lnTo>
                  <a:lnTo>
                    <a:pt x="111" y="178"/>
                  </a:lnTo>
                  <a:lnTo>
                    <a:pt x="113" y="185"/>
                  </a:lnTo>
                  <a:lnTo>
                    <a:pt x="114" y="190"/>
                  </a:lnTo>
                  <a:lnTo>
                    <a:pt x="115" y="197"/>
                  </a:lnTo>
                  <a:lnTo>
                    <a:pt x="118" y="202"/>
                  </a:lnTo>
                  <a:lnTo>
                    <a:pt x="119" y="207"/>
                  </a:lnTo>
                  <a:lnTo>
                    <a:pt x="120" y="213"/>
                  </a:lnTo>
                  <a:lnTo>
                    <a:pt x="121" y="218"/>
                  </a:lnTo>
                  <a:lnTo>
                    <a:pt x="123" y="224"/>
                  </a:lnTo>
                  <a:lnTo>
                    <a:pt x="124" y="230"/>
                  </a:lnTo>
                  <a:lnTo>
                    <a:pt x="126" y="237"/>
                  </a:lnTo>
                  <a:lnTo>
                    <a:pt x="129" y="243"/>
                  </a:lnTo>
                  <a:lnTo>
                    <a:pt x="130" y="250"/>
                  </a:lnTo>
                  <a:lnTo>
                    <a:pt x="132" y="258"/>
                  </a:lnTo>
                  <a:lnTo>
                    <a:pt x="133" y="261"/>
                  </a:lnTo>
                  <a:lnTo>
                    <a:pt x="136" y="268"/>
                  </a:lnTo>
                  <a:lnTo>
                    <a:pt x="138" y="276"/>
                  </a:lnTo>
                  <a:lnTo>
                    <a:pt x="142" y="285"/>
                  </a:lnTo>
                  <a:lnTo>
                    <a:pt x="147" y="294"/>
                  </a:lnTo>
                  <a:lnTo>
                    <a:pt x="151" y="306"/>
                  </a:lnTo>
                  <a:lnTo>
                    <a:pt x="156" y="317"/>
                  </a:lnTo>
                  <a:lnTo>
                    <a:pt x="163" y="329"/>
                  </a:lnTo>
                  <a:lnTo>
                    <a:pt x="167" y="339"/>
                  </a:lnTo>
                  <a:lnTo>
                    <a:pt x="174" y="351"/>
                  </a:lnTo>
                  <a:lnTo>
                    <a:pt x="178" y="361"/>
                  </a:lnTo>
                  <a:lnTo>
                    <a:pt x="185" y="371"/>
                  </a:lnTo>
                  <a:lnTo>
                    <a:pt x="189" y="378"/>
                  </a:lnTo>
                  <a:lnTo>
                    <a:pt x="196" y="386"/>
                  </a:lnTo>
                  <a:lnTo>
                    <a:pt x="201" y="390"/>
                  </a:lnTo>
                  <a:lnTo>
                    <a:pt x="205" y="393"/>
                  </a:lnTo>
                  <a:lnTo>
                    <a:pt x="209" y="396"/>
                  </a:lnTo>
                  <a:lnTo>
                    <a:pt x="211" y="398"/>
                  </a:lnTo>
                  <a:lnTo>
                    <a:pt x="213" y="400"/>
                  </a:lnTo>
                  <a:lnTo>
                    <a:pt x="215" y="404"/>
                  </a:lnTo>
                  <a:lnTo>
                    <a:pt x="215" y="406"/>
                  </a:lnTo>
                  <a:lnTo>
                    <a:pt x="216" y="409"/>
                  </a:lnTo>
                  <a:lnTo>
                    <a:pt x="216" y="412"/>
                  </a:lnTo>
                  <a:lnTo>
                    <a:pt x="216" y="415"/>
                  </a:lnTo>
                  <a:lnTo>
                    <a:pt x="215" y="417"/>
                  </a:lnTo>
                  <a:lnTo>
                    <a:pt x="214" y="419"/>
                  </a:lnTo>
                  <a:lnTo>
                    <a:pt x="212" y="420"/>
                  </a:lnTo>
                  <a:lnTo>
                    <a:pt x="209" y="421"/>
                  </a:lnTo>
                  <a:lnTo>
                    <a:pt x="205" y="420"/>
                  </a:lnTo>
                  <a:lnTo>
                    <a:pt x="202" y="419"/>
                  </a:lnTo>
                  <a:lnTo>
                    <a:pt x="196" y="417"/>
                  </a:lnTo>
                  <a:lnTo>
                    <a:pt x="192" y="415"/>
                  </a:lnTo>
                  <a:lnTo>
                    <a:pt x="188" y="411"/>
                  </a:lnTo>
                  <a:lnTo>
                    <a:pt x="184" y="406"/>
                  </a:lnTo>
                  <a:lnTo>
                    <a:pt x="179" y="398"/>
                  </a:lnTo>
                  <a:lnTo>
                    <a:pt x="174" y="389"/>
                  </a:lnTo>
                  <a:lnTo>
                    <a:pt x="168" y="378"/>
                  </a:lnTo>
                  <a:lnTo>
                    <a:pt x="161" y="367"/>
                  </a:lnTo>
                  <a:lnTo>
                    <a:pt x="155" y="356"/>
                  </a:lnTo>
                  <a:lnTo>
                    <a:pt x="149" y="343"/>
                  </a:lnTo>
                  <a:lnTo>
                    <a:pt x="142" y="330"/>
                  </a:lnTo>
                  <a:lnTo>
                    <a:pt x="137" y="318"/>
                  </a:lnTo>
                  <a:lnTo>
                    <a:pt x="130" y="306"/>
                  </a:lnTo>
                  <a:lnTo>
                    <a:pt x="126" y="295"/>
                  </a:lnTo>
                  <a:lnTo>
                    <a:pt x="121" y="285"/>
                  </a:lnTo>
                  <a:lnTo>
                    <a:pt x="118" y="277"/>
                  </a:lnTo>
                  <a:lnTo>
                    <a:pt x="115" y="271"/>
                  </a:lnTo>
                  <a:lnTo>
                    <a:pt x="114" y="268"/>
                  </a:lnTo>
                  <a:lnTo>
                    <a:pt x="110" y="232"/>
                  </a:lnTo>
                  <a:lnTo>
                    <a:pt x="103" y="201"/>
                  </a:lnTo>
                  <a:lnTo>
                    <a:pt x="96" y="173"/>
                  </a:lnTo>
                  <a:lnTo>
                    <a:pt x="90" y="148"/>
                  </a:lnTo>
                  <a:lnTo>
                    <a:pt x="82" y="125"/>
                  </a:lnTo>
                  <a:lnTo>
                    <a:pt x="73" y="105"/>
                  </a:lnTo>
                  <a:lnTo>
                    <a:pt x="65" y="87"/>
                  </a:lnTo>
                  <a:lnTo>
                    <a:pt x="57" y="73"/>
                  </a:lnTo>
                  <a:lnTo>
                    <a:pt x="48" y="60"/>
                  </a:lnTo>
                  <a:lnTo>
                    <a:pt x="40" y="50"/>
                  </a:lnTo>
                  <a:lnTo>
                    <a:pt x="32" y="40"/>
                  </a:lnTo>
                  <a:lnTo>
                    <a:pt x="26" y="33"/>
                  </a:lnTo>
                  <a:lnTo>
                    <a:pt x="19" y="28"/>
                  </a:lnTo>
                  <a:lnTo>
                    <a:pt x="13" y="23"/>
                  </a:lnTo>
                  <a:lnTo>
                    <a:pt x="9" y="18"/>
                  </a:lnTo>
                  <a:lnTo>
                    <a:pt x="7" y="17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B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38" name="Freeform 50"/>
            <p:cNvSpPr>
              <a:spLocks/>
            </p:cNvSpPr>
            <p:nvPr/>
          </p:nvSpPr>
          <p:spPr bwMode="auto">
            <a:xfrm>
              <a:off x="3864" y="2584"/>
              <a:ext cx="152" cy="1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8"/>
                </a:cxn>
                <a:cxn ang="0">
                  <a:pos x="21" y="16"/>
                </a:cxn>
                <a:cxn ang="0">
                  <a:pos x="32" y="24"/>
                </a:cxn>
                <a:cxn ang="0">
                  <a:pos x="44" y="31"/>
                </a:cxn>
                <a:cxn ang="0">
                  <a:pos x="56" y="39"/>
                </a:cxn>
                <a:cxn ang="0">
                  <a:pos x="69" y="47"/>
                </a:cxn>
                <a:cxn ang="0">
                  <a:pos x="82" y="55"/>
                </a:cxn>
                <a:cxn ang="0">
                  <a:pos x="93" y="63"/>
                </a:cxn>
                <a:cxn ang="0">
                  <a:pos x="105" y="70"/>
                </a:cxn>
                <a:cxn ang="0">
                  <a:pos x="116" y="78"/>
                </a:cxn>
                <a:cxn ang="0">
                  <a:pos x="126" y="87"/>
                </a:cxn>
                <a:cxn ang="0">
                  <a:pos x="135" y="95"/>
                </a:cxn>
                <a:cxn ang="0">
                  <a:pos x="142" y="104"/>
                </a:cxn>
                <a:cxn ang="0">
                  <a:pos x="147" y="113"/>
                </a:cxn>
                <a:cxn ang="0">
                  <a:pos x="151" y="121"/>
                </a:cxn>
                <a:cxn ang="0">
                  <a:pos x="152" y="131"/>
                </a:cxn>
                <a:cxn ang="0">
                  <a:pos x="151" y="133"/>
                </a:cxn>
                <a:cxn ang="0">
                  <a:pos x="150" y="136"/>
                </a:cxn>
                <a:cxn ang="0">
                  <a:pos x="146" y="137"/>
                </a:cxn>
                <a:cxn ang="0">
                  <a:pos x="143" y="140"/>
                </a:cxn>
                <a:cxn ang="0">
                  <a:pos x="139" y="140"/>
                </a:cxn>
                <a:cxn ang="0">
                  <a:pos x="137" y="141"/>
                </a:cxn>
                <a:cxn ang="0">
                  <a:pos x="135" y="141"/>
                </a:cxn>
                <a:cxn ang="0">
                  <a:pos x="135" y="142"/>
                </a:cxn>
                <a:cxn ang="0">
                  <a:pos x="132" y="133"/>
                </a:cxn>
                <a:cxn ang="0">
                  <a:pos x="127" y="125"/>
                </a:cxn>
                <a:cxn ang="0">
                  <a:pos x="120" y="118"/>
                </a:cxn>
                <a:cxn ang="0">
                  <a:pos x="115" y="110"/>
                </a:cxn>
                <a:cxn ang="0">
                  <a:pos x="107" y="103"/>
                </a:cxn>
                <a:cxn ang="0">
                  <a:pos x="99" y="95"/>
                </a:cxn>
                <a:cxn ang="0">
                  <a:pos x="90" y="88"/>
                </a:cxn>
                <a:cxn ang="0">
                  <a:pos x="82" y="80"/>
                </a:cxn>
                <a:cxn ang="0">
                  <a:pos x="73" y="73"/>
                </a:cxn>
                <a:cxn ang="0">
                  <a:pos x="63" y="64"/>
                </a:cxn>
                <a:cxn ang="0">
                  <a:pos x="54" y="56"/>
                </a:cxn>
                <a:cxn ang="0">
                  <a:pos x="44" y="49"/>
                </a:cxn>
                <a:cxn ang="0">
                  <a:pos x="35" y="42"/>
                </a:cxn>
                <a:cxn ang="0">
                  <a:pos x="26" y="35"/>
                </a:cxn>
                <a:cxn ang="0">
                  <a:pos x="18" y="27"/>
                </a:cxn>
                <a:cxn ang="0">
                  <a:pos x="10" y="2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2" h="142">
                  <a:moveTo>
                    <a:pt x="0" y="0"/>
                  </a:moveTo>
                  <a:lnTo>
                    <a:pt x="10" y="8"/>
                  </a:lnTo>
                  <a:lnTo>
                    <a:pt x="21" y="16"/>
                  </a:lnTo>
                  <a:lnTo>
                    <a:pt x="32" y="24"/>
                  </a:lnTo>
                  <a:lnTo>
                    <a:pt x="44" y="31"/>
                  </a:lnTo>
                  <a:lnTo>
                    <a:pt x="56" y="39"/>
                  </a:lnTo>
                  <a:lnTo>
                    <a:pt x="69" y="47"/>
                  </a:lnTo>
                  <a:lnTo>
                    <a:pt x="82" y="55"/>
                  </a:lnTo>
                  <a:lnTo>
                    <a:pt x="93" y="63"/>
                  </a:lnTo>
                  <a:lnTo>
                    <a:pt x="105" y="70"/>
                  </a:lnTo>
                  <a:lnTo>
                    <a:pt x="116" y="78"/>
                  </a:lnTo>
                  <a:lnTo>
                    <a:pt x="126" y="87"/>
                  </a:lnTo>
                  <a:lnTo>
                    <a:pt x="135" y="95"/>
                  </a:lnTo>
                  <a:lnTo>
                    <a:pt x="142" y="104"/>
                  </a:lnTo>
                  <a:lnTo>
                    <a:pt x="147" y="113"/>
                  </a:lnTo>
                  <a:lnTo>
                    <a:pt x="151" y="121"/>
                  </a:lnTo>
                  <a:lnTo>
                    <a:pt x="152" y="131"/>
                  </a:lnTo>
                  <a:lnTo>
                    <a:pt x="151" y="133"/>
                  </a:lnTo>
                  <a:lnTo>
                    <a:pt x="150" y="136"/>
                  </a:lnTo>
                  <a:lnTo>
                    <a:pt x="146" y="137"/>
                  </a:lnTo>
                  <a:lnTo>
                    <a:pt x="143" y="140"/>
                  </a:lnTo>
                  <a:lnTo>
                    <a:pt x="139" y="140"/>
                  </a:lnTo>
                  <a:lnTo>
                    <a:pt x="137" y="141"/>
                  </a:lnTo>
                  <a:lnTo>
                    <a:pt x="135" y="141"/>
                  </a:lnTo>
                  <a:lnTo>
                    <a:pt x="135" y="142"/>
                  </a:lnTo>
                  <a:lnTo>
                    <a:pt x="132" y="133"/>
                  </a:lnTo>
                  <a:lnTo>
                    <a:pt x="127" y="125"/>
                  </a:lnTo>
                  <a:lnTo>
                    <a:pt x="120" y="118"/>
                  </a:lnTo>
                  <a:lnTo>
                    <a:pt x="115" y="110"/>
                  </a:lnTo>
                  <a:lnTo>
                    <a:pt x="107" y="103"/>
                  </a:lnTo>
                  <a:lnTo>
                    <a:pt x="99" y="95"/>
                  </a:lnTo>
                  <a:lnTo>
                    <a:pt x="90" y="88"/>
                  </a:lnTo>
                  <a:lnTo>
                    <a:pt x="82" y="80"/>
                  </a:lnTo>
                  <a:lnTo>
                    <a:pt x="73" y="73"/>
                  </a:lnTo>
                  <a:lnTo>
                    <a:pt x="63" y="64"/>
                  </a:lnTo>
                  <a:lnTo>
                    <a:pt x="54" y="56"/>
                  </a:lnTo>
                  <a:lnTo>
                    <a:pt x="44" y="49"/>
                  </a:lnTo>
                  <a:lnTo>
                    <a:pt x="35" y="42"/>
                  </a:lnTo>
                  <a:lnTo>
                    <a:pt x="26" y="35"/>
                  </a:lnTo>
                  <a:lnTo>
                    <a:pt x="18" y="27"/>
                  </a:lnTo>
                  <a:lnTo>
                    <a:pt x="10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39" name="Freeform 51"/>
            <p:cNvSpPr>
              <a:spLocks/>
            </p:cNvSpPr>
            <p:nvPr/>
          </p:nvSpPr>
          <p:spPr bwMode="auto">
            <a:xfrm>
              <a:off x="3232" y="2765"/>
              <a:ext cx="145" cy="133"/>
            </a:xfrm>
            <a:custGeom>
              <a:avLst/>
              <a:gdLst/>
              <a:ahLst/>
              <a:cxnLst>
                <a:cxn ang="0">
                  <a:pos x="18" y="15"/>
                </a:cxn>
                <a:cxn ang="0">
                  <a:pos x="23" y="28"/>
                </a:cxn>
                <a:cxn ang="0">
                  <a:pos x="29" y="40"/>
                </a:cxn>
                <a:cxn ang="0">
                  <a:pos x="38" y="49"/>
                </a:cxn>
                <a:cxn ang="0">
                  <a:pos x="47" y="58"/>
                </a:cxn>
                <a:cxn ang="0">
                  <a:pos x="60" y="66"/>
                </a:cxn>
                <a:cxn ang="0">
                  <a:pos x="75" y="72"/>
                </a:cxn>
                <a:cxn ang="0">
                  <a:pos x="94" y="75"/>
                </a:cxn>
                <a:cxn ang="0">
                  <a:pos x="115" y="79"/>
                </a:cxn>
                <a:cxn ang="0">
                  <a:pos x="131" y="81"/>
                </a:cxn>
                <a:cxn ang="0">
                  <a:pos x="140" y="83"/>
                </a:cxn>
                <a:cxn ang="0">
                  <a:pos x="144" y="86"/>
                </a:cxn>
                <a:cxn ang="0">
                  <a:pos x="144" y="93"/>
                </a:cxn>
                <a:cxn ang="0">
                  <a:pos x="141" y="100"/>
                </a:cxn>
                <a:cxn ang="0">
                  <a:pos x="139" y="104"/>
                </a:cxn>
                <a:cxn ang="0">
                  <a:pos x="136" y="111"/>
                </a:cxn>
                <a:cxn ang="0">
                  <a:pos x="134" y="115"/>
                </a:cxn>
                <a:cxn ang="0">
                  <a:pos x="130" y="120"/>
                </a:cxn>
                <a:cxn ang="0">
                  <a:pos x="125" y="123"/>
                </a:cxn>
                <a:cxn ang="0">
                  <a:pos x="121" y="127"/>
                </a:cxn>
                <a:cxn ang="0">
                  <a:pos x="115" y="129"/>
                </a:cxn>
                <a:cxn ang="0">
                  <a:pos x="110" y="132"/>
                </a:cxn>
                <a:cxn ang="0">
                  <a:pos x="110" y="130"/>
                </a:cxn>
                <a:cxn ang="0">
                  <a:pos x="113" y="124"/>
                </a:cxn>
                <a:cxn ang="0">
                  <a:pos x="115" y="120"/>
                </a:cxn>
                <a:cxn ang="0">
                  <a:pos x="117" y="112"/>
                </a:cxn>
                <a:cxn ang="0">
                  <a:pos x="120" y="104"/>
                </a:cxn>
                <a:cxn ang="0">
                  <a:pos x="122" y="99"/>
                </a:cxn>
                <a:cxn ang="0">
                  <a:pos x="123" y="94"/>
                </a:cxn>
                <a:cxn ang="0">
                  <a:pos x="121" y="90"/>
                </a:cxn>
                <a:cxn ang="0">
                  <a:pos x="117" y="89"/>
                </a:cxn>
                <a:cxn ang="0">
                  <a:pos x="112" y="88"/>
                </a:cxn>
                <a:cxn ang="0">
                  <a:pos x="105" y="87"/>
                </a:cxn>
                <a:cxn ang="0">
                  <a:pos x="96" y="86"/>
                </a:cxn>
                <a:cxn ang="0">
                  <a:pos x="87" y="85"/>
                </a:cxn>
                <a:cxn ang="0">
                  <a:pos x="75" y="83"/>
                </a:cxn>
                <a:cxn ang="0">
                  <a:pos x="62" y="79"/>
                </a:cxn>
                <a:cxn ang="0">
                  <a:pos x="50" y="72"/>
                </a:cxn>
                <a:cxn ang="0">
                  <a:pos x="38" y="64"/>
                </a:cxn>
                <a:cxn ang="0">
                  <a:pos x="27" y="54"/>
                </a:cxn>
                <a:cxn ang="0">
                  <a:pos x="18" y="45"/>
                </a:cxn>
                <a:cxn ang="0">
                  <a:pos x="11" y="35"/>
                </a:cxn>
                <a:cxn ang="0">
                  <a:pos x="5" y="27"/>
                </a:cxn>
                <a:cxn ang="0">
                  <a:pos x="2" y="20"/>
                </a:cxn>
                <a:cxn ang="0">
                  <a:pos x="1" y="17"/>
                </a:cxn>
                <a:cxn ang="0">
                  <a:pos x="0" y="9"/>
                </a:cxn>
                <a:cxn ang="0">
                  <a:pos x="1" y="3"/>
                </a:cxn>
                <a:cxn ang="0">
                  <a:pos x="4" y="0"/>
                </a:cxn>
                <a:cxn ang="0">
                  <a:pos x="10" y="2"/>
                </a:cxn>
                <a:cxn ang="0">
                  <a:pos x="12" y="4"/>
                </a:cxn>
                <a:cxn ang="0">
                  <a:pos x="15" y="9"/>
                </a:cxn>
              </a:cxnLst>
              <a:rect l="0" t="0" r="r" b="b"/>
              <a:pathLst>
                <a:path w="145" h="133">
                  <a:moveTo>
                    <a:pt x="15" y="9"/>
                  </a:moveTo>
                  <a:lnTo>
                    <a:pt x="18" y="15"/>
                  </a:lnTo>
                  <a:lnTo>
                    <a:pt x="20" y="21"/>
                  </a:lnTo>
                  <a:lnTo>
                    <a:pt x="23" y="28"/>
                  </a:lnTo>
                  <a:lnTo>
                    <a:pt x="27" y="34"/>
                  </a:lnTo>
                  <a:lnTo>
                    <a:pt x="29" y="40"/>
                  </a:lnTo>
                  <a:lnTo>
                    <a:pt x="33" y="44"/>
                  </a:lnTo>
                  <a:lnTo>
                    <a:pt x="38" y="49"/>
                  </a:lnTo>
                  <a:lnTo>
                    <a:pt x="42" y="54"/>
                  </a:lnTo>
                  <a:lnTo>
                    <a:pt x="47" y="58"/>
                  </a:lnTo>
                  <a:lnTo>
                    <a:pt x="53" y="62"/>
                  </a:lnTo>
                  <a:lnTo>
                    <a:pt x="60" y="66"/>
                  </a:lnTo>
                  <a:lnTo>
                    <a:pt x="67" y="69"/>
                  </a:lnTo>
                  <a:lnTo>
                    <a:pt x="75" y="72"/>
                  </a:lnTo>
                  <a:lnTo>
                    <a:pt x="84" y="74"/>
                  </a:lnTo>
                  <a:lnTo>
                    <a:pt x="94" y="75"/>
                  </a:lnTo>
                  <a:lnTo>
                    <a:pt x="105" y="77"/>
                  </a:lnTo>
                  <a:lnTo>
                    <a:pt x="115" y="79"/>
                  </a:lnTo>
                  <a:lnTo>
                    <a:pt x="124" y="80"/>
                  </a:lnTo>
                  <a:lnTo>
                    <a:pt x="131" y="81"/>
                  </a:lnTo>
                  <a:lnTo>
                    <a:pt x="136" y="83"/>
                  </a:lnTo>
                  <a:lnTo>
                    <a:pt x="140" y="83"/>
                  </a:lnTo>
                  <a:lnTo>
                    <a:pt x="143" y="85"/>
                  </a:lnTo>
                  <a:lnTo>
                    <a:pt x="144" y="86"/>
                  </a:lnTo>
                  <a:lnTo>
                    <a:pt x="145" y="89"/>
                  </a:lnTo>
                  <a:lnTo>
                    <a:pt x="144" y="93"/>
                  </a:lnTo>
                  <a:lnTo>
                    <a:pt x="143" y="97"/>
                  </a:lnTo>
                  <a:lnTo>
                    <a:pt x="141" y="100"/>
                  </a:lnTo>
                  <a:lnTo>
                    <a:pt x="140" y="102"/>
                  </a:lnTo>
                  <a:lnTo>
                    <a:pt x="139" y="104"/>
                  </a:lnTo>
                  <a:lnTo>
                    <a:pt x="139" y="109"/>
                  </a:lnTo>
                  <a:lnTo>
                    <a:pt x="136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9"/>
                  </a:lnTo>
                  <a:lnTo>
                    <a:pt x="130" y="120"/>
                  </a:lnTo>
                  <a:lnTo>
                    <a:pt x="128" y="122"/>
                  </a:lnTo>
                  <a:lnTo>
                    <a:pt x="125" y="123"/>
                  </a:lnTo>
                  <a:lnTo>
                    <a:pt x="123" y="126"/>
                  </a:lnTo>
                  <a:lnTo>
                    <a:pt x="121" y="127"/>
                  </a:lnTo>
                  <a:lnTo>
                    <a:pt x="117" y="128"/>
                  </a:lnTo>
                  <a:lnTo>
                    <a:pt x="115" y="129"/>
                  </a:lnTo>
                  <a:lnTo>
                    <a:pt x="114" y="130"/>
                  </a:lnTo>
                  <a:lnTo>
                    <a:pt x="110" y="132"/>
                  </a:lnTo>
                  <a:lnTo>
                    <a:pt x="110" y="133"/>
                  </a:lnTo>
                  <a:lnTo>
                    <a:pt x="110" y="130"/>
                  </a:lnTo>
                  <a:lnTo>
                    <a:pt x="112" y="127"/>
                  </a:lnTo>
                  <a:lnTo>
                    <a:pt x="113" y="124"/>
                  </a:lnTo>
                  <a:lnTo>
                    <a:pt x="114" y="122"/>
                  </a:lnTo>
                  <a:lnTo>
                    <a:pt x="115" y="120"/>
                  </a:lnTo>
                  <a:lnTo>
                    <a:pt x="117" y="115"/>
                  </a:lnTo>
                  <a:lnTo>
                    <a:pt x="117" y="112"/>
                  </a:lnTo>
                  <a:lnTo>
                    <a:pt x="119" y="109"/>
                  </a:lnTo>
                  <a:lnTo>
                    <a:pt x="120" y="104"/>
                  </a:lnTo>
                  <a:lnTo>
                    <a:pt x="121" y="102"/>
                  </a:lnTo>
                  <a:lnTo>
                    <a:pt x="122" y="99"/>
                  </a:lnTo>
                  <a:lnTo>
                    <a:pt x="123" y="97"/>
                  </a:lnTo>
                  <a:lnTo>
                    <a:pt x="123" y="94"/>
                  </a:lnTo>
                  <a:lnTo>
                    <a:pt x="123" y="93"/>
                  </a:lnTo>
                  <a:lnTo>
                    <a:pt x="121" y="90"/>
                  </a:lnTo>
                  <a:lnTo>
                    <a:pt x="120" y="90"/>
                  </a:lnTo>
                  <a:lnTo>
                    <a:pt x="117" y="89"/>
                  </a:lnTo>
                  <a:lnTo>
                    <a:pt x="115" y="88"/>
                  </a:lnTo>
                  <a:lnTo>
                    <a:pt x="112" y="88"/>
                  </a:lnTo>
                  <a:lnTo>
                    <a:pt x="110" y="87"/>
                  </a:lnTo>
                  <a:lnTo>
                    <a:pt x="105" y="87"/>
                  </a:lnTo>
                  <a:lnTo>
                    <a:pt x="102" y="87"/>
                  </a:lnTo>
                  <a:lnTo>
                    <a:pt x="96" y="86"/>
                  </a:lnTo>
                  <a:lnTo>
                    <a:pt x="92" y="86"/>
                  </a:lnTo>
                  <a:lnTo>
                    <a:pt x="87" y="85"/>
                  </a:lnTo>
                  <a:lnTo>
                    <a:pt x="80" y="84"/>
                  </a:lnTo>
                  <a:lnTo>
                    <a:pt x="75" y="83"/>
                  </a:lnTo>
                  <a:lnTo>
                    <a:pt x="69" y="81"/>
                  </a:lnTo>
                  <a:lnTo>
                    <a:pt x="62" y="79"/>
                  </a:lnTo>
                  <a:lnTo>
                    <a:pt x="57" y="76"/>
                  </a:lnTo>
                  <a:lnTo>
                    <a:pt x="50" y="72"/>
                  </a:lnTo>
                  <a:lnTo>
                    <a:pt x="43" y="69"/>
                  </a:lnTo>
                  <a:lnTo>
                    <a:pt x="38" y="64"/>
                  </a:lnTo>
                  <a:lnTo>
                    <a:pt x="32" y="60"/>
                  </a:lnTo>
                  <a:lnTo>
                    <a:pt x="27" y="54"/>
                  </a:lnTo>
                  <a:lnTo>
                    <a:pt x="23" y="49"/>
                  </a:lnTo>
                  <a:lnTo>
                    <a:pt x="18" y="45"/>
                  </a:lnTo>
                  <a:lnTo>
                    <a:pt x="15" y="40"/>
                  </a:lnTo>
                  <a:lnTo>
                    <a:pt x="11" y="35"/>
                  </a:lnTo>
                  <a:lnTo>
                    <a:pt x="7" y="31"/>
                  </a:lnTo>
                  <a:lnTo>
                    <a:pt x="5" y="27"/>
                  </a:lnTo>
                  <a:lnTo>
                    <a:pt x="4" y="23"/>
                  </a:lnTo>
                  <a:lnTo>
                    <a:pt x="2" y="20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5" y="9"/>
                  </a:lnTo>
                  <a:lnTo>
                    <a:pt x="1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40" name="Freeform 52"/>
            <p:cNvSpPr>
              <a:spLocks/>
            </p:cNvSpPr>
            <p:nvPr/>
          </p:nvSpPr>
          <p:spPr bwMode="auto">
            <a:xfrm>
              <a:off x="3121" y="2513"/>
              <a:ext cx="65" cy="122"/>
            </a:xfrm>
            <a:custGeom>
              <a:avLst/>
              <a:gdLst/>
              <a:ahLst/>
              <a:cxnLst>
                <a:cxn ang="0">
                  <a:pos x="47" y="4"/>
                </a:cxn>
                <a:cxn ang="0">
                  <a:pos x="53" y="11"/>
                </a:cxn>
                <a:cxn ang="0">
                  <a:pos x="58" y="18"/>
                </a:cxn>
                <a:cxn ang="0">
                  <a:pos x="62" y="28"/>
                </a:cxn>
                <a:cxn ang="0">
                  <a:pos x="64" y="38"/>
                </a:cxn>
                <a:cxn ang="0">
                  <a:pos x="64" y="47"/>
                </a:cxn>
                <a:cxn ang="0">
                  <a:pos x="65" y="58"/>
                </a:cxn>
                <a:cxn ang="0">
                  <a:pos x="65" y="67"/>
                </a:cxn>
                <a:cxn ang="0">
                  <a:pos x="64" y="75"/>
                </a:cxn>
                <a:cxn ang="0">
                  <a:pos x="62" y="83"/>
                </a:cxn>
                <a:cxn ang="0">
                  <a:pos x="60" y="91"/>
                </a:cxn>
                <a:cxn ang="0">
                  <a:pos x="58" y="97"/>
                </a:cxn>
                <a:cxn ang="0">
                  <a:pos x="55" y="104"/>
                </a:cxn>
                <a:cxn ang="0">
                  <a:pos x="51" y="109"/>
                </a:cxn>
                <a:cxn ang="0">
                  <a:pos x="47" y="115"/>
                </a:cxn>
                <a:cxn ang="0">
                  <a:pos x="43" y="118"/>
                </a:cxn>
                <a:cxn ang="0">
                  <a:pos x="39" y="120"/>
                </a:cxn>
                <a:cxn ang="0">
                  <a:pos x="33" y="121"/>
                </a:cxn>
                <a:cxn ang="0">
                  <a:pos x="28" y="122"/>
                </a:cxn>
                <a:cxn ang="0">
                  <a:pos x="23" y="122"/>
                </a:cxn>
                <a:cxn ang="0">
                  <a:pos x="19" y="121"/>
                </a:cxn>
                <a:cxn ang="0">
                  <a:pos x="13" y="119"/>
                </a:cxn>
                <a:cxn ang="0">
                  <a:pos x="6" y="114"/>
                </a:cxn>
                <a:cxn ang="0">
                  <a:pos x="1" y="107"/>
                </a:cxn>
                <a:cxn ang="0">
                  <a:pos x="0" y="101"/>
                </a:cxn>
                <a:cxn ang="0">
                  <a:pos x="3" y="98"/>
                </a:cxn>
                <a:cxn ang="0">
                  <a:pos x="10" y="105"/>
                </a:cxn>
                <a:cxn ang="0">
                  <a:pos x="16" y="110"/>
                </a:cxn>
                <a:cxn ang="0">
                  <a:pos x="23" y="113"/>
                </a:cxn>
                <a:cxn ang="0">
                  <a:pos x="32" y="113"/>
                </a:cxn>
                <a:cxn ang="0">
                  <a:pos x="39" y="107"/>
                </a:cxn>
                <a:cxn ang="0">
                  <a:pos x="43" y="96"/>
                </a:cxn>
                <a:cxn ang="0">
                  <a:pos x="47" y="82"/>
                </a:cxn>
                <a:cxn ang="0">
                  <a:pos x="47" y="66"/>
                </a:cxn>
                <a:cxn ang="0">
                  <a:pos x="47" y="51"/>
                </a:cxn>
                <a:cxn ang="0">
                  <a:pos x="44" y="34"/>
                </a:cxn>
                <a:cxn ang="0">
                  <a:pos x="40" y="21"/>
                </a:cxn>
                <a:cxn ang="0">
                  <a:pos x="35" y="14"/>
                </a:cxn>
                <a:cxn ang="0">
                  <a:pos x="29" y="9"/>
                </a:cxn>
                <a:cxn ang="0">
                  <a:pos x="30" y="5"/>
                </a:cxn>
                <a:cxn ang="0">
                  <a:pos x="34" y="2"/>
                </a:cxn>
                <a:cxn ang="0">
                  <a:pos x="40" y="0"/>
                </a:cxn>
                <a:cxn ang="0">
                  <a:pos x="43" y="2"/>
                </a:cxn>
              </a:cxnLst>
              <a:rect l="0" t="0" r="r" b="b"/>
              <a:pathLst>
                <a:path w="65" h="122">
                  <a:moveTo>
                    <a:pt x="43" y="2"/>
                  </a:moveTo>
                  <a:lnTo>
                    <a:pt x="47" y="4"/>
                  </a:lnTo>
                  <a:lnTo>
                    <a:pt x="51" y="7"/>
                  </a:lnTo>
                  <a:lnTo>
                    <a:pt x="53" y="11"/>
                  </a:lnTo>
                  <a:lnTo>
                    <a:pt x="57" y="15"/>
                  </a:lnTo>
                  <a:lnTo>
                    <a:pt x="58" y="18"/>
                  </a:lnTo>
                  <a:lnTo>
                    <a:pt x="60" y="24"/>
                  </a:lnTo>
                  <a:lnTo>
                    <a:pt x="62" y="28"/>
                  </a:lnTo>
                  <a:lnTo>
                    <a:pt x="62" y="33"/>
                  </a:lnTo>
                  <a:lnTo>
                    <a:pt x="64" y="38"/>
                  </a:lnTo>
                  <a:lnTo>
                    <a:pt x="64" y="43"/>
                  </a:lnTo>
                  <a:lnTo>
                    <a:pt x="64" y="47"/>
                  </a:lnTo>
                  <a:lnTo>
                    <a:pt x="65" y="53"/>
                  </a:lnTo>
                  <a:lnTo>
                    <a:pt x="65" y="58"/>
                  </a:lnTo>
                  <a:lnTo>
                    <a:pt x="65" y="62"/>
                  </a:lnTo>
                  <a:lnTo>
                    <a:pt x="65" y="67"/>
                  </a:lnTo>
                  <a:lnTo>
                    <a:pt x="65" y="72"/>
                  </a:lnTo>
                  <a:lnTo>
                    <a:pt x="64" y="75"/>
                  </a:lnTo>
                  <a:lnTo>
                    <a:pt x="62" y="79"/>
                  </a:lnTo>
                  <a:lnTo>
                    <a:pt x="62" y="83"/>
                  </a:lnTo>
                  <a:lnTo>
                    <a:pt x="62" y="86"/>
                  </a:lnTo>
                  <a:lnTo>
                    <a:pt x="60" y="91"/>
                  </a:lnTo>
                  <a:lnTo>
                    <a:pt x="58" y="94"/>
                  </a:lnTo>
                  <a:lnTo>
                    <a:pt x="58" y="97"/>
                  </a:lnTo>
                  <a:lnTo>
                    <a:pt x="57" y="101"/>
                  </a:lnTo>
                  <a:lnTo>
                    <a:pt x="55" y="104"/>
                  </a:lnTo>
                  <a:lnTo>
                    <a:pt x="53" y="107"/>
                  </a:lnTo>
                  <a:lnTo>
                    <a:pt x="51" y="109"/>
                  </a:lnTo>
                  <a:lnTo>
                    <a:pt x="49" y="113"/>
                  </a:lnTo>
                  <a:lnTo>
                    <a:pt x="47" y="115"/>
                  </a:lnTo>
                  <a:lnTo>
                    <a:pt x="46" y="117"/>
                  </a:lnTo>
                  <a:lnTo>
                    <a:pt x="43" y="118"/>
                  </a:lnTo>
                  <a:lnTo>
                    <a:pt x="42" y="120"/>
                  </a:lnTo>
                  <a:lnTo>
                    <a:pt x="39" y="120"/>
                  </a:lnTo>
                  <a:lnTo>
                    <a:pt x="35" y="121"/>
                  </a:lnTo>
                  <a:lnTo>
                    <a:pt x="33" y="121"/>
                  </a:lnTo>
                  <a:lnTo>
                    <a:pt x="31" y="122"/>
                  </a:lnTo>
                  <a:lnTo>
                    <a:pt x="28" y="122"/>
                  </a:lnTo>
                  <a:lnTo>
                    <a:pt x="26" y="122"/>
                  </a:lnTo>
                  <a:lnTo>
                    <a:pt x="23" y="122"/>
                  </a:lnTo>
                  <a:lnTo>
                    <a:pt x="21" y="122"/>
                  </a:lnTo>
                  <a:lnTo>
                    <a:pt x="19" y="121"/>
                  </a:lnTo>
                  <a:lnTo>
                    <a:pt x="16" y="120"/>
                  </a:lnTo>
                  <a:lnTo>
                    <a:pt x="13" y="119"/>
                  </a:lnTo>
                  <a:lnTo>
                    <a:pt x="11" y="118"/>
                  </a:lnTo>
                  <a:lnTo>
                    <a:pt x="6" y="114"/>
                  </a:lnTo>
                  <a:lnTo>
                    <a:pt x="2" y="110"/>
                  </a:lnTo>
                  <a:lnTo>
                    <a:pt x="1" y="107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1" y="100"/>
                  </a:lnTo>
                  <a:lnTo>
                    <a:pt x="3" y="98"/>
                  </a:lnTo>
                  <a:lnTo>
                    <a:pt x="6" y="101"/>
                  </a:lnTo>
                  <a:lnTo>
                    <a:pt x="10" y="105"/>
                  </a:lnTo>
                  <a:lnTo>
                    <a:pt x="13" y="108"/>
                  </a:lnTo>
                  <a:lnTo>
                    <a:pt x="16" y="110"/>
                  </a:lnTo>
                  <a:lnTo>
                    <a:pt x="21" y="113"/>
                  </a:lnTo>
                  <a:lnTo>
                    <a:pt x="23" y="113"/>
                  </a:lnTo>
                  <a:lnTo>
                    <a:pt x="28" y="113"/>
                  </a:lnTo>
                  <a:lnTo>
                    <a:pt x="32" y="113"/>
                  </a:lnTo>
                  <a:lnTo>
                    <a:pt x="35" y="110"/>
                  </a:lnTo>
                  <a:lnTo>
                    <a:pt x="39" y="107"/>
                  </a:lnTo>
                  <a:lnTo>
                    <a:pt x="41" y="101"/>
                  </a:lnTo>
                  <a:lnTo>
                    <a:pt x="43" y="96"/>
                  </a:lnTo>
                  <a:lnTo>
                    <a:pt x="46" y="89"/>
                  </a:lnTo>
                  <a:lnTo>
                    <a:pt x="47" y="82"/>
                  </a:lnTo>
                  <a:lnTo>
                    <a:pt x="47" y="74"/>
                  </a:lnTo>
                  <a:lnTo>
                    <a:pt x="47" y="66"/>
                  </a:lnTo>
                  <a:lnTo>
                    <a:pt x="48" y="58"/>
                  </a:lnTo>
                  <a:lnTo>
                    <a:pt x="47" y="51"/>
                  </a:lnTo>
                  <a:lnTo>
                    <a:pt x="47" y="42"/>
                  </a:lnTo>
                  <a:lnTo>
                    <a:pt x="44" y="34"/>
                  </a:lnTo>
                  <a:lnTo>
                    <a:pt x="43" y="28"/>
                  </a:lnTo>
                  <a:lnTo>
                    <a:pt x="40" y="21"/>
                  </a:lnTo>
                  <a:lnTo>
                    <a:pt x="38" y="17"/>
                  </a:lnTo>
                  <a:lnTo>
                    <a:pt x="35" y="14"/>
                  </a:lnTo>
                  <a:lnTo>
                    <a:pt x="32" y="11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30" y="5"/>
                  </a:lnTo>
                  <a:lnTo>
                    <a:pt x="32" y="3"/>
                  </a:lnTo>
                  <a:lnTo>
                    <a:pt x="34" y="2"/>
                  </a:lnTo>
                  <a:lnTo>
                    <a:pt x="37" y="1"/>
                  </a:lnTo>
                  <a:lnTo>
                    <a:pt x="40" y="0"/>
                  </a:lnTo>
                  <a:lnTo>
                    <a:pt x="43" y="2"/>
                  </a:lnTo>
                  <a:lnTo>
                    <a:pt x="4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41" name="Freeform 53"/>
            <p:cNvSpPr>
              <a:spLocks/>
            </p:cNvSpPr>
            <p:nvPr/>
          </p:nvSpPr>
          <p:spPr bwMode="auto">
            <a:xfrm>
              <a:off x="3122" y="2621"/>
              <a:ext cx="19" cy="57"/>
            </a:xfrm>
            <a:custGeom>
              <a:avLst/>
              <a:gdLst/>
              <a:ahLst/>
              <a:cxnLst>
                <a:cxn ang="0">
                  <a:pos x="18" y="9"/>
                </a:cxn>
                <a:cxn ang="0">
                  <a:pos x="15" y="11"/>
                </a:cxn>
                <a:cxn ang="0">
                  <a:pos x="15" y="13"/>
                </a:cxn>
                <a:cxn ang="0">
                  <a:pos x="14" y="16"/>
                </a:cxn>
                <a:cxn ang="0">
                  <a:pos x="12" y="19"/>
                </a:cxn>
                <a:cxn ang="0">
                  <a:pos x="12" y="24"/>
                </a:cxn>
                <a:cxn ang="0">
                  <a:pos x="11" y="28"/>
                </a:cxn>
                <a:cxn ang="0">
                  <a:pos x="11" y="30"/>
                </a:cxn>
                <a:cxn ang="0">
                  <a:pos x="11" y="33"/>
                </a:cxn>
                <a:cxn ang="0">
                  <a:pos x="12" y="34"/>
                </a:cxn>
                <a:cxn ang="0">
                  <a:pos x="12" y="38"/>
                </a:cxn>
                <a:cxn ang="0">
                  <a:pos x="12" y="40"/>
                </a:cxn>
                <a:cxn ang="0">
                  <a:pos x="14" y="42"/>
                </a:cxn>
                <a:cxn ang="0">
                  <a:pos x="15" y="45"/>
                </a:cxn>
                <a:cxn ang="0">
                  <a:pos x="17" y="49"/>
                </a:cxn>
                <a:cxn ang="0">
                  <a:pos x="18" y="52"/>
                </a:cxn>
                <a:cxn ang="0">
                  <a:pos x="18" y="54"/>
                </a:cxn>
                <a:cxn ang="0">
                  <a:pos x="15" y="56"/>
                </a:cxn>
                <a:cxn ang="0">
                  <a:pos x="14" y="57"/>
                </a:cxn>
                <a:cxn ang="0">
                  <a:pos x="11" y="57"/>
                </a:cxn>
                <a:cxn ang="0">
                  <a:pos x="9" y="56"/>
                </a:cxn>
                <a:cxn ang="0">
                  <a:pos x="5" y="56"/>
                </a:cxn>
                <a:cxn ang="0">
                  <a:pos x="4" y="53"/>
                </a:cxn>
                <a:cxn ang="0">
                  <a:pos x="2" y="50"/>
                </a:cxn>
                <a:cxn ang="0">
                  <a:pos x="1" y="45"/>
                </a:cxn>
                <a:cxn ang="0">
                  <a:pos x="0" y="42"/>
                </a:cxn>
                <a:cxn ang="0">
                  <a:pos x="0" y="40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0" y="25"/>
                </a:cxn>
                <a:cxn ang="0">
                  <a:pos x="1" y="23"/>
                </a:cxn>
                <a:cxn ang="0">
                  <a:pos x="1" y="19"/>
                </a:cxn>
                <a:cxn ang="0">
                  <a:pos x="3" y="16"/>
                </a:cxn>
                <a:cxn ang="0">
                  <a:pos x="4" y="13"/>
                </a:cxn>
                <a:cxn ang="0">
                  <a:pos x="5" y="10"/>
                </a:cxn>
                <a:cxn ang="0">
                  <a:pos x="8" y="7"/>
                </a:cxn>
                <a:cxn ang="0">
                  <a:pos x="9" y="4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4" y="0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9" y="3"/>
                </a:cxn>
                <a:cxn ang="0">
                  <a:pos x="19" y="5"/>
                </a:cxn>
                <a:cxn ang="0">
                  <a:pos x="18" y="9"/>
                </a:cxn>
                <a:cxn ang="0">
                  <a:pos x="18" y="9"/>
                </a:cxn>
              </a:cxnLst>
              <a:rect l="0" t="0" r="r" b="b"/>
              <a:pathLst>
                <a:path w="19" h="57">
                  <a:moveTo>
                    <a:pt x="18" y="9"/>
                  </a:moveTo>
                  <a:lnTo>
                    <a:pt x="15" y="11"/>
                  </a:lnTo>
                  <a:lnTo>
                    <a:pt x="15" y="13"/>
                  </a:lnTo>
                  <a:lnTo>
                    <a:pt x="14" y="16"/>
                  </a:lnTo>
                  <a:lnTo>
                    <a:pt x="12" y="19"/>
                  </a:lnTo>
                  <a:lnTo>
                    <a:pt x="12" y="24"/>
                  </a:lnTo>
                  <a:lnTo>
                    <a:pt x="11" y="28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40"/>
                  </a:lnTo>
                  <a:lnTo>
                    <a:pt x="14" y="42"/>
                  </a:lnTo>
                  <a:lnTo>
                    <a:pt x="15" y="45"/>
                  </a:lnTo>
                  <a:lnTo>
                    <a:pt x="17" y="49"/>
                  </a:lnTo>
                  <a:lnTo>
                    <a:pt x="18" y="52"/>
                  </a:lnTo>
                  <a:lnTo>
                    <a:pt x="18" y="54"/>
                  </a:lnTo>
                  <a:lnTo>
                    <a:pt x="15" y="56"/>
                  </a:lnTo>
                  <a:lnTo>
                    <a:pt x="14" y="57"/>
                  </a:lnTo>
                  <a:lnTo>
                    <a:pt x="11" y="57"/>
                  </a:lnTo>
                  <a:lnTo>
                    <a:pt x="9" y="56"/>
                  </a:lnTo>
                  <a:lnTo>
                    <a:pt x="5" y="56"/>
                  </a:lnTo>
                  <a:lnTo>
                    <a:pt x="4" y="53"/>
                  </a:lnTo>
                  <a:lnTo>
                    <a:pt x="2" y="50"/>
                  </a:lnTo>
                  <a:lnTo>
                    <a:pt x="1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3" y="16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8" y="7"/>
                  </a:lnTo>
                  <a:lnTo>
                    <a:pt x="9" y="4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19" y="5"/>
                  </a:lnTo>
                  <a:lnTo>
                    <a:pt x="18" y="9"/>
                  </a:lnTo>
                  <a:lnTo>
                    <a:pt x="18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42" name="Freeform 54"/>
            <p:cNvSpPr>
              <a:spLocks/>
            </p:cNvSpPr>
            <p:nvPr/>
          </p:nvSpPr>
          <p:spPr bwMode="auto">
            <a:xfrm>
              <a:off x="3051" y="2607"/>
              <a:ext cx="42" cy="59"/>
            </a:xfrm>
            <a:custGeom>
              <a:avLst/>
              <a:gdLst/>
              <a:ahLst/>
              <a:cxnLst>
                <a:cxn ang="0">
                  <a:pos x="42" y="7"/>
                </a:cxn>
                <a:cxn ang="0">
                  <a:pos x="42" y="11"/>
                </a:cxn>
                <a:cxn ang="0">
                  <a:pos x="42" y="14"/>
                </a:cxn>
                <a:cxn ang="0">
                  <a:pos x="42" y="16"/>
                </a:cxn>
                <a:cxn ang="0">
                  <a:pos x="42" y="19"/>
                </a:cxn>
                <a:cxn ang="0">
                  <a:pos x="40" y="21"/>
                </a:cxn>
                <a:cxn ang="0">
                  <a:pos x="40" y="24"/>
                </a:cxn>
                <a:cxn ang="0">
                  <a:pos x="39" y="26"/>
                </a:cxn>
                <a:cxn ang="0">
                  <a:pos x="38" y="30"/>
                </a:cxn>
                <a:cxn ang="0">
                  <a:pos x="38" y="32"/>
                </a:cxn>
                <a:cxn ang="0">
                  <a:pos x="37" y="34"/>
                </a:cxn>
                <a:cxn ang="0">
                  <a:pos x="36" y="37"/>
                </a:cxn>
                <a:cxn ang="0">
                  <a:pos x="35" y="40"/>
                </a:cxn>
                <a:cxn ang="0">
                  <a:pos x="33" y="43"/>
                </a:cxn>
                <a:cxn ang="0">
                  <a:pos x="29" y="47"/>
                </a:cxn>
                <a:cxn ang="0">
                  <a:pos x="25" y="51"/>
                </a:cxn>
                <a:cxn ang="0">
                  <a:pos x="20" y="53"/>
                </a:cxn>
                <a:cxn ang="0">
                  <a:pos x="19" y="55"/>
                </a:cxn>
                <a:cxn ang="0">
                  <a:pos x="16" y="56"/>
                </a:cxn>
                <a:cxn ang="0">
                  <a:pos x="13" y="57"/>
                </a:cxn>
                <a:cxn ang="0">
                  <a:pos x="11" y="59"/>
                </a:cxn>
                <a:cxn ang="0">
                  <a:pos x="8" y="59"/>
                </a:cxn>
                <a:cxn ang="0">
                  <a:pos x="4" y="58"/>
                </a:cxn>
                <a:cxn ang="0">
                  <a:pos x="1" y="56"/>
                </a:cxn>
                <a:cxn ang="0">
                  <a:pos x="0" y="54"/>
                </a:cxn>
                <a:cxn ang="0">
                  <a:pos x="0" y="51"/>
                </a:cxn>
                <a:cxn ang="0">
                  <a:pos x="0" y="47"/>
                </a:cxn>
                <a:cxn ang="0">
                  <a:pos x="1" y="45"/>
                </a:cxn>
                <a:cxn ang="0">
                  <a:pos x="4" y="44"/>
                </a:cxn>
                <a:cxn ang="0">
                  <a:pos x="8" y="42"/>
                </a:cxn>
                <a:cxn ang="0">
                  <a:pos x="11" y="41"/>
                </a:cxn>
                <a:cxn ang="0">
                  <a:pos x="15" y="39"/>
                </a:cxn>
                <a:cxn ang="0">
                  <a:pos x="17" y="37"/>
                </a:cxn>
                <a:cxn ang="0">
                  <a:pos x="19" y="34"/>
                </a:cxn>
                <a:cxn ang="0">
                  <a:pos x="21" y="33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6" y="26"/>
                </a:cxn>
                <a:cxn ang="0">
                  <a:pos x="27" y="25"/>
                </a:cxn>
                <a:cxn ang="0">
                  <a:pos x="28" y="23"/>
                </a:cxn>
                <a:cxn ang="0">
                  <a:pos x="30" y="19"/>
                </a:cxn>
                <a:cxn ang="0">
                  <a:pos x="30" y="15"/>
                </a:cxn>
                <a:cxn ang="0">
                  <a:pos x="31" y="13"/>
                </a:cxn>
                <a:cxn ang="0">
                  <a:pos x="33" y="8"/>
                </a:cxn>
                <a:cxn ang="0">
                  <a:pos x="34" y="5"/>
                </a:cxn>
                <a:cxn ang="0">
                  <a:pos x="34" y="3"/>
                </a:cxn>
                <a:cxn ang="0">
                  <a:pos x="36" y="1"/>
                </a:cxn>
                <a:cxn ang="0">
                  <a:pos x="37" y="0"/>
                </a:cxn>
                <a:cxn ang="0">
                  <a:pos x="38" y="0"/>
                </a:cxn>
                <a:cxn ang="0">
                  <a:pos x="40" y="1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2" y="7"/>
                </a:cxn>
                <a:cxn ang="0">
                  <a:pos x="42" y="7"/>
                </a:cxn>
              </a:cxnLst>
              <a:rect l="0" t="0" r="r" b="b"/>
              <a:pathLst>
                <a:path w="42" h="59">
                  <a:moveTo>
                    <a:pt x="42" y="7"/>
                  </a:moveTo>
                  <a:lnTo>
                    <a:pt x="42" y="11"/>
                  </a:lnTo>
                  <a:lnTo>
                    <a:pt x="42" y="14"/>
                  </a:lnTo>
                  <a:lnTo>
                    <a:pt x="42" y="16"/>
                  </a:lnTo>
                  <a:lnTo>
                    <a:pt x="42" y="19"/>
                  </a:lnTo>
                  <a:lnTo>
                    <a:pt x="40" y="21"/>
                  </a:lnTo>
                  <a:lnTo>
                    <a:pt x="40" y="24"/>
                  </a:lnTo>
                  <a:lnTo>
                    <a:pt x="39" y="26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7" y="34"/>
                  </a:lnTo>
                  <a:lnTo>
                    <a:pt x="36" y="37"/>
                  </a:lnTo>
                  <a:lnTo>
                    <a:pt x="35" y="40"/>
                  </a:lnTo>
                  <a:lnTo>
                    <a:pt x="33" y="43"/>
                  </a:lnTo>
                  <a:lnTo>
                    <a:pt x="29" y="47"/>
                  </a:lnTo>
                  <a:lnTo>
                    <a:pt x="25" y="51"/>
                  </a:lnTo>
                  <a:lnTo>
                    <a:pt x="20" y="53"/>
                  </a:lnTo>
                  <a:lnTo>
                    <a:pt x="19" y="55"/>
                  </a:lnTo>
                  <a:lnTo>
                    <a:pt x="16" y="56"/>
                  </a:lnTo>
                  <a:lnTo>
                    <a:pt x="13" y="57"/>
                  </a:lnTo>
                  <a:lnTo>
                    <a:pt x="11" y="59"/>
                  </a:lnTo>
                  <a:lnTo>
                    <a:pt x="8" y="59"/>
                  </a:lnTo>
                  <a:lnTo>
                    <a:pt x="4" y="58"/>
                  </a:lnTo>
                  <a:lnTo>
                    <a:pt x="1" y="56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1" y="45"/>
                  </a:lnTo>
                  <a:lnTo>
                    <a:pt x="4" y="44"/>
                  </a:lnTo>
                  <a:lnTo>
                    <a:pt x="8" y="42"/>
                  </a:lnTo>
                  <a:lnTo>
                    <a:pt x="11" y="41"/>
                  </a:lnTo>
                  <a:lnTo>
                    <a:pt x="15" y="39"/>
                  </a:lnTo>
                  <a:lnTo>
                    <a:pt x="17" y="37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6" y="26"/>
                  </a:lnTo>
                  <a:lnTo>
                    <a:pt x="27" y="25"/>
                  </a:lnTo>
                  <a:lnTo>
                    <a:pt x="28" y="23"/>
                  </a:lnTo>
                  <a:lnTo>
                    <a:pt x="30" y="19"/>
                  </a:lnTo>
                  <a:lnTo>
                    <a:pt x="30" y="15"/>
                  </a:lnTo>
                  <a:lnTo>
                    <a:pt x="31" y="13"/>
                  </a:lnTo>
                  <a:lnTo>
                    <a:pt x="33" y="8"/>
                  </a:lnTo>
                  <a:lnTo>
                    <a:pt x="34" y="5"/>
                  </a:lnTo>
                  <a:lnTo>
                    <a:pt x="34" y="3"/>
                  </a:lnTo>
                  <a:lnTo>
                    <a:pt x="36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1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2" y="7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43" name="Freeform 55"/>
            <p:cNvSpPr>
              <a:spLocks/>
            </p:cNvSpPr>
            <p:nvPr/>
          </p:nvSpPr>
          <p:spPr bwMode="auto">
            <a:xfrm>
              <a:off x="3066" y="2508"/>
              <a:ext cx="106" cy="120"/>
            </a:xfrm>
            <a:custGeom>
              <a:avLst/>
              <a:gdLst/>
              <a:ahLst/>
              <a:cxnLst>
                <a:cxn ang="0">
                  <a:pos x="83" y="16"/>
                </a:cxn>
                <a:cxn ang="0">
                  <a:pos x="76" y="12"/>
                </a:cxn>
                <a:cxn ang="0">
                  <a:pos x="67" y="11"/>
                </a:cxn>
                <a:cxn ang="0">
                  <a:pos x="60" y="12"/>
                </a:cxn>
                <a:cxn ang="0">
                  <a:pos x="53" y="16"/>
                </a:cxn>
                <a:cxn ang="0">
                  <a:pos x="49" y="20"/>
                </a:cxn>
                <a:cxn ang="0">
                  <a:pos x="44" y="26"/>
                </a:cxn>
                <a:cxn ang="0">
                  <a:pos x="41" y="33"/>
                </a:cxn>
                <a:cxn ang="0">
                  <a:pos x="39" y="40"/>
                </a:cxn>
                <a:cxn ang="0">
                  <a:pos x="38" y="46"/>
                </a:cxn>
                <a:cxn ang="0">
                  <a:pos x="37" y="50"/>
                </a:cxn>
                <a:cxn ang="0">
                  <a:pos x="37" y="56"/>
                </a:cxn>
                <a:cxn ang="0">
                  <a:pos x="35" y="61"/>
                </a:cxn>
                <a:cxn ang="0">
                  <a:pos x="37" y="70"/>
                </a:cxn>
                <a:cxn ang="0">
                  <a:pos x="38" y="79"/>
                </a:cxn>
                <a:cxn ang="0">
                  <a:pos x="40" y="90"/>
                </a:cxn>
                <a:cxn ang="0">
                  <a:pos x="39" y="99"/>
                </a:cxn>
                <a:cxn ang="0">
                  <a:pos x="37" y="106"/>
                </a:cxn>
                <a:cxn ang="0">
                  <a:pos x="32" y="112"/>
                </a:cxn>
                <a:cxn ang="0">
                  <a:pos x="27" y="116"/>
                </a:cxn>
                <a:cxn ang="0">
                  <a:pos x="20" y="118"/>
                </a:cxn>
                <a:cxn ang="0">
                  <a:pos x="14" y="120"/>
                </a:cxn>
                <a:cxn ang="0">
                  <a:pos x="7" y="120"/>
                </a:cxn>
                <a:cxn ang="0">
                  <a:pos x="2" y="118"/>
                </a:cxn>
                <a:cxn ang="0">
                  <a:pos x="0" y="115"/>
                </a:cxn>
                <a:cxn ang="0">
                  <a:pos x="1" y="111"/>
                </a:cxn>
                <a:cxn ang="0">
                  <a:pos x="4" y="109"/>
                </a:cxn>
                <a:cxn ang="0">
                  <a:pos x="11" y="107"/>
                </a:cxn>
                <a:cxn ang="0">
                  <a:pos x="18" y="104"/>
                </a:cxn>
                <a:cxn ang="0">
                  <a:pos x="22" y="100"/>
                </a:cxn>
                <a:cxn ang="0">
                  <a:pos x="27" y="93"/>
                </a:cxn>
                <a:cxn ang="0">
                  <a:pos x="28" y="87"/>
                </a:cxn>
                <a:cxn ang="0">
                  <a:pos x="28" y="79"/>
                </a:cxn>
                <a:cxn ang="0">
                  <a:pos x="27" y="72"/>
                </a:cxn>
                <a:cxn ang="0">
                  <a:pos x="21" y="60"/>
                </a:cxn>
                <a:cxn ang="0">
                  <a:pos x="19" y="45"/>
                </a:cxn>
                <a:cxn ang="0">
                  <a:pos x="23" y="30"/>
                </a:cxn>
                <a:cxn ang="0">
                  <a:pos x="31" y="16"/>
                </a:cxn>
                <a:cxn ang="0">
                  <a:pos x="43" y="6"/>
                </a:cxn>
                <a:cxn ang="0">
                  <a:pos x="58" y="2"/>
                </a:cxn>
                <a:cxn ang="0">
                  <a:pos x="76" y="0"/>
                </a:cxn>
                <a:cxn ang="0">
                  <a:pos x="95" y="6"/>
                </a:cxn>
                <a:cxn ang="0">
                  <a:pos x="106" y="12"/>
                </a:cxn>
                <a:cxn ang="0">
                  <a:pos x="103" y="16"/>
                </a:cxn>
                <a:cxn ang="0">
                  <a:pos x="97" y="19"/>
                </a:cxn>
                <a:cxn ang="0">
                  <a:pos x="90" y="19"/>
                </a:cxn>
                <a:cxn ang="0">
                  <a:pos x="87" y="18"/>
                </a:cxn>
              </a:cxnLst>
              <a:rect l="0" t="0" r="r" b="b"/>
              <a:pathLst>
                <a:path w="106" h="120">
                  <a:moveTo>
                    <a:pt x="87" y="18"/>
                  </a:moveTo>
                  <a:lnTo>
                    <a:pt x="83" y="16"/>
                  </a:lnTo>
                  <a:lnTo>
                    <a:pt x="79" y="13"/>
                  </a:lnTo>
                  <a:lnTo>
                    <a:pt x="76" y="12"/>
                  </a:lnTo>
                  <a:lnTo>
                    <a:pt x="71" y="12"/>
                  </a:lnTo>
                  <a:lnTo>
                    <a:pt x="67" y="11"/>
                  </a:lnTo>
                  <a:lnTo>
                    <a:pt x="65" y="12"/>
                  </a:lnTo>
                  <a:lnTo>
                    <a:pt x="60" y="12"/>
                  </a:lnTo>
                  <a:lnTo>
                    <a:pt x="57" y="14"/>
                  </a:lnTo>
                  <a:lnTo>
                    <a:pt x="53" y="16"/>
                  </a:lnTo>
                  <a:lnTo>
                    <a:pt x="51" y="18"/>
                  </a:lnTo>
                  <a:lnTo>
                    <a:pt x="49" y="20"/>
                  </a:lnTo>
                  <a:lnTo>
                    <a:pt x="47" y="23"/>
                  </a:lnTo>
                  <a:lnTo>
                    <a:pt x="44" y="26"/>
                  </a:lnTo>
                  <a:lnTo>
                    <a:pt x="43" y="30"/>
                  </a:lnTo>
                  <a:lnTo>
                    <a:pt x="41" y="33"/>
                  </a:lnTo>
                  <a:lnTo>
                    <a:pt x="41" y="37"/>
                  </a:lnTo>
                  <a:lnTo>
                    <a:pt x="39" y="40"/>
                  </a:lnTo>
                  <a:lnTo>
                    <a:pt x="38" y="45"/>
                  </a:lnTo>
                  <a:lnTo>
                    <a:pt x="38" y="46"/>
                  </a:lnTo>
                  <a:lnTo>
                    <a:pt x="38" y="48"/>
                  </a:lnTo>
                  <a:lnTo>
                    <a:pt x="37" y="50"/>
                  </a:lnTo>
                  <a:lnTo>
                    <a:pt x="37" y="52"/>
                  </a:lnTo>
                  <a:lnTo>
                    <a:pt x="37" y="56"/>
                  </a:lnTo>
                  <a:lnTo>
                    <a:pt x="35" y="58"/>
                  </a:lnTo>
                  <a:lnTo>
                    <a:pt x="35" y="61"/>
                  </a:lnTo>
                  <a:lnTo>
                    <a:pt x="37" y="65"/>
                  </a:lnTo>
                  <a:lnTo>
                    <a:pt x="37" y="70"/>
                  </a:lnTo>
                  <a:lnTo>
                    <a:pt x="38" y="74"/>
                  </a:lnTo>
                  <a:lnTo>
                    <a:pt x="38" y="79"/>
                  </a:lnTo>
                  <a:lnTo>
                    <a:pt x="39" y="85"/>
                  </a:lnTo>
                  <a:lnTo>
                    <a:pt x="40" y="90"/>
                  </a:lnTo>
                  <a:lnTo>
                    <a:pt x="40" y="96"/>
                  </a:lnTo>
                  <a:lnTo>
                    <a:pt x="39" y="99"/>
                  </a:lnTo>
                  <a:lnTo>
                    <a:pt x="38" y="103"/>
                  </a:lnTo>
                  <a:lnTo>
                    <a:pt x="37" y="106"/>
                  </a:lnTo>
                  <a:lnTo>
                    <a:pt x="34" y="110"/>
                  </a:lnTo>
                  <a:lnTo>
                    <a:pt x="32" y="112"/>
                  </a:lnTo>
                  <a:lnTo>
                    <a:pt x="30" y="114"/>
                  </a:lnTo>
                  <a:lnTo>
                    <a:pt x="27" y="116"/>
                  </a:lnTo>
                  <a:lnTo>
                    <a:pt x="23" y="118"/>
                  </a:lnTo>
                  <a:lnTo>
                    <a:pt x="20" y="118"/>
                  </a:lnTo>
                  <a:lnTo>
                    <a:pt x="18" y="119"/>
                  </a:lnTo>
                  <a:lnTo>
                    <a:pt x="14" y="120"/>
                  </a:lnTo>
                  <a:lnTo>
                    <a:pt x="11" y="120"/>
                  </a:lnTo>
                  <a:lnTo>
                    <a:pt x="7" y="120"/>
                  </a:lnTo>
                  <a:lnTo>
                    <a:pt x="5" y="120"/>
                  </a:lnTo>
                  <a:lnTo>
                    <a:pt x="2" y="118"/>
                  </a:lnTo>
                  <a:lnTo>
                    <a:pt x="1" y="118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1" y="111"/>
                  </a:lnTo>
                  <a:lnTo>
                    <a:pt x="3" y="110"/>
                  </a:lnTo>
                  <a:lnTo>
                    <a:pt x="4" y="109"/>
                  </a:lnTo>
                  <a:lnTo>
                    <a:pt x="7" y="109"/>
                  </a:lnTo>
                  <a:lnTo>
                    <a:pt x="11" y="107"/>
                  </a:lnTo>
                  <a:lnTo>
                    <a:pt x="15" y="106"/>
                  </a:lnTo>
                  <a:lnTo>
                    <a:pt x="18" y="104"/>
                  </a:lnTo>
                  <a:lnTo>
                    <a:pt x="20" y="102"/>
                  </a:lnTo>
                  <a:lnTo>
                    <a:pt x="22" y="100"/>
                  </a:lnTo>
                  <a:lnTo>
                    <a:pt x="24" y="97"/>
                  </a:lnTo>
                  <a:lnTo>
                    <a:pt x="27" y="93"/>
                  </a:lnTo>
                  <a:lnTo>
                    <a:pt x="27" y="90"/>
                  </a:lnTo>
                  <a:lnTo>
                    <a:pt x="28" y="87"/>
                  </a:lnTo>
                  <a:lnTo>
                    <a:pt x="29" y="84"/>
                  </a:lnTo>
                  <a:lnTo>
                    <a:pt x="28" y="79"/>
                  </a:lnTo>
                  <a:lnTo>
                    <a:pt x="28" y="75"/>
                  </a:lnTo>
                  <a:lnTo>
                    <a:pt x="27" y="72"/>
                  </a:lnTo>
                  <a:lnTo>
                    <a:pt x="25" y="67"/>
                  </a:lnTo>
                  <a:lnTo>
                    <a:pt x="21" y="60"/>
                  </a:lnTo>
                  <a:lnTo>
                    <a:pt x="19" y="52"/>
                  </a:lnTo>
                  <a:lnTo>
                    <a:pt x="19" y="45"/>
                  </a:lnTo>
                  <a:lnTo>
                    <a:pt x="20" y="37"/>
                  </a:lnTo>
                  <a:lnTo>
                    <a:pt x="23" y="30"/>
                  </a:lnTo>
                  <a:lnTo>
                    <a:pt x="27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6"/>
                  </a:lnTo>
                  <a:lnTo>
                    <a:pt x="50" y="3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6" y="0"/>
                  </a:lnTo>
                  <a:lnTo>
                    <a:pt x="86" y="2"/>
                  </a:lnTo>
                  <a:lnTo>
                    <a:pt x="95" y="6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6" y="14"/>
                  </a:lnTo>
                  <a:lnTo>
                    <a:pt x="103" y="16"/>
                  </a:lnTo>
                  <a:lnTo>
                    <a:pt x="101" y="18"/>
                  </a:lnTo>
                  <a:lnTo>
                    <a:pt x="97" y="19"/>
                  </a:lnTo>
                  <a:lnTo>
                    <a:pt x="94" y="19"/>
                  </a:lnTo>
                  <a:lnTo>
                    <a:pt x="90" y="19"/>
                  </a:lnTo>
                  <a:lnTo>
                    <a:pt x="87" y="18"/>
                  </a:lnTo>
                  <a:lnTo>
                    <a:pt x="8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44" name="Freeform 56"/>
            <p:cNvSpPr>
              <a:spLocks/>
            </p:cNvSpPr>
            <p:nvPr/>
          </p:nvSpPr>
          <p:spPr bwMode="auto">
            <a:xfrm>
              <a:off x="2988" y="2459"/>
              <a:ext cx="232" cy="173"/>
            </a:xfrm>
            <a:custGeom>
              <a:avLst/>
              <a:gdLst/>
              <a:ahLst/>
              <a:cxnLst>
                <a:cxn ang="0">
                  <a:pos x="210" y="123"/>
                </a:cxn>
                <a:cxn ang="0">
                  <a:pos x="218" y="107"/>
                </a:cxn>
                <a:cxn ang="0">
                  <a:pos x="212" y="94"/>
                </a:cxn>
                <a:cxn ang="0">
                  <a:pos x="201" y="79"/>
                </a:cxn>
                <a:cxn ang="0">
                  <a:pos x="199" y="62"/>
                </a:cxn>
                <a:cxn ang="0">
                  <a:pos x="199" y="44"/>
                </a:cxn>
                <a:cxn ang="0">
                  <a:pos x="195" y="28"/>
                </a:cxn>
                <a:cxn ang="0">
                  <a:pos x="182" y="17"/>
                </a:cxn>
                <a:cxn ang="0">
                  <a:pos x="170" y="15"/>
                </a:cxn>
                <a:cxn ang="0">
                  <a:pos x="151" y="17"/>
                </a:cxn>
                <a:cxn ang="0">
                  <a:pos x="130" y="14"/>
                </a:cxn>
                <a:cxn ang="0">
                  <a:pos x="109" y="11"/>
                </a:cxn>
                <a:cxn ang="0">
                  <a:pos x="93" y="20"/>
                </a:cxn>
                <a:cxn ang="0">
                  <a:pos x="84" y="33"/>
                </a:cxn>
                <a:cxn ang="0">
                  <a:pos x="76" y="46"/>
                </a:cxn>
                <a:cxn ang="0">
                  <a:pos x="62" y="51"/>
                </a:cxn>
                <a:cxn ang="0">
                  <a:pos x="44" y="47"/>
                </a:cxn>
                <a:cxn ang="0">
                  <a:pos x="29" y="54"/>
                </a:cxn>
                <a:cxn ang="0">
                  <a:pos x="23" y="71"/>
                </a:cxn>
                <a:cxn ang="0">
                  <a:pos x="29" y="87"/>
                </a:cxn>
                <a:cxn ang="0">
                  <a:pos x="33" y="103"/>
                </a:cxn>
                <a:cxn ang="0">
                  <a:pos x="21" y="112"/>
                </a:cxn>
                <a:cxn ang="0">
                  <a:pos x="17" y="126"/>
                </a:cxn>
                <a:cxn ang="0">
                  <a:pos x="23" y="139"/>
                </a:cxn>
                <a:cxn ang="0">
                  <a:pos x="44" y="145"/>
                </a:cxn>
                <a:cxn ang="0">
                  <a:pos x="61" y="145"/>
                </a:cxn>
                <a:cxn ang="0">
                  <a:pos x="74" y="146"/>
                </a:cxn>
                <a:cxn ang="0">
                  <a:pos x="87" y="151"/>
                </a:cxn>
                <a:cxn ang="0">
                  <a:pos x="93" y="163"/>
                </a:cxn>
                <a:cxn ang="0">
                  <a:pos x="85" y="172"/>
                </a:cxn>
                <a:cxn ang="0">
                  <a:pos x="78" y="164"/>
                </a:cxn>
                <a:cxn ang="0">
                  <a:pos x="66" y="161"/>
                </a:cxn>
                <a:cxn ang="0">
                  <a:pos x="50" y="160"/>
                </a:cxn>
                <a:cxn ang="0">
                  <a:pos x="36" y="161"/>
                </a:cxn>
                <a:cxn ang="0">
                  <a:pos x="21" y="159"/>
                </a:cxn>
                <a:cxn ang="0">
                  <a:pos x="9" y="149"/>
                </a:cxn>
                <a:cxn ang="0">
                  <a:pos x="2" y="138"/>
                </a:cxn>
                <a:cxn ang="0">
                  <a:pos x="0" y="123"/>
                </a:cxn>
                <a:cxn ang="0">
                  <a:pos x="5" y="109"/>
                </a:cxn>
                <a:cxn ang="0">
                  <a:pos x="14" y="94"/>
                </a:cxn>
                <a:cxn ang="0">
                  <a:pos x="8" y="80"/>
                </a:cxn>
                <a:cxn ang="0">
                  <a:pos x="8" y="65"/>
                </a:cxn>
                <a:cxn ang="0">
                  <a:pos x="15" y="52"/>
                </a:cxn>
                <a:cxn ang="0">
                  <a:pos x="25" y="40"/>
                </a:cxn>
                <a:cxn ang="0">
                  <a:pos x="45" y="35"/>
                </a:cxn>
                <a:cxn ang="0">
                  <a:pos x="60" y="36"/>
                </a:cxn>
                <a:cxn ang="0">
                  <a:pos x="72" y="32"/>
                </a:cxn>
                <a:cxn ang="0">
                  <a:pos x="82" y="17"/>
                </a:cxn>
                <a:cxn ang="0">
                  <a:pos x="99" y="2"/>
                </a:cxn>
                <a:cxn ang="0">
                  <a:pos x="119" y="0"/>
                </a:cxn>
                <a:cxn ang="0">
                  <a:pos x="142" y="3"/>
                </a:cxn>
                <a:cxn ang="0">
                  <a:pos x="164" y="1"/>
                </a:cxn>
                <a:cxn ang="0">
                  <a:pos x="185" y="2"/>
                </a:cxn>
                <a:cxn ang="0">
                  <a:pos x="203" y="11"/>
                </a:cxn>
                <a:cxn ang="0">
                  <a:pos x="214" y="29"/>
                </a:cxn>
                <a:cxn ang="0">
                  <a:pos x="214" y="45"/>
                </a:cxn>
                <a:cxn ang="0">
                  <a:pos x="214" y="60"/>
                </a:cxn>
                <a:cxn ang="0">
                  <a:pos x="218" y="75"/>
                </a:cxn>
                <a:cxn ang="0">
                  <a:pos x="231" y="95"/>
                </a:cxn>
                <a:cxn ang="0">
                  <a:pos x="230" y="112"/>
                </a:cxn>
                <a:cxn ang="0">
                  <a:pos x="220" y="128"/>
                </a:cxn>
                <a:cxn ang="0">
                  <a:pos x="203" y="141"/>
                </a:cxn>
              </a:cxnLst>
              <a:rect l="0" t="0" r="r" b="b"/>
              <a:pathLst>
                <a:path w="232" h="173">
                  <a:moveTo>
                    <a:pt x="200" y="134"/>
                  </a:moveTo>
                  <a:lnTo>
                    <a:pt x="203" y="131"/>
                  </a:lnTo>
                  <a:lnTo>
                    <a:pt x="207" y="128"/>
                  </a:lnTo>
                  <a:lnTo>
                    <a:pt x="208" y="126"/>
                  </a:lnTo>
                  <a:lnTo>
                    <a:pt x="210" y="123"/>
                  </a:lnTo>
                  <a:lnTo>
                    <a:pt x="212" y="121"/>
                  </a:lnTo>
                  <a:lnTo>
                    <a:pt x="214" y="119"/>
                  </a:lnTo>
                  <a:lnTo>
                    <a:pt x="216" y="114"/>
                  </a:lnTo>
                  <a:lnTo>
                    <a:pt x="218" y="111"/>
                  </a:lnTo>
                  <a:lnTo>
                    <a:pt x="218" y="107"/>
                  </a:lnTo>
                  <a:lnTo>
                    <a:pt x="218" y="105"/>
                  </a:lnTo>
                  <a:lnTo>
                    <a:pt x="218" y="101"/>
                  </a:lnTo>
                  <a:lnTo>
                    <a:pt x="217" y="98"/>
                  </a:lnTo>
                  <a:lnTo>
                    <a:pt x="214" y="96"/>
                  </a:lnTo>
                  <a:lnTo>
                    <a:pt x="212" y="94"/>
                  </a:lnTo>
                  <a:lnTo>
                    <a:pt x="210" y="91"/>
                  </a:lnTo>
                  <a:lnTo>
                    <a:pt x="208" y="88"/>
                  </a:lnTo>
                  <a:lnTo>
                    <a:pt x="205" y="85"/>
                  </a:lnTo>
                  <a:lnTo>
                    <a:pt x="203" y="82"/>
                  </a:lnTo>
                  <a:lnTo>
                    <a:pt x="201" y="79"/>
                  </a:lnTo>
                  <a:lnTo>
                    <a:pt x="201" y="75"/>
                  </a:lnTo>
                  <a:lnTo>
                    <a:pt x="199" y="72"/>
                  </a:lnTo>
                  <a:lnTo>
                    <a:pt x="199" y="69"/>
                  </a:lnTo>
                  <a:lnTo>
                    <a:pt x="199" y="65"/>
                  </a:lnTo>
                  <a:lnTo>
                    <a:pt x="199" y="62"/>
                  </a:lnTo>
                  <a:lnTo>
                    <a:pt x="199" y="59"/>
                  </a:lnTo>
                  <a:lnTo>
                    <a:pt x="199" y="55"/>
                  </a:lnTo>
                  <a:lnTo>
                    <a:pt x="199" y="52"/>
                  </a:lnTo>
                  <a:lnTo>
                    <a:pt x="199" y="48"/>
                  </a:lnTo>
                  <a:lnTo>
                    <a:pt x="199" y="44"/>
                  </a:lnTo>
                  <a:lnTo>
                    <a:pt x="199" y="41"/>
                  </a:lnTo>
                  <a:lnTo>
                    <a:pt x="199" y="36"/>
                  </a:lnTo>
                  <a:lnTo>
                    <a:pt x="199" y="33"/>
                  </a:lnTo>
                  <a:lnTo>
                    <a:pt x="197" y="30"/>
                  </a:lnTo>
                  <a:lnTo>
                    <a:pt x="195" y="28"/>
                  </a:lnTo>
                  <a:lnTo>
                    <a:pt x="194" y="26"/>
                  </a:lnTo>
                  <a:lnTo>
                    <a:pt x="193" y="25"/>
                  </a:lnTo>
                  <a:lnTo>
                    <a:pt x="189" y="20"/>
                  </a:lnTo>
                  <a:lnTo>
                    <a:pt x="184" y="18"/>
                  </a:lnTo>
                  <a:lnTo>
                    <a:pt x="182" y="17"/>
                  </a:lnTo>
                  <a:lnTo>
                    <a:pt x="180" y="16"/>
                  </a:lnTo>
                  <a:lnTo>
                    <a:pt x="176" y="15"/>
                  </a:lnTo>
                  <a:lnTo>
                    <a:pt x="175" y="15"/>
                  </a:lnTo>
                  <a:lnTo>
                    <a:pt x="172" y="15"/>
                  </a:lnTo>
                  <a:lnTo>
                    <a:pt x="170" y="15"/>
                  </a:lnTo>
                  <a:lnTo>
                    <a:pt x="167" y="15"/>
                  </a:lnTo>
                  <a:lnTo>
                    <a:pt x="165" y="17"/>
                  </a:lnTo>
                  <a:lnTo>
                    <a:pt x="159" y="17"/>
                  </a:lnTo>
                  <a:lnTo>
                    <a:pt x="155" y="17"/>
                  </a:lnTo>
                  <a:lnTo>
                    <a:pt x="151" y="17"/>
                  </a:lnTo>
                  <a:lnTo>
                    <a:pt x="146" y="17"/>
                  </a:lnTo>
                  <a:lnTo>
                    <a:pt x="143" y="16"/>
                  </a:lnTo>
                  <a:lnTo>
                    <a:pt x="138" y="15"/>
                  </a:lnTo>
                  <a:lnTo>
                    <a:pt x="134" y="14"/>
                  </a:lnTo>
                  <a:lnTo>
                    <a:pt x="130" y="14"/>
                  </a:lnTo>
                  <a:lnTo>
                    <a:pt x="126" y="12"/>
                  </a:lnTo>
                  <a:lnTo>
                    <a:pt x="121" y="11"/>
                  </a:lnTo>
                  <a:lnTo>
                    <a:pt x="117" y="11"/>
                  </a:lnTo>
                  <a:lnTo>
                    <a:pt x="113" y="11"/>
                  </a:lnTo>
                  <a:lnTo>
                    <a:pt x="109" y="11"/>
                  </a:lnTo>
                  <a:lnTo>
                    <a:pt x="106" y="11"/>
                  </a:lnTo>
                  <a:lnTo>
                    <a:pt x="101" y="13"/>
                  </a:lnTo>
                  <a:lnTo>
                    <a:pt x="98" y="16"/>
                  </a:lnTo>
                  <a:lnTo>
                    <a:pt x="96" y="17"/>
                  </a:lnTo>
                  <a:lnTo>
                    <a:pt x="93" y="20"/>
                  </a:lnTo>
                  <a:lnTo>
                    <a:pt x="90" y="22"/>
                  </a:lnTo>
                  <a:lnTo>
                    <a:pt x="89" y="25"/>
                  </a:lnTo>
                  <a:lnTo>
                    <a:pt x="87" y="28"/>
                  </a:lnTo>
                  <a:lnTo>
                    <a:pt x="85" y="31"/>
                  </a:lnTo>
                  <a:lnTo>
                    <a:pt x="84" y="33"/>
                  </a:lnTo>
                  <a:lnTo>
                    <a:pt x="82" y="36"/>
                  </a:lnTo>
                  <a:lnTo>
                    <a:pt x="81" y="39"/>
                  </a:lnTo>
                  <a:lnTo>
                    <a:pt x="79" y="42"/>
                  </a:lnTo>
                  <a:lnTo>
                    <a:pt x="78" y="43"/>
                  </a:lnTo>
                  <a:lnTo>
                    <a:pt x="76" y="46"/>
                  </a:lnTo>
                  <a:lnTo>
                    <a:pt x="74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6" y="52"/>
                  </a:lnTo>
                  <a:lnTo>
                    <a:pt x="62" y="51"/>
                  </a:lnTo>
                  <a:lnTo>
                    <a:pt x="59" y="49"/>
                  </a:lnTo>
                  <a:lnTo>
                    <a:pt x="55" y="47"/>
                  </a:lnTo>
                  <a:lnTo>
                    <a:pt x="52" y="46"/>
                  </a:lnTo>
                  <a:lnTo>
                    <a:pt x="47" y="46"/>
                  </a:lnTo>
                  <a:lnTo>
                    <a:pt x="44" y="47"/>
                  </a:lnTo>
                  <a:lnTo>
                    <a:pt x="41" y="47"/>
                  </a:lnTo>
                  <a:lnTo>
                    <a:pt x="37" y="49"/>
                  </a:lnTo>
                  <a:lnTo>
                    <a:pt x="34" y="51"/>
                  </a:lnTo>
                  <a:lnTo>
                    <a:pt x="32" y="53"/>
                  </a:lnTo>
                  <a:lnTo>
                    <a:pt x="29" y="54"/>
                  </a:lnTo>
                  <a:lnTo>
                    <a:pt x="27" y="58"/>
                  </a:lnTo>
                  <a:lnTo>
                    <a:pt x="25" y="61"/>
                  </a:lnTo>
                  <a:lnTo>
                    <a:pt x="24" y="67"/>
                  </a:lnTo>
                  <a:lnTo>
                    <a:pt x="23" y="69"/>
                  </a:lnTo>
                  <a:lnTo>
                    <a:pt x="23" y="71"/>
                  </a:lnTo>
                  <a:lnTo>
                    <a:pt x="23" y="73"/>
                  </a:lnTo>
                  <a:lnTo>
                    <a:pt x="23" y="75"/>
                  </a:lnTo>
                  <a:lnTo>
                    <a:pt x="24" y="80"/>
                  </a:lnTo>
                  <a:lnTo>
                    <a:pt x="26" y="84"/>
                  </a:lnTo>
                  <a:lnTo>
                    <a:pt x="29" y="87"/>
                  </a:lnTo>
                  <a:lnTo>
                    <a:pt x="33" y="91"/>
                  </a:lnTo>
                  <a:lnTo>
                    <a:pt x="36" y="94"/>
                  </a:lnTo>
                  <a:lnTo>
                    <a:pt x="37" y="97"/>
                  </a:lnTo>
                  <a:lnTo>
                    <a:pt x="36" y="100"/>
                  </a:lnTo>
                  <a:lnTo>
                    <a:pt x="33" y="103"/>
                  </a:lnTo>
                  <a:lnTo>
                    <a:pt x="30" y="105"/>
                  </a:lnTo>
                  <a:lnTo>
                    <a:pt x="28" y="107"/>
                  </a:lnTo>
                  <a:lnTo>
                    <a:pt x="25" y="109"/>
                  </a:lnTo>
                  <a:lnTo>
                    <a:pt x="25" y="111"/>
                  </a:lnTo>
                  <a:lnTo>
                    <a:pt x="21" y="112"/>
                  </a:lnTo>
                  <a:lnTo>
                    <a:pt x="20" y="115"/>
                  </a:lnTo>
                  <a:lnTo>
                    <a:pt x="19" y="118"/>
                  </a:lnTo>
                  <a:lnTo>
                    <a:pt x="18" y="121"/>
                  </a:lnTo>
                  <a:lnTo>
                    <a:pt x="17" y="123"/>
                  </a:lnTo>
                  <a:lnTo>
                    <a:pt x="17" y="126"/>
                  </a:lnTo>
                  <a:lnTo>
                    <a:pt x="17" y="129"/>
                  </a:lnTo>
                  <a:lnTo>
                    <a:pt x="18" y="133"/>
                  </a:lnTo>
                  <a:lnTo>
                    <a:pt x="19" y="135"/>
                  </a:lnTo>
                  <a:lnTo>
                    <a:pt x="20" y="138"/>
                  </a:lnTo>
                  <a:lnTo>
                    <a:pt x="23" y="139"/>
                  </a:lnTo>
                  <a:lnTo>
                    <a:pt x="25" y="141"/>
                  </a:lnTo>
                  <a:lnTo>
                    <a:pt x="30" y="143"/>
                  </a:lnTo>
                  <a:lnTo>
                    <a:pt x="35" y="145"/>
                  </a:lnTo>
                  <a:lnTo>
                    <a:pt x="39" y="145"/>
                  </a:lnTo>
                  <a:lnTo>
                    <a:pt x="44" y="145"/>
                  </a:lnTo>
                  <a:lnTo>
                    <a:pt x="48" y="145"/>
                  </a:lnTo>
                  <a:lnTo>
                    <a:pt x="53" y="145"/>
                  </a:lnTo>
                  <a:lnTo>
                    <a:pt x="55" y="145"/>
                  </a:lnTo>
                  <a:lnTo>
                    <a:pt x="59" y="145"/>
                  </a:lnTo>
                  <a:lnTo>
                    <a:pt x="61" y="145"/>
                  </a:lnTo>
                  <a:lnTo>
                    <a:pt x="64" y="145"/>
                  </a:lnTo>
                  <a:lnTo>
                    <a:pt x="66" y="145"/>
                  </a:lnTo>
                  <a:lnTo>
                    <a:pt x="70" y="145"/>
                  </a:lnTo>
                  <a:lnTo>
                    <a:pt x="71" y="145"/>
                  </a:lnTo>
                  <a:lnTo>
                    <a:pt x="74" y="146"/>
                  </a:lnTo>
                  <a:lnTo>
                    <a:pt x="76" y="146"/>
                  </a:lnTo>
                  <a:lnTo>
                    <a:pt x="79" y="147"/>
                  </a:lnTo>
                  <a:lnTo>
                    <a:pt x="81" y="148"/>
                  </a:lnTo>
                  <a:lnTo>
                    <a:pt x="83" y="149"/>
                  </a:lnTo>
                  <a:lnTo>
                    <a:pt x="87" y="151"/>
                  </a:lnTo>
                  <a:lnTo>
                    <a:pt x="89" y="153"/>
                  </a:lnTo>
                  <a:lnTo>
                    <a:pt x="90" y="155"/>
                  </a:lnTo>
                  <a:lnTo>
                    <a:pt x="92" y="158"/>
                  </a:lnTo>
                  <a:lnTo>
                    <a:pt x="93" y="160"/>
                  </a:lnTo>
                  <a:lnTo>
                    <a:pt x="93" y="163"/>
                  </a:lnTo>
                  <a:lnTo>
                    <a:pt x="93" y="165"/>
                  </a:lnTo>
                  <a:lnTo>
                    <a:pt x="92" y="167"/>
                  </a:lnTo>
                  <a:lnTo>
                    <a:pt x="89" y="171"/>
                  </a:lnTo>
                  <a:lnTo>
                    <a:pt x="88" y="172"/>
                  </a:lnTo>
                  <a:lnTo>
                    <a:pt x="85" y="172"/>
                  </a:lnTo>
                  <a:lnTo>
                    <a:pt x="82" y="173"/>
                  </a:lnTo>
                  <a:lnTo>
                    <a:pt x="81" y="171"/>
                  </a:lnTo>
                  <a:lnTo>
                    <a:pt x="80" y="169"/>
                  </a:lnTo>
                  <a:lnTo>
                    <a:pt x="79" y="166"/>
                  </a:lnTo>
                  <a:lnTo>
                    <a:pt x="78" y="164"/>
                  </a:lnTo>
                  <a:lnTo>
                    <a:pt x="75" y="163"/>
                  </a:lnTo>
                  <a:lnTo>
                    <a:pt x="74" y="163"/>
                  </a:lnTo>
                  <a:lnTo>
                    <a:pt x="71" y="161"/>
                  </a:lnTo>
                  <a:lnTo>
                    <a:pt x="69" y="161"/>
                  </a:lnTo>
                  <a:lnTo>
                    <a:pt x="66" y="161"/>
                  </a:lnTo>
                  <a:lnTo>
                    <a:pt x="63" y="161"/>
                  </a:lnTo>
                  <a:lnTo>
                    <a:pt x="59" y="160"/>
                  </a:lnTo>
                  <a:lnTo>
                    <a:pt x="56" y="160"/>
                  </a:lnTo>
                  <a:lnTo>
                    <a:pt x="52" y="160"/>
                  </a:lnTo>
                  <a:lnTo>
                    <a:pt x="50" y="160"/>
                  </a:lnTo>
                  <a:lnTo>
                    <a:pt x="46" y="160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38" y="161"/>
                  </a:lnTo>
                  <a:lnTo>
                    <a:pt x="36" y="161"/>
                  </a:lnTo>
                  <a:lnTo>
                    <a:pt x="33" y="161"/>
                  </a:lnTo>
                  <a:lnTo>
                    <a:pt x="30" y="160"/>
                  </a:lnTo>
                  <a:lnTo>
                    <a:pt x="27" y="160"/>
                  </a:lnTo>
                  <a:lnTo>
                    <a:pt x="25" y="159"/>
                  </a:lnTo>
                  <a:lnTo>
                    <a:pt x="21" y="159"/>
                  </a:lnTo>
                  <a:lnTo>
                    <a:pt x="19" y="156"/>
                  </a:lnTo>
                  <a:lnTo>
                    <a:pt x="17" y="155"/>
                  </a:lnTo>
                  <a:lnTo>
                    <a:pt x="14" y="153"/>
                  </a:lnTo>
                  <a:lnTo>
                    <a:pt x="10" y="152"/>
                  </a:lnTo>
                  <a:lnTo>
                    <a:pt x="9" y="149"/>
                  </a:lnTo>
                  <a:lnTo>
                    <a:pt x="7" y="148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2" y="140"/>
                  </a:lnTo>
                  <a:lnTo>
                    <a:pt x="2" y="138"/>
                  </a:lnTo>
                  <a:lnTo>
                    <a:pt x="0" y="135"/>
                  </a:lnTo>
                  <a:lnTo>
                    <a:pt x="0" y="132"/>
                  </a:lnTo>
                  <a:lnTo>
                    <a:pt x="0" y="129"/>
                  </a:lnTo>
                  <a:lnTo>
                    <a:pt x="0" y="126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1" y="119"/>
                  </a:lnTo>
                  <a:lnTo>
                    <a:pt x="2" y="115"/>
                  </a:lnTo>
                  <a:lnTo>
                    <a:pt x="2" y="112"/>
                  </a:lnTo>
                  <a:lnTo>
                    <a:pt x="5" y="109"/>
                  </a:lnTo>
                  <a:lnTo>
                    <a:pt x="6" y="107"/>
                  </a:lnTo>
                  <a:lnTo>
                    <a:pt x="7" y="105"/>
                  </a:lnTo>
                  <a:lnTo>
                    <a:pt x="10" y="100"/>
                  </a:lnTo>
                  <a:lnTo>
                    <a:pt x="16" y="97"/>
                  </a:lnTo>
                  <a:lnTo>
                    <a:pt x="14" y="94"/>
                  </a:lnTo>
                  <a:lnTo>
                    <a:pt x="13" y="92"/>
                  </a:lnTo>
                  <a:lnTo>
                    <a:pt x="10" y="89"/>
                  </a:lnTo>
                  <a:lnTo>
                    <a:pt x="10" y="86"/>
                  </a:lnTo>
                  <a:lnTo>
                    <a:pt x="8" y="83"/>
                  </a:lnTo>
                  <a:lnTo>
                    <a:pt x="8" y="80"/>
                  </a:lnTo>
                  <a:lnTo>
                    <a:pt x="8" y="78"/>
                  </a:lnTo>
                  <a:lnTo>
                    <a:pt x="8" y="75"/>
                  </a:lnTo>
                  <a:lnTo>
                    <a:pt x="8" y="71"/>
                  </a:lnTo>
                  <a:lnTo>
                    <a:pt x="8" y="69"/>
                  </a:lnTo>
                  <a:lnTo>
                    <a:pt x="8" y="65"/>
                  </a:lnTo>
                  <a:lnTo>
                    <a:pt x="10" y="62"/>
                  </a:lnTo>
                  <a:lnTo>
                    <a:pt x="10" y="59"/>
                  </a:lnTo>
                  <a:lnTo>
                    <a:pt x="13" y="57"/>
                  </a:lnTo>
                  <a:lnTo>
                    <a:pt x="14" y="54"/>
                  </a:lnTo>
                  <a:lnTo>
                    <a:pt x="15" y="52"/>
                  </a:lnTo>
                  <a:lnTo>
                    <a:pt x="17" y="49"/>
                  </a:lnTo>
                  <a:lnTo>
                    <a:pt x="17" y="46"/>
                  </a:lnTo>
                  <a:lnTo>
                    <a:pt x="19" y="44"/>
                  </a:lnTo>
                  <a:lnTo>
                    <a:pt x="21" y="43"/>
                  </a:lnTo>
                  <a:lnTo>
                    <a:pt x="25" y="40"/>
                  </a:lnTo>
                  <a:lnTo>
                    <a:pt x="30" y="39"/>
                  </a:lnTo>
                  <a:lnTo>
                    <a:pt x="35" y="36"/>
                  </a:lnTo>
                  <a:lnTo>
                    <a:pt x="41" y="35"/>
                  </a:lnTo>
                  <a:lnTo>
                    <a:pt x="43" y="35"/>
                  </a:lnTo>
                  <a:lnTo>
                    <a:pt x="45" y="35"/>
                  </a:lnTo>
                  <a:lnTo>
                    <a:pt x="48" y="35"/>
                  </a:lnTo>
                  <a:lnTo>
                    <a:pt x="52" y="35"/>
                  </a:lnTo>
                  <a:lnTo>
                    <a:pt x="54" y="35"/>
                  </a:lnTo>
                  <a:lnTo>
                    <a:pt x="57" y="36"/>
                  </a:lnTo>
                  <a:lnTo>
                    <a:pt x="60" y="36"/>
                  </a:lnTo>
                  <a:lnTo>
                    <a:pt x="63" y="38"/>
                  </a:lnTo>
                  <a:lnTo>
                    <a:pt x="65" y="35"/>
                  </a:lnTo>
                  <a:lnTo>
                    <a:pt x="67" y="35"/>
                  </a:lnTo>
                  <a:lnTo>
                    <a:pt x="70" y="34"/>
                  </a:lnTo>
                  <a:lnTo>
                    <a:pt x="72" y="32"/>
                  </a:lnTo>
                  <a:lnTo>
                    <a:pt x="74" y="29"/>
                  </a:lnTo>
                  <a:lnTo>
                    <a:pt x="78" y="25"/>
                  </a:lnTo>
                  <a:lnTo>
                    <a:pt x="79" y="21"/>
                  </a:lnTo>
                  <a:lnTo>
                    <a:pt x="80" y="19"/>
                  </a:lnTo>
                  <a:lnTo>
                    <a:pt x="82" y="17"/>
                  </a:lnTo>
                  <a:lnTo>
                    <a:pt x="82" y="15"/>
                  </a:lnTo>
                  <a:lnTo>
                    <a:pt x="85" y="11"/>
                  </a:lnTo>
                  <a:lnTo>
                    <a:pt x="90" y="6"/>
                  </a:lnTo>
                  <a:lnTo>
                    <a:pt x="94" y="3"/>
                  </a:lnTo>
                  <a:lnTo>
                    <a:pt x="99" y="2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4" y="2"/>
                  </a:lnTo>
                  <a:lnTo>
                    <a:pt x="127" y="2"/>
                  </a:lnTo>
                  <a:lnTo>
                    <a:pt x="131" y="3"/>
                  </a:lnTo>
                  <a:lnTo>
                    <a:pt x="136" y="3"/>
                  </a:lnTo>
                  <a:lnTo>
                    <a:pt x="142" y="3"/>
                  </a:lnTo>
                  <a:lnTo>
                    <a:pt x="145" y="3"/>
                  </a:lnTo>
                  <a:lnTo>
                    <a:pt x="149" y="3"/>
                  </a:lnTo>
                  <a:lnTo>
                    <a:pt x="154" y="3"/>
                  </a:lnTo>
                  <a:lnTo>
                    <a:pt x="159" y="3"/>
                  </a:lnTo>
                  <a:lnTo>
                    <a:pt x="164" y="1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76" y="0"/>
                  </a:lnTo>
                  <a:lnTo>
                    <a:pt x="181" y="0"/>
                  </a:lnTo>
                  <a:lnTo>
                    <a:pt x="185" y="2"/>
                  </a:lnTo>
                  <a:lnTo>
                    <a:pt x="189" y="3"/>
                  </a:lnTo>
                  <a:lnTo>
                    <a:pt x="193" y="4"/>
                  </a:lnTo>
                  <a:lnTo>
                    <a:pt x="197" y="6"/>
                  </a:lnTo>
                  <a:lnTo>
                    <a:pt x="200" y="8"/>
                  </a:lnTo>
                  <a:lnTo>
                    <a:pt x="203" y="11"/>
                  </a:lnTo>
                  <a:lnTo>
                    <a:pt x="207" y="14"/>
                  </a:lnTo>
                  <a:lnTo>
                    <a:pt x="209" y="17"/>
                  </a:lnTo>
                  <a:lnTo>
                    <a:pt x="210" y="21"/>
                  </a:lnTo>
                  <a:lnTo>
                    <a:pt x="212" y="25"/>
                  </a:lnTo>
                  <a:lnTo>
                    <a:pt x="214" y="29"/>
                  </a:lnTo>
                  <a:lnTo>
                    <a:pt x="214" y="32"/>
                  </a:lnTo>
                  <a:lnTo>
                    <a:pt x="214" y="35"/>
                  </a:lnTo>
                  <a:lnTo>
                    <a:pt x="214" y="39"/>
                  </a:lnTo>
                  <a:lnTo>
                    <a:pt x="214" y="43"/>
                  </a:lnTo>
                  <a:lnTo>
                    <a:pt x="214" y="45"/>
                  </a:lnTo>
                  <a:lnTo>
                    <a:pt x="214" y="48"/>
                  </a:lnTo>
                  <a:lnTo>
                    <a:pt x="214" y="51"/>
                  </a:lnTo>
                  <a:lnTo>
                    <a:pt x="214" y="54"/>
                  </a:lnTo>
                  <a:lnTo>
                    <a:pt x="214" y="57"/>
                  </a:lnTo>
                  <a:lnTo>
                    <a:pt x="214" y="60"/>
                  </a:lnTo>
                  <a:lnTo>
                    <a:pt x="214" y="62"/>
                  </a:lnTo>
                  <a:lnTo>
                    <a:pt x="214" y="66"/>
                  </a:lnTo>
                  <a:lnTo>
                    <a:pt x="216" y="69"/>
                  </a:lnTo>
                  <a:lnTo>
                    <a:pt x="218" y="72"/>
                  </a:lnTo>
                  <a:lnTo>
                    <a:pt x="218" y="75"/>
                  </a:lnTo>
                  <a:lnTo>
                    <a:pt x="221" y="78"/>
                  </a:lnTo>
                  <a:lnTo>
                    <a:pt x="225" y="82"/>
                  </a:lnTo>
                  <a:lnTo>
                    <a:pt x="227" y="86"/>
                  </a:lnTo>
                  <a:lnTo>
                    <a:pt x="229" y="91"/>
                  </a:lnTo>
                  <a:lnTo>
                    <a:pt x="231" y="95"/>
                  </a:lnTo>
                  <a:lnTo>
                    <a:pt x="231" y="99"/>
                  </a:lnTo>
                  <a:lnTo>
                    <a:pt x="232" y="105"/>
                  </a:lnTo>
                  <a:lnTo>
                    <a:pt x="231" y="107"/>
                  </a:lnTo>
                  <a:lnTo>
                    <a:pt x="231" y="109"/>
                  </a:lnTo>
                  <a:lnTo>
                    <a:pt x="230" y="112"/>
                  </a:lnTo>
                  <a:lnTo>
                    <a:pt x="230" y="114"/>
                  </a:lnTo>
                  <a:lnTo>
                    <a:pt x="228" y="119"/>
                  </a:lnTo>
                  <a:lnTo>
                    <a:pt x="226" y="122"/>
                  </a:lnTo>
                  <a:lnTo>
                    <a:pt x="222" y="125"/>
                  </a:lnTo>
                  <a:lnTo>
                    <a:pt x="220" y="128"/>
                  </a:lnTo>
                  <a:lnTo>
                    <a:pt x="217" y="131"/>
                  </a:lnTo>
                  <a:lnTo>
                    <a:pt x="213" y="134"/>
                  </a:lnTo>
                  <a:lnTo>
                    <a:pt x="210" y="137"/>
                  </a:lnTo>
                  <a:lnTo>
                    <a:pt x="207" y="140"/>
                  </a:lnTo>
                  <a:lnTo>
                    <a:pt x="203" y="141"/>
                  </a:lnTo>
                  <a:lnTo>
                    <a:pt x="200" y="140"/>
                  </a:lnTo>
                  <a:lnTo>
                    <a:pt x="199" y="138"/>
                  </a:lnTo>
                  <a:lnTo>
                    <a:pt x="200" y="134"/>
                  </a:lnTo>
                  <a:lnTo>
                    <a:pt x="200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45" name="Freeform 57"/>
            <p:cNvSpPr>
              <a:spLocks/>
            </p:cNvSpPr>
            <p:nvPr/>
          </p:nvSpPr>
          <p:spPr bwMode="auto">
            <a:xfrm>
              <a:off x="3042" y="2647"/>
              <a:ext cx="126" cy="93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9" y="7"/>
                </a:cxn>
                <a:cxn ang="0">
                  <a:pos x="26" y="13"/>
                </a:cxn>
                <a:cxn ang="0">
                  <a:pos x="31" y="20"/>
                </a:cxn>
                <a:cxn ang="0">
                  <a:pos x="37" y="28"/>
                </a:cxn>
                <a:cxn ang="0">
                  <a:pos x="43" y="35"/>
                </a:cxn>
                <a:cxn ang="0">
                  <a:pos x="47" y="44"/>
                </a:cxn>
                <a:cxn ang="0">
                  <a:pos x="52" y="52"/>
                </a:cxn>
                <a:cxn ang="0">
                  <a:pos x="57" y="59"/>
                </a:cxn>
                <a:cxn ang="0">
                  <a:pos x="63" y="66"/>
                </a:cxn>
                <a:cxn ang="0">
                  <a:pos x="70" y="70"/>
                </a:cxn>
                <a:cxn ang="0">
                  <a:pos x="77" y="73"/>
                </a:cxn>
                <a:cxn ang="0">
                  <a:pos x="85" y="75"/>
                </a:cxn>
                <a:cxn ang="0">
                  <a:pos x="92" y="73"/>
                </a:cxn>
                <a:cxn ang="0">
                  <a:pos x="100" y="70"/>
                </a:cxn>
                <a:cxn ang="0">
                  <a:pos x="107" y="65"/>
                </a:cxn>
                <a:cxn ang="0">
                  <a:pos x="111" y="58"/>
                </a:cxn>
                <a:cxn ang="0">
                  <a:pos x="111" y="52"/>
                </a:cxn>
                <a:cxn ang="0">
                  <a:pos x="110" y="45"/>
                </a:cxn>
                <a:cxn ang="0">
                  <a:pos x="107" y="39"/>
                </a:cxn>
                <a:cxn ang="0">
                  <a:pos x="103" y="33"/>
                </a:cxn>
                <a:cxn ang="0">
                  <a:pos x="103" y="28"/>
                </a:cxn>
                <a:cxn ang="0">
                  <a:pos x="107" y="26"/>
                </a:cxn>
                <a:cxn ang="0">
                  <a:pos x="111" y="27"/>
                </a:cxn>
                <a:cxn ang="0">
                  <a:pos x="118" y="33"/>
                </a:cxn>
                <a:cxn ang="0">
                  <a:pos x="122" y="41"/>
                </a:cxn>
                <a:cxn ang="0">
                  <a:pos x="123" y="45"/>
                </a:cxn>
                <a:cxn ang="0">
                  <a:pos x="126" y="51"/>
                </a:cxn>
                <a:cxn ang="0">
                  <a:pos x="126" y="55"/>
                </a:cxn>
                <a:cxn ang="0">
                  <a:pos x="126" y="60"/>
                </a:cxn>
                <a:cxn ang="0">
                  <a:pos x="123" y="66"/>
                </a:cxn>
                <a:cxn ang="0">
                  <a:pos x="119" y="73"/>
                </a:cxn>
                <a:cxn ang="0">
                  <a:pos x="108" y="84"/>
                </a:cxn>
                <a:cxn ang="0">
                  <a:pos x="97" y="90"/>
                </a:cxn>
                <a:cxn ang="0">
                  <a:pos x="85" y="92"/>
                </a:cxn>
                <a:cxn ang="0">
                  <a:pos x="73" y="92"/>
                </a:cxn>
                <a:cxn ang="0">
                  <a:pos x="62" y="87"/>
                </a:cxn>
                <a:cxn ang="0">
                  <a:pos x="51" y="81"/>
                </a:cxn>
                <a:cxn ang="0">
                  <a:pos x="43" y="71"/>
                </a:cxn>
                <a:cxn ang="0">
                  <a:pos x="35" y="61"/>
                </a:cxn>
                <a:cxn ang="0">
                  <a:pos x="31" y="54"/>
                </a:cxn>
                <a:cxn ang="0">
                  <a:pos x="28" y="45"/>
                </a:cxn>
                <a:cxn ang="0">
                  <a:pos x="26" y="38"/>
                </a:cxn>
                <a:cxn ang="0">
                  <a:pos x="22" y="30"/>
                </a:cxn>
                <a:cxn ang="0">
                  <a:pos x="17" y="23"/>
                </a:cxn>
                <a:cxn ang="0">
                  <a:pos x="12" y="16"/>
                </a:cxn>
                <a:cxn ang="0">
                  <a:pos x="7" y="12"/>
                </a:cxn>
                <a:cxn ang="0">
                  <a:pos x="1" y="7"/>
                </a:cxn>
                <a:cxn ang="0">
                  <a:pos x="0" y="4"/>
                </a:cxn>
                <a:cxn ang="0">
                  <a:pos x="3" y="0"/>
                </a:cxn>
                <a:cxn ang="0">
                  <a:pos x="8" y="1"/>
                </a:cxn>
              </a:cxnLst>
              <a:rect l="0" t="0" r="r" b="b"/>
              <a:pathLst>
                <a:path w="126" h="93">
                  <a:moveTo>
                    <a:pt x="8" y="1"/>
                  </a:moveTo>
                  <a:lnTo>
                    <a:pt x="12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4" y="11"/>
                  </a:lnTo>
                  <a:lnTo>
                    <a:pt x="26" y="13"/>
                  </a:lnTo>
                  <a:lnTo>
                    <a:pt x="29" y="17"/>
                  </a:lnTo>
                  <a:lnTo>
                    <a:pt x="31" y="20"/>
                  </a:lnTo>
                  <a:lnTo>
                    <a:pt x="35" y="25"/>
                  </a:lnTo>
                  <a:lnTo>
                    <a:pt x="37" y="28"/>
                  </a:lnTo>
                  <a:lnTo>
                    <a:pt x="40" y="32"/>
                  </a:lnTo>
                  <a:lnTo>
                    <a:pt x="43" y="35"/>
                  </a:lnTo>
                  <a:lnTo>
                    <a:pt x="45" y="40"/>
                  </a:lnTo>
                  <a:lnTo>
                    <a:pt x="47" y="44"/>
                  </a:lnTo>
                  <a:lnTo>
                    <a:pt x="51" y="47"/>
                  </a:lnTo>
                  <a:lnTo>
                    <a:pt x="52" y="52"/>
                  </a:lnTo>
                  <a:lnTo>
                    <a:pt x="54" y="55"/>
                  </a:lnTo>
                  <a:lnTo>
                    <a:pt x="57" y="59"/>
                  </a:lnTo>
                  <a:lnTo>
                    <a:pt x="61" y="62"/>
                  </a:lnTo>
                  <a:lnTo>
                    <a:pt x="63" y="66"/>
                  </a:lnTo>
                  <a:lnTo>
                    <a:pt x="67" y="69"/>
                  </a:lnTo>
                  <a:lnTo>
                    <a:pt x="70" y="70"/>
                  </a:lnTo>
                  <a:lnTo>
                    <a:pt x="73" y="72"/>
                  </a:lnTo>
                  <a:lnTo>
                    <a:pt x="77" y="73"/>
                  </a:lnTo>
                  <a:lnTo>
                    <a:pt x="82" y="75"/>
                  </a:lnTo>
                  <a:lnTo>
                    <a:pt x="85" y="75"/>
                  </a:lnTo>
                  <a:lnTo>
                    <a:pt x="89" y="75"/>
                  </a:lnTo>
                  <a:lnTo>
                    <a:pt x="92" y="73"/>
                  </a:lnTo>
                  <a:lnTo>
                    <a:pt x="97" y="73"/>
                  </a:lnTo>
                  <a:lnTo>
                    <a:pt x="100" y="70"/>
                  </a:lnTo>
                  <a:lnTo>
                    <a:pt x="103" y="68"/>
                  </a:lnTo>
                  <a:lnTo>
                    <a:pt x="107" y="65"/>
                  </a:lnTo>
                  <a:lnTo>
                    <a:pt x="110" y="61"/>
                  </a:lnTo>
                  <a:lnTo>
                    <a:pt x="111" y="58"/>
                  </a:lnTo>
                  <a:lnTo>
                    <a:pt x="111" y="55"/>
                  </a:lnTo>
                  <a:lnTo>
                    <a:pt x="111" y="52"/>
                  </a:lnTo>
                  <a:lnTo>
                    <a:pt x="111" y="48"/>
                  </a:lnTo>
                  <a:lnTo>
                    <a:pt x="110" y="45"/>
                  </a:lnTo>
                  <a:lnTo>
                    <a:pt x="109" y="42"/>
                  </a:lnTo>
                  <a:lnTo>
                    <a:pt x="107" y="39"/>
                  </a:lnTo>
                  <a:lnTo>
                    <a:pt x="105" y="37"/>
                  </a:lnTo>
                  <a:lnTo>
                    <a:pt x="103" y="33"/>
                  </a:lnTo>
                  <a:lnTo>
                    <a:pt x="103" y="30"/>
                  </a:lnTo>
                  <a:lnTo>
                    <a:pt x="103" y="28"/>
                  </a:lnTo>
                  <a:lnTo>
                    <a:pt x="105" y="26"/>
                  </a:lnTo>
                  <a:lnTo>
                    <a:pt x="107" y="26"/>
                  </a:lnTo>
                  <a:lnTo>
                    <a:pt x="110" y="26"/>
                  </a:lnTo>
                  <a:lnTo>
                    <a:pt x="111" y="27"/>
                  </a:lnTo>
                  <a:lnTo>
                    <a:pt x="114" y="30"/>
                  </a:lnTo>
                  <a:lnTo>
                    <a:pt x="118" y="33"/>
                  </a:lnTo>
                  <a:lnTo>
                    <a:pt x="121" y="39"/>
                  </a:lnTo>
                  <a:lnTo>
                    <a:pt x="122" y="41"/>
                  </a:lnTo>
                  <a:lnTo>
                    <a:pt x="122" y="44"/>
                  </a:lnTo>
                  <a:lnTo>
                    <a:pt x="123" y="45"/>
                  </a:lnTo>
                  <a:lnTo>
                    <a:pt x="126" y="48"/>
                  </a:lnTo>
                  <a:lnTo>
                    <a:pt x="126" y="51"/>
                  </a:lnTo>
                  <a:lnTo>
                    <a:pt x="126" y="53"/>
                  </a:lnTo>
                  <a:lnTo>
                    <a:pt x="126" y="55"/>
                  </a:lnTo>
                  <a:lnTo>
                    <a:pt x="126" y="58"/>
                  </a:lnTo>
                  <a:lnTo>
                    <a:pt x="126" y="60"/>
                  </a:lnTo>
                  <a:lnTo>
                    <a:pt x="125" y="62"/>
                  </a:lnTo>
                  <a:lnTo>
                    <a:pt x="123" y="66"/>
                  </a:lnTo>
                  <a:lnTo>
                    <a:pt x="122" y="68"/>
                  </a:lnTo>
                  <a:lnTo>
                    <a:pt x="119" y="73"/>
                  </a:lnTo>
                  <a:lnTo>
                    <a:pt x="113" y="80"/>
                  </a:lnTo>
                  <a:lnTo>
                    <a:pt x="108" y="84"/>
                  </a:lnTo>
                  <a:lnTo>
                    <a:pt x="103" y="87"/>
                  </a:lnTo>
                  <a:lnTo>
                    <a:pt x="97" y="90"/>
                  </a:lnTo>
                  <a:lnTo>
                    <a:pt x="91" y="92"/>
                  </a:lnTo>
                  <a:lnTo>
                    <a:pt x="85" y="92"/>
                  </a:lnTo>
                  <a:lnTo>
                    <a:pt x="80" y="93"/>
                  </a:lnTo>
                  <a:lnTo>
                    <a:pt x="73" y="92"/>
                  </a:lnTo>
                  <a:lnTo>
                    <a:pt x="67" y="90"/>
                  </a:lnTo>
                  <a:lnTo>
                    <a:pt x="62" y="87"/>
                  </a:lnTo>
                  <a:lnTo>
                    <a:pt x="56" y="84"/>
                  </a:lnTo>
                  <a:lnTo>
                    <a:pt x="51" y="81"/>
                  </a:lnTo>
                  <a:lnTo>
                    <a:pt x="46" y="77"/>
                  </a:lnTo>
                  <a:lnTo>
                    <a:pt x="43" y="71"/>
                  </a:lnTo>
                  <a:lnTo>
                    <a:pt x="38" y="66"/>
                  </a:lnTo>
                  <a:lnTo>
                    <a:pt x="35" y="61"/>
                  </a:lnTo>
                  <a:lnTo>
                    <a:pt x="34" y="58"/>
                  </a:lnTo>
                  <a:lnTo>
                    <a:pt x="31" y="54"/>
                  </a:lnTo>
                  <a:lnTo>
                    <a:pt x="31" y="50"/>
                  </a:lnTo>
                  <a:lnTo>
                    <a:pt x="28" y="45"/>
                  </a:lnTo>
                  <a:lnTo>
                    <a:pt x="28" y="42"/>
                  </a:lnTo>
                  <a:lnTo>
                    <a:pt x="26" y="38"/>
                  </a:lnTo>
                  <a:lnTo>
                    <a:pt x="24" y="33"/>
                  </a:lnTo>
                  <a:lnTo>
                    <a:pt x="22" y="30"/>
                  </a:lnTo>
                  <a:lnTo>
                    <a:pt x="20" y="26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2" y="16"/>
                  </a:lnTo>
                  <a:lnTo>
                    <a:pt x="9" y="14"/>
                  </a:lnTo>
                  <a:lnTo>
                    <a:pt x="7" y="12"/>
                  </a:lnTo>
                  <a:lnTo>
                    <a:pt x="3" y="10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46" name="Freeform 58"/>
            <p:cNvSpPr>
              <a:spLocks/>
            </p:cNvSpPr>
            <p:nvPr/>
          </p:nvSpPr>
          <p:spPr bwMode="auto">
            <a:xfrm>
              <a:off x="2931" y="2647"/>
              <a:ext cx="247" cy="323"/>
            </a:xfrm>
            <a:custGeom>
              <a:avLst/>
              <a:gdLst/>
              <a:ahLst/>
              <a:cxnLst>
                <a:cxn ang="0">
                  <a:pos x="105" y="11"/>
                </a:cxn>
                <a:cxn ang="0">
                  <a:pos x="90" y="16"/>
                </a:cxn>
                <a:cxn ang="0">
                  <a:pos x="75" y="21"/>
                </a:cxn>
                <a:cxn ang="0">
                  <a:pos x="63" y="28"/>
                </a:cxn>
                <a:cxn ang="0">
                  <a:pos x="52" y="37"/>
                </a:cxn>
                <a:cxn ang="0">
                  <a:pos x="40" y="51"/>
                </a:cxn>
                <a:cxn ang="0">
                  <a:pos x="31" y="64"/>
                </a:cxn>
                <a:cxn ang="0">
                  <a:pos x="25" y="79"/>
                </a:cxn>
                <a:cxn ang="0">
                  <a:pos x="19" y="95"/>
                </a:cxn>
                <a:cxn ang="0">
                  <a:pos x="18" y="110"/>
                </a:cxn>
                <a:cxn ang="0">
                  <a:pos x="18" y="126"/>
                </a:cxn>
                <a:cxn ang="0">
                  <a:pos x="18" y="142"/>
                </a:cxn>
                <a:cxn ang="0">
                  <a:pos x="15" y="172"/>
                </a:cxn>
                <a:cxn ang="0">
                  <a:pos x="13" y="206"/>
                </a:cxn>
                <a:cxn ang="0">
                  <a:pos x="18" y="241"/>
                </a:cxn>
                <a:cxn ang="0">
                  <a:pos x="30" y="271"/>
                </a:cxn>
                <a:cxn ang="0">
                  <a:pos x="59" y="292"/>
                </a:cxn>
                <a:cxn ang="0">
                  <a:pos x="101" y="302"/>
                </a:cxn>
                <a:cxn ang="0">
                  <a:pos x="148" y="302"/>
                </a:cxn>
                <a:cxn ang="0">
                  <a:pos x="192" y="299"/>
                </a:cxn>
                <a:cxn ang="0">
                  <a:pos x="225" y="296"/>
                </a:cxn>
                <a:cxn ang="0">
                  <a:pos x="241" y="296"/>
                </a:cxn>
                <a:cxn ang="0">
                  <a:pos x="247" y="305"/>
                </a:cxn>
                <a:cxn ang="0">
                  <a:pos x="241" y="310"/>
                </a:cxn>
                <a:cxn ang="0">
                  <a:pos x="222" y="312"/>
                </a:cxn>
                <a:cxn ang="0">
                  <a:pos x="184" y="318"/>
                </a:cxn>
                <a:cxn ang="0">
                  <a:pos x="135" y="323"/>
                </a:cxn>
                <a:cxn ang="0">
                  <a:pos x="82" y="322"/>
                </a:cxn>
                <a:cxn ang="0">
                  <a:pos x="37" y="312"/>
                </a:cxn>
                <a:cxn ang="0">
                  <a:pos x="11" y="291"/>
                </a:cxn>
                <a:cxn ang="0">
                  <a:pos x="3" y="261"/>
                </a:cxn>
                <a:cxn ang="0">
                  <a:pos x="1" y="222"/>
                </a:cxn>
                <a:cxn ang="0">
                  <a:pos x="0" y="182"/>
                </a:cxn>
                <a:cxn ang="0">
                  <a:pos x="1" y="149"/>
                </a:cxn>
                <a:cxn ang="0">
                  <a:pos x="1" y="130"/>
                </a:cxn>
                <a:cxn ang="0">
                  <a:pos x="0" y="110"/>
                </a:cxn>
                <a:cxn ang="0">
                  <a:pos x="2" y="92"/>
                </a:cxn>
                <a:cxn ang="0">
                  <a:pos x="8" y="73"/>
                </a:cxn>
                <a:cxn ang="0">
                  <a:pos x="16" y="55"/>
                </a:cxn>
                <a:cxn ang="0">
                  <a:pos x="26" y="40"/>
                </a:cxn>
                <a:cxn ang="0">
                  <a:pos x="38" y="26"/>
                </a:cxn>
                <a:cxn ang="0">
                  <a:pos x="52" y="17"/>
                </a:cxn>
                <a:cxn ang="0">
                  <a:pos x="67" y="12"/>
                </a:cxn>
                <a:cxn ang="0">
                  <a:pos x="83" y="7"/>
                </a:cxn>
                <a:cxn ang="0">
                  <a:pos x="101" y="4"/>
                </a:cxn>
                <a:cxn ang="0">
                  <a:pos x="118" y="0"/>
                </a:cxn>
                <a:cxn ang="0">
                  <a:pos x="118" y="7"/>
                </a:cxn>
              </a:cxnLst>
              <a:rect l="0" t="0" r="r" b="b"/>
              <a:pathLst>
                <a:path w="247" h="323">
                  <a:moveTo>
                    <a:pt x="118" y="7"/>
                  </a:moveTo>
                  <a:lnTo>
                    <a:pt x="111" y="8"/>
                  </a:lnTo>
                  <a:lnTo>
                    <a:pt x="105" y="11"/>
                  </a:lnTo>
                  <a:lnTo>
                    <a:pt x="100" y="12"/>
                  </a:lnTo>
                  <a:lnTo>
                    <a:pt x="94" y="15"/>
                  </a:lnTo>
                  <a:lnTo>
                    <a:pt x="90" y="16"/>
                  </a:lnTo>
                  <a:lnTo>
                    <a:pt x="85" y="18"/>
                  </a:lnTo>
                  <a:lnTo>
                    <a:pt x="80" y="19"/>
                  </a:lnTo>
                  <a:lnTo>
                    <a:pt x="75" y="21"/>
                  </a:lnTo>
                  <a:lnTo>
                    <a:pt x="71" y="24"/>
                  </a:lnTo>
                  <a:lnTo>
                    <a:pt x="67" y="26"/>
                  </a:lnTo>
                  <a:lnTo>
                    <a:pt x="63" y="28"/>
                  </a:lnTo>
                  <a:lnTo>
                    <a:pt x="59" y="30"/>
                  </a:lnTo>
                  <a:lnTo>
                    <a:pt x="55" y="33"/>
                  </a:lnTo>
                  <a:lnTo>
                    <a:pt x="52" y="37"/>
                  </a:lnTo>
                  <a:lnTo>
                    <a:pt x="47" y="41"/>
                  </a:lnTo>
                  <a:lnTo>
                    <a:pt x="44" y="46"/>
                  </a:lnTo>
                  <a:lnTo>
                    <a:pt x="40" y="51"/>
                  </a:lnTo>
                  <a:lnTo>
                    <a:pt x="37" y="54"/>
                  </a:lnTo>
                  <a:lnTo>
                    <a:pt x="34" y="59"/>
                  </a:lnTo>
                  <a:lnTo>
                    <a:pt x="31" y="64"/>
                  </a:lnTo>
                  <a:lnTo>
                    <a:pt x="29" y="69"/>
                  </a:lnTo>
                  <a:lnTo>
                    <a:pt x="26" y="73"/>
                  </a:lnTo>
                  <a:lnTo>
                    <a:pt x="25" y="79"/>
                  </a:lnTo>
                  <a:lnTo>
                    <a:pt x="22" y="84"/>
                  </a:lnTo>
                  <a:lnTo>
                    <a:pt x="21" y="90"/>
                  </a:lnTo>
                  <a:lnTo>
                    <a:pt x="19" y="95"/>
                  </a:lnTo>
                  <a:lnTo>
                    <a:pt x="18" y="99"/>
                  </a:lnTo>
                  <a:lnTo>
                    <a:pt x="18" y="106"/>
                  </a:lnTo>
                  <a:lnTo>
                    <a:pt x="18" y="110"/>
                  </a:lnTo>
                  <a:lnTo>
                    <a:pt x="18" y="115"/>
                  </a:lnTo>
                  <a:lnTo>
                    <a:pt x="18" y="121"/>
                  </a:lnTo>
                  <a:lnTo>
                    <a:pt x="18" y="126"/>
                  </a:lnTo>
                  <a:lnTo>
                    <a:pt x="18" y="130"/>
                  </a:lnTo>
                  <a:lnTo>
                    <a:pt x="18" y="135"/>
                  </a:lnTo>
                  <a:lnTo>
                    <a:pt x="18" y="142"/>
                  </a:lnTo>
                  <a:lnTo>
                    <a:pt x="17" y="152"/>
                  </a:lnTo>
                  <a:lnTo>
                    <a:pt x="16" y="161"/>
                  </a:lnTo>
                  <a:lnTo>
                    <a:pt x="15" y="172"/>
                  </a:lnTo>
                  <a:lnTo>
                    <a:pt x="15" y="182"/>
                  </a:lnTo>
                  <a:lnTo>
                    <a:pt x="15" y="195"/>
                  </a:lnTo>
                  <a:lnTo>
                    <a:pt x="13" y="206"/>
                  </a:lnTo>
                  <a:lnTo>
                    <a:pt x="15" y="218"/>
                  </a:lnTo>
                  <a:lnTo>
                    <a:pt x="16" y="230"/>
                  </a:lnTo>
                  <a:lnTo>
                    <a:pt x="18" y="241"/>
                  </a:lnTo>
                  <a:lnTo>
                    <a:pt x="21" y="252"/>
                  </a:lnTo>
                  <a:lnTo>
                    <a:pt x="26" y="262"/>
                  </a:lnTo>
                  <a:lnTo>
                    <a:pt x="30" y="271"/>
                  </a:lnTo>
                  <a:lnTo>
                    <a:pt x="38" y="280"/>
                  </a:lnTo>
                  <a:lnTo>
                    <a:pt x="48" y="286"/>
                  </a:lnTo>
                  <a:lnTo>
                    <a:pt x="59" y="292"/>
                  </a:lnTo>
                  <a:lnTo>
                    <a:pt x="72" y="296"/>
                  </a:lnTo>
                  <a:lnTo>
                    <a:pt x="86" y="300"/>
                  </a:lnTo>
                  <a:lnTo>
                    <a:pt x="101" y="302"/>
                  </a:lnTo>
                  <a:lnTo>
                    <a:pt x="117" y="302"/>
                  </a:lnTo>
                  <a:lnTo>
                    <a:pt x="132" y="302"/>
                  </a:lnTo>
                  <a:lnTo>
                    <a:pt x="148" y="302"/>
                  </a:lnTo>
                  <a:lnTo>
                    <a:pt x="163" y="302"/>
                  </a:lnTo>
                  <a:lnTo>
                    <a:pt x="177" y="301"/>
                  </a:lnTo>
                  <a:lnTo>
                    <a:pt x="192" y="299"/>
                  </a:lnTo>
                  <a:lnTo>
                    <a:pt x="204" y="298"/>
                  </a:lnTo>
                  <a:lnTo>
                    <a:pt x="215" y="296"/>
                  </a:lnTo>
                  <a:lnTo>
                    <a:pt x="225" y="296"/>
                  </a:lnTo>
                  <a:lnTo>
                    <a:pt x="232" y="295"/>
                  </a:lnTo>
                  <a:lnTo>
                    <a:pt x="237" y="296"/>
                  </a:lnTo>
                  <a:lnTo>
                    <a:pt x="241" y="296"/>
                  </a:lnTo>
                  <a:lnTo>
                    <a:pt x="245" y="299"/>
                  </a:lnTo>
                  <a:lnTo>
                    <a:pt x="246" y="301"/>
                  </a:lnTo>
                  <a:lnTo>
                    <a:pt x="247" y="305"/>
                  </a:lnTo>
                  <a:lnTo>
                    <a:pt x="245" y="307"/>
                  </a:lnTo>
                  <a:lnTo>
                    <a:pt x="243" y="310"/>
                  </a:lnTo>
                  <a:lnTo>
                    <a:pt x="241" y="310"/>
                  </a:lnTo>
                  <a:lnTo>
                    <a:pt x="237" y="311"/>
                  </a:lnTo>
                  <a:lnTo>
                    <a:pt x="230" y="311"/>
                  </a:lnTo>
                  <a:lnTo>
                    <a:pt x="222" y="312"/>
                  </a:lnTo>
                  <a:lnTo>
                    <a:pt x="211" y="313"/>
                  </a:lnTo>
                  <a:lnTo>
                    <a:pt x="200" y="315"/>
                  </a:lnTo>
                  <a:lnTo>
                    <a:pt x="184" y="318"/>
                  </a:lnTo>
                  <a:lnTo>
                    <a:pt x="168" y="320"/>
                  </a:lnTo>
                  <a:lnTo>
                    <a:pt x="151" y="321"/>
                  </a:lnTo>
                  <a:lnTo>
                    <a:pt x="135" y="323"/>
                  </a:lnTo>
                  <a:lnTo>
                    <a:pt x="116" y="323"/>
                  </a:lnTo>
                  <a:lnTo>
                    <a:pt x="99" y="323"/>
                  </a:lnTo>
                  <a:lnTo>
                    <a:pt x="82" y="322"/>
                  </a:lnTo>
                  <a:lnTo>
                    <a:pt x="65" y="321"/>
                  </a:lnTo>
                  <a:lnTo>
                    <a:pt x="50" y="318"/>
                  </a:lnTo>
                  <a:lnTo>
                    <a:pt x="37" y="312"/>
                  </a:lnTo>
                  <a:lnTo>
                    <a:pt x="26" y="306"/>
                  </a:lnTo>
                  <a:lnTo>
                    <a:pt x="17" y="297"/>
                  </a:lnTo>
                  <a:lnTo>
                    <a:pt x="11" y="291"/>
                  </a:lnTo>
                  <a:lnTo>
                    <a:pt x="9" y="282"/>
                  </a:lnTo>
                  <a:lnTo>
                    <a:pt x="7" y="272"/>
                  </a:lnTo>
                  <a:lnTo>
                    <a:pt x="3" y="261"/>
                  </a:lnTo>
                  <a:lnTo>
                    <a:pt x="2" y="248"/>
                  </a:lnTo>
                  <a:lnTo>
                    <a:pt x="1" y="237"/>
                  </a:lnTo>
                  <a:lnTo>
                    <a:pt x="1" y="222"/>
                  </a:lnTo>
                  <a:lnTo>
                    <a:pt x="1" y="210"/>
                  </a:lnTo>
                  <a:lnTo>
                    <a:pt x="0" y="197"/>
                  </a:lnTo>
                  <a:lnTo>
                    <a:pt x="0" y="182"/>
                  </a:lnTo>
                  <a:lnTo>
                    <a:pt x="1" y="171"/>
                  </a:lnTo>
                  <a:lnTo>
                    <a:pt x="1" y="160"/>
                  </a:lnTo>
                  <a:lnTo>
                    <a:pt x="1" y="149"/>
                  </a:lnTo>
                  <a:lnTo>
                    <a:pt x="1" y="140"/>
                  </a:lnTo>
                  <a:lnTo>
                    <a:pt x="1" y="133"/>
                  </a:lnTo>
                  <a:lnTo>
                    <a:pt x="1" y="130"/>
                  </a:lnTo>
                  <a:lnTo>
                    <a:pt x="0" y="123"/>
                  </a:lnTo>
                  <a:lnTo>
                    <a:pt x="0" y="118"/>
                  </a:lnTo>
                  <a:lnTo>
                    <a:pt x="0" y="110"/>
                  </a:lnTo>
                  <a:lnTo>
                    <a:pt x="1" y="105"/>
                  </a:lnTo>
                  <a:lnTo>
                    <a:pt x="1" y="98"/>
                  </a:lnTo>
                  <a:lnTo>
                    <a:pt x="2" y="92"/>
                  </a:lnTo>
                  <a:lnTo>
                    <a:pt x="3" y="85"/>
                  </a:lnTo>
                  <a:lnTo>
                    <a:pt x="7" y="80"/>
                  </a:lnTo>
                  <a:lnTo>
                    <a:pt x="8" y="73"/>
                  </a:lnTo>
                  <a:lnTo>
                    <a:pt x="10" y="67"/>
                  </a:lnTo>
                  <a:lnTo>
                    <a:pt x="12" y="61"/>
                  </a:lnTo>
                  <a:lnTo>
                    <a:pt x="16" y="55"/>
                  </a:lnTo>
                  <a:lnTo>
                    <a:pt x="18" y="51"/>
                  </a:lnTo>
                  <a:lnTo>
                    <a:pt x="21" y="44"/>
                  </a:lnTo>
                  <a:lnTo>
                    <a:pt x="26" y="40"/>
                  </a:lnTo>
                  <a:lnTo>
                    <a:pt x="29" y="35"/>
                  </a:lnTo>
                  <a:lnTo>
                    <a:pt x="34" y="30"/>
                  </a:lnTo>
                  <a:lnTo>
                    <a:pt x="38" y="26"/>
                  </a:lnTo>
                  <a:lnTo>
                    <a:pt x="43" y="23"/>
                  </a:lnTo>
                  <a:lnTo>
                    <a:pt x="48" y="19"/>
                  </a:lnTo>
                  <a:lnTo>
                    <a:pt x="52" y="17"/>
                  </a:lnTo>
                  <a:lnTo>
                    <a:pt x="57" y="15"/>
                  </a:lnTo>
                  <a:lnTo>
                    <a:pt x="63" y="13"/>
                  </a:lnTo>
                  <a:lnTo>
                    <a:pt x="67" y="12"/>
                  </a:lnTo>
                  <a:lnTo>
                    <a:pt x="73" y="11"/>
                  </a:lnTo>
                  <a:lnTo>
                    <a:pt x="78" y="8"/>
                  </a:lnTo>
                  <a:lnTo>
                    <a:pt x="83" y="7"/>
                  </a:lnTo>
                  <a:lnTo>
                    <a:pt x="90" y="7"/>
                  </a:lnTo>
                  <a:lnTo>
                    <a:pt x="95" y="4"/>
                  </a:lnTo>
                  <a:lnTo>
                    <a:pt x="101" y="4"/>
                  </a:lnTo>
                  <a:lnTo>
                    <a:pt x="108" y="1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0" y="2"/>
                  </a:lnTo>
                  <a:lnTo>
                    <a:pt x="120" y="4"/>
                  </a:lnTo>
                  <a:lnTo>
                    <a:pt x="118" y="7"/>
                  </a:lnTo>
                  <a:lnTo>
                    <a:pt x="1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47" name="Freeform 59"/>
            <p:cNvSpPr>
              <a:spLocks/>
            </p:cNvSpPr>
            <p:nvPr/>
          </p:nvSpPr>
          <p:spPr bwMode="auto">
            <a:xfrm>
              <a:off x="2995" y="2731"/>
              <a:ext cx="218" cy="182"/>
            </a:xfrm>
            <a:custGeom>
              <a:avLst/>
              <a:gdLst/>
              <a:ahLst/>
              <a:cxnLst>
                <a:cxn ang="0">
                  <a:pos x="14" y="12"/>
                </a:cxn>
                <a:cxn ang="0">
                  <a:pos x="13" y="29"/>
                </a:cxn>
                <a:cxn ang="0">
                  <a:pos x="14" y="48"/>
                </a:cxn>
                <a:cxn ang="0">
                  <a:pos x="18" y="66"/>
                </a:cxn>
                <a:cxn ang="0">
                  <a:pos x="21" y="83"/>
                </a:cxn>
                <a:cxn ang="0">
                  <a:pos x="26" y="98"/>
                </a:cxn>
                <a:cxn ang="0">
                  <a:pos x="29" y="110"/>
                </a:cxn>
                <a:cxn ang="0">
                  <a:pos x="30" y="118"/>
                </a:cxn>
                <a:cxn ang="0">
                  <a:pos x="36" y="124"/>
                </a:cxn>
                <a:cxn ang="0">
                  <a:pos x="50" y="134"/>
                </a:cxn>
                <a:cxn ang="0">
                  <a:pos x="75" y="142"/>
                </a:cxn>
                <a:cxn ang="0">
                  <a:pos x="103" y="149"/>
                </a:cxn>
                <a:cxn ang="0">
                  <a:pos x="135" y="155"/>
                </a:cxn>
                <a:cxn ang="0">
                  <a:pos x="164" y="159"/>
                </a:cxn>
                <a:cxn ang="0">
                  <a:pos x="188" y="163"/>
                </a:cxn>
                <a:cxn ang="0">
                  <a:pos x="205" y="166"/>
                </a:cxn>
                <a:cxn ang="0">
                  <a:pos x="211" y="167"/>
                </a:cxn>
                <a:cxn ang="0">
                  <a:pos x="214" y="172"/>
                </a:cxn>
                <a:cxn ang="0">
                  <a:pos x="218" y="176"/>
                </a:cxn>
                <a:cxn ang="0">
                  <a:pos x="218" y="181"/>
                </a:cxn>
                <a:cxn ang="0">
                  <a:pos x="213" y="181"/>
                </a:cxn>
                <a:cxn ang="0">
                  <a:pos x="207" y="180"/>
                </a:cxn>
                <a:cxn ang="0">
                  <a:pos x="201" y="180"/>
                </a:cxn>
                <a:cxn ang="0">
                  <a:pos x="194" y="180"/>
                </a:cxn>
                <a:cxn ang="0">
                  <a:pos x="187" y="180"/>
                </a:cxn>
                <a:cxn ang="0">
                  <a:pos x="181" y="180"/>
                </a:cxn>
                <a:cxn ang="0">
                  <a:pos x="174" y="180"/>
                </a:cxn>
                <a:cxn ang="0">
                  <a:pos x="169" y="180"/>
                </a:cxn>
                <a:cxn ang="0">
                  <a:pos x="158" y="177"/>
                </a:cxn>
                <a:cxn ang="0">
                  <a:pos x="140" y="175"/>
                </a:cxn>
                <a:cxn ang="0">
                  <a:pos x="118" y="171"/>
                </a:cxn>
                <a:cxn ang="0">
                  <a:pos x="94" y="166"/>
                </a:cxn>
                <a:cxn ang="0">
                  <a:pos x="68" y="159"/>
                </a:cxn>
                <a:cxn ang="0">
                  <a:pos x="46" y="151"/>
                </a:cxn>
                <a:cxn ang="0">
                  <a:pos x="27" y="143"/>
                </a:cxn>
                <a:cxn ang="0">
                  <a:pos x="14" y="132"/>
                </a:cxn>
                <a:cxn ang="0">
                  <a:pos x="10" y="119"/>
                </a:cxn>
                <a:cxn ang="0">
                  <a:pos x="7" y="104"/>
                </a:cxn>
                <a:cxn ang="0">
                  <a:pos x="3" y="89"/>
                </a:cxn>
                <a:cxn ang="0">
                  <a:pos x="2" y="74"/>
                </a:cxn>
                <a:cxn ang="0">
                  <a:pos x="0" y="58"/>
                </a:cxn>
                <a:cxn ang="0">
                  <a:pos x="0" y="43"/>
                </a:cxn>
                <a:cxn ang="0">
                  <a:pos x="1" y="27"/>
                </a:cxn>
                <a:cxn ang="0">
                  <a:pos x="3" y="13"/>
                </a:cxn>
                <a:cxn ang="0">
                  <a:pos x="7" y="3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8" y="3"/>
                </a:cxn>
                <a:cxn ang="0">
                  <a:pos x="18" y="6"/>
                </a:cxn>
              </a:cxnLst>
              <a:rect l="0" t="0" r="r" b="b"/>
              <a:pathLst>
                <a:path w="218" h="182">
                  <a:moveTo>
                    <a:pt x="18" y="6"/>
                  </a:moveTo>
                  <a:lnTo>
                    <a:pt x="14" y="12"/>
                  </a:lnTo>
                  <a:lnTo>
                    <a:pt x="14" y="21"/>
                  </a:lnTo>
                  <a:lnTo>
                    <a:pt x="13" y="29"/>
                  </a:lnTo>
                  <a:lnTo>
                    <a:pt x="14" y="38"/>
                  </a:lnTo>
                  <a:lnTo>
                    <a:pt x="14" y="48"/>
                  </a:lnTo>
                  <a:lnTo>
                    <a:pt x="16" y="56"/>
                  </a:lnTo>
                  <a:lnTo>
                    <a:pt x="18" y="66"/>
                  </a:lnTo>
                  <a:lnTo>
                    <a:pt x="19" y="75"/>
                  </a:lnTo>
                  <a:lnTo>
                    <a:pt x="21" y="83"/>
                  </a:lnTo>
                  <a:lnTo>
                    <a:pt x="23" y="91"/>
                  </a:lnTo>
                  <a:lnTo>
                    <a:pt x="26" y="98"/>
                  </a:lnTo>
                  <a:lnTo>
                    <a:pt x="27" y="106"/>
                  </a:lnTo>
                  <a:lnTo>
                    <a:pt x="29" y="110"/>
                  </a:lnTo>
                  <a:lnTo>
                    <a:pt x="29" y="115"/>
                  </a:lnTo>
                  <a:lnTo>
                    <a:pt x="30" y="118"/>
                  </a:lnTo>
                  <a:lnTo>
                    <a:pt x="32" y="120"/>
                  </a:lnTo>
                  <a:lnTo>
                    <a:pt x="36" y="124"/>
                  </a:lnTo>
                  <a:lnTo>
                    <a:pt x="41" y="130"/>
                  </a:lnTo>
                  <a:lnTo>
                    <a:pt x="50" y="134"/>
                  </a:lnTo>
                  <a:lnTo>
                    <a:pt x="63" y="138"/>
                  </a:lnTo>
                  <a:lnTo>
                    <a:pt x="75" y="142"/>
                  </a:lnTo>
                  <a:lnTo>
                    <a:pt x="89" y="146"/>
                  </a:lnTo>
                  <a:lnTo>
                    <a:pt x="103" y="149"/>
                  </a:lnTo>
                  <a:lnTo>
                    <a:pt x="120" y="153"/>
                  </a:lnTo>
                  <a:lnTo>
                    <a:pt x="135" y="155"/>
                  </a:lnTo>
                  <a:lnTo>
                    <a:pt x="149" y="157"/>
                  </a:lnTo>
                  <a:lnTo>
                    <a:pt x="164" y="159"/>
                  </a:lnTo>
                  <a:lnTo>
                    <a:pt x="177" y="161"/>
                  </a:lnTo>
                  <a:lnTo>
                    <a:pt x="188" y="163"/>
                  </a:lnTo>
                  <a:lnTo>
                    <a:pt x="198" y="164"/>
                  </a:lnTo>
                  <a:lnTo>
                    <a:pt x="205" y="166"/>
                  </a:lnTo>
                  <a:lnTo>
                    <a:pt x="210" y="167"/>
                  </a:lnTo>
                  <a:lnTo>
                    <a:pt x="211" y="167"/>
                  </a:lnTo>
                  <a:lnTo>
                    <a:pt x="213" y="169"/>
                  </a:lnTo>
                  <a:lnTo>
                    <a:pt x="214" y="172"/>
                  </a:lnTo>
                  <a:lnTo>
                    <a:pt x="216" y="174"/>
                  </a:lnTo>
                  <a:lnTo>
                    <a:pt x="218" y="176"/>
                  </a:lnTo>
                  <a:lnTo>
                    <a:pt x="218" y="178"/>
                  </a:lnTo>
                  <a:lnTo>
                    <a:pt x="218" y="181"/>
                  </a:lnTo>
                  <a:lnTo>
                    <a:pt x="216" y="182"/>
                  </a:lnTo>
                  <a:lnTo>
                    <a:pt x="213" y="181"/>
                  </a:lnTo>
                  <a:lnTo>
                    <a:pt x="211" y="180"/>
                  </a:lnTo>
                  <a:lnTo>
                    <a:pt x="207" y="180"/>
                  </a:lnTo>
                  <a:lnTo>
                    <a:pt x="204" y="180"/>
                  </a:lnTo>
                  <a:lnTo>
                    <a:pt x="201" y="180"/>
                  </a:lnTo>
                  <a:lnTo>
                    <a:pt x="197" y="180"/>
                  </a:lnTo>
                  <a:lnTo>
                    <a:pt x="194" y="180"/>
                  </a:lnTo>
                  <a:lnTo>
                    <a:pt x="191" y="181"/>
                  </a:lnTo>
                  <a:lnTo>
                    <a:pt x="187" y="180"/>
                  </a:lnTo>
                  <a:lnTo>
                    <a:pt x="184" y="180"/>
                  </a:lnTo>
                  <a:lnTo>
                    <a:pt x="181" y="180"/>
                  </a:lnTo>
                  <a:lnTo>
                    <a:pt x="177" y="180"/>
                  </a:lnTo>
                  <a:lnTo>
                    <a:pt x="174" y="180"/>
                  </a:lnTo>
                  <a:lnTo>
                    <a:pt x="172" y="180"/>
                  </a:lnTo>
                  <a:lnTo>
                    <a:pt x="169" y="180"/>
                  </a:lnTo>
                  <a:lnTo>
                    <a:pt x="166" y="180"/>
                  </a:lnTo>
                  <a:lnTo>
                    <a:pt x="158" y="177"/>
                  </a:lnTo>
                  <a:lnTo>
                    <a:pt x="150" y="176"/>
                  </a:lnTo>
                  <a:lnTo>
                    <a:pt x="140" y="175"/>
                  </a:lnTo>
                  <a:lnTo>
                    <a:pt x="130" y="173"/>
                  </a:lnTo>
                  <a:lnTo>
                    <a:pt x="118" y="171"/>
                  </a:lnTo>
                  <a:lnTo>
                    <a:pt x="105" y="168"/>
                  </a:lnTo>
                  <a:lnTo>
                    <a:pt x="94" y="166"/>
                  </a:lnTo>
                  <a:lnTo>
                    <a:pt x="82" y="163"/>
                  </a:lnTo>
                  <a:lnTo>
                    <a:pt x="68" y="159"/>
                  </a:lnTo>
                  <a:lnTo>
                    <a:pt x="56" y="156"/>
                  </a:lnTo>
                  <a:lnTo>
                    <a:pt x="46" y="151"/>
                  </a:lnTo>
                  <a:lnTo>
                    <a:pt x="37" y="147"/>
                  </a:lnTo>
                  <a:lnTo>
                    <a:pt x="27" y="143"/>
                  </a:lnTo>
                  <a:lnTo>
                    <a:pt x="20" y="138"/>
                  </a:lnTo>
                  <a:lnTo>
                    <a:pt x="14" y="132"/>
                  </a:lnTo>
                  <a:lnTo>
                    <a:pt x="11" y="127"/>
                  </a:lnTo>
                  <a:lnTo>
                    <a:pt x="10" y="119"/>
                  </a:lnTo>
                  <a:lnTo>
                    <a:pt x="8" y="111"/>
                  </a:lnTo>
                  <a:lnTo>
                    <a:pt x="7" y="104"/>
                  </a:lnTo>
                  <a:lnTo>
                    <a:pt x="6" y="96"/>
                  </a:lnTo>
                  <a:lnTo>
                    <a:pt x="3" y="89"/>
                  </a:lnTo>
                  <a:lnTo>
                    <a:pt x="3" y="81"/>
                  </a:lnTo>
                  <a:lnTo>
                    <a:pt x="2" y="74"/>
                  </a:lnTo>
                  <a:lnTo>
                    <a:pt x="1" y="66"/>
                  </a:lnTo>
                  <a:lnTo>
                    <a:pt x="0" y="58"/>
                  </a:lnTo>
                  <a:lnTo>
                    <a:pt x="0" y="51"/>
                  </a:lnTo>
                  <a:lnTo>
                    <a:pt x="0" y="43"/>
                  </a:lnTo>
                  <a:lnTo>
                    <a:pt x="1" y="36"/>
                  </a:lnTo>
                  <a:lnTo>
                    <a:pt x="1" y="27"/>
                  </a:lnTo>
                  <a:lnTo>
                    <a:pt x="3" y="21"/>
                  </a:lnTo>
                  <a:lnTo>
                    <a:pt x="3" y="13"/>
                  </a:lnTo>
                  <a:lnTo>
                    <a:pt x="7" y="6"/>
                  </a:lnTo>
                  <a:lnTo>
                    <a:pt x="7" y="3"/>
                  </a:lnTo>
                  <a:lnTo>
                    <a:pt x="9" y="2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6"/>
                  </a:lnTo>
                  <a:lnTo>
                    <a:pt x="1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48" name="Freeform 60"/>
            <p:cNvSpPr>
              <a:spLocks/>
            </p:cNvSpPr>
            <p:nvPr/>
          </p:nvSpPr>
          <p:spPr bwMode="auto">
            <a:xfrm>
              <a:off x="3174" y="2898"/>
              <a:ext cx="41" cy="70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40" y="13"/>
                </a:cxn>
                <a:cxn ang="0">
                  <a:pos x="40" y="16"/>
                </a:cxn>
                <a:cxn ang="0">
                  <a:pos x="37" y="20"/>
                </a:cxn>
                <a:cxn ang="0">
                  <a:pos x="36" y="23"/>
                </a:cxn>
                <a:cxn ang="0">
                  <a:pos x="35" y="28"/>
                </a:cxn>
                <a:cxn ang="0">
                  <a:pos x="34" y="32"/>
                </a:cxn>
                <a:cxn ang="0">
                  <a:pos x="32" y="35"/>
                </a:cxn>
                <a:cxn ang="0">
                  <a:pos x="32" y="40"/>
                </a:cxn>
                <a:cxn ang="0">
                  <a:pos x="28" y="43"/>
                </a:cxn>
                <a:cxn ang="0">
                  <a:pos x="27" y="47"/>
                </a:cxn>
                <a:cxn ang="0">
                  <a:pos x="25" y="50"/>
                </a:cxn>
                <a:cxn ang="0">
                  <a:pos x="24" y="55"/>
                </a:cxn>
                <a:cxn ang="0">
                  <a:pos x="21" y="58"/>
                </a:cxn>
                <a:cxn ang="0">
                  <a:pos x="19" y="61"/>
                </a:cxn>
                <a:cxn ang="0">
                  <a:pos x="16" y="64"/>
                </a:cxn>
                <a:cxn ang="0">
                  <a:pos x="15" y="67"/>
                </a:cxn>
                <a:cxn ang="0">
                  <a:pos x="12" y="69"/>
                </a:cxn>
                <a:cxn ang="0">
                  <a:pos x="8" y="70"/>
                </a:cxn>
                <a:cxn ang="0">
                  <a:pos x="4" y="68"/>
                </a:cxn>
                <a:cxn ang="0">
                  <a:pos x="2" y="66"/>
                </a:cxn>
                <a:cxn ang="0">
                  <a:pos x="0" y="62"/>
                </a:cxn>
                <a:cxn ang="0">
                  <a:pos x="0" y="60"/>
                </a:cxn>
                <a:cxn ang="0">
                  <a:pos x="2" y="57"/>
                </a:cxn>
                <a:cxn ang="0">
                  <a:pos x="2" y="55"/>
                </a:cxn>
                <a:cxn ang="0">
                  <a:pos x="4" y="50"/>
                </a:cxn>
                <a:cxn ang="0">
                  <a:pos x="6" y="47"/>
                </a:cxn>
                <a:cxn ang="0">
                  <a:pos x="9" y="43"/>
                </a:cxn>
                <a:cxn ang="0">
                  <a:pos x="14" y="39"/>
                </a:cxn>
                <a:cxn ang="0">
                  <a:pos x="17" y="34"/>
                </a:cxn>
                <a:cxn ang="0">
                  <a:pos x="21" y="31"/>
                </a:cxn>
                <a:cxn ang="0">
                  <a:pos x="21" y="27"/>
                </a:cxn>
                <a:cxn ang="0">
                  <a:pos x="23" y="24"/>
                </a:cxn>
                <a:cxn ang="0">
                  <a:pos x="23" y="20"/>
                </a:cxn>
                <a:cxn ang="0">
                  <a:pos x="24" y="16"/>
                </a:cxn>
                <a:cxn ang="0">
                  <a:pos x="24" y="14"/>
                </a:cxn>
                <a:cxn ang="0">
                  <a:pos x="24" y="11"/>
                </a:cxn>
                <a:cxn ang="0">
                  <a:pos x="24" y="8"/>
                </a:cxn>
                <a:cxn ang="0">
                  <a:pos x="26" y="6"/>
                </a:cxn>
                <a:cxn ang="0">
                  <a:pos x="27" y="2"/>
                </a:cxn>
                <a:cxn ang="0">
                  <a:pos x="28" y="1"/>
                </a:cxn>
                <a:cxn ang="0">
                  <a:pos x="32" y="0"/>
                </a:cxn>
                <a:cxn ang="0">
                  <a:pos x="35" y="1"/>
                </a:cxn>
                <a:cxn ang="0">
                  <a:pos x="37" y="1"/>
                </a:cxn>
                <a:cxn ang="0">
                  <a:pos x="40" y="4"/>
                </a:cxn>
                <a:cxn ang="0">
                  <a:pos x="40" y="6"/>
                </a:cxn>
                <a:cxn ang="0">
                  <a:pos x="41" y="9"/>
                </a:cxn>
                <a:cxn ang="0">
                  <a:pos x="41" y="9"/>
                </a:cxn>
              </a:cxnLst>
              <a:rect l="0" t="0" r="r" b="b"/>
              <a:pathLst>
                <a:path w="41" h="70">
                  <a:moveTo>
                    <a:pt x="41" y="9"/>
                  </a:moveTo>
                  <a:lnTo>
                    <a:pt x="40" y="13"/>
                  </a:lnTo>
                  <a:lnTo>
                    <a:pt x="40" y="16"/>
                  </a:lnTo>
                  <a:lnTo>
                    <a:pt x="37" y="20"/>
                  </a:lnTo>
                  <a:lnTo>
                    <a:pt x="36" y="23"/>
                  </a:lnTo>
                  <a:lnTo>
                    <a:pt x="35" y="28"/>
                  </a:lnTo>
                  <a:lnTo>
                    <a:pt x="34" y="32"/>
                  </a:lnTo>
                  <a:lnTo>
                    <a:pt x="32" y="35"/>
                  </a:lnTo>
                  <a:lnTo>
                    <a:pt x="32" y="40"/>
                  </a:lnTo>
                  <a:lnTo>
                    <a:pt x="28" y="43"/>
                  </a:lnTo>
                  <a:lnTo>
                    <a:pt x="27" y="47"/>
                  </a:lnTo>
                  <a:lnTo>
                    <a:pt x="25" y="50"/>
                  </a:lnTo>
                  <a:lnTo>
                    <a:pt x="24" y="55"/>
                  </a:lnTo>
                  <a:lnTo>
                    <a:pt x="21" y="58"/>
                  </a:lnTo>
                  <a:lnTo>
                    <a:pt x="19" y="61"/>
                  </a:lnTo>
                  <a:lnTo>
                    <a:pt x="16" y="64"/>
                  </a:lnTo>
                  <a:lnTo>
                    <a:pt x="15" y="67"/>
                  </a:lnTo>
                  <a:lnTo>
                    <a:pt x="12" y="69"/>
                  </a:lnTo>
                  <a:lnTo>
                    <a:pt x="8" y="70"/>
                  </a:lnTo>
                  <a:lnTo>
                    <a:pt x="4" y="68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0"/>
                  </a:lnTo>
                  <a:lnTo>
                    <a:pt x="6" y="47"/>
                  </a:lnTo>
                  <a:lnTo>
                    <a:pt x="9" y="43"/>
                  </a:lnTo>
                  <a:lnTo>
                    <a:pt x="14" y="39"/>
                  </a:lnTo>
                  <a:lnTo>
                    <a:pt x="17" y="34"/>
                  </a:lnTo>
                  <a:lnTo>
                    <a:pt x="21" y="31"/>
                  </a:lnTo>
                  <a:lnTo>
                    <a:pt x="21" y="27"/>
                  </a:lnTo>
                  <a:lnTo>
                    <a:pt x="23" y="24"/>
                  </a:lnTo>
                  <a:lnTo>
                    <a:pt x="23" y="20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1"/>
                  </a:lnTo>
                  <a:lnTo>
                    <a:pt x="24" y="8"/>
                  </a:lnTo>
                  <a:lnTo>
                    <a:pt x="26" y="6"/>
                  </a:lnTo>
                  <a:lnTo>
                    <a:pt x="27" y="2"/>
                  </a:lnTo>
                  <a:lnTo>
                    <a:pt x="28" y="1"/>
                  </a:lnTo>
                  <a:lnTo>
                    <a:pt x="32" y="0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1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49" name="Freeform 61"/>
            <p:cNvSpPr>
              <a:spLocks/>
            </p:cNvSpPr>
            <p:nvPr/>
          </p:nvSpPr>
          <p:spPr bwMode="auto">
            <a:xfrm>
              <a:off x="3204" y="2889"/>
              <a:ext cx="123" cy="29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20" y="11"/>
                </a:cxn>
                <a:cxn ang="0">
                  <a:pos x="28" y="10"/>
                </a:cxn>
                <a:cxn ang="0">
                  <a:pos x="35" y="10"/>
                </a:cxn>
                <a:cxn ang="0">
                  <a:pos x="42" y="8"/>
                </a:cxn>
                <a:cxn ang="0">
                  <a:pos x="49" y="6"/>
                </a:cxn>
                <a:cxn ang="0">
                  <a:pos x="57" y="5"/>
                </a:cxn>
                <a:cxn ang="0">
                  <a:pos x="65" y="3"/>
                </a:cxn>
                <a:cxn ang="0">
                  <a:pos x="74" y="1"/>
                </a:cxn>
                <a:cxn ang="0">
                  <a:pos x="81" y="0"/>
                </a:cxn>
                <a:cxn ang="0">
                  <a:pos x="88" y="0"/>
                </a:cxn>
                <a:cxn ang="0">
                  <a:pos x="96" y="0"/>
                </a:cxn>
                <a:cxn ang="0">
                  <a:pos x="102" y="2"/>
                </a:cxn>
                <a:cxn ang="0">
                  <a:pos x="107" y="4"/>
                </a:cxn>
                <a:cxn ang="0">
                  <a:pos x="113" y="8"/>
                </a:cxn>
                <a:cxn ang="0">
                  <a:pos x="118" y="14"/>
                </a:cxn>
                <a:cxn ang="0">
                  <a:pos x="123" y="20"/>
                </a:cxn>
                <a:cxn ang="0">
                  <a:pos x="123" y="26"/>
                </a:cxn>
                <a:cxn ang="0">
                  <a:pos x="120" y="29"/>
                </a:cxn>
                <a:cxn ang="0">
                  <a:pos x="115" y="28"/>
                </a:cxn>
                <a:cxn ang="0">
                  <a:pos x="110" y="22"/>
                </a:cxn>
                <a:cxn ang="0">
                  <a:pos x="103" y="17"/>
                </a:cxn>
                <a:cxn ang="0">
                  <a:pos x="98" y="16"/>
                </a:cxn>
                <a:cxn ang="0">
                  <a:pos x="93" y="16"/>
                </a:cxn>
                <a:cxn ang="0">
                  <a:pos x="87" y="16"/>
                </a:cxn>
                <a:cxn ang="0">
                  <a:pos x="81" y="16"/>
                </a:cxn>
                <a:cxn ang="0">
                  <a:pos x="75" y="17"/>
                </a:cxn>
                <a:cxn ang="0">
                  <a:pos x="67" y="18"/>
                </a:cxn>
                <a:cxn ang="0">
                  <a:pos x="59" y="20"/>
                </a:cxn>
                <a:cxn ang="0">
                  <a:pos x="51" y="22"/>
                </a:cxn>
                <a:cxn ang="0">
                  <a:pos x="43" y="24"/>
                </a:cxn>
                <a:cxn ang="0">
                  <a:pos x="35" y="25"/>
                </a:cxn>
                <a:cxn ang="0">
                  <a:pos x="29" y="25"/>
                </a:cxn>
                <a:cxn ang="0">
                  <a:pos x="21" y="26"/>
                </a:cxn>
                <a:cxn ang="0">
                  <a:pos x="12" y="26"/>
                </a:cxn>
                <a:cxn ang="0">
                  <a:pos x="3" y="26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3" y="13"/>
                </a:cxn>
                <a:cxn ang="0">
                  <a:pos x="7" y="13"/>
                </a:cxn>
              </a:cxnLst>
              <a:rect l="0" t="0" r="r" b="b"/>
              <a:pathLst>
                <a:path w="123" h="29">
                  <a:moveTo>
                    <a:pt x="7" y="13"/>
                  </a:moveTo>
                  <a:lnTo>
                    <a:pt x="11" y="12"/>
                  </a:lnTo>
                  <a:lnTo>
                    <a:pt x="16" y="12"/>
                  </a:lnTo>
                  <a:lnTo>
                    <a:pt x="20" y="11"/>
                  </a:lnTo>
                  <a:lnTo>
                    <a:pt x="24" y="11"/>
                  </a:lnTo>
                  <a:lnTo>
                    <a:pt x="28" y="10"/>
                  </a:lnTo>
                  <a:lnTo>
                    <a:pt x="32" y="10"/>
                  </a:lnTo>
                  <a:lnTo>
                    <a:pt x="35" y="10"/>
                  </a:lnTo>
                  <a:lnTo>
                    <a:pt x="39" y="10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9" y="6"/>
                  </a:lnTo>
                  <a:lnTo>
                    <a:pt x="53" y="6"/>
                  </a:lnTo>
                  <a:lnTo>
                    <a:pt x="57" y="5"/>
                  </a:lnTo>
                  <a:lnTo>
                    <a:pt x="61" y="4"/>
                  </a:lnTo>
                  <a:lnTo>
                    <a:pt x="65" y="3"/>
                  </a:lnTo>
                  <a:lnTo>
                    <a:pt x="70" y="2"/>
                  </a:lnTo>
                  <a:lnTo>
                    <a:pt x="74" y="1"/>
                  </a:lnTo>
                  <a:lnTo>
                    <a:pt x="77" y="1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99" y="1"/>
                  </a:lnTo>
                  <a:lnTo>
                    <a:pt x="102" y="2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1" y="6"/>
                  </a:lnTo>
                  <a:lnTo>
                    <a:pt x="113" y="8"/>
                  </a:lnTo>
                  <a:lnTo>
                    <a:pt x="115" y="10"/>
                  </a:lnTo>
                  <a:lnTo>
                    <a:pt x="118" y="14"/>
                  </a:lnTo>
                  <a:lnTo>
                    <a:pt x="121" y="17"/>
                  </a:lnTo>
                  <a:lnTo>
                    <a:pt x="123" y="20"/>
                  </a:lnTo>
                  <a:lnTo>
                    <a:pt x="123" y="24"/>
                  </a:lnTo>
                  <a:lnTo>
                    <a:pt x="123" y="26"/>
                  </a:lnTo>
                  <a:lnTo>
                    <a:pt x="122" y="28"/>
                  </a:lnTo>
                  <a:lnTo>
                    <a:pt x="120" y="29"/>
                  </a:lnTo>
                  <a:lnTo>
                    <a:pt x="118" y="29"/>
                  </a:lnTo>
                  <a:lnTo>
                    <a:pt x="115" y="28"/>
                  </a:lnTo>
                  <a:lnTo>
                    <a:pt x="114" y="25"/>
                  </a:lnTo>
                  <a:lnTo>
                    <a:pt x="110" y="22"/>
                  </a:lnTo>
                  <a:lnTo>
                    <a:pt x="106" y="18"/>
                  </a:lnTo>
                  <a:lnTo>
                    <a:pt x="103" y="17"/>
                  </a:lnTo>
                  <a:lnTo>
                    <a:pt x="101" y="17"/>
                  </a:lnTo>
                  <a:lnTo>
                    <a:pt x="98" y="16"/>
                  </a:lnTo>
                  <a:lnTo>
                    <a:pt x="96" y="16"/>
                  </a:lnTo>
                  <a:lnTo>
                    <a:pt x="93" y="16"/>
                  </a:lnTo>
                  <a:lnTo>
                    <a:pt x="89" y="16"/>
                  </a:lnTo>
                  <a:lnTo>
                    <a:pt x="87" y="16"/>
                  </a:lnTo>
                  <a:lnTo>
                    <a:pt x="84" y="16"/>
                  </a:lnTo>
                  <a:lnTo>
                    <a:pt x="81" y="16"/>
                  </a:lnTo>
                  <a:lnTo>
                    <a:pt x="78" y="17"/>
                  </a:lnTo>
                  <a:lnTo>
                    <a:pt x="75" y="17"/>
                  </a:lnTo>
                  <a:lnTo>
                    <a:pt x="73" y="17"/>
                  </a:lnTo>
                  <a:lnTo>
                    <a:pt x="67" y="18"/>
                  </a:lnTo>
                  <a:lnTo>
                    <a:pt x="62" y="19"/>
                  </a:lnTo>
                  <a:lnTo>
                    <a:pt x="59" y="20"/>
                  </a:lnTo>
                  <a:lnTo>
                    <a:pt x="55" y="22"/>
                  </a:lnTo>
                  <a:lnTo>
                    <a:pt x="51" y="22"/>
                  </a:lnTo>
                  <a:lnTo>
                    <a:pt x="47" y="23"/>
                  </a:lnTo>
                  <a:lnTo>
                    <a:pt x="43" y="24"/>
                  </a:lnTo>
                  <a:lnTo>
                    <a:pt x="40" y="25"/>
                  </a:lnTo>
                  <a:lnTo>
                    <a:pt x="35" y="25"/>
                  </a:lnTo>
                  <a:lnTo>
                    <a:pt x="32" y="25"/>
                  </a:lnTo>
                  <a:lnTo>
                    <a:pt x="29" y="25"/>
                  </a:lnTo>
                  <a:lnTo>
                    <a:pt x="24" y="26"/>
                  </a:lnTo>
                  <a:lnTo>
                    <a:pt x="21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7" y="27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2" y="14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50" name="Freeform 62"/>
            <p:cNvSpPr>
              <a:spLocks/>
            </p:cNvSpPr>
            <p:nvPr/>
          </p:nvSpPr>
          <p:spPr bwMode="auto">
            <a:xfrm>
              <a:off x="3155" y="2658"/>
              <a:ext cx="83" cy="9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31" y="4"/>
                </a:cxn>
                <a:cxn ang="0">
                  <a:pos x="37" y="7"/>
                </a:cxn>
                <a:cxn ang="0">
                  <a:pos x="43" y="9"/>
                </a:cxn>
                <a:cxn ang="0">
                  <a:pos x="50" y="14"/>
                </a:cxn>
                <a:cxn ang="0">
                  <a:pos x="58" y="19"/>
                </a:cxn>
                <a:cxn ang="0">
                  <a:pos x="64" y="26"/>
                </a:cxn>
                <a:cxn ang="0">
                  <a:pos x="68" y="32"/>
                </a:cxn>
                <a:cxn ang="0">
                  <a:pos x="72" y="40"/>
                </a:cxn>
                <a:cxn ang="0">
                  <a:pos x="74" y="46"/>
                </a:cxn>
                <a:cxn ang="0">
                  <a:pos x="78" y="53"/>
                </a:cxn>
                <a:cxn ang="0">
                  <a:pos x="79" y="59"/>
                </a:cxn>
                <a:cxn ang="0">
                  <a:pos x="80" y="66"/>
                </a:cxn>
                <a:cxn ang="0">
                  <a:pos x="81" y="73"/>
                </a:cxn>
                <a:cxn ang="0">
                  <a:pos x="81" y="80"/>
                </a:cxn>
                <a:cxn ang="0">
                  <a:pos x="82" y="88"/>
                </a:cxn>
                <a:cxn ang="0">
                  <a:pos x="82" y="95"/>
                </a:cxn>
                <a:cxn ang="0">
                  <a:pos x="78" y="95"/>
                </a:cxn>
                <a:cxn ang="0">
                  <a:pos x="74" y="88"/>
                </a:cxn>
                <a:cxn ang="0">
                  <a:pos x="73" y="82"/>
                </a:cxn>
                <a:cxn ang="0">
                  <a:pos x="72" y="75"/>
                </a:cxn>
                <a:cxn ang="0">
                  <a:pos x="70" y="70"/>
                </a:cxn>
                <a:cxn ang="0">
                  <a:pos x="68" y="64"/>
                </a:cxn>
                <a:cxn ang="0">
                  <a:pos x="65" y="59"/>
                </a:cxn>
                <a:cxn ang="0">
                  <a:pos x="62" y="53"/>
                </a:cxn>
                <a:cxn ang="0">
                  <a:pos x="59" y="47"/>
                </a:cxn>
                <a:cxn ang="0">
                  <a:pos x="54" y="41"/>
                </a:cxn>
                <a:cxn ang="0">
                  <a:pos x="51" y="35"/>
                </a:cxn>
                <a:cxn ang="0">
                  <a:pos x="45" y="30"/>
                </a:cxn>
                <a:cxn ang="0">
                  <a:pos x="37" y="22"/>
                </a:cxn>
                <a:cxn ang="0">
                  <a:pos x="30" y="19"/>
                </a:cxn>
                <a:cxn ang="0">
                  <a:pos x="24" y="16"/>
                </a:cxn>
                <a:cxn ang="0">
                  <a:pos x="17" y="14"/>
                </a:cxn>
                <a:cxn ang="0">
                  <a:pos x="10" y="10"/>
                </a:cxn>
                <a:cxn ang="0">
                  <a:pos x="4" y="9"/>
                </a:cxn>
                <a:cxn ang="0">
                  <a:pos x="1" y="7"/>
                </a:cxn>
                <a:cxn ang="0">
                  <a:pos x="0" y="3"/>
                </a:cxn>
                <a:cxn ang="0">
                  <a:pos x="3" y="1"/>
                </a:cxn>
                <a:cxn ang="0">
                  <a:pos x="6" y="1"/>
                </a:cxn>
              </a:cxnLst>
              <a:rect l="0" t="0" r="r" b="b"/>
              <a:pathLst>
                <a:path w="83" h="95">
                  <a:moveTo>
                    <a:pt x="6" y="1"/>
                  </a:moveTo>
                  <a:lnTo>
                    <a:pt x="9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7" y="2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37" y="7"/>
                  </a:lnTo>
                  <a:lnTo>
                    <a:pt x="41" y="8"/>
                  </a:lnTo>
                  <a:lnTo>
                    <a:pt x="43" y="9"/>
                  </a:lnTo>
                  <a:lnTo>
                    <a:pt x="47" y="12"/>
                  </a:lnTo>
                  <a:lnTo>
                    <a:pt x="50" y="14"/>
                  </a:lnTo>
                  <a:lnTo>
                    <a:pt x="52" y="15"/>
                  </a:lnTo>
                  <a:lnTo>
                    <a:pt x="58" y="19"/>
                  </a:lnTo>
                  <a:lnTo>
                    <a:pt x="62" y="23"/>
                  </a:lnTo>
                  <a:lnTo>
                    <a:pt x="64" y="26"/>
                  </a:lnTo>
                  <a:lnTo>
                    <a:pt x="65" y="30"/>
                  </a:lnTo>
                  <a:lnTo>
                    <a:pt x="68" y="32"/>
                  </a:lnTo>
                  <a:lnTo>
                    <a:pt x="70" y="36"/>
                  </a:lnTo>
                  <a:lnTo>
                    <a:pt x="72" y="40"/>
                  </a:lnTo>
                  <a:lnTo>
                    <a:pt x="73" y="43"/>
                  </a:lnTo>
                  <a:lnTo>
                    <a:pt x="74" y="46"/>
                  </a:lnTo>
                  <a:lnTo>
                    <a:pt x="77" y="49"/>
                  </a:lnTo>
                  <a:lnTo>
                    <a:pt x="78" y="53"/>
                  </a:lnTo>
                  <a:lnTo>
                    <a:pt x="78" y="56"/>
                  </a:lnTo>
                  <a:lnTo>
                    <a:pt x="79" y="59"/>
                  </a:lnTo>
                  <a:lnTo>
                    <a:pt x="80" y="62"/>
                  </a:lnTo>
                  <a:lnTo>
                    <a:pt x="80" y="66"/>
                  </a:lnTo>
                  <a:lnTo>
                    <a:pt x="81" y="70"/>
                  </a:lnTo>
                  <a:lnTo>
                    <a:pt x="81" y="73"/>
                  </a:lnTo>
                  <a:lnTo>
                    <a:pt x="81" y="76"/>
                  </a:lnTo>
                  <a:lnTo>
                    <a:pt x="81" y="80"/>
                  </a:lnTo>
                  <a:lnTo>
                    <a:pt x="81" y="84"/>
                  </a:lnTo>
                  <a:lnTo>
                    <a:pt x="82" y="88"/>
                  </a:lnTo>
                  <a:lnTo>
                    <a:pt x="83" y="91"/>
                  </a:lnTo>
                  <a:lnTo>
                    <a:pt x="82" y="95"/>
                  </a:lnTo>
                  <a:lnTo>
                    <a:pt x="80" y="95"/>
                  </a:lnTo>
                  <a:lnTo>
                    <a:pt x="78" y="95"/>
                  </a:lnTo>
                  <a:lnTo>
                    <a:pt x="76" y="93"/>
                  </a:lnTo>
                  <a:lnTo>
                    <a:pt x="74" y="88"/>
                  </a:lnTo>
                  <a:lnTo>
                    <a:pt x="74" y="85"/>
                  </a:lnTo>
                  <a:lnTo>
                    <a:pt x="73" y="82"/>
                  </a:lnTo>
                  <a:lnTo>
                    <a:pt x="73" y="79"/>
                  </a:lnTo>
                  <a:lnTo>
                    <a:pt x="72" y="75"/>
                  </a:lnTo>
                  <a:lnTo>
                    <a:pt x="70" y="73"/>
                  </a:lnTo>
                  <a:lnTo>
                    <a:pt x="70" y="70"/>
                  </a:lnTo>
                  <a:lnTo>
                    <a:pt x="69" y="67"/>
                  </a:lnTo>
                  <a:lnTo>
                    <a:pt x="68" y="64"/>
                  </a:lnTo>
                  <a:lnTo>
                    <a:pt x="65" y="61"/>
                  </a:lnTo>
                  <a:lnTo>
                    <a:pt x="65" y="59"/>
                  </a:lnTo>
                  <a:lnTo>
                    <a:pt x="63" y="56"/>
                  </a:lnTo>
                  <a:lnTo>
                    <a:pt x="62" y="53"/>
                  </a:lnTo>
                  <a:lnTo>
                    <a:pt x="60" y="49"/>
                  </a:lnTo>
                  <a:lnTo>
                    <a:pt x="59" y="47"/>
                  </a:lnTo>
                  <a:lnTo>
                    <a:pt x="56" y="44"/>
                  </a:lnTo>
                  <a:lnTo>
                    <a:pt x="54" y="41"/>
                  </a:lnTo>
                  <a:lnTo>
                    <a:pt x="53" y="37"/>
                  </a:lnTo>
                  <a:lnTo>
                    <a:pt x="51" y="35"/>
                  </a:lnTo>
                  <a:lnTo>
                    <a:pt x="50" y="33"/>
                  </a:lnTo>
                  <a:lnTo>
                    <a:pt x="45" y="30"/>
                  </a:lnTo>
                  <a:lnTo>
                    <a:pt x="42" y="26"/>
                  </a:lnTo>
                  <a:lnTo>
                    <a:pt x="37" y="22"/>
                  </a:lnTo>
                  <a:lnTo>
                    <a:pt x="32" y="19"/>
                  </a:lnTo>
                  <a:lnTo>
                    <a:pt x="30" y="19"/>
                  </a:lnTo>
                  <a:lnTo>
                    <a:pt x="27" y="17"/>
                  </a:lnTo>
                  <a:lnTo>
                    <a:pt x="24" y="16"/>
                  </a:lnTo>
                  <a:lnTo>
                    <a:pt x="22" y="15"/>
                  </a:lnTo>
                  <a:lnTo>
                    <a:pt x="17" y="14"/>
                  </a:lnTo>
                  <a:lnTo>
                    <a:pt x="14" y="12"/>
                  </a:lnTo>
                  <a:lnTo>
                    <a:pt x="10" y="10"/>
                  </a:lnTo>
                  <a:lnTo>
                    <a:pt x="6" y="10"/>
                  </a:lnTo>
                  <a:lnTo>
                    <a:pt x="4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51" name="Freeform 63"/>
            <p:cNvSpPr>
              <a:spLocks/>
            </p:cNvSpPr>
            <p:nvPr/>
          </p:nvSpPr>
          <p:spPr bwMode="auto">
            <a:xfrm>
              <a:off x="3183" y="2927"/>
              <a:ext cx="126" cy="34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6" y="24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8" y="19"/>
                </a:cxn>
                <a:cxn ang="0">
                  <a:pos x="22" y="17"/>
                </a:cxn>
                <a:cxn ang="0">
                  <a:pos x="25" y="16"/>
                </a:cxn>
                <a:cxn ang="0">
                  <a:pos x="30" y="15"/>
                </a:cxn>
                <a:cxn ang="0">
                  <a:pos x="34" y="16"/>
                </a:cxn>
                <a:cxn ang="0">
                  <a:pos x="40" y="15"/>
                </a:cxn>
                <a:cxn ang="0">
                  <a:pos x="45" y="15"/>
                </a:cxn>
                <a:cxn ang="0">
                  <a:pos x="51" y="15"/>
                </a:cxn>
                <a:cxn ang="0">
                  <a:pos x="56" y="15"/>
                </a:cxn>
                <a:cxn ang="0">
                  <a:pos x="62" y="14"/>
                </a:cxn>
                <a:cxn ang="0">
                  <a:pos x="68" y="13"/>
                </a:cxn>
                <a:cxn ang="0">
                  <a:pos x="72" y="12"/>
                </a:cxn>
                <a:cxn ang="0">
                  <a:pos x="78" y="12"/>
                </a:cxn>
                <a:cxn ang="0">
                  <a:pos x="82" y="11"/>
                </a:cxn>
                <a:cxn ang="0">
                  <a:pos x="87" y="10"/>
                </a:cxn>
                <a:cxn ang="0">
                  <a:pos x="92" y="8"/>
                </a:cxn>
                <a:cxn ang="0">
                  <a:pos x="98" y="6"/>
                </a:cxn>
                <a:cxn ang="0">
                  <a:pos x="102" y="4"/>
                </a:cxn>
                <a:cxn ang="0">
                  <a:pos x="108" y="4"/>
                </a:cxn>
                <a:cxn ang="0">
                  <a:pos x="114" y="2"/>
                </a:cxn>
                <a:cxn ang="0">
                  <a:pos x="120" y="1"/>
                </a:cxn>
                <a:cxn ang="0">
                  <a:pos x="124" y="0"/>
                </a:cxn>
                <a:cxn ang="0">
                  <a:pos x="126" y="2"/>
                </a:cxn>
                <a:cxn ang="0">
                  <a:pos x="126" y="5"/>
                </a:cxn>
                <a:cxn ang="0">
                  <a:pos x="123" y="8"/>
                </a:cxn>
                <a:cxn ang="0">
                  <a:pos x="117" y="11"/>
                </a:cxn>
                <a:cxn ang="0">
                  <a:pos x="110" y="12"/>
                </a:cxn>
                <a:cxn ang="0">
                  <a:pos x="105" y="15"/>
                </a:cxn>
                <a:cxn ang="0">
                  <a:pos x="99" y="16"/>
                </a:cxn>
                <a:cxn ang="0">
                  <a:pos x="95" y="19"/>
                </a:cxn>
                <a:cxn ang="0">
                  <a:pos x="89" y="20"/>
                </a:cxn>
                <a:cxn ang="0">
                  <a:pos x="83" y="22"/>
                </a:cxn>
                <a:cxn ang="0">
                  <a:pos x="79" y="25"/>
                </a:cxn>
                <a:cxn ang="0">
                  <a:pos x="73" y="27"/>
                </a:cxn>
                <a:cxn ang="0">
                  <a:pos x="68" y="27"/>
                </a:cxn>
                <a:cxn ang="0">
                  <a:pos x="63" y="29"/>
                </a:cxn>
                <a:cxn ang="0">
                  <a:pos x="58" y="30"/>
                </a:cxn>
                <a:cxn ang="0">
                  <a:pos x="52" y="30"/>
                </a:cxn>
                <a:cxn ang="0">
                  <a:pos x="46" y="31"/>
                </a:cxn>
                <a:cxn ang="0">
                  <a:pos x="40" y="31"/>
                </a:cxn>
                <a:cxn ang="0">
                  <a:pos x="34" y="31"/>
                </a:cxn>
                <a:cxn ang="0">
                  <a:pos x="31" y="31"/>
                </a:cxn>
                <a:cxn ang="0">
                  <a:pos x="26" y="30"/>
                </a:cxn>
                <a:cxn ang="0">
                  <a:pos x="23" y="30"/>
                </a:cxn>
                <a:cxn ang="0">
                  <a:pos x="19" y="31"/>
                </a:cxn>
                <a:cxn ang="0">
                  <a:pos x="15" y="31"/>
                </a:cxn>
                <a:cxn ang="0">
                  <a:pos x="13" y="32"/>
                </a:cxn>
                <a:cxn ang="0">
                  <a:pos x="9" y="33"/>
                </a:cxn>
                <a:cxn ang="0">
                  <a:pos x="6" y="34"/>
                </a:cxn>
                <a:cxn ang="0">
                  <a:pos x="3" y="34"/>
                </a:cxn>
                <a:cxn ang="0">
                  <a:pos x="0" y="32"/>
                </a:cxn>
                <a:cxn ang="0">
                  <a:pos x="0" y="29"/>
                </a:cxn>
                <a:cxn ang="0">
                  <a:pos x="3" y="27"/>
                </a:cxn>
                <a:cxn ang="0">
                  <a:pos x="3" y="27"/>
                </a:cxn>
              </a:cxnLst>
              <a:rect l="0" t="0" r="r" b="b"/>
              <a:pathLst>
                <a:path w="126" h="34">
                  <a:moveTo>
                    <a:pt x="3" y="27"/>
                  </a:moveTo>
                  <a:lnTo>
                    <a:pt x="6" y="24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8" y="19"/>
                  </a:lnTo>
                  <a:lnTo>
                    <a:pt x="22" y="17"/>
                  </a:lnTo>
                  <a:lnTo>
                    <a:pt x="25" y="16"/>
                  </a:lnTo>
                  <a:lnTo>
                    <a:pt x="30" y="15"/>
                  </a:lnTo>
                  <a:lnTo>
                    <a:pt x="34" y="16"/>
                  </a:lnTo>
                  <a:lnTo>
                    <a:pt x="40" y="15"/>
                  </a:lnTo>
                  <a:lnTo>
                    <a:pt x="45" y="15"/>
                  </a:lnTo>
                  <a:lnTo>
                    <a:pt x="51" y="15"/>
                  </a:lnTo>
                  <a:lnTo>
                    <a:pt x="56" y="15"/>
                  </a:lnTo>
                  <a:lnTo>
                    <a:pt x="62" y="14"/>
                  </a:lnTo>
                  <a:lnTo>
                    <a:pt x="68" y="13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2" y="11"/>
                  </a:lnTo>
                  <a:lnTo>
                    <a:pt x="87" y="10"/>
                  </a:lnTo>
                  <a:lnTo>
                    <a:pt x="92" y="8"/>
                  </a:lnTo>
                  <a:lnTo>
                    <a:pt x="98" y="6"/>
                  </a:lnTo>
                  <a:lnTo>
                    <a:pt x="102" y="4"/>
                  </a:lnTo>
                  <a:lnTo>
                    <a:pt x="108" y="4"/>
                  </a:lnTo>
                  <a:lnTo>
                    <a:pt x="114" y="2"/>
                  </a:lnTo>
                  <a:lnTo>
                    <a:pt x="120" y="1"/>
                  </a:lnTo>
                  <a:lnTo>
                    <a:pt x="124" y="0"/>
                  </a:lnTo>
                  <a:lnTo>
                    <a:pt x="126" y="2"/>
                  </a:lnTo>
                  <a:lnTo>
                    <a:pt x="126" y="5"/>
                  </a:lnTo>
                  <a:lnTo>
                    <a:pt x="123" y="8"/>
                  </a:lnTo>
                  <a:lnTo>
                    <a:pt x="117" y="11"/>
                  </a:lnTo>
                  <a:lnTo>
                    <a:pt x="110" y="12"/>
                  </a:lnTo>
                  <a:lnTo>
                    <a:pt x="105" y="15"/>
                  </a:lnTo>
                  <a:lnTo>
                    <a:pt x="99" y="16"/>
                  </a:lnTo>
                  <a:lnTo>
                    <a:pt x="95" y="19"/>
                  </a:lnTo>
                  <a:lnTo>
                    <a:pt x="89" y="20"/>
                  </a:lnTo>
                  <a:lnTo>
                    <a:pt x="83" y="22"/>
                  </a:lnTo>
                  <a:lnTo>
                    <a:pt x="79" y="25"/>
                  </a:lnTo>
                  <a:lnTo>
                    <a:pt x="73" y="27"/>
                  </a:lnTo>
                  <a:lnTo>
                    <a:pt x="68" y="27"/>
                  </a:lnTo>
                  <a:lnTo>
                    <a:pt x="63" y="29"/>
                  </a:lnTo>
                  <a:lnTo>
                    <a:pt x="58" y="30"/>
                  </a:lnTo>
                  <a:lnTo>
                    <a:pt x="52" y="30"/>
                  </a:lnTo>
                  <a:lnTo>
                    <a:pt x="46" y="31"/>
                  </a:lnTo>
                  <a:lnTo>
                    <a:pt x="40" y="31"/>
                  </a:lnTo>
                  <a:lnTo>
                    <a:pt x="34" y="31"/>
                  </a:lnTo>
                  <a:lnTo>
                    <a:pt x="31" y="31"/>
                  </a:lnTo>
                  <a:lnTo>
                    <a:pt x="26" y="30"/>
                  </a:lnTo>
                  <a:lnTo>
                    <a:pt x="23" y="30"/>
                  </a:lnTo>
                  <a:lnTo>
                    <a:pt x="19" y="31"/>
                  </a:lnTo>
                  <a:lnTo>
                    <a:pt x="15" y="31"/>
                  </a:lnTo>
                  <a:lnTo>
                    <a:pt x="13" y="32"/>
                  </a:lnTo>
                  <a:lnTo>
                    <a:pt x="9" y="33"/>
                  </a:lnTo>
                  <a:lnTo>
                    <a:pt x="6" y="34"/>
                  </a:lnTo>
                  <a:lnTo>
                    <a:pt x="3" y="34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3" y="27"/>
                  </a:lnTo>
                  <a:lnTo>
                    <a:pt x="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52" name="Freeform 64"/>
            <p:cNvSpPr>
              <a:spLocks/>
            </p:cNvSpPr>
            <p:nvPr/>
          </p:nvSpPr>
          <p:spPr bwMode="auto">
            <a:xfrm>
              <a:off x="3628" y="2462"/>
              <a:ext cx="84" cy="171"/>
            </a:xfrm>
            <a:custGeom>
              <a:avLst/>
              <a:gdLst/>
              <a:ahLst/>
              <a:cxnLst>
                <a:cxn ang="0">
                  <a:pos x="67" y="17"/>
                </a:cxn>
                <a:cxn ang="0">
                  <a:pos x="47" y="26"/>
                </a:cxn>
                <a:cxn ang="0">
                  <a:pos x="31" y="41"/>
                </a:cxn>
                <a:cxn ang="0">
                  <a:pos x="20" y="62"/>
                </a:cxn>
                <a:cxn ang="0">
                  <a:pos x="14" y="85"/>
                </a:cxn>
                <a:cxn ang="0">
                  <a:pos x="13" y="109"/>
                </a:cxn>
                <a:cxn ang="0">
                  <a:pos x="19" y="133"/>
                </a:cxn>
                <a:cxn ang="0">
                  <a:pos x="30" y="152"/>
                </a:cxn>
                <a:cxn ang="0">
                  <a:pos x="42" y="161"/>
                </a:cxn>
                <a:cxn ang="0">
                  <a:pos x="51" y="160"/>
                </a:cxn>
                <a:cxn ang="0">
                  <a:pos x="58" y="155"/>
                </a:cxn>
                <a:cxn ang="0">
                  <a:pos x="61" y="150"/>
                </a:cxn>
                <a:cxn ang="0">
                  <a:pos x="66" y="146"/>
                </a:cxn>
                <a:cxn ang="0">
                  <a:pos x="69" y="142"/>
                </a:cxn>
                <a:cxn ang="0">
                  <a:pos x="73" y="135"/>
                </a:cxn>
                <a:cxn ang="0">
                  <a:pos x="77" y="134"/>
                </a:cxn>
                <a:cxn ang="0">
                  <a:pos x="80" y="135"/>
                </a:cxn>
                <a:cxn ang="0">
                  <a:pos x="82" y="139"/>
                </a:cxn>
                <a:cxn ang="0">
                  <a:pos x="78" y="146"/>
                </a:cxn>
                <a:cxn ang="0">
                  <a:pos x="76" y="151"/>
                </a:cxn>
                <a:cxn ang="0">
                  <a:pos x="69" y="159"/>
                </a:cxn>
                <a:cxn ang="0">
                  <a:pos x="62" y="164"/>
                </a:cxn>
                <a:cxn ang="0">
                  <a:pos x="58" y="168"/>
                </a:cxn>
                <a:cxn ang="0">
                  <a:pos x="52" y="170"/>
                </a:cxn>
                <a:cxn ang="0">
                  <a:pos x="47" y="171"/>
                </a:cxn>
                <a:cxn ang="0">
                  <a:pos x="39" y="171"/>
                </a:cxn>
                <a:cxn ang="0">
                  <a:pos x="29" y="168"/>
                </a:cxn>
                <a:cxn ang="0">
                  <a:pos x="21" y="162"/>
                </a:cxn>
                <a:cxn ang="0">
                  <a:pos x="14" y="153"/>
                </a:cxn>
                <a:cxn ang="0">
                  <a:pos x="9" y="146"/>
                </a:cxn>
                <a:cxn ang="0">
                  <a:pos x="5" y="135"/>
                </a:cxn>
                <a:cxn ang="0">
                  <a:pos x="2" y="125"/>
                </a:cxn>
                <a:cxn ang="0">
                  <a:pos x="1" y="115"/>
                </a:cxn>
                <a:cxn ang="0">
                  <a:pos x="0" y="100"/>
                </a:cxn>
                <a:cxn ang="0">
                  <a:pos x="0" y="80"/>
                </a:cxn>
                <a:cxn ang="0">
                  <a:pos x="1" y="60"/>
                </a:cxn>
                <a:cxn ang="0">
                  <a:pos x="5" y="42"/>
                </a:cxn>
                <a:cxn ang="0">
                  <a:pos x="13" y="26"/>
                </a:cxn>
                <a:cxn ang="0">
                  <a:pos x="25" y="13"/>
                </a:cxn>
                <a:cxn ang="0">
                  <a:pos x="42" y="3"/>
                </a:cxn>
                <a:cxn ang="0">
                  <a:pos x="64" y="0"/>
                </a:cxn>
                <a:cxn ang="0">
                  <a:pos x="79" y="0"/>
                </a:cxn>
                <a:cxn ang="0">
                  <a:pos x="83" y="5"/>
                </a:cxn>
                <a:cxn ang="0">
                  <a:pos x="84" y="12"/>
                </a:cxn>
                <a:cxn ang="0">
                  <a:pos x="80" y="16"/>
                </a:cxn>
                <a:cxn ang="0">
                  <a:pos x="78" y="17"/>
                </a:cxn>
              </a:cxnLst>
              <a:rect l="0" t="0" r="r" b="b"/>
              <a:pathLst>
                <a:path w="84" h="171">
                  <a:moveTo>
                    <a:pt x="78" y="17"/>
                  </a:moveTo>
                  <a:lnTo>
                    <a:pt x="67" y="17"/>
                  </a:lnTo>
                  <a:lnTo>
                    <a:pt x="57" y="20"/>
                  </a:lnTo>
                  <a:lnTo>
                    <a:pt x="47" y="26"/>
                  </a:lnTo>
                  <a:lnTo>
                    <a:pt x="39" y="32"/>
                  </a:lnTo>
                  <a:lnTo>
                    <a:pt x="31" y="41"/>
                  </a:lnTo>
                  <a:lnTo>
                    <a:pt x="25" y="51"/>
                  </a:lnTo>
                  <a:lnTo>
                    <a:pt x="20" y="62"/>
                  </a:lnTo>
                  <a:lnTo>
                    <a:pt x="18" y="73"/>
                  </a:lnTo>
                  <a:lnTo>
                    <a:pt x="14" y="85"/>
                  </a:lnTo>
                  <a:lnTo>
                    <a:pt x="13" y="98"/>
                  </a:lnTo>
                  <a:lnTo>
                    <a:pt x="13" y="109"/>
                  </a:lnTo>
                  <a:lnTo>
                    <a:pt x="15" y="122"/>
                  </a:lnTo>
                  <a:lnTo>
                    <a:pt x="19" y="133"/>
                  </a:lnTo>
                  <a:lnTo>
                    <a:pt x="23" y="143"/>
                  </a:lnTo>
                  <a:lnTo>
                    <a:pt x="30" y="152"/>
                  </a:lnTo>
                  <a:lnTo>
                    <a:pt x="39" y="160"/>
                  </a:lnTo>
                  <a:lnTo>
                    <a:pt x="42" y="161"/>
                  </a:lnTo>
                  <a:lnTo>
                    <a:pt x="47" y="161"/>
                  </a:lnTo>
                  <a:lnTo>
                    <a:pt x="51" y="160"/>
                  </a:lnTo>
                  <a:lnTo>
                    <a:pt x="56" y="157"/>
                  </a:lnTo>
                  <a:lnTo>
                    <a:pt x="58" y="155"/>
                  </a:lnTo>
                  <a:lnTo>
                    <a:pt x="60" y="152"/>
                  </a:lnTo>
                  <a:lnTo>
                    <a:pt x="61" y="150"/>
                  </a:lnTo>
                  <a:lnTo>
                    <a:pt x="65" y="149"/>
                  </a:lnTo>
                  <a:lnTo>
                    <a:pt x="66" y="146"/>
                  </a:lnTo>
                  <a:lnTo>
                    <a:pt x="68" y="144"/>
                  </a:lnTo>
                  <a:lnTo>
                    <a:pt x="69" y="142"/>
                  </a:lnTo>
                  <a:lnTo>
                    <a:pt x="73" y="138"/>
                  </a:lnTo>
                  <a:lnTo>
                    <a:pt x="73" y="135"/>
                  </a:lnTo>
                  <a:lnTo>
                    <a:pt x="76" y="135"/>
                  </a:lnTo>
                  <a:lnTo>
                    <a:pt x="77" y="134"/>
                  </a:lnTo>
                  <a:lnTo>
                    <a:pt x="79" y="134"/>
                  </a:lnTo>
                  <a:lnTo>
                    <a:pt x="80" y="135"/>
                  </a:lnTo>
                  <a:lnTo>
                    <a:pt x="82" y="137"/>
                  </a:lnTo>
                  <a:lnTo>
                    <a:pt x="82" y="139"/>
                  </a:lnTo>
                  <a:lnTo>
                    <a:pt x="80" y="144"/>
                  </a:lnTo>
                  <a:lnTo>
                    <a:pt x="78" y="146"/>
                  </a:lnTo>
                  <a:lnTo>
                    <a:pt x="77" y="149"/>
                  </a:lnTo>
                  <a:lnTo>
                    <a:pt x="76" y="151"/>
                  </a:lnTo>
                  <a:lnTo>
                    <a:pt x="74" y="153"/>
                  </a:lnTo>
                  <a:lnTo>
                    <a:pt x="69" y="159"/>
                  </a:lnTo>
                  <a:lnTo>
                    <a:pt x="65" y="163"/>
                  </a:lnTo>
                  <a:lnTo>
                    <a:pt x="62" y="164"/>
                  </a:lnTo>
                  <a:lnTo>
                    <a:pt x="60" y="166"/>
                  </a:lnTo>
                  <a:lnTo>
                    <a:pt x="58" y="168"/>
                  </a:lnTo>
                  <a:lnTo>
                    <a:pt x="55" y="169"/>
                  </a:lnTo>
                  <a:lnTo>
                    <a:pt x="52" y="170"/>
                  </a:lnTo>
                  <a:lnTo>
                    <a:pt x="50" y="171"/>
                  </a:lnTo>
                  <a:lnTo>
                    <a:pt x="47" y="171"/>
                  </a:lnTo>
                  <a:lnTo>
                    <a:pt x="43" y="171"/>
                  </a:lnTo>
                  <a:lnTo>
                    <a:pt x="39" y="171"/>
                  </a:lnTo>
                  <a:lnTo>
                    <a:pt x="33" y="170"/>
                  </a:lnTo>
                  <a:lnTo>
                    <a:pt x="29" y="168"/>
                  </a:lnTo>
                  <a:lnTo>
                    <a:pt x="24" y="165"/>
                  </a:lnTo>
                  <a:lnTo>
                    <a:pt x="21" y="162"/>
                  </a:lnTo>
                  <a:lnTo>
                    <a:pt x="18" y="159"/>
                  </a:lnTo>
                  <a:lnTo>
                    <a:pt x="14" y="153"/>
                  </a:lnTo>
                  <a:lnTo>
                    <a:pt x="12" y="150"/>
                  </a:lnTo>
                  <a:lnTo>
                    <a:pt x="9" y="146"/>
                  </a:lnTo>
                  <a:lnTo>
                    <a:pt x="7" y="140"/>
                  </a:lnTo>
                  <a:lnTo>
                    <a:pt x="5" y="135"/>
                  </a:lnTo>
                  <a:lnTo>
                    <a:pt x="4" y="131"/>
                  </a:lnTo>
                  <a:lnTo>
                    <a:pt x="2" y="125"/>
                  </a:lnTo>
                  <a:lnTo>
                    <a:pt x="1" y="120"/>
                  </a:lnTo>
                  <a:lnTo>
                    <a:pt x="1" y="115"/>
                  </a:lnTo>
                  <a:lnTo>
                    <a:pt x="1" y="110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0" y="80"/>
                  </a:lnTo>
                  <a:lnTo>
                    <a:pt x="1" y="71"/>
                  </a:lnTo>
                  <a:lnTo>
                    <a:pt x="1" y="60"/>
                  </a:lnTo>
                  <a:lnTo>
                    <a:pt x="3" y="51"/>
                  </a:lnTo>
                  <a:lnTo>
                    <a:pt x="5" y="42"/>
                  </a:lnTo>
                  <a:lnTo>
                    <a:pt x="9" y="35"/>
                  </a:lnTo>
                  <a:lnTo>
                    <a:pt x="13" y="26"/>
                  </a:lnTo>
                  <a:lnTo>
                    <a:pt x="20" y="18"/>
                  </a:lnTo>
                  <a:lnTo>
                    <a:pt x="25" y="13"/>
                  </a:lnTo>
                  <a:lnTo>
                    <a:pt x="33" y="8"/>
                  </a:lnTo>
                  <a:lnTo>
                    <a:pt x="42" y="3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0"/>
                  </a:lnTo>
                  <a:lnTo>
                    <a:pt x="79" y="0"/>
                  </a:lnTo>
                  <a:lnTo>
                    <a:pt x="82" y="3"/>
                  </a:lnTo>
                  <a:lnTo>
                    <a:pt x="83" y="5"/>
                  </a:lnTo>
                  <a:lnTo>
                    <a:pt x="84" y="9"/>
                  </a:lnTo>
                  <a:lnTo>
                    <a:pt x="84" y="12"/>
                  </a:lnTo>
                  <a:lnTo>
                    <a:pt x="83" y="14"/>
                  </a:lnTo>
                  <a:lnTo>
                    <a:pt x="80" y="16"/>
                  </a:lnTo>
                  <a:lnTo>
                    <a:pt x="78" y="17"/>
                  </a:lnTo>
                  <a:lnTo>
                    <a:pt x="7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53" name="Freeform 65"/>
            <p:cNvSpPr>
              <a:spLocks/>
            </p:cNvSpPr>
            <p:nvPr/>
          </p:nvSpPr>
          <p:spPr bwMode="auto">
            <a:xfrm>
              <a:off x="3698" y="2462"/>
              <a:ext cx="93" cy="11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2" y="0"/>
                </a:cxn>
                <a:cxn ang="0">
                  <a:pos x="32" y="3"/>
                </a:cxn>
                <a:cxn ang="0">
                  <a:pos x="41" y="9"/>
                </a:cxn>
                <a:cxn ang="0">
                  <a:pos x="49" y="14"/>
                </a:cxn>
                <a:cxn ang="0">
                  <a:pos x="54" y="22"/>
                </a:cxn>
                <a:cxn ang="0">
                  <a:pos x="60" y="30"/>
                </a:cxn>
                <a:cxn ang="0">
                  <a:pos x="64" y="40"/>
                </a:cxn>
                <a:cxn ang="0">
                  <a:pos x="67" y="48"/>
                </a:cxn>
                <a:cxn ang="0">
                  <a:pos x="67" y="51"/>
                </a:cxn>
                <a:cxn ang="0">
                  <a:pos x="67" y="58"/>
                </a:cxn>
                <a:cxn ang="0">
                  <a:pos x="67" y="67"/>
                </a:cxn>
                <a:cxn ang="0">
                  <a:pos x="68" y="77"/>
                </a:cxn>
                <a:cxn ang="0">
                  <a:pos x="73" y="83"/>
                </a:cxn>
                <a:cxn ang="0">
                  <a:pos x="78" y="88"/>
                </a:cxn>
                <a:cxn ang="0">
                  <a:pos x="82" y="91"/>
                </a:cxn>
                <a:cxn ang="0">
                  <a:pos x="87" y="95"/>
                </a:cxn>
                <a:cxn ang="0">
                  <a:pos x="93" y="102"/>
                </a:cxn>
                <a:cxn ang="0">
                  <a:pos x="93" y="109"/>
                </a:cxn>
                <a:cxn ang="0">
                  <a:pos x="88" y="116"/>
                </a:cxn>
                <a:cxn ang="0">
                  <a:pos x="79" y="117"/>
                </a:cxn>
                <a:cxn ang="0">
                  <a:pos x="71" y="111"/>
                </a:cxn>
                <a:cxn ang="0">
                  <a:pos x="65" y="107"/>
                </a:cxn>
                <a:cxn ang="0">
                  <a:pos x="59" y="103"/>
                </a:cxn>
                <a:cxn ang="0">
                  <a:pos x="53" y="98"/>
                </a:cxn>
                <a:cxn ang="0">
                  <a:pos x="49" y="93"/>
                </a:cxn>
                <a:cxn ang="0">
                  <a:pos x="44" y="88"/>
                </a:cxn>
                <a:cxn ang="0">
                  <a:pos x="43" y="81"/>
                </a:cxn>
                <a:cxn ang="0">
                  <a:pos x="43" y="77"/>
                </a:cxn>
                <a:cxn ang="0">
                  <a:pos x="44" y="70"/>
                </a:cxn>
                <a:cxn ang="0">
                  <a:pos x="44" y="65"/>
                </a:cxn>
                <a:cxn ang="0">
                  <a:pos x="44" y="58"/>
                </a:cxn>
                <a:cxn ang="0">
                  <a:pos x="43" y="52"/>
                </a:cxn>
                <a:cxn ang="0">
                  <a:pos x="41" y="45"/>
                </a:cxn>
                <a:cxn ang="0">
                  <a:pos x="38" y="39"/>
                </a:cxn>
                <a:cxn ang="0">
                  <a:pos x="35" y="32"/>
                </a:cxn>
                <a:cxn ang="0">
                  <a:pos x="32" y="28"/>
                </a:cxn>
                <a:cxn ang="0">
                  <a:pos x="27" y="24"/>
                </a:cxn>
                <a:cxn ang="0">
                  <a:pos x="22" y="20"/>
                </a:cxn>
                <a:cxn ang="0">
                  <a:pos x="16" y="18"/>
                </a:cxn>
                <a:cxn ang="0">
                  <a:pos x="9" y="17"/>
                </a:cxn>
                <a:cxn ang="0">
                  <a:pos x="3" y="16"/>
                </a:cxn>
                <a:cxn ang="0">
                  <a:pos x="0" y="11"/>
                </a:cxn>
                <a:cxn ang="0">
                  <a:pos x="1" y="4"/>
                </a:cxn>
                <a:cxn ang="0">
                  <a:pos x="4" y="0"/>
                </a:cxn>
                <a:cxn ang="0">
                  <a:pos x="7" y="0"/>
                </a:cxn>
              </a:cxnLst>
              <a:rect l="0" t="0" r="r" b="b"/>
              <a:pathLst>
                <a:path w="93" h="117">
                  <a:moveTo>
                    <a:pt x="7" y="0"/>
                  </a:moveTo>
                  <a:lnTo>
                    <a:pt x="13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6" y="6"/>
                  </a:lnTo>
                  <a:lnTo>
                    <a:pt x="41" y="9"/>
                  </a:lnTo>
                  <a:lnTo>
                    <a:pt x="44" y="12"/>
                  </a:lnTo>
                  <a:lnTo>
                    <a:pt x="49" y="14"/>
                  </a:lnTo>
                  <a:lnTo>
                    <a:pt x="52" y="18"/>
                  </a:lnTo>
                  <a:lnTo>
                    <a:pt x="54" y="22"/>
                  </a:lnTo>
                  <a:lnTo>
                    <a:pt x="58" y="26"/>
                  </a:lnTo>
                  <a:lnTo>
                    <a:pt x="60" y="30"/>
                  </a:lnTo>
                  <a:lnTo>
                    <a:pt x="63" y="35"/>
                  </a:lnTo>
                  <a:lnTo>
                    <a:pt x="64" y="40"/>
                  </a:lnTo>
                  <a:lnTo>
                    <a:pt x="67" y="44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7" y="51"/>
                  </a:lnTo>
                  <a:lnTo>
                    <a:pt x="67" y="54"/>
                  </a:lnTo>
                  <a:lnTo>
                    <a:pt x="67" y="58"/>
                  </a:lnTo>
                  <a:lnTo>
                    <a:pt x="67" y="64"/>
                  </a:lnTo>
                  <a:lnTo>
                    <a:pt x="67" y="67"/>
                  </a:lnTo>
                  <a:lnTo>
                    <a:pt x="67" y="72"/>
                  </a:lnTo>
                  <a:lnTo>
                    <a:pt x="68" y="77"/>
                  </a:lnTo>
                  <a:lnTo>
                    <a:pt x="71" y="80"/>
                  </a:lnTo>
                  <a:lnTo>
                    <a:pt x="73" y="83"/>
                  </a:lnTo>
                  <a:lnTo>
                    <a:pt x="75" y="85"/>
                  </a:lnTo>
                  <a:lnTo>
                    <a:pt x="78" y="88"/>
                  </a:lnTo>
                  <a:lnTo>
                    <a:pt x="80" y="90"/>
                  </a:lnTo>
                  <a:lnTo>
                    <a:pt x="82" y="91"/>
                  </a:lnTo>
                  <a:lnTo>
                    <a:pt x="84" y="94"/>
                  </a:lnTo>
                  <a:lnTo>
                    <a:pt x="87" y="95"/>
                  </a:lnTo>
                  <a:lnTo>
                    <a:pt x="90" y="98"/>
                  </a:lnTo>
                  <a:lnTo>
                    <a:pt x="93" y="102"/>
                  </a:lnTo>
                  <a:lnTo>
                    <a:pt x="93" y="106"/>
                  </a:lnTo>
                  <a:lnTo>
                    <a:pt x="93" y="109"/>
                  </a:lnTo>
                  <a:lnTo>
                    <a:pt x="91" y="113"/>
                  </a:lnTo>
                  <a:lnTo>
                    <a:pt x="88" y="116"/>
                  </a:lnTo>
                  <a:lnTo>
                    <a:pt x="84" y="117"/>
                  </a:lnTo>
                  <a:lnTo>
                    <a:pt x="79" y="117"/>
                  </a:lnTo>
                  <a:lnTo>
                    <a:pt x="75" y="113"/>
                  </a:lnTo>
                  <a:lnTo>
                    <a:pt x="71" y="111"/>
                  </a:lnTo>
                  <a:lnTo>
                    <a:pt x="69" y="109"/>
                  </a:lnTo>
                  <a:lnTo>
                    <a:pt x="65" y="107"/>
                  </a:lnTo>
                  <a:lnTo>
                    <a:pt x="62" y="106"/>
                  </a:lnTo>
                  <a:lnTo>
                    <a:pt x="59" y="103"/>
                  </a:lnTo>
                  <a:lnTo>
                    <a:pt x="55" y="102"/>
                  </a:lnTo>
                  <a:lnTo>
                    <a:pt x="53" y="98"/>
                  </a:lnTo>
                  <a:lnTo>
                    <a:pt x="51" y="95"/>
                  </a:lnTo>
                  <a:lnTo>
                    <a:pt x="49" y="93"/>
                  </a:lnTo>
                  <a:lnTo>
                    <a:pt x="46" y="91"/>
                  </a:lnTo>
                  <a:lnTo>
                    <a:pt x="44" y="88"/>
                  </a:lnTo>
                  <a:lnTo>
                    <a:pt x="44" y="84"/>
                  </a:lnTo>
                  <a:lnTo>
                    <a:pt x="43" y="81"/>
                  </a:lnTo>
                  <a:lnTo>
                    <a:pt x="43" y="79"/>
                  </a:lnTo>
                  <a:lnTo>
                    <a:pt x="43" y="77"/>
                  </a:lnTo>
                  <a:lnTo>
                    <a:pt x="44" y="73"/>
                  </a:lnTo>
                  <a:lnTo>
                    <a:pt x="44" y="70"/>
                  </a:lnTo>
                  <a:lnTo>
                    <a:pt x="44" y="67"/>
                  </a:lnTo>
                  <a:lnTo>
                    <a:pt x="44" y="65"/>
                  </a:lnTo>
                  <a:lnTo>
                    <a:pt x="44" y="62"/>
                  </a:lnTo>
                  <a:lnTo>
                    <a:pt x="44" y="58"/>
                  </a:lnTo>
                  <a:lnTo>
                    <a:pt x="44" y="55"/>
                  </a:lnTo>
                  <a:lnTo>
                    <a:pt x="43" y="52"/>
                  </a:lnTo>
                  <a:lnTo>
                    <a:pt x="43" y="49"/>
                  </a:lnTo>
                  <a:lnTo>
                    <a:pt x="41" y="45"/>
                  </a:lnTo>
                  <a:lnTo>
                    <a:pt x="41" y="42"/>
                  </a:lnTo>
                  <a:lnTo>
                    <a:pt x="38" y="39"/>
                  </a:lnTo>
                  <a:lnTo>
                    <a:pt x="37" y="37"/>
                  </a:lnTo>
                  <a:lnTo>
                    <a:pt x="35" y="32"/>
                  </a:lnTo>
                  <a:lnTo>
                    <a:pt x="33" y="30"/>
                  </a:lnTo>
                  <a:lnTo>
                    <a:pt x="32" y="28"/>
                  </a:lnTo>
                  <a:lnTo>
                    <a:pt x="29" y="26"/>
                  </a:lnTo>
                  <a:lnTo>
                    <a:pt x="27" y="24"/>
                  </a:lnTo>
                  <a:lnTo>
                    <a:pt x="25" y="22"/>
                  </a:lnTo>
                  <a:lnTo>
                    <a:pt x="22" y="20"/>
                  </a:lnTo>
                  <a:lnTo>
                    <a:pt x="19" y="18"/>
                  </a:lnTo>
                  <a:lnTo>
                    <a:pt x="16" y="18"/>
                  </a:lnTo>
                  <a:lnTo>
                    <a:pt x="13" y="17"/>
                  </a:lnTo>
                  <a:lnTo>
                    <a:pt x="9" y="17"/>
                  </a:lnTo>
                  <a:lnTo>
                    <a:pt x="7" y="17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54" name="Freeform 66"/>
            <p:cNvSpPr>
              <a:spLocks/>
            </p:cNvSpPr>
            <p:nvPr/>
          </p:nvSpPr>
          <p:spPr bwMode="auto">
            <a:xfrm>
              <a:off x="3703" y="2547"/>
              <a:ext cx="133" cy="168"/>
            </a:xfrm>
            <a:custGeom>
              <a:avLst/>
              <a:gdLst/>
              <a:ahLst/>
              <a:cxnLst>
                <a:cxn ang="0">
                  <a:pos x="124" y="17"/>
                </a:cxn>
                <a:cxn ang="0">
                  <a:pos x="118" y="17"/>
                </a:cxn>
                <a:cxn ang="0">
                  <a:pos x="112" y="17"/>
                </a:cxn>
                <a:cxn ang="0">
                  <a:pos x="108" y="17"/>
                </a:cxn>
                <a:cxn ang="0">
                  <a:pos x="102" y="17"/>
                </a:cxn>
                <a:cxn ang="0">
                  <a:pos x="96" y="18"/>
                </a:cxn>
                <a:cxn ang="0">
                  <a:pos x="88" y="20"/>
                </a:cxn>
                <a:cxn ang="0">
                  <a:pos x="79" y="24"/>
                </a:cxn>
                <a:cxn ang="0">
                  <a:pos x="69" y="32"/>
                </a:cxn>
                <a:cxn ang="0">
                  <a:pos x="57" y="43"/>
                </a:cxn>
                <a:cxn ang="0">
                  <a:pos x="45" y="58"/>
                </a:cxn>
                <a:cxn ang="0">
                  <a:pos x="33" y="75"/>
                </a:cxn>
                <a:cxn ang="0">
                  <a:pos x="24" y="95"/>
                </a:cxn>
                <a:cxn ang="0">
                  <a:pos x="17" y="119"/>
                </a:cxn>
                <a:cxn ang="0">
                  <a:pos x="14" y="133"/>
                </a:cxn>
                <a:cxn ang="0">
                  <a:pos x="13" y="139"/>
                </a:cxn>
                <a:cxn ang="0">
                  <a:pos x="12" y="145"/>
                </a:cxn>
                <a:cxn ang="0">
                  <a:pos x="10" y="154"/>
                </a:cxn>
                <a:cxn ang="0">
                  <a:pos x="9" y="160"/>
                </a:cxn>
                <a:cxn ang="0">
                  <a:pos x="5" y="166"/>
                </a:cxn>
                <a:cxn ang="0">
                  <a:pos x="3" y="168"/>
                </a:cxn>
                <a:cxn ang="0">
                  <a:pos x="2" y="166"/>
                </a:cxn>
                <a:cxn ang="0">
                  <a:pos x="0" y="155"/>
                </a:cxn>
                <a:cxn ang="0">
                  <a:pos x="1" y="133"/>
                </a:cxn>
                <a:cxn ang="0">
                  <a:pos x="5" y="107"/>
                </a:cxn>
                <a:cxn ang="0">
                  <a:pos x="14" y="83"/>
                </a:cxn>
                <a:cxn ang="0">
                  <a:pos x="26" y="57"/>
                </a:cxn>
                <a:cxn ang="0">
                  <a:pos x="40" y="35"/>
                </a:cxn>
                <a:cxn ang="0">
                  <a:pos x="58" y="17"/>
                </a:cxn>
                <a:cxn ang="0">
                  <a:pos x="78" y="4"/>
                </a:cxn>
                <a:cxn ang="0">
                  <a:pos x="92" y="0"/>
                </a:cxn>
                <a:cxn ang="0">
                  <a:pos x="100" y="0"/>
                </a:cxn>
                <a:cxn ang="0">
                  <a:pos x="104" y="1"/>
                </a:cxn>
                <a:cxn ang="0">
                  <a:pos x="110" y="1"/>
                </a:cxn>
                <a:cxn ang="0">
                  <a:pos x="115" y="3"/>
                </a:cxn>
                <a:cxn ang="0">
                  <a:pos x="121" y="5"/>
                </a:cxn>
                <a:cxn ang="0">
                  <a:pos x="128" y="6"/>
                </a:cxn>
                <a:cxn ang="0">
                  <a:pos x="132" y="10"/>
                </a:cxn>
                <a:cxn ang="0">
                  <a:pos x="133" y="15"/>
                </a:cxn>
                <a:cxn ang="0">
                  <a:pos x="130" y="18"/>
                </a:cxn>
                <a:cxn ang="0">
                  <a:pos x="127" y="18"/>
                </a:cxn>
              </a:cxnLst>
              <a:rect l="0" t="0" r="r" b="b"/>
              <a:pathLst>
                <a:path w="133" h="168">
                  <a:moveTo>
                    <a:pt x="127" y="18"/>
                  </a:moveTo>
                  <a:lnTo>
                    <a:pt x="124" y="17"/>
                  </a:lnTo>
                  <a:lnTo>
                    <a:pt x="120" y="17"/>
                  </a:lnTo>
                  <a:lnTo>
                    <a:pt x="118" y="17"/>
                  </a:lnTo>
                  <a:lnTo>
                    <a:pt x="115" y="17"/>
                  </a:lnTo>
                  <a:lnTo>
                    <a:pt x="112" y="17"/>
                  </a:lnTo>
                  <a:lnTo>
                    <a:pt x="111" y="17"/>
                  </a:lnTo>
                  <a:lnTo>
                    <a:pt x="108" y="17"/>
                  </a:lnTo>
                  <a:lnTo>
                    <a:pt x="104" y="17"/>
                  </a:lnTo>
                  <a:lnTo>
                    <a:pt x="102" y="17"/>
                  </a:lnTo>
                  <a:lnTo>
                    <a:pt x="100" y="18"/>
                  </a:lnTo>
                  <a:lnTo>
                    <a:pt x="96" y="18"/>
                  </a:lnTo>
                  <a:lnTo>
                    <a:pt x="93" y="19"/>
                  </a:lnTo>
                  <a:lnTo>
                    <a:pt x="88" y="20"/>
                  </a:lnTo>
                  <a:lnTo>
                    <a:pt x="85" y="21"/>
                  </a:lnTo>
                  <a:lnTo>
                    <a:pt x="79" y="24"/>
                  </a:lnTo>
                  <a:lnTo>
                    <a:pt x="74" y="27"/>
                  </a:lnTo>
                  <a:lnTo>
                    <a:pt x="69" y="32"/>
                  </a:lnTo>
                  <a:lnTo>
                    <a:pt x="63" y="37"/>
                  </a:lnTo>
                  <a:lnTo>
                    <a:pt x="57" y="43"/>
                  </a:lnTo>
                  <a:lnTo>
                    <a:pt x="50" y="50"/>
                  </a:lnTo>
                  <a:lnTo>
                    <a:pt x="45" y="58"/>
                  </a:lnTo>
                  <a:lnTo>
                    <a:pt x="39" y="66"/>
                  </a:lnTo>
                  <a:lnTo>
                    <a:pt x="33" y="75"/>
                  </a:lnTo>
                  <a:lnTo>
                    <a:pt x="28" y="86"/>
                  </a:lnTo>
                  <a:lnTo>
                    <a:pt x="24" y="95"/>
                  </a:lnTo>
                  <a:lnTo>
                    <a:pt x="20" y="107"/>
                  </a:lnTo>
                  <a:lnTo>
                    <a:pt x="17" y="119"/>
                  </a:lnTo>
                  <a:lnTo>
                    <a:pt x="14" y="133"/>
                  </a:lnTo>
                  <a:lnTo>
                    <a:pt x="14" y="133"/>
                  </a:lnTo>
                  <a:lnTo>
                    <a:pt x="13" y="137"/>
                  </a:lnTo>
                  <a:lnTo>
                    <a:pt x="13" y="139"/>
                  </a:lnTo>
                  <a:lnTo>
                    <a:pt x="13" y="142"/>
                  </a:lnTo>
                  <a:lnTo>
                    <a:pt x="12" y="145"/>
                  </a:lnTo>
                  <a:lnTo>
                    <a:pt x="11" y="150"/>
                  </a:lnTo>
                  <a:lnTo>
                    <a:pt x="10" y="154"/>
                  </a:lnTo>
                  <a:lnTo>
                    <a:pt x="9" y="158"/>
                  </a:lnTo>
                  <a:lnTo>
                    <a:pt x="9" y="160"/>
                  </a:lnTo>
                  <a:lnTo>
                    <a:pt x="8" y="164"/>
                  </a:lnTo>
                  <a:lnTo>
                    <a:pt x="5" y="166"/>
                  </a:lnTo>
                  <a:lnTo>
                    <a:pt x="5" y="168"/>
                  </a:lnTo>
                  <a:lnTo>
                    <a:pt x="3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1" y="164"/>
                  </a:lnTo>
                  <a:lnTo>
                    <a:pt x="0" y="155"/>
                  </a:lnTo>
                  <a:lnTo>
                    <a:pt x="0" y="144"/>
                  </a:lnTo>
                  <a:lnTo>
                    <a:pt x="1" y="133"/>
                  </a:lnTo>
                  <a:lnTo>
                    <a:pt x="2" y="120"/>
                  </a:lnTo>
                  <a:lnTo>
                    <a:pt x="5" y="107"/>
                  </a:lnTo>
                  <a:lnTo>
                    <a:pt x="9" y="95"/>
                  </a:lnTo>
                  <a:lnTo>
                    <a:pt x="14" y="83"/>
                  </a:lnTo>
                  <a:lnTo>
                    <a:pt x="20" y="70"/>
                  </a:lnTo>
                  <a:lnTo>
                    <a:pt x="26" y="57"/>
                  </a:lnTo>
                  <a:lnTo>
                    <a:pt x="33" y="46"/>
                  </a:lnTo>
                  <a:lnTo>
                    <a:pt x="40" y="35"/>
                  </a:lnTo>
                  <a:lnTo>
                    <a:pt x="49" y="24"/>
                  </a:lnTo>
                  <a:lnTo>
                    <a:pt x="58" y="17"/>
                  </a:lnTo>
                  <a:lnTo>
                    <a:pt x="68" y="9"/>
                  </a:lnTo>
                  <a:lnTo>
                    <a:pt x="78" y="4"/>
                  </a:lnTo>
                  <a:lnTo>
                    <a:pt x="90" y="1"/>
                  </a:lnTo>
                  <a:lnTo>
                    <a:pt x="92" y="0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1"/>
                  </a:lnTo>
                  <a:lnTo>
                    <a:pt x="108" y="1"/>
                  </a:lnTo>
                  <a:lnTo>
                    <a:pt x="110" y="1"/>
                  </a:lnTo>
                  <a:lnTo>
                    <a:pt x="112" y="3"/>
                  </a:lnTo>
                  <a:lnTo>
                    <a:pt x="115" y="3"/>
                  </a:lnTo>
                  <a:lnTo>
                    <a:pt x="118" y="3"/>
                  </a:lnTo>
                  <a:lnTo>
                    <a:pt x="121" y="5"/>
                  </a:lnTo>
                  <a:lnTo>
                    <a:pt x="125" y="6"/>
                  </a:lnTo>
                  <a:lnTo>
                    <a:pt x="128" y="6"/>
                  </a:lnTo>
                  <a:lnTo>
                    <a:pt x="130" y="9"/>
                  </a:lnTo>
                  <a:lnTo>
                    <a:pt x="132" y="10"/>
                  </a:lnTo>
                  <a:lnTo>
                    <a:pt x="133" y="13"/>
                  </a:lnTo>
                  <a:lnTo>
                    <a:pt x="133" y="15"/>
                  </a:lnTo>
                  <a:lnTo>
                    <a:pt x="132" y="17"/>
                  </a:lnTo>
                  <a:lnTo>
                    <a:pt x="130" y="18"/>
                  </a:lnTo>
                  <a:lnTo>
                    <a:pt x="127" y="18"/>
                  </a:lnTo>
                  <a:lnTo>
                    <a:pt x="12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55" name="Freeform 67"/>
            <p:cNvSpPr>
              <a:spLocks/>
            </p:cNvSpPr>
            <p:nvPr/>
          </p:nvSpPr>
          <p:spPr bwMode="auto">
            <a:xfrm>
              <a:off x="3731" y="2866"/>
              <a:ext cx="58" cy="209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5" y="22"/>
                </a:cxn>
                <a:cxn ang="0">
                  <a:pos x="28" y="27"/>
                </a:cxn>
                <a:cxn ang="0">
                  <a:pos x="31" y="33"/>
                </a:cxn>
                <a:cxn ang="0">
                  <a:pos x="35" y="41"/>
                </a:cxn>
                <a:cxn ang="0">
                  <a:pos x="38" y="49"/>
                </a:cxn>
                <a:cxn ang="0">
                  <a:pos x="41" y="56"/>
                </a:cxn>
                <a:cxn ang="0">
                  <a:pos x="46" y="64"/>
                </a:cxn>
                <a:cxn ang="0">
                  <a:pos x="48" y="71"/>
                </a:cxn>
                <a:cxn ang="0">
                  <a:pos x="51" y="78"/>
                </a:cxn>
                <a:cxn ang="0">
                  <a:pos x="53" y="86"/>
                </a:cxn>
                <a:cxn ang="0">
                  <a:pos x="55" y="94"/>
                </a:cxn>
                <a:cxn ang="0">
                  <a:pos x="57" y="106"/>
                </a:cxn>
                <a:cxn ang="0">
                  <a:pos x="58" y="120"/>
                </a:cxn>
                <a:cxn ang="0">
                  <a:pos x="58" y="134"/>
                </a:cxn>
                <a:cxn ang="0">
                  <a:pos x="57" y="147"/>
                </a:cxn>
                <a:cxn ang="0">
                  <a:pos x="56" y="159"/>
                </a:cxn>
                <a:cxn ang="0">
                  <a:pos x="53" y="171"/>
                </a:cxn>
                <a:cxn ang="0">
                  <a:pos x="49" y="185"/>
                </a:cxn>
                <a:cxn ang="0">
                  <a:pos x="45" y="198"/>
                </a:cxn>
                <a:cxn ang="0">
                  <a:pos x="41" y="208"/>
                </a:cxn>
                <a:cxn ang="0">
                  <a:pos x="36" y="209"/>
                </a:cxn>
                <a:cxn ang="0">
                  <a:pos x="32" y="208"/>
                </a:cxn>
                <a:cxn ang="0">
                  <a:pos x="30" y="203"/>
                </a:cxn>
                <a:cxn ang="0">
                  <a:pos x="34" y="194"/>
                </a:cxn>
                <a:cxn ang="0">
                  <a:pos x="37" y="182"/>
                </a:cxn>
                <a:cxn ang="0">
                  <a:pos x="38" y="170"/>
                </a:cxn>
                <a:cxn ang="0">
                  <a:pos x="39" y="158"/>
                </a:cxn>
                <a:cxn ang="0">
                  <a:pos x="39" y="147"/>
                </a:cxn>
                <a:cxn ang="0">
                  <a:pos x="38" y="134"/>
                </a:cxn>
                <a:cxn ang="0">
                  <a:pos x="38" y="122"/>
                </a:cxn>
                <a:cxn ang="0">
                  <a:pos x="36" y="109"/>
                </a:cxn>
                <a:cxn ang="0">
                  <a:pos x="34" y="99"/>
                </a:cxn>
                <a:cxn ang="0">
                  <a:pos x="32" y="90"/>
                </a:cxn>
                <a:cxn ang="0">
                  <a:pos x="29" y="83"/>
                </a:cxn>
                <a:cxn ang="0">
                  <a:pos x="26" y="77"/>
                </a:cxn>
                <a:cxn ang="0">
                  <a:pos x="22" y="71"/>
                </a:cxn>
                <a:cxn ang="0">
                  <a:pos x="18" y="64"/>
                </a:cxn>
                <a:cxn ang="0">
                  <a:pos x="14" y="58"/>
                </a:cxn>
                <a:cxn ang="0">
                  <a:pos x="10" y="51"/>
                </a:cxn>
                <a:cxn ang="0">
                  <a:pos x="8" y="45"/>
                </a:cxn>
                <a:cxn ang="0">
                  <a:pos x="5" y="40"/>
                </a:cxn>
                <a:cxn ang="0">
                  <a:pos x="4" y="34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0"/>
                </a:cxn>
                <a:cxn ang="0">
                  <a:pos x="0" y="5"/>
                </a:cxn>
                <a:cxn ang="0">
                  <a:pos x="5" y="1"/>
                </a:cxn>
                <a:cxn ang="0">
                  <a:pos x="14" y="0"/>
                </a:cxn>
                <a:cxn ang="0">
                  <a:pos x="19" y="3"/>
                </a:cxn>
                <a:cxn ang="0">
                  <a:pos x="21" y="8"/>
                </a:cxn>
                <a:cxn ang="0">
                  <a:pos x="22" y="11"/>
                </a:cxn>
              </a:cxnLst>
              <a:rect l="0" t="0" r="r" b="b"/>
              <a:pathLst>
                <a:path w="58" h="209">
                  <a:moveTo>
                    <a:pt x="22" y="11"/>
                  </a:moveTo>
                  <a:lnTo>
                    <a:pt x="22" y="14"/>
                  </a:lnTo>
                  <a:lnTo>
                    <a:pt x="23" y="19"/>
                  </a:lnTo>
                  <a:lnTo>
                    <a:pt x="25" y="22"/>
                  </a:lnTo>
                  <a:lnTo>
                    <a:pt x="27" y="24"/>
                  </a:lnTo>
                  <a:lnTo>
                    <a:pt x="28" y="27"/>
                  </a:lnTo>
                  <a:lnTo>
                    <a:pt x="30" y="31"/>
                  </a:lnTo>
                  <a:lnTo>
                    <a:pt x="31" y="33"/>
                  </a:lnTo>
                  <a:lnTo>
                    <a:pt x="34" y="38"/>
                  </a:lnTo>
                  <a:lnTo>
                    <a:pt x="35" y="41"/>
                  </a:lnTo>
                  <a:lnTo>
                    <a:pt x="37" y="46"/>
                  </a:lnTo>
                  <a:lnTo>
                    <a:pt x="38" y="49"/>
                  </a:lnTo>
                  <a:lnTo>
                    <a:pt x="40" y="53"/>
                  </a:lnTo>
                  <a:lnTo>
                    <a:pt x="41" y="56"/>
                  </a:lnTo>
                  <a:lnTo>
                    <a:pt x="44" y="61"/>
                  </a:lnTo>
                  <a:lnTo>
                    <a:pt x="46" y="64"/>
                  </a:lnTo>
                  <a:lnTo>
                    <a:pt x="47" y="67"/>
                  </a:lnTo>
                  <a:lnTo>
                    <a:pt x="48" y="71"/>
                  </a:lnTo>
                  <a:lnTo>
                    <a:pt x="49" y="74"/>
                  </a:lnTo>
                  <a:lnTo>
                    <a:pt x="51" y="78"/>
                  </a:lnTo>
                  <a:lnTo>
                    <a:pt x="53" y="82"/>
                  </a:lnTo>
                  <a:lnTo>
                    <a:pt x="53" y="86"/>
                  </a:lnTo>
                  <a:lnTo>
                    <a:pt x="54" y="90"/>
                  </a:lnTo>
                  <a:lnTo>
                    <a:pt x="55" y="94"/>
                  </a:lnTo>
                  <a:lnTo>
                    <a:pt x="57" y="99"/>
                  </a:lnTo>
                  <a:lnTo>
                    <a:pt x="57" y="106"/>
                  </a:lnTo>
                  <a:lnTo>
                    <a:pt x="57" y="114"/>
                  </a:lnTo>
                  <a:lnTo>
                    <a:pt x="58" y="120"/>
                  </a:lnTo>
                  <a:lnTo>
                    <a:pt x="58" y="128"/>
                  </a:lnTo>
                  <a:lnTo>
                    <a:pt x="58" y="134"/>
                  </a:lnTo>
                  <a:lnTo>
                    <a:pt x="58" y="141"/>
                  </a:lnTo>
                  <a:lnTo>
                    <a:pt x="57" y="147"/>
                  </a:lnTo>
                  <a:lnTo>
                    <a:pt x="57" y="153"/>
                  </a:lnTo>
                  <a:lnTo>
                    <a:pt x="56" y="159"/>
                  </a:lnTo>
                  <a:lnTo>
                    <a:pt x="55" y="166"/>
                  </a:lnTo>
                  <a:lnTo>
                    <a:pt x="53" y="171"/>
                  </a:lnTo>
                  <a:lnTo>
                    <a:pt x="51" y="179"/>
                  </a:lnTo>
                  <a:lnTo>
                    <a:pt x="49" y="185"/>
                  </a:lnTo>
                  <a:lnTo>
                    <a:pt x="47" y="192"/>
                  </a:lnTo>
                  <a:lnTo>
                    <a:pt x="45" y="198"/>
                  </a:lnTo>
                  <a:lnTo>
                    <a:pt x="42" y="206"/>
                  </a:lnTo>
                  <a:lnTo>
                    <a:pt x="41" y="208"/>
                  </a:lnTo>
                  <a:lnTo>
                    <a:pt x="38" y="209"/>
                  </a:lnTo>
                  <a:lnTo>
                    <a:pt x="36" y="209"/>
                  </a:lnTo>
                  <a:lnTo>
                    <a:pt x="34" y="209"/>
                  </a:lnTo>
                  <a:lnTo>
                    <a:pt x="32" y="208"/>
                  </a:lnTo>
                  <a:lnTo>
                    <a:pt x="30" y="207"/>
                  </a:lnTo>
                  <a:lnTo>
                    <a:pt x="30" y="203"/>
                  </a:lnTo>
                  <a:lnTo>
                    <a:pt x="31" y="201"/>
                  </a:lnTo>
                  <a:lnTo>
                    <a:pt x="34" y="194"/>
                  </a:lnTo>
                  <a:lnTo>
                    <a:pt x="35" y="187"/>
                  </a:lnTo>
                  <a:lnTo>
                    <a:pt x="37" y="182"/>
                  </a:lnTo>
                  <a:lnTo>
                    <a:pt x="38" y="175"/>
                  </a:lnTo>
                  <a:lnTo>
                    <a:pt x="38" y="170"/>
                  </a:lnTo>
                  <a:lnTo>
                    <a:pt x="39" y="163"/>
                  </a:lnTo>
                  <a:lnTo>
                    <a:pt x="39" y="158"/>
                  </a:lnTo>
                  <a:lnTo>
                    <a:pt x="40" y="153"/>
                  </a:lnTo>
                  <a:lnTo>
                    <a:pt x="39" y="147"/>
                  </a:lnTo>
                  <a:lnTo>
                    <a:pt x="39" y="141"/>
                  </a:lnTo>
                  <a:lnTo>
                    <a:pt x="38" y="134"/>
                  </a:lnTo>
                  <a:lnTo>
                    <a:pt x="38" y="129"/>
                  </a:lnTo>
                  <a:lnTo>
                    <a:pt x="38" y="122"/>
                  </a:lnTo>
                  <a:lnTo>
                    <a:pt x="37" y="117"/>
                  </a:lnTo>
                  <a:lnTo>
                    <a:pt x="36" y="109"/>
                  </a:lnTo>
                  <a:lnTo>
                    <a:pt x="36" y="102"/>
                  </a:lnTo>
                  <a:lnTo>
                    <a:pt x="34" y="99"/>
                  </a:lnTo>
                  <a:lnTo>
                    <a:pt x="34" y="94"/>
                  </a:lnTo>
                  <a:lnTo>
                    <a:pt x="32" y="90"/>
                  </a:lnTo>
                  <a:lnTo>
                    <a:pt x="30" y="87"/>
                  </a:lnTo>
                  <a:lnTo>
                    <a:pt x="29" y="83"/>
                  </a:lnTo>
                  <a:lnTo>
                    <a:pt x="27" y="80"/>
                  </a:lnTo>
                  <a:lnTo>
                    <a:pt x="26" y="77"/>
                  </a:lnTo>
                  <a:lnTo>
                    <a:pt x="25" y="74"/>
                  </a:lnTo>
                  <a:lnTo>
                    <a:pt x="22" y="71"/>
                  </a:lnTo>
                  <a:lnTo>
                    <a:pt x="20" y="67"/>
                  </a:lnTo>
                  <a:lnTo>
                    <a:pt x="18" y="64"/>
                  </a:lnTo>
                  <a:lnTo>
                    <a:pt x="17" y="62"/>
                  </a:lnTo>
                  <a:lnTo>
                    <a:pt x="14" y="58"/>
                  </a:lnTo>
                  <a:lnTo>
                    <a:pt x="12" y="54"/>
                  </a:lnTo>
                  <a:lnTo>
                    <a:pt x="10" y="51"/>
                  </a:lnTo>
                  <a:lnTo>
                    <a:pt x="9" y="48"/>
                  </a:lnTo>
                  <a:lnTo>
                    <a:pt x="8" y="45"/>
                  </a:lnTo>
                  <a:lnTo>
                    <a:pt x="7" y="42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4"/>
                  </a:lnTo>
                  <a:lnTo>
                    <a:pt x="3" y="29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20" y="6"/>
                  </a:lnTo>
                  <a:lnTo>
                    <a:pt x="21" y="8"/>
                  </a:lnTo>
                  <a:lnTo>
                    <a:pt x="22" y="11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56" name="Freeform 68"/>
            <p:cNvSpPr>
              <a:spLocks/>
            </p:cNvSpPr>
            <p:nvPr/>
          </p:nvSpPr>
          <p:spPr bwMode="auto">
            <a:xfrm>
              <a:off x="3761" y="2947"/>
              <a:ext cx="282" cy="134"/>
            </a:xfrm>
            <a:custGeom>
              <a:avLst/>
              <a:gdLst/>
              <a:ahLst/>
              <a:cxnLst>
                <a:cxn ang="0">
                  <a:pos x="14" y="112"/>
                </a:cxn>
                <a:cxn ang="0">
                  <a:pos x="29" y="114"/>
                </a:cxn>
                <a:cxn ang="0">
                  <a:pos x="50" y="113"/>
                </a:cxn>
                <a:cxn ang="0">
                  <a:pos x="72" y="110"/>
                </a:cxn>
                <a:cxn ang="0">
                  <a:pos x="96" y="105"/>
                </a:cxn>
                <a:cxn ang="0">
                  <a:pos x="119" y="100"/>
                </a:cxn>
                <a:cxn ang="0">
                  <a:pos x="140" y="94"/>
                </a:cxn>
                <a:cxn ang="0">
                  <a:pos x="159" y="88"/>
                </a:cxn>
                <a:cxn ang="0">
                  <a:pos x="176" y="82"/>
                </a:cxn>
                <a:cxn ang="0">
                  <a:pos x="193" y="75"/>
                </a:cxn>
                <a:cxn ang="0">
                  <a:pos x="208" y="67"/>
                </a:cxn>
                <a:cxn ang="0">
                  <a:pos x="223" y="59"/>
                </a:cxn>
                <a:cxn ang="0">
                  <a:pos x="237" y="50"/>
                </a:cxn>
                <a:cxn ang="0">
                  <a:pos x="249" y="39"/>
                </a:cxn>
                <a:cxn ang="0">
                  <a:pos x="260" y="25"/>
                </a:cxn>
                <a:cxn ang="0">
                  <a:pos x="269" y="10"/>
                </a:cxn>
                <a:cxn ang="0">
                  <a:pos x="276" y="0"/>
                </a:cxn>
                <a:cxn ang="0">
                  <a:pos x="282" y="2"/>
                </a:cxn>
                <a:cxn ang="0">
                  <a:pos x="277" y="14"/>
                </a:cxn>
                <a:cxn ang="0">
                  <a:pos x="267" y="32"/>
                </a:cxn>
                <a:cxn ang="0">
                  <a:pos x="257" y="48"/>
                </a:cxn>
                <a:cxn ang="0">
                  <a:pos x="246" y="61"/>
                </a:cxn>
                <a:cxn ang="0">
                  <a:pos x="233" y="75"/>
                </a:cxn>
                <a:cxn ang="0">
                  <a:pos x="219" y="86"/>
                </a:cxn>
                <a:cxn ang="0">
                  <a:pos x="204" y="94"/>
                </a:cxn>
                <a:cxn ang="0">
                  <a:pos x="185" y="104"/>
                </a:cxn>
                <a:cxn ang="0">
                  <a:pos x="170" y="111"/>
                </a:cxn>
                <a:cxn ang="0">
                  <a:pos x="155" y="116"/>
                </a:cxn>
                <a:cxn ang="0">
                  <a:pos x="144" y="119"/>
                </a:cxn>
                <a:cxn ang="0">
                  <a:pos x="131" y="124"/>
                </a:cxn>
                <a:cxn ang="0">
                  <a:pos x="119" y="127"/>
                </a:cxn>
                <a:cxn ang="0">
                  <a:pos x="106" y="129"/>
                </a:cxn>
                <a:cxn ang="0">
                  <a:pos x="93" y="130"/>
                </a:cxn>
                <a:cxn ang="0">
                  <a:pos x="80" y="132"/>
                </a:cxn>
                <a:cxn ang="0">
                  <a:pos x="66" y="133"/>
                </a:cxn>
                <a:cxn ang="0">
                  <a:pos x="57" y="133"/>
                </a:cxn>
                <a:cxn ang="0">
                  <a:pos x="50" y="132"/>
                </a:cxn>
                <a:cxn ang="0">
                  <a:pos x="41" y="132"/>
                </a:cxn>
                <a:cxn ang="0">
                  <a:pos x="33" y="130"/>
                </a:cxn>
                <a:cxn ang="0">
                  <a:pos x="24" y="129"/>
                </a:cxn>
                <a:cxn ang="0">
                  <a:pos x="16" y="126"/>
                </a:cxn>
                <a:cxn ang="0">
                  <a:pos x="8" y="122"/>
                </a:cxn>
                <a:cxn ang="0">
                  <a:pos x="0" y="119"/>
                </a:cxn>
                <a:cxn ang="0">
                  <a:pos x="0" y="114"/>
                </a:cxn>
                <a:cxn ang="0">
                  <a:pos x="1" y="111"/>
                </a:cxn>
                <a:cxn ang="0">
                  <a:pos x="6" y="110"/>
                </a:cxn>
                <a:cxn ang="0">
                  <a:pos x="8" y="111"/>
                </a:cxn>
              </a:cxnLst>
              <a:rect l="0" t="0" r="r" b="b"/>
              <a:pathLst>
                <a:path w="282" h="134">
                  <a:moveTo>
                    <a:pt x="8" y="111"/>
                  </a:moveTo>
                  <a:lnTo>
                    <a:pt x="14" y="112"/>
                  </a:lnTo>
                  <a:lnTo>
                    <a:pt x="21" y="113"/>
                  </a:lnTo>
                  <a:lnTo>
                    <a:pt x="29" y="114"/>
                  </a:lnTo>
                  <a:lnTo>
                    <a:pt x="39" y="114"/>
                  </a:lnTo>
                  <a:lnTo>
                    <a:pt x="50" y="113"/>
                  </a:lnTo>
                  <a:lnTo>
                    <a:pt x="61" y="112"/>
                  </a:lnTo>
                  <a:lnTo>
                    <a:pt x="72" y="110"/>
                  </a:lnTo>
                  <a:lnTo>
                    <a:pt x="84" y="108"/>
                  </a:lnTo>
                  <a:lnTo>
                    <a:pt x="96" y="105"/>
                  </a:lnTo>
                  <a:lnTo>
                    <a:pt x="108" y="103"/>
                  </a:lnTo>
                  <a:lnTo>
                    <a:pt x="119" y="100"/>
                  </a:lnTo>
                  <a:lnTo>
                    <a:pt x="130" y="98"/>
                  </a:lnTo>
                  <a:lnTo>
                    <a:pt x="140" y="94"/>
                  </a:lnTo>
                  <a:lnTo>
                    <a:pt x="152" y="91"/>
                  </a:lnTo>
                  <a:lnTo>
                    <a:pt x="159" y="88"/>
                  </a:lnTo>
                  <a:lnTo>
                    <a:pt x="167" y="87"/>
                  </a:lnTo>
                  <a:lnTo>
                    <a:pt x="176" y="82"/>
                  </a:lnTo>
                  <a:lnTo>
                    <a:pt x="185" y="78"/>
                  </a:lnTo>
                  <a:lnTo>
                    <a:pt x="193" y="75"/>
                  </a:lnTo>
                  <a:lnTo>
                    <a:pt x="201" y="72"/>
                  </a:lnTo>
                  <a:lnTo>
                    <a:pt x="208" y="67"/>
                  </a:lnTo>
                  <a:lnTo>
                    <a:pt x="216" y="63"/>
                  </a:lnTo>
                  <a:lnTo>
                    <a:pt x="223" y="59"/>
                  </a:lnTo>
                  <a:lnTo>
                    <a:pt x="231" y="54"/>
                  </a:lnTo>
                  <a:lnTo>
                    <a:pt x="237" y="50"/>
                  </a:lnTo>
                  <a:lnTo>
                    <a:pt x="242" y="45"/>
                  </a:lnTo>
                  <a:lnTo>
                    <a:pt x="249" y="39"/>
                  </a:lnTo>
                  <a:lnTo>
                    <a:pt x="255" y="33"/>
                  </a:lnTo>
                  <a:lnTo>
                    <a:pt x="260" y="25"/>
                  </a:lnTo>
                  <a:lnTo>
                    <a:pt x="265" y="19"/>
                  </a:lnTo>
                  <a:lnTo>
                    <a:pt x="269" y="10"/>
                  </a:lnTo>
                  <a:lnTo>
                    <a:pt x="275" y="2"/>
                  </a:lnTo>
                  <a:lnTo>
                    <a:pt x="276" y="0"/>
                  </a:lnTo>
                  <a:lnTo>
                    <a:pt x="279" y="1"/>
                  </a:lnTo>
                  <a:lnTo>
                    <a:pt x="282" y="2"/>
                  </a:lnTo>
                  <a:lnTo>
                    <a:pt x="282" y="7"/>
                  </a:lnTo>
                  <a:lnTo>
                    <a:pt x="277" y="14"/>
                  </a:lnTo>
                  <a:lnTo>
                    <a:pt x="273" y="24"/>
                  </a:lnTo>
                  <a:lnTo>
                    <a:pt x="267" y="32"/>
                  </a:lnTo>
                  <a:lnTo>
                    <a:pt x="263" y="40"/>
                  </a:lnTo>
                  <a:lnTo>
                    <a:pt x="257" y="48"/>
                  </a:lnTo>
                  <a:lnTo>
                    <a:pt x="251" y="54"/>
                  </a:lnTo>
                  <a:lnTo>
                    <a:pt x="246" y="61"/>
                  </a:lnTo>
                  <a:lnTo>
                    <a:pt x="240" y="68"/>
                  </a:lnTo>
                  <a:lnTo>
                    <a:pt x="233" y="75"/>
                  </a:lnTo>
                  <a:lnTo>
                    <a:pt x="227" y="79"/>
                  </a:lnTo>
                  <a:lnTo>
                    <a:pt x="219" y="86"/>
                  </a:lnTo>
                  <a:lnTo>
                    <a:pt x="212" y="90"/>
                  </a:lnTo>
                  <a:lnTo>
                    <a:pt x="204" y="94"/>
                  </a:lnTo>
                  <a:lnTo>
                    <a:pt x="195" y="100"/>
                  </a:lnTo>
                  <a:lnTo>
                    <a:pt x="185" y="104"/>
                  </a:lnTo>
                  <a:lnTo>
                    <a:pt x="177" y="108"/>
                  </a:lnTo>
                  <a:lnTo>
                    <a:pt x="170" y="111"/>
                  </a:lnTo>
                  <a:lnTo>
                    <a:pt x="163" y="113"/>
                  </a:lnTo>
                  <a:lnTo>
                    <a:pt x="155" y="116"/>
                  </a:lnTo>
                  <a:lnTo>
                    <a:pt x="150" y="118"/>
                  </a:lnTo>
                  <a:lnTo>
                    <a:pt x="144" y="119"/>
                  </a:lnTo>
                  <a:lnTo>
                    <a:pt x="137" y="122"/>
                  </a:lnTo>
                  <a:lnTo>
                    <a:pt x="131" y="124"/>
                  </a:lnTo>
                  <a:lnTo>
                    <a:pt x="125" y="126"/>
                  </a:lnTo>
                  <a:lnTo>
                    <a:pt x="119" y="127"/>
                  </a:lnTo>
                  <a:lnTo>
                    <a:pt x="113" y="128"/>
                  </a:lnTo>
                  <a:lnTo>
                    <a:pt x="106" y="129"/>
                  </a:lnTo>
                  <a:lnTo>
                    <a:pt x="100" y="130"/>
                  </a:lnTo>
                  <a:lnTo>
                    <a:pt x="93" y="130"/>
                  </a:lnTo>
                  <a:lnTo>
                    <a:pt x="87" y="131"/>
                  </a:lnTo>
                  <a:lnTo>
                    <a:pt x="80" y="132"/>
                  </a:lnTo>
                  <a:lnTo>
                    <a:pt x="72" y="134"/>
                  </a:lnTo>
                  <a:lnTo>
                    <a:pt x="66" y="133"/>
                  </a:lnTo>
                  <a:lnTo>
                    <a:pt x="62" y="133"/>
                  </a:lnTo>
                  <a:lnTo>
                    <a:pt x="57" y="133"/>
                  </a:lnTo>
                  <a:lnTo>
                    <a:pt x="53" y="133"/>
                  </a:lnTo>
                  <a:lnTo>
                    <a:pt x="50" y="132"/>
                  </a:lnTo>
                  <a:lnTo>
                    <a:pt x="45" y="132"/>
                  </a:lnTo>
                  <a:lnTo>
                    <a:pt x="41" y="132"/>
                  </a:lnTo>
                  <a:lnTo>
                    <a:pt x="36" y="131"/>
                  </a:lnTo>
                  <a:lnTo>
                    <a:pt x="33" y="130"/>
                  </a:lnTo>
                  <a:lnTo>
                    <a:pt x="28" y="130"/>
                  </a:lnTo>
                  <a:lnTo>
                    <a:pt x="24" y="129"/>
                  </a:lnTo>
                  <a:lnTo>
                    <a:pt x="20" y="127"/>
                  </a:lnTo>
                  <a:lnTo>
                    <a:pt x="16" y="126"/>
                  </a:lnTo>
                  <a:lnTo>
                    <a:pt x="11" y="125"/>
                  </a:lnTo>
                  <a:lnTo>
                    <a:pt x="8" y="122"/>
                  </a:lnTo>
                  <a:lnTo>
                    <a:pt x="4" y="120"/>
                  </a:lnTo>
                  <a:lnTo>
                    <a:pt x="0" y="119"/>
                  </a:lnTo>
                  <a:lnTo>
                    <a:pt x="0" y="116"/>
                  </a:lnTo>
                  <a:lnTo>
                    <a:pt x="0" y="114"/>
                  </a:lnTo>
                  <a:lnTo>
                    <a:pt x="0" y="113"/>
                  </a:lnTo>
                  <a:lnTo>
                    <a:pt x="1" y="111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8" y="111"/>
                  </a:lnTo>
                  <a:lnTo>
                    <a:pt x="8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57" name="Freeform 69"/>
            <p:cNvSpPr>
              <a:spLocks/>
            </p:cNvSpPr>
            <p:nvPr/>
          </p:nvSpPr>
          <p:spPr bwMode="auto">
            <a:xfrm>
              <a:off x="3482" y="2623"/>
              <a:ext cx="298" cy="211"/>
            </a:xfrm>
            <a:custGeom>
              <a:avLst/>
              <a:gdLst/>
              <a:ahLst/>
              <a:cxnLst>
                <a:cxn ang="0">
                  <a:pos x="285" y="28"/>
                </a:cxn>
                <a:cxn ang="0">
                  <a:pos x="270" y="44"/>
                </a:cxn>
                <a:cxn ang="0">
                  <a:pos x="257" y="65"/>
                </a:cxn>
                <a:cxn ang="0">
                  <a:pos x="245" y="86"/>
                </a:cxn>
                <a:cxn ang="0">
                  <a:pos x="233" y="110"/>
                </a:cxn>
                <a:cxn ang="0">
                  <a:pos x="222" y="134"/>
                </a:cxn>
                <a:cxn ang="0">
                  <a:pos x="210" y="156"/>
                </a:cxn>
                <a:cxn ang="0">
                  <a:pos x="196" y="174"/>
                </a:cxn>
                <a:cxn ang="0">
                  <a:pos x="187" y="185"/>
                </a:cxn>
                <a:cxn ang="0">
                  <a:pos x="182" y="190"/>
                </a:cxn>
                <a:cxn ang="0">
                  <a:pos x="176" y="195"/>
                </a:cxn>
                <a:cxn ang="0">
                  <a:pos x="169" y="198"/>
                </a:cxn>
                <a:cxn ang="0">
                  <a:pos x="164" y="200"/>
                </a:cxn>
                <a:cxn ang="0">
                  <a:pos x="157" y="203"/>
                </a:cxn>
                <a:cxn ang="0">
                  <a:pos x="149" y="205"/>
                </a:cxn>
                <a:cxn ang="0">
                  <a:pos x="141" y="206"/>
                </a:cxn>
                <a:cxn ang="0">
                  <a:pos x="131" y="209"/>
                </a:cxn>
                <a:cxn ang="0">
                  <a:pos x="115" y="211"/>
                </a:cxn>
                <a:cxn ang="0">
                  <a:pos x="96" y="211"/>
                </a:cxn>
                <a:cxn ang="0">
                  <a:pos x="76" y="211"/>
                </a:cxn>
                <a:cxn ang="0">
                  <a:pos x="56" y="211"/>
                </a:cxn>
                <a:cxn ang="0">
                  <a:pos x="38" y="210"/>
                </a:cxn>
                <a:cxn ang="0">
                  <a:pos x="21" y="208"/>
                </a:cxn>
                <a:cxn ang="0">
                  <a:pos x="8" y="206"/>
                </a:cxn>
                <a:cxn ang="0">
                  <a:pos x="2" y="204"/>
                </a:cxn>
                <a:cxn ang="0">
                  <a:pos x="0" y="199"/>
                </a:cxn>
                <a:cxn ang="0">
                  <a:pos x="0" y="195"/>
                </a:cxn>
                <a:cxn ang="0">
                  <a:pos x="2" y="190"/>
                </a:cxn>
                <a:cxn ang="0">
                  <a:pos x="7" y="191"/>
                </a:cxn>
                <a:cxn ang="0">
                  <a:pos x="13" y="192"/>
                </a:cxn>
                <a:cxn ang="0">
                  <a:pos x="20" y="195"/>
                </a:cxn>
                <a:cxn ang="0">
                  <a:pos x="27" y="196"/>
                </a:cxn>
                <a:cxn ang="0">
                  <a:pos x="32" y="196"/>
                </a:cxn>
                <a:cxn ang="0">
                  <a:pos x="38" y="196"/>
                </a:cxn>
                <a:cxn ang="0">
                  <a:pos x="45" y="197"/>
                </a:cxn>
                <a:cxn ang="0">
                  <a:pos x="53" y="198"/>
                </a:cxn>
                <a:cxn ang="0">
                  <a:pos x="62" y="198"/>
                </a:cxn>
                <a:cxn ang="0">
                  <a:pos x="77" y="196"/>
                </a:cxn>
                <a:cxn ang="0">
                  <a:pos x="94" y="192"/>
                </a:cxn>
                <a:cxn ang="0">
                  <a:pos x="113" y="188"/>
                </a:cxn>
                <a:cxn ang="0">
                  <a:pos x="132" y="182"/>
                </a:cxn>
                <a:cxn ang="0">
                  <a:pos x="150" y="176"/>
                </a:cxn>
                <a:cxn ang="0">
                  <a:pos x="166" y="170"/>
                </a:cxn>
                <a:cxn ang="0">
                  <a:pos x="176" y="163"/>
                </a:cxn>
                <a:cxn ang="0">
                  <a:pos x="185" y="152"/>
                </a:cxn>
                <a:cxn ang="0">
                  <a:pos x="198" y="134"/>
                </a:cxn>
                <a:cxn ang="0">
                  <a:pos x="211" y="112"/>
                </a:cxn>
                <a:cxn ang="0">
                  <a:pos x="221" y="90"/>
                </a:cxn>
                <a:cxn ang="0">
                  <a:pos x="232" y="67"/>
                </a:cxn>
                <a:cxn ang="0">
                  <a:pos x="242" y="45"/>
                </a:cxn>
                <a:cxn ang="0">
                  <a:pos x="257" y="26"/>
                </a:cxn>
                <a:cxn ang="0">
                  <a:pos x="271" y="10"/>
                </a:cxn>
                <a:cxn ang="0">
                  <a:pos x="284" y="0"/>
                </a:cxn>
                <a:cxn ang="0">
                  <a:pos x="293" y="2"/>
                </a:cxn>
                <a:cxn ang="0">
                  <a:pos x="298" y="9"/>
                </a:cxn>
                <a:cxn ang="0">
                  <a:pos x="297" y="17"/>
                </a:cxn>
                <a:cxn ang="0">
                  <a:pos x="294" y="22"/>
                </a:cxn>
              </a:cxnLst>
              <a:rect l="0" t="0" r="r" b="b"/>
              <a:pathLst>
                <a:path w="298" h="211">
                  <a:moveTo>
                    <a:pt x="294" y="22"/>
                  </a:moveTo>
                  <a:lnTo>
                    <a:pt x="285" y="28"/>
                  </a:lnTo>
                  <a:lnTo>
                    <a:pt x="278" y="36"/>
                  </a:lnTo>
                  <a:lnTo>
                    <a:pt x="270" y="44"/>
                  </a:lnTo>
                  <a:lnTo>
                    <a:pt x="265" y="54"/>
                  </a:lnTo>
                  <a:lnTo>
                    <a:pt x="257" y="65"/>
                  </a:lnTo>
                  <a:lnTo>
                    <a:pt x="251" y="76"/>
                  </a:lnTo>
                  <a:lnTo>
                    <a:pt x="245" y="86"/>
                  </a:lnTo>
                  <a:lnTo>
                    <a:pt x="239" y="98"/>
                  </a:lnTo>
                  <a:lnTo>
                    <a:pt x="233" y="110"/>
                  </a:lnTo>
                  <a:lnTo>
                    <a:pt x="228" y="122"/>
                  </a:lnTo>
                  <a:lnTo>
                    <a:pt x="222" y="134"/>
                  </a:lnTo>
                  <a:lnTo>
                    <a:pt x="215" y="145"/>
                  </a:lnTo>
                  <a:lnTo>
                    <a:pt x="210" y="156"/>
                  </a:lnTo>
                  <a:lnTo>
                    <a:pt x="204" y="165"/>
                  </a:lnTo>
                  <a:lnTo>
                    <a:pt x="196" y="174"/>
                  </a:lnTo>
                  <a:lnTo>
                    <a:pt x="191" y="183"/>
                  </a:lnTo>
                  <a:lnTo>
                    <a:pt x="187" y="185"/>
                  </a:lnTo>
                  <a:lnTo>
                    <a:pt x="185" y="188"/>
                  </a:lnTo>
                  <a:lnTo>
                    <a:pt x="182" y="190"/>
                  </a:lnTo>
                  <a:lnTo>
                    <a:pt x="178" y="192"/>
                  </a:lnTo>
                  <a:lnTo>
                    <a:pt x="176" y="195"/>
                  </a:lnTo>
                  <a:lnTo>
                    <a:pt x="174" y="197"/>
                  </a:lnTo>
                  <a:lnTo>
                    <a:pt x="169" y="198"/>
                  </a:lnTo>
                  <a:lnTo>
                    <a:pt x="167" y="199"/>
                  </a:lnTo>
                  <a:lnTo>
                    <a:pt x="164" y="200"/>
                  </a:lnTo>
                  <a:lnTo>
                    <a:pt x="160" y="202"/>
                  </a:lnTo>
                  <a:lnTo>
                    <a:pt x="157" y="203"/>
                  </a:lnTo>
                  <a:lnTo>
                    <a:pt x="153" y="204"/>
                  </a:lnTo>
                  <a:lnTo>
                    <a:pt x="149" y="205"/>
                  </a:lnTo>
                  <a:lnTo>
                    <a:pt x="146" y="206"/>
                  </a:lnTo>
                  <a:lnTo>
                    <a:pt x="141" y="206"/>
                  </a:lnTo>
                  <a:lnTo>
                    <a:pt x="138" y="208"/>
                  </a:lnTo>
                  <a:lnTo>
                    <a:pt x="131" y="209"/>
                  </a:lnTo>
                  <a:lnTo>
                    <a:pt x="123" y="210"/>
                  </a:lnTo>
                  <a:lnTo>
                    <a:pt x="115" y="211"/>
                  </a:lnTo>
                  <a:lnTo>
                    <a:pt x="105" y="211"/>
                  </a:lnTo>
                  <a:lnTo>
                    <a:pt x="96" y="211"/>
                  </a:lnTo>
                  <a:lnTo>
                    <a:pt x="86" y="211"/>
                  </a:lnTo>
                  <a:lnTo>
                    <a:pt x="76" y="211"/>
                  </a:lnTo>
                  <a:lnTo>
                    <a:pt x="67" y="211"/>
                  </a:lnTo>
                  <a:lnTo>
                    <a:pt x="56" y="211"/>
                  </a:lnTo>
                  <a:lnTo>
                    <a:pt x="47" y="211"/>
                  </a:lnTo>
                  <a:lnTo>
                    <a:pt x="38" y="210"/>
                  </a:lnTo>
                  <a:lnTo>
                    <a:pt x="29" y="209"/>
                  </a:lnTo>
                  <a:lnTo>
                    <a:pt x="21" y="208"/>
                  </a:lnTo>
                  <a:lnTo>
                    <a:pt x="14" y="206"/>
                  </a:lnTo>
                  <a:lnTo>
                    <a:pt x="8" y="206"/>
                  </a:lnTo>
                  <a:lnTo>
                    <a:pt x="3" y="206"/>
                  </a:lnTo>
                  <a:lnTo>
                    <a:pt x="2" y="204"/>
                  </a:lnTo>
                  <a:lnTo>
                    <a:pt x="1" y="203"/>
                  </a:lnTo>
                  <a:lnTo>
                    <a:pt x="0" y="199"/>
                  </a:lnTo>
                  <a:lnTo>
                    <a:pt x="0" y="197"/>
                  </a:lnTo>
                  <a:lnTo>
                    <a:pt x="0" y="195"/>
                  </a:lnTo>
                  <a:lnTo>
                    <a:pt x="1" y="192"/>
                  </a:lnTo>
                  <a:lnTo>
                    <a:pt x="2" y="190"/>
                  </a:lnTo>
                  <a:lnTo>
                    <a:pt x="3" y="190"/>
                  </a:lnTo>
                  <a:lnTo>
                    <a:pt x="7" y="191"/>
                  </a:lnTo>
                  <a:lnTo>
                    <a:pt x="11" y="192"/>
                  </a:lnTo>
                  <a:lnTo>
                    <a:pt x="13" y="192"/>
                  </a:lnTo>
                  <a:lnTo>
                    <a:pt x="18" y="194"/>
                  </a:lnTo>
                  <a:lnTo>
                    <a:pt x="20" y="195"/>
                  </a:lnTo>
                  <a:lnTo>
                    <a:pt x="23" y="195"/>
                  </a:lnTo>
                  <a:lnTo>
                    <a:pt x="27" y="196"/>
                  </a:lnTo>
                  <a:lnTo>
                    <a:pt x="30" y="196"/>
                  </a:lnTo>
                  <a:lnTo>
                    <a:pt x="32" y="196"/>
                  </a:lnTo>
                  <a:lnTo>
                    <a:pt x="36" y="196"/>
                  </a:lnTo>
                  <a:lnTo>
                    <a:pt x="38" y="196"/>
                  </a:lnTo>
                  <a:lnTo>
                    <a:pt x="41" y="197"/>
                  </a:lnTo>
                  <a:lnTo>
                    <a:pt x="45" y="197"/>
                  </a:lnTo>
                  <a:lnTo>
                    <a:pt x="49" y="197"/>
                  </a:lnTo>
                  <a:lnTo>
                    <a:pt x="53" y="198"/>
                  </a:lnTo>
                  <a:lnTo>
                    <a:pt x="56" y="198"/>
                  </a:lnTo>
                  <a:lnTo>
                    <a:pt x="62" y="198"/>
                  </a:lnTo>
                  <a:lnTo>
                    <a:pt x="69" y="197"/>
                  </a:lnTo>
                  <a:lnTo>
                    <a:pt x="77" y="196"/>
                  </a:lnTo>
                  <a:lnTo>
                    <a:pt x="86" y="196"/>
                  </a:lnTo>
                  <a:lnTo>
                    <a:pt x="94" y="192"/>
                  </a:lnTo>
                  <a:lnTo>
                    <a:pt x="104" y="191"/>
                  </a:lnTo>
                  <a:lnTo>
                    <a:pt x="113" y="188"/>
                  </a:lnTo>
                  <a:lnTo>
                    <a:pt x="124" y="186"/>
                  </a:lnTo>
                  <a:lnTo>
                    <a:pt x="132" y="182"/>
                  </a:lnTo>
                  <a:lnTo>
                    <a:pt x="142" y="179"/>
                  </a:lnTo>
                  <a:lnTo>
                    <a:pt x="150" y="176"/>
                  </a:lnTo>
                  <a:lnTo>
                    <a:pt x="158" y="174"/>
                  </a:lnTo>
                  <a:lnTo>
                    <a:pt x="166" y="170"/>
                  </a:lnTo>
                  <a:lnTo>
                    <a:pt x="170" y="166"/>
                  </a:lnTo>
                  <a:lnTo>
                    <a:pt x="176" y="163"/>
                  </a:lnTo>
                  <a:lnTo>
                    <a:pt x="179" y="161"/>
                  </a:lnTo>
                  <a:lnTo>
                    <a:pt x="185" y="152"/>
                  </a:lnTo>
                  <a:lnTo>
                    <a:pt x="193" y="144"/>
                  </a:lnTo>
                  <a:lnTo>
                    <a:pt x="198" y="134"/>
                  </a:lnTo>
                  <a:lnTo>
                    <a:pt x="204" y="123"/>
                  </a:lnTo>
                  <a:lnTo>
                    <a:pt x="211" y="112"/>
                  </a:lnTo>
                  <a:lnTo>
                    <a:pt x="215" y="101"/>
                  </a:lnTo>
                  <a:lnTo>
                    <a:pt x="221" y="90"/>
                  </a:lnTo>
                  <a:lnTo>
                    <a:pt x="226" y="79"/>
                  </a:lnTo>
                  <a:lnTo>
                    <a:pt x="232" y="67"/>
                  </a:lnTo>
                  <a:lnTo>
                    <a:pt x="238" y="56"/>
                  </a:lnTo>
                  <a:lnTo>
                    <a:pt x="242" y="45"/>
                  </a:lnTo>
                  <a:lnTo>
                    <a:pt x="249" y="36"/>
                  </a:lnTo>
                  <a:lnTo>
                    <a:pt x="257" y="26"/>
                  </a:lnTo>
                  <a:lnTo>
                    <a:pt x="263" y="17"/>
                  </a:lnTo>
                  <a:lnTo>
                    <a:pt x="271" y="10"/>
                  </a:lnTo>
                  <a:lnTo>
                    <a:pt x="280" y="3"/>
                  </a:lnTo>
                  <a:lnTo>
                    <a:pt x="284" y="0"/>
                  </a:lnTo>
                  <a:lnTo>
                    <a:pt x="288" y="0"/>
                  </a:lnTo>
                  <a:lnTo>
                    <a:pt x="293" y="2"/>
                  </a:lnTo>
                  <a:lnTo>
                    <a:pt x="296" y="5"/>
                  </a:lnTo>
                  <a:lnTo>
                    <a:pt x="298" y="9"/>
                  </a:lnTo>
                  <a:lnTo>
                    <a:pt x="298" y="13"/>
                  </a:lnTo>
                  <a:lnTo>
                    <a:pt x="297" y="17"/>
                  </a:lnTo>
                  <a:lnTo>
                    <a:pt x="294" y="22"/>
                  </a:lnTo>
                  <a:lnTo>
                    <a:pt x="294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58" name="Freeform 70"/>
            <p:cNvSpPr>
              <a:spLocks/>
            </p:cNvSpPr>
            <p:nvPr/>
          </p:nvSpPr>
          <p:spPr bwMode="auto">
            <a:xfrm>
              <a:off x="3495" y="2733"/>
              <a:ext cx="319" cy="174"/>
            </a:xfrm>
            <a:custGeom>
              <a:avLst/>
              <a:gdLst/>
              <a:ahLst/>
              <a:cxnLst>
                <a:cxn ang="0">
                  <a:pos x="317" y="10"/>
                </a:cxn>
                <a:cxn ang="0">
                  <a:pos x="312" y="23"/>
                </a:cxn>
                <a:cxn ang="0">
                  <a:pos x="308" y="42"/>
                </a:cxn>
                <a:cxn ang="0">
                  <a:pos x="300" y="67"/>
                </a:cxn>
                <a:cxn ang="0">
                  <a:pos x="289" y="93"/>
                </a:cxn>
                <a:cxn ang="0">
                  <a:pos x="274" y="118"/>
                </a:cxn>
                <a:cxn ang="0">
                  <a:pos x="253" y="143"/>
                </a:cxn>
                <a:cxn ang="0">
                  <a:pos x="227" y="162"/>
                </a:cxn>
                <a:cxn ang="0">
                  <a:pos x="202" y="171"/>
                </a:cxn>
                <a:cxn ang="0">
                  <a:pos x="180" y="173"/>
                </a:cxn>
                <a:cxn ang="0">
                  <a:pos x="153" y="174"/>
                </a:cxn>
                <a:cxn ang="0">
                  <a:pos x="124" y="174"/>
                </a:cxn>
                <a:cxn ang="0">
                  <a:pos x="93" y="173"/>
                </a:cxn>
                <a:cxn ang="0">
                  <a:pos x="64" y="170"/>
                </a:cxn>
                <a:cxn ang="0">
                  <a:pos x="37" y="168"/>
                </a:cxn>
                <a:cxn ang="0">
                  <a:pos x="14" y="166"/>
                </a:cxn>
                <a:cxn ang="0">
                  <a:pos x="3" y="162"/>
                </a:cxn>
                <a:cxn ang="0">
                  <a:pos x="1" y="158"/>
                </a:cxn>
                <a:cxn ang="0">
                  <a:pos x="0" y="154"/>
                </a:cxn>
                <a:cxn ang="0">
                  <a:pos x="1" y="149"/>
                </a:cxn>
                <a:cxn ang="0">
                  <a:pos x="13" y="149"/>
                </a:cxn>
                <a:cxn ang="0">
                  <a:pos x="36" y="152"/>
                </a:cxn>
                <a:cxn ang="0">
                  <a:pos x="62" y="154"/>
                </a:cxn>
                <a:cxn ang="0">
                  <a:pos x="90" y="155"/>
                </a:cxn>
                <a:cxn ang="0">
                  <a:pos x="119" y="155"/>
                </a:cxn>
                <a:cxn ang="0">
                  <a:pos x="146" y="154"/>
                </a:cxn>
                <a:cxn ang="0">
                  <a:pos x="172" y="152"/>
                </a:cxn>
                <a:cxn ang="0">
                  <a:pos x="193" y="147"/>
                </a:cxn>
                <a:cxn ang="0">
                  <a:pos x="210" y="141"/>
                </a:cxn>
                <a:cxn ang="0">
                  <a:pos x="224" y="134"/>
                </a:cxn>
                <a:cxn ang="0">
                  <a:pos x="236" y="126"/>
                </a:cxn>
                <a:cxn ang="0">
                  <a:pos x="247" y="118"/>
                </a:cxn>
                <a:cxn ang="0">
                  <a:pos x="257" y="108"/>
                </a:cxn>
                <a:cxn ang="0">
                  <a:pos x="267" y="96"/>
                </a:cxn>
                <a:cxn ang="0">
                  <a:pos x="275" y="86"/>
                </a:cxn>
                <a:cxn ang="0">
                  <a:pos x="283" y="72"/>
                </a:cxn>
                <a:cxn ang="0">
                  <a:pos x="289" y="61"/>
                </a:cxn>
                <a:cxn ang="0">
                  <a:pos x="290" y="54"/>
                </a:cxn>
                <a:cxn ang="0">
                  <a:pos x="293" y="46"/>
                </a:cxn>
                <a:cxn ang="0">
                  <a:pos x="296" y="37"/>
                </a:cxn>
                <a:cxn ang="0">
                  <a:pos x="299" y="27"/>
                </a:cxn>
                <a:cxn ang="0">
                  <a:pos x="301" y="18"/>
                </a:cxn>
                <a:cxn ang="0">
                  <a:pos x="304" y="10"/>
                </a:cxn>
                <a:cxn ang="0">
                  <a:pos x="308" y="5"/>
                </a:cxn>
                <a:cxn ang="0">
                  <a:pos x="312" y="0"/>
                </a:cxn>
                <a:cxn ang="0">
                  <a:pos x="319" y="4"/>
                </a:cxn>
                <a:cxn ang="0">
                  <a:pos x="319" y="9"/>
                </a:cxn>
              </a:cxnLst>
              <a:rect l="0" t="0" r="r" b="b"/>
              <a:pathLst>
                <a:path w="319" h="174">
                  <a:moveTo>
                    <a:pt x="319" y="9"/>
                  </a:moveTo>
                  <a:lnTo>
                    <a:pt x="317" y="10"/>
                  </a:lnTo>
                  <a:lnTo>
                    <a:pt x="316" y="16"/>
                  </a:lnTo>
                  <a:lnTo>
                    <a:pt x="312" y="23"/>
                  </a:lnTo>
                  <a:lnTo>
                    <a:pt x="311" y="32"/>
                  </a:lnTo>
                  <a:lnTo>
                    <a:pt x="308" y="42"/>
                  </a:lnTo>
                  <a:lnTo>
                    <a:pt x="304" y="53"/>
                  </a:lnTo>
                  <a:lnTo>
                    <a:pt x="300" y="67"/>
                  </a:lnTo>
                  <a:lnTo>
                    <a:pt x="295" y="79"/>
                  </a:lnTo>
                  <a:lnTo>
                    <a:pt x="289" y="93"/>
                  </a:lnTo>
                  <a:lnTo>
                    <a:pt x="282" y="106"/>
                  </a:lnTo>
                  <a:lnTo>
                    <a:pt x="274" y="118"/>
                  </a:lnTo>
                  <a:lnTo>
                    <a:pt x="264" y="131"/>
                  </a:lnTo>
                  <a:lnTo>
                    <a:pt x="253" y="143"/>
                  </a:lnTo>
                  <a:lnTo>
                    <a:pt x="240" y="153"/>
                  </a:lnTo>
                  <a:lnTo>
                    <a:pt x="227" y="162"/>
                  </a:lnTo>
                  <a:lnTo>
                    <a:pt x="211" y="169"/>
                  </a:lnTo>
                  <a:lnTo>
                    <a:pt x="202" y="171"/>
                  </a:lnTo>
                  <a:lnTo>
                    <a:pt x="191" y="173"/>
                  </a:lnTo>
                  <a:lnTo>
                    <a:pt x="180" y="173"/>
                  </a:lnTo>
                  <a:lnTo>
                    <a:pt x="167" y="174"/>
                  </a:lnTo>
                  <a:lnTo>
                    <a:pt x="153" y="174"/>
                  </a:lnTo>
                  <a:lnTo>
                    <a:pt x="138" y="174"/>
                  </a:lnTo>
                  <a:lnTo>
                    <a:pt x="124" y="174"/>
                  </a:lnTo>
                  <a:lnTo>
                    <a:pt x="109" y="173"/>
                  </a:lnTo>
                  <a:lnTo>
                    <a:pt x="93" y="173"/>
                  </a:lnTo>
                  <a:lnTo>
                    <a:pt x="80" y="171"/>
                  </a:lnTo>
                  <a:lnTo>
                    <a:pt x="64" y="170"/>
                  </a:lnTo>
                  <a:lnTo>
                    <a:pt x="51" y="170"/>
                  </a:lnTo>
                  <a:lnTo>
                    <a:pt x="37" y="168"/>
                  </a:lnTo>
                  <a:lnTo>
                    <a:pt x="25" y="166"/>
                  </a:lnTo>
                  <a:lnTo>
                    <a:pt x="14" y="166"/>
                  </a:lnTo>
                  <a:lnTo>
                    <a:pt x="5" y="165"/>
                  </a:lnTo>
                  <a:lnTo>
                    <a:pt x="3" y="162"/>
                  </a:lnTo>
                  <a:lnTo>
                    <a:pt x="1" y="161"/>
                  </a:lnTo>
                  <a:lnTo>
                    <a:pt x="1" y="158"/>
                  </a:lnTo>
                  <a:lnTo>
                    <a:pt x="1" y="156"/>
                  </a:lnTo>
                  <a:lnTo>
                    <a:pt x="0" y="154"/>
                  </a:lnTo>
                  <a:lnTo>
                    <a:pt x="1" y="152"/>
                  </a:lnTo>
                  <a:lnTo>
                    <a:pt x="1" y="149"/>
                  </a:lnTo>
                  <a:lnTo>
                    <a:pt x="5" y="148"/>
                  </a:lnTo>
                  <a:lnTo>
                    <a:pt x="13" y="149"/>
                  </a:lnTo>
                  <a:lnTo>
                    <a:pt x="25" y="152"/>
                  </a:lnTo>
                  <a:lnTo>
                    <a:pt x="36" y="152"/>
                  </a:lnTo>
                  <a:lnTo>
                    <a:pt x="49" y="153"/>
                  </a:lnTo>
                  <a:lnTo>
                    <a:pt x="62" y="154"/>
                  </a:lnTo>
                  <a:lnTo>
                    <a:pt x="77" y="154"/>
                  </a:lnTo>
                  <a:lnTo>
                    <a:pt x="90" y="155"/>
                  </a:lnTo>
                  <a:lnTo>
                    <a:pt x="106" y="155"/>
                  </a:lnTo>
                  <a:lnTo>
                    <a:pt x="119" y="155"/>
                  </a:lnTo>
                  <a:lnTo>
                    <a:pt x="134" y="155"/>
                  </a:lnTo>
                  <a:lnTo>
                    <a:pt x="146" y="154"/>
                  </a:lnTo>
                  <a:lnTo>
                    <a:pt x="161" y="153"/>
                  </a:lnTo>
                  <a:lnTo>
                    <a:pt x="172" y="152"/>
                  </a:lnTo>
                  <a:lnTo>
                    <a:pt x="183" y="149"/>
                  </a:lnTo>
                  <a:lnTo>
                    <a:pt x="193" y="147"/>
                  </a:lnTo>
                  <a:lnTo>
                    <a:pt x="202" y="144"/>
                  </a:lnTo>
                  <a:lnTo>
                    <a:pt x="210" y="141"/>
                  </a:lnTo>
                  <a:lnTo>
                    <a:pt x="217" y="138"/>
                  </a:lnTo>
                  <a:lnTo>
                    <a:pt x="224" y="134"/>
                  </a:lnTo>
                  <a:lnTo>
                    <a:pt x="230" y="130"/>
                  </a:lnTo>
                  <a:lnTo>
                    <a:pt x="236" y="126"/>
                  </a:lnTo>
                  <a:lnTo>
                    <a:pt x="243" y="122"/>
                  </a:lnTo>
                  <a:lnTo>
                    <a:pt x="247" y="118"/>
                  </a:lnTo>
                  <a:lnTo>
                    <a:pt x="253" y="114"/>
                  </a:lnTo>
                  <a:lnTo>
                    <a:pt x="257" y="108"/>
                  </a:lnTo>
                  <a:lnTo>
                    <a:pt x="263" y="103"/>
                  </a:lnTo>
                  <a:lnTo>
                    <a:pt x="267" y="96"/>
                  </a:lnTo>
                  <a:lnTo>
                    <a:pt x="272" y="92"/>
                  </a:lnTo>
                  <a:lnTo>
                    <a:pt x="275" y="86"/>
                  </a:lnTo>
                  <a:lnTo>
                    <a:pt x="280" y="78"/>
                  </a:lnTo>
                  <a:lnTo>
                    <a:pt x="283" y="72"/>
                  </a:lnTo>
                  <a:lnTo>
                    <a:pt x="287" y="64"/>
                  </a:lnTo>
                  <a:lnTo>
                    <a:pt x="289" y="61"/>
                  </a:lnTo>
                  <a:lnTo>
                    <a:pt x="289" y="59"/>
                  </a:lnTo>
                  <a:lnTo>
                    <a:pt x="290" y="54"/>
                  </a:lnTo>
                  <a:lnTo>
                    <a:pt x="292" y="51"/>
                  </a:lnTo>
                  <a:lnTo>
                    <a:pt x="293" y="46"/>
                  </a:lnTo>
                  <a:lnTo>
                    <a:pt x="294" y="42"/>
                  </a:lnTo>
                  <a:lnTo>
                    <a:pt x="296" y="37"/>
                  </a:lnTo>
                  <a:lnTo>
                    <a:pt x="298" y="33"/>
                  </a:lnTo>
                  <a:lnTo>
                    <a:pt x="299" y="27"/>
                  </a:lnTo>
                  <a:lnTo>
                    <a:pt x="300" y="23"/>
                  </a:lnTo>
                  <a:lnTo>
                    <a:pt x="301" y="18"/>
                  </a:lnTo>
                  <a:lnTo>
                    <a:pt x="303" y="13"/>
                  </a:lnTo>
                  <a:lnTo>
                    <a:pt x="304" y="10"/>
                  </a:lnTo>
                  <a:lnTo>
                    <a:pt x="307" y="7"/>
                  </a:lnTo>
                  <a:lnTo>
                    <a:pt x="308" y="5"/>
                  </a:lnTo>
                  <a:lnTo>
                    <a:pt x="309" y="2"/>
                  </a:lnTo>
                  <a:lnTo>
                    <a:pt x="312" y="0"/>
                  </a:lnTo>
                  <a:lnTo>
                    <a:pt x="317" y="1"/>
                  </a:lnTo>
                  <a:lnTo>
                    <a:pt x="319" y="4"/>
                  </a:lnTo>
                  <a:lnTo>
                    <a:pt x="319" y="9"/>
                  </a:lnTo>
                  <a:lnTo>
                    <a:pt x="31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59" name="Freeform 71"/>
            <p:cNvSpPr>
              <a:spLocks/>
            </p:cNvSpPr>
            <p:nvPr/>
          </p:nvSpPr>
          <p:spPr bwMode="auto">
            <a:xfrm>
              <a:off x="3367" y="2828"/>
              <a:ext cx="128" cy="59"/>
            </a:xfrm>
            <a:custGeom>
              <a:avLst/>
              <a:gdLst/>
              <a:ahLst/>
              <a:cxnLst>
                <a:cxn ang="0">
                  <a:pos x="108" y="17"/>
                </a:cxn>
                <a:cxn ang="0">
                  <a:pos x="100" y="17"/>
                </a:cxn>
                <a:cxn ang="0">
                  <a:pos x="92" y="17"/>
                </a:cxn>
                <a:cxn ang="0">
                  <a:pos x="86" y="17"/>
                </a:cxn>
                <a:cxn ang="0">
                  <a:pos x="78" y="17"/>
                </a:cxn>
                <a:cxn ang="0">
                  <a:pos x="70" y="17"/>
                </a:cxn>
                <a:cxn ang="0">
                  <a:pos x="62" y="18"/>
                </a:cxn>
                <a:cxn ang="0">
                  <a:pos x="54" y="20"/>
                </a:cxn>
                <a:cxn ang="0">
                  <a:pos x="47" y="22"/>
                </a:cxn>
                <a:cxn ang="0">
                  <a:pos x="43" y="24"/>
                </a:cxn>
                <a:cxn ang="0">
                  <a:pos x="36" y="27"/>
                </a:cxn>
                <a:cxn ang="0">
                  <a:pos x="32" y="31"/>
                </a:cxn>
                <a:cxn ang="0">
                  <a:pos x="27" y="34"/>
                </a:cxn>
                <a:cxn ang="0">
                  <a:pos x="21" y="39"/>
                </a:cxn>
                <a:cxn ang="0">
                  <a:pos x="16" y="45"/>
                </a:cxn>
                <a:cxn ang="0">
                  <a:pos x="10" y="52"/>
                </a:cxn>
                <a:cxn ang="0">
                  <a:pos x="6" y="58"/>
                </a:cxn>
                <a:cxn ang="0">
                  <a:pos x="1" y="59"/>
                </a:cxn>
                <a:cxn ang="0">
                  <a:pos x="1" y="54"/>
                </a:cxn>
                <a:cxn ang="0">
                  <a:pos x="0" y="51"/>
                </a:cxn>
                <a:cxn ang="0">
                  <a:pos x="1" y="46"/>
                </a:cxn>
                <a:cxn ang="0">
                  <a:pos x="3" y="41"/>
                </a:cxn>
                <a:cxn ang="0">
                  <a:pos x="6" y="34"/>
                </a:cxn>
                <a:cxn ang="0">
                  <a:pos x="9" y="29"/>
                </a:cxn>
                <a:cxn ang="0">
                  <a:pos x="15" y="22"/>
                </a:cxn>
                <a:cxn ang="0">
                  <a:pos x="21" y="17"/>
                </a:cxn>
                <a:cxn ang="0">
                  <a:pos x="26" y="12"/>
                </a:cxn>
                <a:cxn ang="0">
                  <a:pos x="32" y="9"/>
                </a:cxn>
                <a:cxn ang="0">
                  <a:pos x="37" y="8"/>
                </a:cxn>
                <a:cxn ang="0">
                  <a:pos x="47" y="4"/>
                </a:cxn>
                <a:cxn ang="0">
                  <a:pos x="59" y="1"/>
                </a:cxn>
                <a:cxn ang="0">
                  <a:pos x="69" y="0"/>
                </a:cxn>
                <a:cxn ang="0">
                  <a:pos x="79" y="0"/>
                </a:cxn>
                <a:cxn ang="0">
                  <a:pos x="88" y="1"/>
                </a:cxn>
                <a:cxn ang="0">
                  <a:pos x="97" y="3"/>
                </a:cxn>
                <a:cxn ang="0">
                  <a:pos x="107" y="4"/>
                </a:cxn>
                <a:cxn ang="0">
                  <a:pos x="117" y="6"/>
                </a:cxn>
                <a:cxn ang="0">
                  <a:pos x="126" y="6"/>
                </a:cxn>
                <a:cxn ang="0">
                  <a:pos x="128" y="8"/>
                </a:cxn>
                <a:cxn ang="0">
                  <a:pos x="124" y="12"/>
                </a:cxn>
                <a:cxn ang="0">
                  <a:pos x="116" y="16"/>
                </a:cxn>
                <a:cxn ang="0">
                  <a:pos x="111" y="17"/>
                </a:cxn>
              </a:cxnLst>
              <a:rect l="0" t="0" r="r" b="b"/>
              <a:pathLst>
                <a:path w="128" h="59">
                  <a:moveTo>
                    <a:pt x="111" y="17"/>
                  </a:moveTo>
                  <a:lnTo>
                    <a:pt x="108" y="17"/>
                  </a:lnTo>
                  <a:lnTo>
                    <a:pt x="104" y="17"/>
                  </a:lnTo>
                  <a:lnTo>
                    <a:pt x="100" y="17"/>
                  </a:lnTo>
                  <a:lnTo>
                    <a:pt x="97" y="17"/>
                  </a:lnTo>
                  <a:lnTo>
                    <a:pt x="92" y="17"/>
                  </a:lnTo>
                  <a:lnTo>
                    <a:pt x="89" y="17"/>
                  </a:lnTo>
                  <a:lnTo>
                    <a:pt x="86" y="17"/>
                  </a:lnTo>
                  <a:lnTo>
                    <a:pt x="82" y="17"/>
                  </a:lnTo>
                  <a:lnTo>
                    <a:pt x="78" y="17"/>
                  </a:lnTo>
                  <a:lnTo>
                    <a:pt x="73" y="17"/>
                  </a:lnTo>
                  <a:lnTo>
                    <a:pt x="70" y="17"/>
                  </a:lnTo>
                  <a:lnTo>
                    <a:pt x="67" y="17"/>
                  </a:lnTo>
                  <a:lnTo>
                    <a:pt x="62" y="18"/>
                  </a:lnTo>
                  <a:lnTo>
                    <a:pt x="58" y="19"/>
                  </a:lnTo>
                  <a:lnTo>
                    <a:pt x="54" y="20"/>
                  </a:lnTo>
                  <a:lnTo>
                    <a:pt x="51" y="21"/>
                  </a:lnTo>
                  <a:lnTo>
                    <a:pt x="47" y="22"/>
                  </a:lnTo>
                  <a:lnTo>
                    <a:pt x="45" y="23"/>
                  </a:lnTo>
                  <a:lnTo>
                    <a:pt x="43" y="24"/>
                  </a:lnTo>
                  <a:lnTo>
                    <a:pt x="39" y="25"/>
                  </a:lnTo>
                  <a:lnTo>
                    <a:pt x="36" y="27"/>
                  </a:lnTo>
                  <a:lnTo>
                    <a:pt x="34" y="29"/>
                  </a:lnTo>
                  <a:lnTo>
                    <a:pt x="32" y="31"/>
                  </a:lnTo>
                  <a:lnTo>
                    <a:pt x="30" y="33"/>
                  </a:lnTo>
                  <a:lnTo>
                    <a:pt x="27" y="34"/>
                  </a:lnTo>
                  <a:lnTo>
                    <a:pt x="24" y="37"/>
                  </a:lnTo>
                  <a:lnTo>
                    <a:pt x="21" y="39"/>
                  </a:lnTo>
                  <a:lnTo>
                    <a:pt x="19" y="41"/>
                  </a:lnTo>
                  <a:lnTo>
                    <a:pt x="16" y="45"/>
                  </a:lnTo>
                  <a:lnTo>
                    <a:pt x="14" y="49"/>
                  </a:lnTo>
                  <a:lnTo>
                    <a:pt x="10" y="52"/>
                  </a:lnTo>
                  <a:lnTo>
                    <a:pt x="9" y="57"/>
                  </a:lnTo>
                  <a:lnTo>
                    <a:pt x="6" y="58"/>
                  </a:lnTo>
                  <a:lnTo>
                    <a:pt x="5" y="59"/>
                  </a:lnTo>
                  <a:lnTo>
                    <a:pt x="1" y="59"/>
                  </a:lnTo>
                  <a:lnTo>
                    <a:pt x="1" y="57"/>
                  </a:lnTo>
                  <a:lnTo>
                    <a:pt x="1" y="54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1" y="49"/>
                  </a:lnTo>
                  <a:lnTo>
                    <a:pt x="1" y="46"/>
                  </a:lnTo>
                  <a:lnTo>
                    <a:pt x="1" y="44"/>
                  </a:lnTo>
                  <a:lnTo>
                    <a:pt x="3" y="41"/>
                  </a:lnTo>
                  <a:lnTo>
                    <a:pt x="5" y="38"/>
                  </a:lnTo>
                  <a:lnTo>
                    <a:pt x="6" y="34"/>
                  </a:lnTo>
                  <a:lnTo>
                    <a:pt x="8" y="32"/>
                  </a:lnTo>
                  <a:lnTo>
                    <a:pt x="9" y="29"/>
                  </a:lnTo>
                  <a:lnTo>
                    <a:pt x="12" y="26"/>
                  </a:lnTo>
                  <a:lnTo>
                    <a:pt x="15" y="22"/>
                  </a:lnTo>
                  <a:lnTo>
                    <a:pt x="19" y="18"/>
                  </a:lnTo>
                  <a:lnTo>
                    <a:pt x="21" y="17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8" y="11"/>
                  </a:lnTo>
                  <a:lnTo>
                    <a:pt x="32" y="9"/>
                  </a:lnTo>
                  <a:lnTo>
                    <a:pt x="35" y="9"/>
                  </a:lnTo>
                  <a:lnTo>
                    <a:pt x="37" y="8"/>
                  </a:lnTo>
                  <a:lnTo>
                    <a:pt x="41" y="7"/>
                  </a:lnTo>
                  <a:lnTo>
                    <a:pt x="47" y="4"/>
                  </a:lnTo>
                  <a:lnTo>
                    <a:pt x="54" y="1"/>
                  </a:lnTo>
                  <a:lnTo>
                    <a:pt x="59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5" y="1"/>
                  </a:lnTo>
                  <a:lnTo>
                    <a:pt x="88" y="1"/>
                  </a:lnTo>
                  <a:lnTo>
                    <a:pt x="92" y="1"/>
                  </a:lnTo>
                  <a:lnTo>
                    <a:pt x="97" y="3"/>
                  </a:lnTo>
                  <a:lnTo>
                    <a:pt x="101" y="4"/>
                  </a:lnTo>
                  <a:lnTo>
                    <a:pt x="107" y="4"/>
                  </a:lnTo>
                  <a:lnTo>
                    <a:pt x="111" y="5"/>
                  </a:lnTo>
                  <a:lnTo>
                    <a:pt x="117" y="6"/>
                  </a:lnTo>
                  <a:lnTo>
                    <a:pt x="124" y="6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28" y="8"/>
                  </a:lnTo>
                  <a:lnTo>
                    <a:pt x="126" y="10"/>
                  </a:lnTo>
                  <a:lnTo>
                    <a:pt x="124" y="12"/>
                  </a:lnTo>
                  <a:lnTo>
                    <a:pt x="120" y="14"/>
                  </a:lnTo>
                  <a:lnTo>
                    <a:pt x="116" y="16"/>
                  </a:lnTo>
                  <a:lnTo>
                    <a:pt x="111" y="17"/>
                  </a:lnTo>
                  <a:lnTo>
                    <a:pt x="111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60" name="Freeform 72"/>
            <p:cNvSpPr>
              <a:spLocks/>
            </p:cNvSpPr>
            <p:nvPr/>
          </p:nvSpPr>
          <p:spPr bwMode="auto">
            <a:xfrm>
              <a:off x="3388" y="2871"/>
              <a:ext cx="105" cy="40"/>
            </a:xfrm>
            <a:custGeom>
              <a:avLst/>
              <a:gdLst/>
              <a:ahLst/>
              <a:cxnLst>
                <a:cxn ang="0">
                  <a:pos x="96" y="15"/>
                </a:cxn>
                <a:cxn ang="0">
                  <a:pos x="89" y="17"/>
                </a:cxn>
                <a:cxn ang="0">
                  <a:pos x="83" y="18"/>
                </a:cxn>
                <a:cxn ang="0">
                  <a:pos x="76" y="19"/>
                </a:cxn>
                <a:cxn ang="0">
                  <a:pos x="69" y="20"/>
                </a:cxn>
                <a:cxn ang="0">
                  <a:pos x="62" y="21"/>
                </a:cxn>
                <a:cxn ang="0">
                  <a:pos x="56" y="24"/>
                </a:cxn>
                <a:cxn ang="0">
                  <a:pos x="48" y="28"/>
                </a:cxn>
                <a:cxn ang="0">
                  <a:pos x="40" y="32"/>
                </a:cxn>
                <a:cxn ang="0">
                  <a:pos x="32" y="35"/>
                </a:cxn>
                <a:cxn ang="0">
                  <a:pos x="23" y="36"/>
                </a:cxn>
                <a:cxn ang="0">
                  <a:pos x="14" y="38"/>
                </a:cxn>
                <a:cxn ang="0">
                  <a:pos x="6" y="40"/>
                </a:cxn>
                <a:cxn ang="0">
                  <a:pos x="2" y="37"/>
                </a:cxn>
                <a:cxn ang="0">
                  <a:pos x="0" y="34"/>
                </a:cxn>
                <a:cxn ang="0">
                  <a:pos x="3" y="31"/>
                </a:cxn>
                <a:cxn ang="0">
                  <a:pos x="11" y="28"/>
                </a:cxn>
                <a:cxn ang="0">
                  <a:pos x="18" y="24"/>
                </a:cxn>
                <a:cxn ang="0">
                  <a:pos x="24" y="19"/>
                </a:cxn>
                <a:cxn ang="0">
                  <a:pos x="31" y="15"/>
                </a:cxn>
                <a:cxn ang="0">
                  <a:pos x="39" y="9"/>
                </a:cxn>
                <a:cxn ang="0">
                  <a:pos x="47" y="7"/>
                </a:cxn>
                <a:cxn ang="0">
                  <a:pos x="55" y="6"/>
                </a:cxn>
                <a:cxn ang="0">
                  <a:pos x="62" y="5"/>
                </a:cxn>
                <a:cxn ang="0">
                  <a:pos x="70" y="4"/>
                </a:cxn>
                <a:cxn ang="0">
                  <a:pos x="77" y="3"/>
                </a:cxn>
                <a:cxn ang="0">
                  <a:pos x="84" y="3"/>
                </a:cxn>
                <a:cxn ang="0">
                  <a:pos x="92" y="2"/>
                </a:cxn>
                <a:cxn ang="0">
                  <a:pos x="97" y="0"/>
                </a:cxn>
                <a:cxn ang="0">
                  <a:pos x="103" y="3"/>
                </a:cxn>
                <a:cxn ang="0">
                  <a:pos x="105" y="7"/>
                </a:cxn>
                <a:cxn ang="0">
                  <a:pos x="103" y="11"/>
                </a:cxn>
                <a:cxn ang="0">
                  <a:pos x="101" y="14"/>
                </a:cxn>
              </a:cxnLst>
              <a:rect l="0" t="0" r="r" b="b"/>
              <a:pathLst>
                <a:path w="105" h="40">
                  <a:moveTo>
                    <a:pt x="101" y="14"/>
                  </a:moveTo>
                  <a:lnTo>
                    <a:pt x="96" y="15"/>
                  </a:lnTo>
                  <a:lnTo>
                    <a:pt x="93" y="16"/>
                  </a:lnTo>
                  <a:lnTo>
                    <a:pt x="89" y="17"/>
                  </a:lnTo>
                  <a:lnTo>
                    <a:pt x="86" y="17"/>
                  </a:lnTo>
                  <a:lnTo>
                    <a:pt x="83" y="18"/>
                  </a:lnTo>
                  <a:lnTo>
                    <a:pt x="78" y="18"/>
                  </a:lnTo>
                  <a:lnTo>
                    <a:pt x="76" y="19"/>
                  </a:lnTo>
                  <a:lnTo>
                    <a:pt x="72" y="20"/>
                  </a:lnTo>
                  <a:lnTo>
                    <a:pt x="69" y="20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60" y="23"/>
                  </a:lnTo>
                  <a:lnTo>
                    <a:pt x="56" y="24"/>
                  </a:lnTo>
                  <a:lnTo>
                    <a:pt x="52" y="26"/>
                  </a:lnTo>
                  <a:lnTo>
                    <a:pt x="48" y="28"/>
                  </a:lnTo>
                  <a:lnTo>
                    <a:pt x="44" y="31"/>
                  </a:lnTo>
                  <a:lnTo>
                    <a:pt x="40" y="32"/>
                  </a:lnTo>
                  <a:lnTo>
                    <a:pt x="35" y="34"/>
                  </a:lnTo>
                  <a:lnTo>
                    <a:pt x="32" y="35"/>
                  </a:lnTo>
                  <a:lnTo>
                    <a:pt x="28" y="35"/>
                  </a:lnTo>
                  <a:lnTo>
                    <a:pt x="23" y="36"/>
                  </a:lnTo>
                  <a:lnTo>
                    <a:pt x="19" y="37"/>
                  </a:lnTo>
                  <a:lnTo>
                    <a:pt x="14" y="38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2" y="37"/>
                  </a:lnTo>
                  <a:lnTo>
                    <a:pt x="1" y="35"/>
                  </a:lnTo>
                  <a:lnTo>
                    <a:pt x="0" y="34"/>
                  </a:lnTo>
                  <a:lnTo>
                    <a:pt x="1" y="32"/>
                  </a:lnTo>
                  <a:lnTo>
                    <a:pt x="3" y="31"/>
                  </a:lnTo>
                  <a:lnTo>
                    <a:pt x="6" y="29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18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28" y="17"/>
                  </a:lnTo>
                  <a:lnTo>
                    <a:pt x="31" y="15"/>
                  </a:lnTo>
                  <a:lnTo>
                    <a:pt x="35" y="14"/>
                  </a:lnTo>
                  <a:lnTo>
                    <a:pt x="39" y="9"/>
                  </a:lnTo>
                  <a:lnTo>
                    <a:pt x="43" y="9"/>
                  </a:lnTo>
                  <a:lnTo>
                    <a:pt x="47" y="7"/>
                  </a:lnTo>
                  <a:lnTo>
                    <a:pt x="51" y="6"/>
                  </a:lnTo>
                  <a:lnTo>
                    <a:pt x="55" y="6"/>
                  </a:lnTo>
                  <a:lnTo>
                    <a:pt x="59" y="5"/>
                  </a:lnTo>
                  <a:lnTo>
                    <a:pt x="62" y="5"/>
                  </a:lnTo>
                  <a:lnTo>
                    <a:pt x="67" y="5"/>
                  </a:lnTo>
                  <a:lnTo>
                    <a:pt x="70" y="4"/>
                  </a:lnTo>
                  <a:lnTo>
                    <a:pt x="74" y="3"/>
                  </a:lnTo>
                  <a:lnTo>
                    <a:pt x="77" y="3"/>
                  </a:lnTo>
                  <a:lnTo>
                    <a:pt x="81" y="3"/>
                  </a:lnTo>
                  <a:lnTo>
                    <a:pt x="84" y="3"/>
                  </a:lnTo>
                  <a:lnTo>
                    <a:pt x="88" y="3"/>
                  </a:lnTo>
                  <a:lnTo>
                    <a:pt x="92" y="2"/>
                  </a:lnTo>
                  <a:lnTo>
                    <a:pt x="95" y="1"/>
                  </a:lnTo>
                  <a:lnTo>
                    <a:pt x="97" y="0"/>
                  </a:lnTo>
                  <a:lnTo>
                    <a:pt x="101" y="1"/>
                  </a:lnTo>
                  <a:lnTo>
                    <a:pt x="103" y="3"/>
                  </a:lnTo>
                  <a:lnTo>
                    <a:pt x="105" y="5"/>
                  </a:lnTo>
                  <a:lnTo>
                    <a:pt x="105" y="7"/>
                  </a:lnTo>
                  <a:lnTo>
                    <a:pt x="104" y="9"/>
                  </a:lnTo>
                  <a:lnTo>
                    <a:pt x="103" y="11"/>
                  </a:lnTo>
                  <a:lnTo>
                    <a:pt x="101" y="14"/>
                  </a:lnTo>
                  <a:lnTo>
                    <a:pt x="10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61" name="Freeform 73"/>
            <p:cNvSpPr>
              <a:spLocks/>
            </p:cNvSpPr>
            <p:nvPr/>
          </p:nvSpPr>
          <p:spPr bwMode="auto">
            <a:xfrm>
              <a:off x="3342" y="2918"/>
              <a:ext cx="80" cy="52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30" y="17"/>
                </a:cxn>
                <a:cxn ang="0">
                  <a:pos x="25" y="25"/>
                </a:cxn>
                <a:cxn ang="0">
                  <a:pos x="21" y="31"/>
                </a:cxn>
                <a:cxn ang="0">
                  <a:pos x="21" y="35"/>
                </a:cxn>
                <a:cxn ang="0">
                  <a:pos x="26" y="35"/>
                </a:cxn>
                <a:cxn ang="0">
                  <a:pos x="31" y="35"/>
                </a:cxn>
                <a:cxn ang="0">
                  <a:pos x="37" y="35"/>
                </a:cxn>
                <a:cxn ang="0">
                  <a:pos x="41" y="34"/>
                </a:cxn>
                <a:cxn ang="0">
                  <a:pos x="47" y="33"/>
                </a:cxn>
                <a:cxn ang="0">
                  <a:pos x="52" y="33"/>
                </a:cxn>
                <a:cxn ang="0">
                  <a:pos x="59" y="35"/>
                </a:cxn>
                <a:cxn ang="0">
                  <a:pos x="66" y="36"/>
                </a:cxn>
                <a:cxn ang="0">
                  <a:pos x="72" y="39"/>
                </a:cxn>
                <a:cxn ang="0">
                  <a:pos x="79" y="44"/>
                </a:cxn>
                <a:cxn ang="0">
                  <a:pos x="79" y="50"/>
                </a:cxn>
                <a:cxn ang="0">
                  <a:pos x="72" y="52"/>
                </a:cxn>
                <a:cxn ang="0">
                  <a:pos x="66" y="51"/>
                </a:cxn>
                <a:cxn ang="0">
                  <a:pos x="58" y="50"/>
                </a:cxn>
                <a:cxn ang="0">
                  <a:pos x="50" y="48"/>
                </a:cxn>
                <a:cxn ang="0">
                  <a:pos x="43" y="48"/>
                </a:cxn>
                <a:cxn ang="0">
                  <a:pos x="37" y="48"/>
                </a:cxn>
                <a:cxn ang="0">
                  <a:pos x="30" y="47"/>
                </a:cxn>
                <a:cxn ang="0">
                  <a:pos x="22" y="47"/>
                </a:cxn>
                <a:cxn ang="0">
                  <a:pos x="15" y="46"/>
                </a:cxn>
                <a:cxn ang="0">
                  <a:pos x="9" y="43"/>
                </a:cxn>
                <a:cxn ang="0">
                  <a:pos x="1" y="39"/>
                </a:cxn>
                <a:cxn ang="0">
                  <a:pos x="0" y="35"/>
                </a:cxn>
                <a:cxn ang="0">
                  <a:pos x="3" y="28"/>
                </a:cxn>
                <a:cxn ang="0">
                  <a:pos x="7" y="24"/>
                </a:cxn>
                <a:cxn ang="0">
                  <a:pos x="11" y="21"/>
                </a:cxn>
                <a:cxn ang="0">
                  <a:pos x="15" y="15"/>
                </a:cxn>
                <a:cxn ang="0">
                  <a:pos x="19" y="11"/>
                </a:cxn>
                <a:cxn ang="0">
                  <a:pos x="22" y="7"/>
                </a:cxn>
                <a:cxn ang="0">
                  <a:pos x="24" y="0"/>
                </a:cxn>
                <a:cxn ang="0">
                  <a:pos x="29" y="1"/>
                </a:cxn>
                <a:cxn ang="0">
                  <a:pos x="31" y="3"/>
                </a:cxn>
                <a:cxn ang="0">
                  <a:pos x="32" y="7"/>
                </a:cxn>
              </a:cxnLst>
              <a:rect l="0" t="0" r="r" b="b"/>
              <a:pathLst>
                <a:path w="80" h="52">
                  <a:moveTo>
                    <a:pt x="32" y="7"/>
                  </a:moveTo>
                  <a:lnTo>
                    <a:pt x="32" y="10"/>
                  </a:lnTo>
                  <a:lnTo>
                    <a:pt x="31" y="14"/>
                  </a:lnTo>
                  <a:lnTo>
                    <a:pt x="30" y="17"/>
                  </a:lnTo>
                  <a:lnTo>
                    <a:pt x="29" y="22"/>
                  </a:lnTo>
                  <a:lnTo>
                    <a:pt x="25" y="25"/>
                  </a:lnTo>
                  <a:lnTo>
                    <a:pt x="23" y="28"/>
                  </a:lnTo>
                  <a:lnTo>
                    <a:pt x="21" y="31"/>
                  </a:lnTo>
                  <a:lnTo>
                    <a:pt x="18" y="35"/>
                  </a:lnTo>
                  <a:lnTo>
                    <a:pt x="21" y="35"/>
                  </a:lnTo>
                  <a:lnTo>
                    <a:pt x="23" y="35"/>
                  </a:lnTo>
                  <a:lnTo>
                    <a:pt x="26" y="35"/>
                  </a:lnTo>
                  <a:lnTo>
                    <a:pt x="29" y="35"/>
                  </a:lnTo>
                  <a:lnTo>
                    <a:pt x="31" y="35"/>
                  </a:lnTo>
                  <a:lnTo>
                    <a:pt x="34" y="35"/>
                  </a:lnTo>
                  <a:lnTo>
                    <a:pt x="37" y="35"/>
                  </a:lnTo>
                  <a:lnTo>
                    <a:pt x="39" y="35"/>
                  </a:lnTo>
                  <a:lnTo>
                    <a:pt x="41" y="34"/>
                  </a:lnTo>
                  <a:lnTo>
                    <a:pt x="44" y="33"/>
                  </a:lnTo>
                  <a:lnTo>
                    <a:pt x="47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6" y="34"/>
                  </a:lnTo>
                  <a:lnTo>
                    <a:pt x="59" y="35"/>
                  </a:lnTo>
                  <a:lnTo>
                    <a:pt x="62" y="36"/>
                  </a:lnTo>
                  <a:lnTo>
                    <a:pt x="66" y="36"/>
                  </a:lnTo>
                  <a:lnTo>
                    <a:pt x="70" y="38"/>
                  </a:lnTo>
                  <a:lnTo>
                    <a:pt x="72" y="39"/>
                  </a:lnTo>
                  <a:lnTo>
                    <a:pt x="76" y="41"/>
                  </a:lnTo>
                  <a:lnTo>
                    <a:pt x="79" y="44"/>
                  </a:lnTo>
                  <a:lnTo>
                    <a:pt x="80" y="48"/>
                  </a:lnTo>
                  <a:lnTo>
                    <a:pt x="79" y="50"/>
                  </a:lnTo>
                  <a:lnTo>
                    <a:pt x="76" y="52"/>
                  </a:lnTo>
                  <a:lnTo>
                    <a:pt x="72" y="52"/>
                  </a:lnTo>
                  <a:lnTo>
                    <a:pt x="70" y="52"/>
                  </a:lnTo>
                  <a:lnTo>
                    <a:pt x="66" y="51"/>
                  </a:lnTo>
                  <a:lnTo>
                    <a:pt x="62" y="50"/>
                  </a:lnTo>
                  <a:lnTo>
                    <a:pt x="58" y="50"/>
                  </a:lnTo>
                  <a:lnTo>
                    <a:pt x="53" y="49"/>
                  </a:lnTo>
                  <a:lnTo>
                    <a:pt x="50" y="48"/>
                  </a:lnTo>
                  <a:lnTo>
                    <a:pt x="47" y="48"/>
                  </a:lnTo>
                  <a:lnTo>
                    <a:pt x="43" y="48"/>
                  </a:lnTo>
                  <a:lnTo>
                    <a:pt x="40" y="48"/>
                  </a:lnTo>
                  <a:lnTo>
                    <a:pt x="37" y="48"/>
                  </a:lnTo>
                  <a:lnTo>
                    <a:pt x="33" y="48"/>
                  </a:lnTo>
                  <a:lnTo>
                    <a:pt x="30" y="47"/>
                  </a:lnTo>
                  <a:lnTo>
                    <a:pt x="26" y="47"/>
                  </a:lnTo>
                  <a:lnTo>
                    <a:pt x="22" y="47"/>
                  </a:lnTo>
                  <a:lnTo>
                    <a:pt x="19" y="47"/>
                  </a:lnTo>
                  <a:lnTo>
                    <a:pt x="15" y="46"/>
                  </a:lnTo>
                  <a:lnTo>
                    <a:pt x="12" y="44"/>
                  </a:lnTo>
                  <a:lnTo>
                    <a:pt x="9" y="43"/>
                  </a:lnTo>
                  <a:lnTo>
                    <a:pt x="5" y="42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7"/>
                  </a:lnTo>
                  <a:lnTo>
                    <a:pt x="7" y="24"/>
                  </a:lnTo>
                  <a:lnTo>
                    <a:pt x="10" y="22"/>
                  </a:lnTo>
                  <a:lnTo>
                    <a:pt x="11" y="21"/>
                  </a:lnTo>
                  <a:lnTo>
                    <a:pt x="13" y="17"/>
                  </a:lnTo>
                  <a:lnTo>
                    <a:pt x="15" y="15"/>
                  </a:lnTo>
                  <a:lnTo>
                    <a:pt x="18" y="13"/>
                  </a:lnTo>
                  <a:lnTo>
                    <a:pt x="19" y="11"/>
                  </a:lnTo>
                  <a:lnTo>
                    <a:pt x="21" y="9"/>
                  </a:lnTo>
                  <a:lnTo>
                    <a:pt x="22" y="7"/>
                  </a:lnTo>
                  <a:lnTo>
                    <a:pt x="22" y="3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7"/>
                  </a:lnTo>
                  <a:lnTo>
                    <a:pt x="32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62" name="Freeform 74"/>
            <p:cNvSpPr>
              <a:spLocks/>
            </p:cNvSpPr>
            <p:nvPr/>
          </p:nvSpPr>
          <p:spPr bwMode="auto">
            <a:xfrm>
              <a:off x="3827" y="3029"/>
              <a:ext cx="139" cy="560"/>
            </a:xfrm>
            <a:custGeom>
              <a:avLst/>
              <a:gdLst/>
              <a:ahLst/>
              <a:cxnLst>
                <a:cxn ang="0">
                  <a:pos x="134" y="16"/>
                </a:cxn>
                <a:cxn ang="0">
                  <a:pos x="123" y="36"/>
                </a:cxn>
                <a:cxn ang="0">
                  <a:pos x="113" y="55"/>
                </a:cxn>
                <a:cxn ang="0">
                  <a:pos x="104" y="73"/>
                </a:cxn>
                <a:cxn ang="0">
                  <a:pos x="95" y="90"/>
                </a:cxn>
                <a:cxn ang="0">
                  <a:pos x="87" y="109"/>
                </a:cxn>
                <a:cxn ang="0">
                  <a:pos x="78" y="127"/>
                </a:cxn>
                <a:cxn ang="0">
                  <a:pos x="70" y="149"/>
                </a:cxn>
                <a:cxn ang="0">
                  <a:pos x="64" y="167"/>
                </a:cxn>
                <a:cxn ang="0">
                  <a:pos x="59" y="180"/>
                </a:cxn>
                <a:cxn ang="0">
                  <a:pos x="55" y="193"/>
                </a:cxn>
                <a:cxn ang="0">
                  <a:pos x="51" y="205"/>
                </a:cxn>
                <a:cxn ang="0">
                  <a:pos x="47" y="217"/>
                </a:cxn>
                <a:cxn ang="0">
                  <a:pos x="44" y="230"/>
                </a:cxn>
                <a:cxn ang="0">
                  <a:pos x="42" y="243"/>
                </a:cxn>
                <a:cxn ang="0">
                  <a:pos x="40" y="257"/>
                </a:cxn>
                <a:cxn ang="0">
                  <a:pos x="36" y="283"/>
                </a:cxn>
                <a:cxn ang="0">
                  <a:pos x="35" y="318"/>
                </a:cxn>
                <a:cxn ang="0">
                  <a:pos x="36" y="354"/>
                </a:cxn>
                <a:cxn ang="0">
                  <a:pos x="37" y="387"/>
                </a:cxn>
                <a:cxn ang="0">
                  <a:pos x="38" y="423"/>
                </a:cxn>
                <a:cxn ang="0">
                  <a:pos x="37" y="457"/>
                </a:cxn>
                <a:cxn ang="0">
                  <a:pos x="34" y="491"/>
                </a:cxn>
                <a:cxn ang="0">
                  <a:pos x="28" y="526"/>
                </a:cxn>
                <a:cxn ang="0">
                  <a:pos x="22" y="547"/>
                </a:cxn>
                <a:cxn ang="0">
                  <a:pos x="18" y="551"/>
                </a:cxn>
                <a:cxn ang="0">
                  <a:pos x="13" y="557"/>
                </a:cxn>
                <a:cxn ang="0">
                  <a:pos x="4" y="560"/>
                </a:cxn>
                <a:cxn ang="0">
                  <a:pos x="0" y="558"/>
                </a:cxn>
                <a:cxn ang="0">
                  <a:pos x="0" y="555"/>
                </a:cxn>
                <a:cxn ang="0">
                  <a:pos x="5" y="537"/>
                </a:cxn>
                <a:cxn ang="0">
                  <a:pos x="10" y="503"/>
                </a:cxn>
                <a:cxn ang="0">
                  <a:pos x="14" y="467"/>
                </a:cxn>
                <a:cxn ang="0">
                  <a:pos x="14" y="431"/>
                </a:cxn>
                <a:cxn ang="0">
                  <a:pos x="14" y="392"/>
                </a:cxn>
                <a:cxn ang="0">
                  <a:pos x="14" y="354"/>
                </a:cxn>
                <a:cxn ang="0">
                  <a:pos x="14" y="316"/>
                </a:cxn>
                <a:cxn ang="0">
                  <a:pos x="15" y="280"/>
                </a:cxn>
                <a:cxn ang="0">
                  <a:pos x="19" y="245"/>
                </a:cxn>
                <a:cxn ang="0">
                  <a:pos x="25" y="212"/>
                </a:cxn>
                <a:cxn ang="0">
                  <a:pos x="34" y="180"/>
                </a:cxn>
                <a:cxn ang="0">
                  <a:pos x="44" y="150"/>
                </a:cxn>
                <a:cxn ang="0">
                  <a:pos x="55" y="119"/>
                </a:cxn>
                <a:cxn ang="0">
                  <a:pos x="69" y="89"/>
                </a:cxn>
                <a:cxn ang="0">
                  <a:pos x="84" y="58"/>
                </a:cxn>
                <a:cxn ang="0">
                  <a:pos x="101" y="25"/>
                </a:cxn>
                <a:cxn ang="0">
                  <a:pos x="113" y="6"/>
                </a:cxn>
                <a:cxn ang="0">
                  <a:pos x="119" y="3"/>
                </a:cxn>
                <a:cxn ang="0">
                  <a:pos x="125" y="2"/>
                </a:cxn>
                <a:cxn ang="0">
                  <a:pos x="130" y="0"/>
                </a:cxn>
                <a:cxn ang="0">
                  <a:pos x="135" y="0"/>
                </a:cxn>
                <a:cxn ang="0">
                  <a:pos x="138" y="2"/>
                </a:cxn>
                <a:cxn ang="0">
                  <a:pos x="139" y="5"/>
                </a:cxn>
              </a:cxnLst>
              <a:rect l="0" t="0" r="r" b="b"/>
              <a:pathLst>
                <a:path w="139" h="560">
                  <a:moveTo>
                    <a:pt x="139" y="5"/>
                  </a:moveTo>
                  <a:lnTo>
                    <a:pt x="134" y="16"/>
                  </a:lnTo>
                  <a:lnTo>
                    <a:pt x="128" y="25"/>
                  </a:lnTo>
                  <a:lnTo>
                    <a:pt x="123" y="36"/>
                  </a:lnTo>
                  <a:lnTo>
                    <a:pt x="118" y="45"/>
                  </a:lnTo>
                  <a:lnTo>
                    <a:pt x="113" y="55"/>
                  </a:lnTo>
                  <a:lnTo>
                    <a:pt x="108" y="63"/>
                  </a:lnTo>
                  <a:lnTo>
                    <a:pt x="104" y="73"/>
                  </a:lnTo>
                  <a:lnTo>
                    <a:pt x="99" y="82"/>
                  </a:lnTo>
                  <a:lnTo>
                    <a:pt x="95" y="90"/>
                  </a:lnTo>
                  <a:lnTo>
                    <a:pt x="91" y="99"/>
                  </a:lnTo>
                  <a:lnTo>
                    <a:pt x="87" y="109"/>
                  </a:lnTo>
                  <a:lnTo>
                    <a:pt x="82" y="117"/>
                  </a:lnTo>
                  <a:lnTo>
                    <a:pt x="78" y="127"/>
                  </a:lnTo>
                  <a:lnTo>
                    <a:pt x="74" y="138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64" y="167"/>
                  </a:lnTo>
                  <a:lnTo>
                    <a:pt x="62" y="173"/>
                  </a:lnTo>
                  <a:lnTo>
                    <a:pt x="59" y="180"/>
                  </a:lnTo>
                  <a:lnTo>
                    <a:pt x="58" y="186"/>
                  </a:lnTo>
                  <a:lnTo>
                    <a:pt x="55" y="193"/>
                  </a:lnTo>
                  <a:lnTo>
                    <a:pt x="53" y="199"/>
                  </a:lnTo>
                  <a:lnTo>
                    <a:pt x="51" y="205"/>
                  </a:lnTo>
                  <a:lnTo>
                    <a:pt x="50" y="211"/>
                  </a:lnTo>
                  <a:lnTo>
                    <a:pt x="47" y="217"/>
                  </a:lnTo>
                  <a:lnTo>
                    <a:pt x="46" y="223"/>
                  </a:lnTo>
                  <a:lnTo>
                    <a:pt x="44" y="230"/>
                  </a:lnTo>
                  <a:lnTo>
                    <a:pt x="43" y="236"/>
                  </a:lnTo>
                  <a:lnTo>
                    <a:pt x="42" y="243"/>
                  </a:lnTo>
                  <a:lnTo>
                    <a:pt x="40" y="250"/>
                  </a:lnTo>
                  <a:lnTo>
                    <a:pt x="40" y="257"/>
                  </a:lnTo>
                  <a:lnTo>
                    <a:pt x="40" y="265"/>
                  </a:lnTo>
                  <a:lnTo>
                    <a:pt x="36" y="283"/>
                  </a:lnTo>
                  <a:lnTo>
                    <a:pt x="36" y="300"/>
                  </a:lnTo>
                  <a:lnTo>
                    <a:pt x="35" y="318"/>
                  </a:lnTo>
                  <a:lnTo>
                    <a:pt x="36" y="336"/>
                  </a:lnTo>
                  <a:lnTo>
                    <a:pt x="36" y="354"/>
                  </a:lnTo>
                  <a:lnTo>
                    <a:pt x="36" y="371"/>
                  </a:lnTo>
                  <a:lnTo>
                    <a:pt x="37" y="387"/>
                  </a:lnTo>
                  <a:lnTo>
                    <a:pt x="38" y="405"/>
                  </a:lnTo>
                  <a:lnTo>
                    <a:pt x="38" y="423"/>
                  </a:lnTo>
                  <a:lnTo>
                    <a:pt x="38" y="439"/>
                  </a:lnTo>
                  <a:lnTo>
                    <a:pt x="37" y="457"/>
                  </a:lnTo>
                  <a:lnTo>
                    <a:pt x="36" y="474"/>
                  </a:lnTo>
                  <a:lnTo>
                    <a:pt x="34" y="491"/>
                  </a:lnTo>
                  <a:lnTo>
                    <a:pt x="32" y="509"/>
                  </a:lnTo>
                  <a:lnTo>
                    <a:pt x="28" y="526"/>
                  </a:lnTo>
                  <a:lnTo>
                    <a:pt x="23" y="544"/>
                  </a:lnTo>
                  <a:lnTo>
                    <a:pt x="22" y="547"/>
                  </a:lnTo>
                  <a:lnTo>
                    <a:pt x="21" y="550"/>
                  </a:lnTo>
                  <a:lnTo>
                    <a:pt x="18" y="551"/>
                  </a:lnTo>
                  <a:lnTo>
                    <a:pt x="16" y="554"/>
                  </a:lnTo>
                  <a:lnTo>
                    <a:pt x="13" y="557"/>
                  </a:lnTo>
                  <a:lnTo>
                    <a:pt x="8" y="559"/>
                  </a:lnTo>
                  <a:lnTo>
                    <a:pt x="4" y="560"/>
                  </a:lnTo>
                  <a:lnTo>
                    <a:pt x="1" y="559"/>
                  </a:lnTo>
                  <a:lnTo>
                    <a:pt x="0" y="558"/>
                  </a:lnTo>
                  <a:lnTo>
                    <a:pt x="0" y="557"/>
                  </a:lnTo>
                  <a:lnTo>
                    <a:pt x="0" y="555"/>
                  </a:lnTo>
                  <a:lnTo>
                    <a:pt x="1" y="553"/>
                  </a:lnTo>
                  <a:lnTo>
                    <a:pt x="5" y="537"/>
                  </a:lnTo>
                  <a:lnTo>
                    <a:pt x="8" y="520"/>
                  </a:lnTo>
                  <a:lnTo>
                    <a:pt x="10" y="503"/>
                  </a:lnTo>
                  <a:lnTo>
                    <a:pt x="13" y="485"/>
                  </a:lnTo>
                  <a:lnTo>
                    <a:pt x="14" y="467"/>
                  </a:lnTo>
                  <a:lnTo>
                    <a:pt x="14" y="449"/>
                  </a:lnTo>
                  <a:lnTo>
                    <a:pt x="14" y="431"/>
                  </a:lnTo>
                  <a:lnTo>
                    <a:pt x="14" y="411"/>
                  </a:lnTo>
                  <a:lnTo>
                    <a:pt x="14" y="392"/>
                  </a:lnTo>
                  <a:lnTo>
                    <a:pt x="14" y="372"/>
                  </a:lnTo>
                  <a:lnTo>
                    <a:pt x="14" y="354"/>
                  </a:lnTo>
                  <a:lnTo>
                    <a:pt x="14" y="336"/>
                  </a:lnTo>
                  <a:lnTo>
                    <a:pt x="14" y="316"/>
                  </a:lnTo>
                  <a:lnTo>
                    <a:pt x="14" y="298"/>
                  </a:lnTo>
                  <a:lnTo>
                    <a:pt x="15" y="280"/>
                  </a:lnTo>
                  <a:lnTo>
                    <a:pt x="17" y="263"/>
                  </a:lnTo>
                  <a:lnTo>
                    <a:pt x="19" y="245"/>
                  </a:lnTo>
                  <a:lnTo>
                    <a:pt x="22" y="228"/>
                  </a:lnTo>
                  <a:lnTo>
                    <a:pt x="25" y="212"/>
                  </a:lnTo>
                  <a:lnTo>
                    <a:pt x="30" y="196"/>
                  </a:lnTo>
                  <a:lnTo>
                    <a:pt x="34" y="180"/>
                  </a:lnTo>
                  <a:lnTo>
                    <a:pt x="40" y="165"/>
                  </a:lnTo>
                  <a:lnTo>
                    <a:pt x="44" y="150"/>
                  </a:lnTo>
                  <a:lnTo>
                    <a:pt x="50" y="135"/>
                  </a:lnTo>
                  <a:lnTo>
                    <a:pt x="55" y="119"/>
                  </a:lnTo>
                  <a:lnTo>
                    <a:pt x="63" y="104"/>
                  </a:lnTo>
                  <a:lnTo>
                    <a:pt x="69" y="89"/>
                  </a:lnTo>
                  <a:lnTo>
                    <a:pt x="77" y="74"/>
                  </a:lnTo>
                  <a:lnTo>
                    <a:pt x="84" y="58"/>
                  </a:lnTo>
                  <a:lnTo>
                    <a:pt x="93" y="43"/>
                  </a:lnTo>
                  <a:lnTo>
                    <a:pt x="101" y="25"/>
                  </a:lnTo>
                  <a:lnTo>
                    <a:pt x="111" y="9"/>
                  </a:lnTo>
                  <a:lnTo>
                    <a:pt x="113" y="6"/>
                  </a:lnTo>
                  <a:lnTo>
                    <a:pt x="117" y="5"/>
                  </a:lnTo>
                  <a:lnTo>
                    <a:pt x="119" y="3"/>
                  </a:lnTo>
                  <a:lnTo>
                    <a:pt x="123" y="3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8" y="2"/>
                  </a:lnTo>
                  <a:lnTo>
                    <a:pt x="139" y="5"/>
                  </a:lnTo>
                  <a:lnTo>
                    <a:pt x="13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63" name="Freeform 75"/>
            <p:cNvSpPr>
              <a:spLocks/>
            </p:cNvSpPr>
            <p:nvPr/>
          </p:nvSpPr>
          <p:spPr bwMode="auto">
            <a:xfrm>
              <a:off x="3735" y="3061"/>
              <a:ext cx="69" cy="541"/>
            </a:xfrm>
            <a:custGeom>
              <a:avLst/>
              <a:gdLst/>
              <a:ahLst/>
              <a:cxnLst>
                <a:cxn ang="0">
                  <a:pos x="65" y="23"/>
                </a:cxn>
                <a:cxn ang="0">
                  <a:pos x="58" y="55"/>
                </a:cxn>
                <a:cxn ang="0">
                  <a:pos x="51" y="84"/>
                </a:cxn>
                <a:cxn ang="0">
                  <a:pos x="45" y="112"/>
                </a:cxn>
                <a:cxn ang="0">
                  <a:pos x="38" y="140"/>
                </a:cxn>
                <a:cxn ang="0">
                  <a:pos x="34" y="168"/>
                </a:cxn>
                <a:cxn ang="0">
                  <a:pos x="30" y="198"/>
                </a:cxn>
                <a:cxn ang="0">
                  <a:pos x="26" y="231"/>
                </a:cxn>
                <a:cxn ang="0">
                  <a:pos x="24" y="266"/>
                </a:cxn>
                <a:cxn ang="0">
                  <a:pos x="24" y="299"/>
                </a:cxn>
                <a:cxn ang="0">
                  <a:pos x="26" y="333"/>
                </a:cxn>
                <a:cxn ang="0">
                  <a:pos x="30" y="366"/>
                </a:cxn>
                <a:cxn ang="0">
                  <a:pos x="34" y="399"/>
                </a:cxn>
                <a:cxn ang="0">
                  <a:pos x="37" y="432"/>
                </a:cxn>
                <a:cxn ang="0">
                  <a:pos x="42" y="467"/>
                </a:cxn>
                <a:cxn ang="0">
                  <a:pos x="44" y="500"/>
                </a:cxn>
                <a:cxn ang="0">
                  <a:pos x="45" y="522"/>
                </a:cxn>
                <a:cxn ang="0">
                  <a:pos x="42" y="528"/>
                </a:cxn>
                <a:cxn ang="0">
                  <a:pos x="38" y="534"/>
                </a:cxn>
                <a:cxn ang="0">
                  <a:pos x="34" y="539"/>
                </a:cxn>
                <a:cxn ang="0">
                  <a:pos x="30" y="541"/>
                </a:cxn>
                <a:cxn ang="0">
                  <a:pos x="24" y="540"/>
                </a:cxn>
                <a:cxn ang="0">
                  <a:pos x="21" y="536"/>
                </a:cxn>
                <a:cxn ang="0">
                  <a:pos x="18" y="526"/>
                </a:cxn>
                <a:cxn ang="0">
                  <a:pos x="17" y="500"/>
                </a:cxn>
                <a:cxn ang="0">
                  <a:pos x="15" y="465"/>
                </a:cxn>
                <a:cxn ang="0">
                  <a:pos x="12" y="427"/>
                </a:cxn>
                <a:cxn ang="0">
                  <a:pos x="7" y="391"/>
                </a:cxn>
                <a:cxn ang="0">
                  <a:pos x="5" y="355"/>
                </a:cxn>
                <a:cxn ang="0">
                  <a:pos x="3" y="320"/>
                </a:cxn>
                <a:cxn ang="0">
                  <a:pos x="0" y="284"/>
                </a:cxn>
                <a:cxn ang="0">
                  <a:pos x="1" y="248"/>
                </a:cxn>
                <a:cxn ang="0">
                  <a:pos x="4" y="212"/>
                </a:cxn>
                <a:cxn ang="0">
                  <a:pos x="7" y="180"/>
                </a:cxn>
                <a:cxn ang="0">
                  <a:pos x="12" y="153"/>
                </a:cxn>
                <a:cxn ang="0">
                  <a:pos x="17" y="130"/>
                </a:cxn>
                <a:cxn ang="0">
                  <a:pos x="24" y="106"/>
                </a:cxn>
                <a:cxn ang="0">
                  <a:pos x="31" y="82"/>
                </a:cxn>
                <a:cxn ang="0">
                  <a:pos x="37" y="55"/>
                </a:cxn>
                <a:cxn ang="0">
                  <a:pos x="45" y="24"/>
                </a:cxn>
                <a:cxn ang="0">
                  <a:pos x="51" y="4"/>
                </a:cxn>
                <a:cxn ang="0">
                  <a:pos x="56" y="1"/>
                </a:cxn>
                <a:cxn ang="0">
                  <a:pos x="63" y="0"/>
                </a:cxn>
                <a:cxn ang="0">
                  <a:pos x="68" y="3"/>
                </a:cxn>
                <a:cxn ang="0">
                  <a:pos x="69" y="5"/>
                </a:cxn>
              </a:cxnLst>
              <a:rect l="0" t="0" r="r" b="b"/>
              <a:pathLst>
                <a:path w="69" h="541">
                  <a:moveTo>
                    <a:pt x="69" y="5"/>
                  </a:moveTo>
                  <a:lnTo>
                    <a:pt x="65" y="23"/>
                  </a:lnTo>
                  <a:lnTo>
                    <a:pt x="61" y="39"/>
                  </a:lnTo>
                  <a:lnTo>
                    <a:pt x="58" y="55"/>
                  </a:lnTo>
                  <a:lnTo>
                    <a:pt x="54" y="70"/>
                  </a:lnTo>
                  <a:lnTo>
                    <a:pt x="51" y="84"/>
                  </a:lnTo>
                  <a:lnTo>
                    <a:pt x="47" y="99"/>
                  </a:lnTo>
                  <a:lnTo>
                    <a:pt x="45" y="112"/>
                  </a:lnTo>
                  <a:lnTo>
                    <a:pt x="42" y="126"/>
                  </a:lnTo>
                  <a:lnTo>
                    <a:pt x="38" y="140"/>
                  </a:lnTo>
                  <a:lnTo>
                    <a:pt x="36" y="154"/>
                  </a:lnTo>
                  <a:lnTo>
                    <a:pt x="34" y="168"/>
                  </a:lnTo>
                  <a:lnTo>
                    <a:pt x="32" y="184"/>
                  </a:lnTo>
                  <a:lnTo>
                    <a:pt x="30" y="198"/>
                  </a:lnTo>
                  <a:lnTo>
                    <a:pt x="27" y="214"/>
                  </a:lnTo>
                  <a:lnTo>
                    <a:pt x="26" y="231"/>
                  </a:lnTo>
                  <a:lnTo>
                    <a:pt x="25" y="250"/>
                  </a:lnTo>
                  <a:lnTo>
                    <a:pt x="24" y="266"/>
                  </a:lnTo>
                  <a:lnTo>
                    <a:pt x="24" y="282"/>
                  </a:lnTo>
                  <a:lnTo>
                    <a:pt x="24" y="299"/>
                  </a:lnTo>
                  <a:lnTo>
                    <a:pt x="26" y="317"/>
                  </a:lnTo>
                  <a:lnTo>
                    <a:pt x="26" y="333"/>
                  </a:lnTo>
                  <a:lnTo>
                    <a:pt x="28" y="349"/>
                  </a:lnTo>
                  <a:lnTo>
                    <a:pt x="30" y="366"/>
                  </a:lnTo>
                  <a:lnTo>
                    <a:pt x="33" y="383"/>
                  </a:lnTo>
                  <a:lnTo>
                    <a:pt x="34" y="399"/>
                  </a:lnTo>
                  <a:lnTo>
                    <a:pt x="36" y="416"/>
                  </a:lnTo>
                  <a:lnTo>
                    <a:pt x="37" y="432"/>
                  </a:lnTo>
                  <a:lnTo>
                    <a:pt x="41" y="450"/>
                  </a:lnTo>
                  <a:lnTo>
                    <a:pt x="42" y="467"/>
                  </a:lnTo>
                  <a:lnTo>
                    <a:pt x="43" y="483"/>
                  </a:lnTo>
                  <a:lnTo>
                    <a:pt x="44" y="500"/>
                  </a:lnTo>
                  <a:lnTo>
                    <a:pt x="45" y="519"/>
                  </a:lnTo>
                  <a:lnTo>
                    <a:pt x="45" y="522"/>
                  </a:lnTo>
                  <a:lnTo>
                    <a:pt x="44" y="525"/>
                  </a:lnTo>
                  <a:lnTo>
                    <a:pt x="42" y="528"/>
                  </a:lnTo>
                  <a:lnTo>
                    <a:pt x="41" y="532"/>
                  </a:lnTo>
                  <a:lnTo>
                    <a:pt x="38" y="534"/>
                  </a:lnTo>
                  <a:lnTo>
                    <a:pt x="37" y="537"/>
                  </a:lnTo>
                  <a:lnTo>
                    <a:pt x="34" y="539"/>
                  </a:lnTo>
                  <a:lnTo>
                    <a:pt x="32" y="541"/>
                  </a:lnTo>
                  <a:lnTo>
                    <a:pt x="30" y="541"/>
                  </a:lnTo>
                  <a:lnTo>
                    <a:pt x="26" y="541"/>
                  </a:lnTo>
                  <a:lnTo>
                    <a:pt x="24" y="540"/>
                  </a:lnTo>
                  <a:lnTo>
                    <a:pt x="23" y="539"/>
                  </a:lnTo>
                  <a:lnTo>
                    <a:pt x="21" y="536"/>
                  </a:lnTo>
                  <a:lnTo>
                    <a:pt x="19" y="532"/>
                  </a:lnTo>
                  <a:lnTo>
                    <a:pt x="18" y="526"/>
                  </a:lnTo>
                  <a:lnTo>
                    <a:pt x="18" y="519"/>
                  </a:lnTo>
                  <a:lnTo>
                    <a:pt x="17" y="500"/>
                  </a:lnTo>
                  <a:lnTo>
                    <a:pt x="16" y="482"/>
                  </a:lnTo>
                  <a:lnTo>
                    <a:pt x="15" y="465"/>
                  </a:lnTo>
                  <a:lnTo>
                    <a:pt x="14" y="445"/>
                  </a:lnTo>
                  <a:lnTo>
                    <a:pt x="12" y="427"/>
                  </a:lnTo>
                  <a:lnTo>
                    <a:pt x="10" y="410"/>
                  </a:lnTo>
                  <a:lnTo>
                    <a:pt x="7" y="391"/>
                  </a:lnTo>
                  <a:lnTo>
                    <a:pt x="7" y="374"/>
                  </a:lnTo>
                  <a:lnTo>
                    <a:pt x="5" y="355"/>
                  </a:lnTo>
                  <a:lnTo>
                    <a:pt x="4" y="338"/>
                  </a:lnTo>
                  <a:lnTo>
                    <a:pt x="3" y="320"/>
                  </a:lnTo>
                  <a:lnTo>
                    <a:pt x="1" y="303"/>
                  </a:lnTo>
                  <a:lnTo>
                    <a:pt x="0" y="284"/>
                  </a:lnTo>
                  <a:lnTo>
                    <a:pt x="1" y="266"/>
                  </a:lnTo>
                  <a:lnTo>
                    <a:pt x="1" y="248"/>
                  </a:lnTo>
                  <a:lnTo>
                    <a:pt x="4" y="230"/>
                  </a:lnTo>
                  <a:lnTo>
                    <a:pt x="4" y="212"/>
                  </a:lnTo>
                  <a:lnTo>
                    <a:pt x="6" y="196"/>
                  </a:lnTo>
                  <a:lnTo>
                    <a:pt x="7" y="180"/>
                  </a:lnTo>
                  <a:lnTo>
                    <a:pt x="10" y="167"/>
                  </a:lnTo>
                  <a:lnTo>
                    <a:pt x="12" y="153"/>
                  </a:lnTo>
                  <a:lnTo>
                    <a:pt x="15" y="141"/>
                  </a:lnTo>
                  <a:lnTo>
                    <a:pt x="17" y="130"/>
                  </a:lnTo>
                  <a:lnTo>
                    <a:pt x="22" y="119"/>
                  </a:lnTo>
                  <a:lnTo>
                    <a:pt x="24" y="106"/>
                  </a:lnTo>
                  <a:lnTo>
                    <a:pt x="27" y="94"/>
                  </a:lnTo>
                  <a:lnTo>
                    <a:pt x="31" y="82"/>
                  </a:lnTo>
                  <a:lnTo>
                    <a:pt x="34" y="69"/>
                  </a:lnTo>
                  <a:lnTo>
                    <a:pt x="37" y="55"/>
                  </a:lnTo>
                  <a:lnTo>
                    <a:pt x="42" y="41"/>
                  </a:lnTo>
                  <a:lnTo>
                    <a:pt x="45" y="24"/>
                  </a:lnTo>
                  <a:lnTo>
                    <a:pt x="50" y="7"/>
                  </a:lnTo>
                  <a:lnTo>
                    <a:pt x="51" y="4"/>
                  </a:lnTo>
                  <a:lnTo>
                    <a:pt x="53" y="2"/>
                  </a:lnTo>
                  <a:lnTo>
                    <a:pt x="56" y="1"/>
                  </a:lnTo>
                  <a:lnTo>
                    <a:pt x="60" y="1"/>
                  </a:lnTo>
                  <a:lnTo>
                    <a:pt x="63" y="0"/>
                  </a:lnTo>
                  <a:lnTo>
                    <a:pt x="67" y="2"/>
                  </a:lnTo>
                  <a:lnTo>
                    <a:pt x="68" y="3"/>
                  </a:lnTo>
                  <a:lnTo>
                    <a:pt x="69" y="5"/>
                  </a:lnTo>
                  <a:lnTo>
                    <a:pt x="6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64" name="Freeform 76"/>
            <p:cNvSpPr>
              <a:spLocks/>
            </p:cNvSpPr>
            <p:nvPr/>
          </p:nvSpPr>
          <p:spPr bwMode="auto">
            <a:xfrm>
              <a:off x="3952" y="3011"/>
              <a:ext cx="113" cy="498"/>
            </a:xfrm>
            <a:custGeom>
              <a:avLst/>
              <a:gdLst/>
              <a:ahLst/>
              <a:cxnLst>
                <a:cxn ang="0">
                  <a:pos x="36" y="18"/>
                </a:cxn>
                <a:cxn ang="0">
                  <a:pos x="32" y="48"/>
                </a:cxn>
                <a:cxn ang="0">
                  <a:pos x="29" y="69"/>
                </a:cxn>
                <a:cxn ang="0">
                  <a:pos x="26" y="88"/>
                </a:cxn>
                <a:cxn ang="0">
                  <a:pos x="25" y="103"/>
                </a:cxn>
                <a:cxn ang="0">
                  <a:pos x="23" y="121"/>
                </a:cxn>
                <a:cxn ang="0">
                  <a:pos x="25" y="143"/>
                </a:cxn>
                <a:cxn ang="0">
                  <a:pos x="27" y="172"/>
                </a:cxn>
                <a:cxn ang="0">
                  <a:pos x="32" y="208"/>
                </a:cxn>
                <a:cxn ang="0">
                  <a:pos x="41" y="243"/>
                </a:cxn>
                <a:cxn ang="0">
                  <a:pos x="53" y="278"/>
                </a:cxn>
                <a:cxn ang="0">
                  <a:pos x="67" y="311"/>
                </a:cxn>
                <a:cxn ang="0">
                  <a:pos x="81" y="346"/>
                </a:cxn>
                <a:cxn ang="0">
                  <a:pos x="94" y="381"/>
                </a:cxn>
                <a:cxn ang="0">
                  <a:pos x="104" y="418"/>
                </a:cxn>
                <a:cxn ang="0">
                  <a:pos x="112" y="458"/>
                </a:cxn>
                <a:cxn ang="0">
                  <a:pos x="112" y="485"/>
                </a:cxn>
                <a:cxn ang="0">
                  <a:pos x="112" y="492"/>
                </a:cxn>
                <a:cxn ang="0">
                  <a:pos x="108" y="497"/>
                </a:cxn>
                <a:cxn ang="0">
                  <a:pos x="103" y="497"/>
                </a:cxn>
                <a:cxn ang="0">
                  <a:pos x="96" y="491"/>
                </a:cxn>
                <a:cxn ang="0">
                  <a:pos x="91" y="466"/>
                </a:cxn>
                <a:cxn ang="0">
                  <a:pos x="80" y="426"/>
                </a:cxn>
                <a:cxn ang="0">
                  <a:pos x="67" y="389"/>
                </a:cxn>
                <a:cxn ang="0">
                  <a:pos x="54" y="354"/>
                </a:cxn>
                <a:cxn ang="0">
                  <a:pos x="40" y="320"/>
                </a:cxn>
                <a:cxn ang="0">
                  <a:pos x="27" y="284"/>
                </a:cxn>
                <a:cxn ang="0">
                  <a:pos x="16" y="248"/>
                </a:cxn>
                <a:cxn ang="0">
                  <a:pos x="7" y="209"/>
                </a:cxn>
                <a:cxn ang="0">
                  <a:pos x="2" y="175"/>
                </a:cxn>
                <a:cxn ang="0">
                  <a:pos x="0" y="153"/>
                </a:cxn>
                <a:cxn ang="0">
                  <a:pos x="0" y="134"/>
                </a:cxn>
                <a:cxn ang="0">
                  <a:pos x="2" y="116"/>
                </a:cxn>
                <a:cxn ang="0">
                  <a:pos x="3" y="98"/>
                </a:cxn>
                <a:cxn ang="0">
                  <a:pos x="7" y="78"/>
                </a:cxn>
                <a:cxn ang="0">
                  <a:pos x="11" y="55"/>
                </a:cxn>
                <a:cxn ang="0">
                  <a:pos x="17" y="27"/>
                </a:cxn>
                <a:cxn ang="0">
                  <a:pos x="21" y="8"/>
                </a:cxn>
                <a:cxn ang="0">
                  <a:pos x="25" y="4"/>
                </a:cxn>
                <a:cxn ang="0">
                  <a:pos x="32" y="0"/>
                </a:cxn>
                <a:cxn ang="0">
                  <a:pos x="37" y="0"/>
                </a:cxn>
                <a:cxn ang="0">
                  <a:pos x="38" y="1"/>
                </a:cxn>
              </a:cxnLst>
              <a:rect l="0" t="0" r="r" b="b"/>
              <a:pathLst>
                <a:path w="113" h="498">
                  <a:moveTo>
                    <a:pt x="38" y="1"/>
                  </a:moveTo>
                  <a:lnTo>
                    <a:pt x="36" y="18"/>
                  </a:lnTo>
                  <a:lnTo>
                    <a:pt x="35" y="34"/>
                  </a:lnTo>
                  <a:lnTo>
                    <a:pt x="32" y="48"/>
                  </a:lnTo>
                  <a:lnTo>
                    <a:pt x="31" y="58"/>
                  </a:lnTo>
                  <a:lnTo>
                    <a:pt x="29" y="69"/>
                  </a:lnTo>
                  <a:lnTo>
                    <a:pt x="28" y="79"/>
                  </a:lnTo>
                  <a:lnTo>
                    <a:pt x="26" y="88"/>
                  </a:lnTo>
                  <a:lnTo>
                    <a:pt x="25" y="95"/>
                  </a:lnTo>
                  <a:lnTo>
                    <a:pt x="25" y="103"/>
                  </a:lnTo>
                  <a:lnTo>
                    <a:pt x="23" y="113"/>
                  </a:lnTo>
                  <a:lnTo>
                    <a:pt x="23" y="121"/>
                  </a:lnTo>
                  <a:lnTo>
                    <a:pt x="25" y="132"/>
                  </a:lnTo>
                  <a:lnTo>
                    <a:pt x="25" y="143"/>
                  </a:lnTo>
                  <a:lnTo>
                    <a:pt x="25" y="157"/>
                  </a:lnTo>
                  <a:lnTo>
                    <a:pt x="27" y="172"/>
                  </a:lnTo>
                  <a:lnTo>
                    <a:pt x="30" y="190"/>
                  </a:lnTo>
                  <a:lnTo>
                    <a:pt x="32" y="208"/>
                  </a:lnTo>
                  <a:lnTo>
                    <a:pt x="36" y="226"/>
                  </a:lnTo>
                  <a:lnTo>
                    <a:pt x="41" y="243"/>
                  </a:lnTo>
                  <a:lnTo>
                    <a:pt x="47" y="261"/>
                  </a:lnTo>
                  <a:lnTo>
                    <a:pt x="53" y="278"/>
                  </a:lnTo>
                  <a:lnTo>
                    <a:pt x="59" y="295"/>
                  </a:lnTo>
                  <a:lnTo>
                    <a:pt x="67" y="311"/>
                  </a:lnTo>
                  <a:lnTo>
                    <a:pt x="74" y="329"/>
                  </a:lnTo>
                  <a:lnTo>
                    <a:pt x="81" y="346"/>
                  </a:lnTo>
                  <a:lnTo>
                    <a:pt x="87" y="363"/>
                  </a:lnTo>
                  <a:lnTo>
                    <a:pt x="94" y="381"/>
                  </a:lnTo>
                  <a:lnTo>
                    <a:pt x="100" y="400"/>
                  </a:lnTo>
                  <a:lnTo>
                    <a:pt x="104" y="418"/>
                  </a:lnTo>
                  <a:lnTo>
                    <a:pt x="108" y="438"/>
                  </a:lnTo>
                  <a:lnTo>
                    <a:pt x="112" y="458"/>
                  </a:lnTo>
                  <a:lnTo>
                    <a:pt x="113" y="481"/>
                  </a:lnTo>
                  <a:lnTo>
                    <a:pt x="112" y="485"/>
                  </a:lnTo>
                  <a:lnTo>
                    <a:pt x="112" y="489"/>
                  </a:lnTo>
                  <a:lnTo>
                    <a:pt x="112" y="492"/>
                  </a:lnTo>
                  <a:lnTo>
                    <a:pt x="112" y="494"/>
                  </a:lnTo>
                  <a:lnTo>
                    <a:pt x="108" y="497"/>
                  </a:lnTo>
                  <a:lnTo>
                    <a:pt x="106" y="498"/>
                  </a:lnTo>
                  <a:lnTo>
                    <a:pt x="103" y="497"/>
                  </a:lnTo>
                  <a:lnTo>
                    <a:pt x="100" y="494"/>
                  </a:lnTo>
                  <a:lnTo>
                    <a:pt x="96" y="491"/>
                  </a:lnTo>
                  <a:lnTo>
                    <a:pt x="96" y="487"/>
                  </a:lnTo>
                  <a:lnTo>
                    <a:pt x="91" y="466"/>
                  </a:lnTo>
                  <a:lnTo>
                    <a:pt x="85" y="445"/>
                  </a:lnTo>
                  <a:lnTo>
                    <a:pt x="80" y="426"/>
                  </a:lnTo>
                  <a:lnTo>
                    <a:pt x="74" y="408"/>
                  </a:lnTo>
                  <a:lnTo>
                    <a:pt x="67" y="389"/>
                  </a:lnTo>
                  <a:lnTo>
                    <a:pt x="60" y="372"/>
                  </a:lnTo>
                  <a:lnTo>
                    <a:pt x="54" y="354"/>
                  </a:lnTo>
                  <a:lnTo>
                    <a:pt x="47" y="337"/>
                  </a:lnTo>
                  <a:lnTo>
                    <a:pt x="40" y="320"/>
                  </a:lnTo>
                  <a:lnTo>
                    <a:pt x="34" y="303"/>
                  </a:lnTo>
                  <a:lnTo>
                    <a:pt x="27" y="284"/>
                  </a:lnTo>
                  <a:lnTo>
                    <a:pt x="21" y="266"/>
                  </a:lnTo>
                  <a:lnTo>
                    <a:pt x="16" y="248"/>
                  </a:lnTo>
                  <a:lnTo>
                    <a:pt x="11" y="228"/>
                  </a:lnTo>
                  <a:lnTo>
                    <a:pt x="7" y="209"/>
                  </a:lnTo>
                  <a:lnTo>
                    <a:pt x="3" y="187"/>
                  </a:lnTo>
                  <a:lnTo>
                    <a:pt x="2" y="175"/>
                  </a:lnTo>
                  <a:lnTo>
                    <a:pt x="1" y="164"/>
                  </a:lnTo>
                  <a:lnTo>
                    <a:pt x="0" y="153"/>
                  </a:lnTo>
                  <a:lnTo>
                    <a:pt x="0" y="143"/>
                  </a:lnTo>
                  <a:lnTo>
                    <a:pt x="0" y="134"/>
                  </a:lnTo>
                  <a:lnTo>
                    <a:pt x="0" y="124"/>
                  </a:lnTo>
                  <a:lnTo>
                    <a:pt x="2" y="116"/>
                  </a:lnTo>
                  <a:lnTo>
                    <a:pt x="2" y="107"/>
                  </a:lnTo>
                  <a:lnTo>
                    <a:pt x="3" y="98"/>
                  </a:lnTo>
                  <a:lnTo>
                    <a:pt x="5" y="89"/>
                  </a:lnTo>
                  <a:lnTo>
                    <a:pt x="7" y="78"/>
                  </a:lnTo>
                  <a:lnTo>
                    <a:pt x="9" y="67"/>
                  </a:lnTo>
                  <a:lnTo>
                    <a:pt x="11" y="55"/>
                  </a:lnTo>
                  <a:lnTo>
                    <a:pt x="13" y="41"/>
                  </a:lnTo>
                  <a:lnTo>
                    <a:pt x="17" y="27"/>
                  </a:lnTo>
                  <a:lnTo>
                    <a:pt x="20" y="12"/>
                  </a:lnTo>
                  <a:lnTo>
                    <a:pt x="21" y="8"/>
                  </a:lnTo>
                  <a:lnTo>
                    <a:pt x="23" y="6"/>
                  </a:lnTo>
                  <a:lnTo>
                    <a:pt x="25" y="4"/>
                  </a:lnTo>
                  <a:lnTo>
                    <a:pt x="29" y="2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7" y="0"/>
                  </a:lnTo>
                  <a:lnTo>
                    <a:pt x="38" y="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65" name="Freeform 77"/>
            <p:cNvSpPr>
              <a:spLocks/>
            </p:cNvSpPr>
            <p:nvPr/>
          </p:nvSpPr>
          <p:spPr bwMode="auto">
            <a:xfrm>
              <a:off x="3874" y="3177"/>
              <a:ext cx="141" cy="366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22" y="24"/>
                </a:cxn>
                <a:cxn ang="0">
                  <a:pos x="22" y="38"/>
                </a:cxn>
                <a:cxn ang="0">
                  <a:pos x="23" y="54"/>
                </a:cxn>
                <a:cxn ang="0">
                  <a:pos x="23" y="69"/>
                </a:cxn>
                <a:cxn ang="0">
                  <a:pos x="26" y="84"/>
                </a:cxn>
                <a:cxn ang="0">
                  <a:pos x="29" y="98"/>
                </a:cxn>
                <a:cxn ang="0">
                  <a:pos x="32" y="113"/>
                </a:cxn>
                <a:cxn ang="0">
                  <a:pos x="40" y="137"/>
                </a:cxn>
                <a:cxn ang="0">
                  <a:pos x="54" y="165"/>
                </a:cxn>
                <a:cxn ang="0">
                  <a:pos x="70" y="190"/>
                </a:cxn>
                <a:cxn ang="0">
                  <a:pos x="87" y="214"/>
                </a:cxn>
                <a:cxn ang="0">
                  <a:pos x="103" y="236"/>
                </a:cxn>
                <a:cxn ang="0">
                  <a:pos x="118" y="261"/>
                </a:cxn>
                <a:cxn ang="0">
                  <a:pos x="129" y="292"/>
                </a:cxn>
                <a:cxn ang="0">
                  <a:pos x="137" y="328"/>
                </a:cxn>
                <a:cxn ang="0">
                  <a:pos x="140" y="355"/>
                </a:cxn>
                <a:cxn ang="0">
                  <a:pos x="138" y="362"/>
                </a:cxn>
                <a:cxn ang="0">
                  <a:pos x="135" y="366"/>
                </a:cxn>
                <a:cxn ang="0">
                  <a:pos x="128" y="361"/>
                </a:cxn>
                <a:cxn ang="0">
                  <a:pos x="123" y="354"/>
                </a:cxn>
                <a:cxn ang="0">
                  <a:pos x="120" y="349"/>
                </a:cxn>
                <a:cxn ang="0">
                  <a:pos x="113" y="329"/>
                </a:cxn>
                <a:cxn ang="0">
                  <a:pos x="99" y="297"/>
                </a:cxn>
                <a:cxn ang="0">
                  <a:pos x="83" y="270"/>
                </a:cxn>
                <a:cxn ang="0">
                  <a:pos x="70" y="246"/>
                </a:cxn>
                <a:cxn ang="0">
                  <a:pos x="57" y="221"/>
                </a:cxn>
                <a:cxn ang="0">
                  <a:pos x="42" y="197"/>
                </a:cxn>
                <a:cxn ang="0">
                  <a:pos x="29" y="171"/>
                </a:cxn>
                <a:cxn ang="0">
                  <a:pos x="17" y="142"/>
                </a:cxn>
                <a:cxn ang="0">
                  <a:pos x="9" y="118"/>
                </a:cxn>
                <a:cxn ang="0">
                  <a:pos x="5" y="105"/>
                </a:cxn>
                <a:cxn ang="0">
                  <a:pos x="3" y="95"/>
                </a:cxn>
                <a:cxn ang="0">
                  <a:pos x="0" y="85"/>
                </a:cxn>
                <a:cxn ang="0">
                  <a:pos x="0" y="75"/>
                </a:cxn>
                <a:cxn ang="0">
                  <a:pos x="0" y="64"/>
                </a:cxn>
                <a:cxn ang="0">
                  <a:pos x="0" y="54"/>
                </a:cxn>
                <a:cxn ang="0">
                  <a:pos x="0" y="41"/>
                </a:cxn>
                <a:cxn ang="0">
                  <a:pos x="0" y="31"/>
                </a:cxn>
                <a:cxn ang="0">
                  <a:pos x="3" y="25"/>
                </a:cxn>
                <a:cxn ang="0">
                  <a:pos x="5" y="19"/>
                </a:cxn>
                <a:cxn ang="0">
                  <a:pos x="9" y="12"/>
                </a:cxn>
                <a:cxn ang="0">
                  <a:pos x="13" y="7"/>
                </a:cxn>
                <a:cxn ang="0">
                  <a:pos x="17" y="3"/>
                </a:cxn>
                <a:cxn ang="0">
                  <a:pos x="21" y="0"/>
                </a:cxn>
                <a:cxn ang="0">
                  <a:pos x="23" y="2"/>
                </a:cxn>
              </a:cxnLst>
              <a:rect l="0" t="0" r="r" b="b"/>
              <a:pathLst>
                <a:path w="141" h="366">
                  <a:moveTo>
                    <a:pt x="23" y="2"/>
                  </a:moveTo>
                  <a:lnTo>
                    <a:pt x="22" y="9"/>
                  </a:lnTo>
                  <a:lnTo>
                    <a:pt x="22" y="17"/>
                  </a:lnTo>
                  <a:lnTo>
                    <a:pt x="22" y="24"/>
                  </a:lnTo>
                  <a:lnTo>
                    <a:pt x="22" y="31"/>
                  </a:lnTo>
                  <a:lnTo>
                    <a:pt x="22" y="38"/>
                  </a:lnTo>
                  <a:lnTo>
                    <a:pt x="22" y="46"/>
                  </a:lnTo>
                  <a:lnTo>
                    <a:pt x="23" y="54"/>
                  </a:lnTo>
                  <a:lnTo>
                    <a:pt x="23" y="62"/>
                  </a:lnTo>
                  <a:lnTo>
                    <a:pt x="23" y="69"/>
                  </a:lnTo>
                  <a:lnTo>
                    <a:pt x="25" y="76"/>
                  </a:lnTo>
                  <a:lnTo>
                    <a:pt x="26" y="84"/>
                  </a:lnTo>
                  <a:lnTo>
                    <a:pt x="27" y="91"/>
                  </a:lnTo>
                  <a:lnTo>
                    <a:pt x="29" y="98"/>
                  </a:lnTo>
                  <a:lnTo>
                    <a:pt x="31" y="107"/>
                  </a:lnTo>
                  <a:lnTo>
                    <a:pt x="32" y="113"/>
                  </a:lnTo>
                  <a:lnTo>
                    <a:pt x="35" y="122"/>
                  </a:lnTo>
                  <a:lnTo>
                    <a:pt x="40" y="137"/>
                  </a:lnTo>
                  <a:lnTo>
                    <a:pt x="46" y="152"/>
                  </a:lnTo>
                  <a:lnTo>
                    <a:pt x="54" y="165"/>
                  </a:lnTo>
                  <a:lnTo>
                    <a:pt x="62" y="178"/>
                  </a:lnTo>
                  <a:lnTo>
                    <a:pt x="70" y="190"/>
                  </a:lnTo>
                  <a:lnTo>
                    <a:pt x="79" y="202"/>
                  </a:lnTo>
                  <a:lnTo>
                    <a:pt x="87" y="214"/>
                  </a:lnTo>
                  <a:lnTo>
                    <a:pt x="95" y="224"/>
                  </a:lnTo>
                  <a:lnTo>
                    <a:pt x="103" y="236"/>
                  </a:lnTo>
                  <a:lnTo>
                    <a:pt x="110" y="249"/>
                  </a:lnTo>
                  <a:lnTo>
                    <a:pt x="118" y="261"/>
                  </a:lnTo>
                  <a:lnTo>
                    <a:pt x="125" y="276"/>
                  </a:lnTo>
                  <a:lnTo>
                    <a:pt x="129" y="292"/>
                  </a:lnTo>
                  <a:lnTo>
                    <a:pt x="134" y="309"/>
                  </a:lnTo>
                  <a:lnTo>
                    <a:pt x="137" y="328"/>
                  </a:lnTo>
                  <a:lnTo>
                    <a:pt x="141" y="350"/>
                  </a:lnTo>
                  <a:lnTo>
                    <a:pt x="140" y="355"/>
                  </a:lnTo>
                  <a:lnTo>
                    <a:pt x="140" y="359"/>
                  </a:lnTo>
                  <a:lnTo>
                    <a:pt x="138" y="362"/>
                  </a:lnTo>
                  <a:lnTo>
                    <a:pt x="137" y="364"/>
                  </a:lnTo>
                  <a:lnTo>
                    <a:pt x="135" y="366"/>
                  </a:lnTo>
                  <a:lnTo>
                    <a:pt x="132" y="364"/>
                  </a:lnTo>
                  <a:lnTo>
                    <a:pt x="128" y="361"/>
                  </a:lnTo>
                  <a:lnTo>
                    <a:pt x="125" y="356"/>
                  </a:lnTo>
                  <a:lnTo>
                    <a:pt x="123" y="354"/>
                  </a:lnTo>
                  <a:lnTo>
                    <a:pt x="122" y="352"/>
                  </a:lnTo>
                  <a:lnTo>
                    <a:pt x="120" y="349"/>
                  </a:lnTo>
                  <a:lnTo>
                    <a:pt x="120" y="348"/>
                  </a:lnTo>
                  <a:lnTo>
                    <a:pt x="113" y="329"/>
                  </a:lnTo>
                  <a:lnTo>
                    <a:pt x="106" y="312"/>
                  </a:lnTo>
                  <a:lnTo>
                    <a:pt x="99" y="297"/>
                  </a:lnTo>
                  <a:lnTo>
                    <a:pt x="91" y="283"/>
                  </a:lnTo>
                  <a:lnTo>
                    <a:pt x="83" y="270"/>
                  </a:lnTo>
                  <a:lnTo>
                    <a:pt x="77" y="257"/>
                  </a:lnTo>
                  <a:lnTo>
                    <a:pt x="70" y="246"/>
                  </a:lnTo>
                  <a:lnTo>
                    <a:pt x="63" y="233"/>
                  </a:lnTo>
                  <a:lnTo>
                    <a:pt x="57" y="221"/>
                  </a:lnTo>
                  <a:lnTo>
                    <a:pt x="49" y="210"/>
                  </a:lnTo>
                  <a:lnTo>
                    <a:pt x="42" y="197"/>
                  </a:lnTo>
                  <a:lnTo>
                    <a:pt x="35" y="184"/>
                  </a:lnTo>
                  <a:lnTo>
                    <a:pt x="29" y="171"/>
                  </a:lnTo>
                  <a:lnTo>
                    <a:pt x="23" y="157"/>
                  </a:lnTo>
                  <a:lnTo>
                    <a:pt x="17" y="142"/>
                  </a:lnTo>
                  <a:lnTo>
                    <a:pt x="12" y="126"/>
                  </a:lnTo>
                  <a:lnTo>
                    <a:pt x="9" y="118"/>
                  </a:lnTo>
                  <a:lnTo>
                    <a:pt x="8" y="112"/>
                  </a:lnTo>
                  <a:lnTo>
                    <a:pt x="5" y="105"/>
                  </a:lnTo>
                  <a:lnTo>
                    <a:pt x="5" y="100"/>
                  </a:lnTo>
                  <a:lnTo>
                    <a:pt x="3" y="95"/>
                  </a:lnTo>
                  <a:lnTo>
                    <a:pt x="2" y="89"/>
                  </a:lnTo>
                  <a:lnTo>
                    <a:pt x="0" y="85"/>
                  </a:lnTo>
                  <a:lnTo>
                    <a:pt x="0" y="81"/>
                  </a:lnTo>
                  <a:lnTo>
                    <a:pt x="0" y="75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2" y="28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5" y="19"/>
                  </a:lnTo>
                  <a:lnTo>
                    <a:pt x="8" y="17"/>
                  </a:lnTo>
                  <a:lnTo>
                    <a:pt x="9" y="12"/>
                  </a:lnTo>
                  <a:lnTo>
                    <a:pt x="12" y="9"/>
                  </a:lnTo>
                  <a:lnTo>
                    <a:pt x="13" y="7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20" y="1"/>
                  </a:lnTo>
                  <a:lnTo>
                    <a:pt x="21" y="0"/>
                  </a:lnTo>
                  <a:lnTo>
                    <a:pt x="23" y="2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66" name="Freeform 78"/>
            <p:cNvSpPr>
              <a:spLocks/>
            </p:cNvSpPr>
            <p:nvPr/>
          </p:nvSpPr>
          <p:spPr bwMode="auto">
            <a:xfrm>
              <a:off x="3047" y="2987"/>
              <a:ext cx="676" cy="351"/>
            </a:xfrm>
            <a:custGeom>
              <a:avLst/>
              <a:gdLst/>
              <a:ahLst/>
              <a:cxnLst>
                <a:cxn ang="0">
                  <a:pos x="44" y="308"/>
                </a:cxn>
                <a:cxn ang="0">
                  <a:pos x="87" y="288"/>
                </a:cxn>
                <a:cxn ang="0">
                  <a:pos x="129" y="268"/>
                </a:cxn>
                <a:cxn ang="0">
                  <a:pos x="167" y="248"/>
                </a:cxn>
                <a:cxn ang="0">
                  <a:pos x="205" y="228"/>
                </a:cxn>
                <a:cxn ang="0">
                  <a:pos x="242" y="209"/>
                </a:cxn>
                <a:cxn ang="0">
                  <a:pos x="278" y="188"/>
                </a:cxn>
                <a:cxn ang="0">
                  <a:pos x="313" y="169"/>
                </a:cxn>
                <a:cxn ang="0">
                  <a:pos x="347" y="151"/>
                </a:cxn>
                <a:cxn ang="0">
                  <a:pos x="383" y="130"/>
                </a:cxn>
                <a:cxn ang="0">
                  <a:pos x="419" y="112"/>
                </a:cxn>
                <a:cxn ang="0">
                  <a:pos x="455" y="93"/>
                </a:cxn>
                <a:cxn ang="0">
                  <a:pos x="493" y="75"/>
                </a:cxn>
                <a:cxn ang="0">
                  <a:pos x="532" y="55"/>
                </a:cxn>
                <a:cxn ang="0">
                  <a:pos x="574" y="38"/>
                </a:cxn>
                <a:cxn ang="0">
                  <a:pos x="618" y="20"/>
                </a:cxn>
                <a:cxn ang="0">
                  <a:pos x="664" y="2"/>
                </a:cxn>
                <a:cxn ang="0">
                  <a:pos x="666" y="1"/>
                </a:cxn>
                <a:cxn ang="0">
                  <a:pos x="668" y="0"/>
                </a:cxn>
                <a:cxn ang="0">
                  <a:pos x="670" y="0"/>
                </a:cxn>
                <a:cxn ang="0">
                  <a:pos x="673" y="2"/>
                </a:cxn>
                <a:cxn ang="0">
                  <a:pos x="675" y="4"/>
                </a:cxn>
                <a:cxn ang="0">
                  <a:pos x="676" y="7"/>
                </a:cxn>
                <a:cxn ang="0">
                  <a:pos x="676" y="10"/>
                </a:cxn>
                <a:cxn ang="0">
                  <a:pos x="674" y="14"/>
                </a:cxn>
                <a:cxn ang="0">
                  <a:pos x="673" y="17"/>
                </a:cxn>
                <a:cxn ang="0">
                  <a:pos x="670" y="18"/>
                </a:cxn>
                <a:cxn ang="0">
                  <a:pos x="668" y="20"/>
                </a:cxn>
                <a:cxn ang="0">
                  <a:pos x="666" y="21"/>
                </a:cxn>
                <a:cxn ang="0">
                  <a:pos x="631" y="36"/>
                </a:cxn>
                <a:cxn ang="0">
                  <a:pos x="594" y="52"/>
                </a:cxn>
                <a:cxn ang="0">
                  <a:pos x="556" y="71"/>
                </a:cxn>
                <a:cxn ang="0">
                  <a:pos x="518" y="90"/>
                </a:cxn>
                <a:cxn ang="0">
                  <a:pos x="476" y="112"/>
                </a:cxn>
                <a:cxn ang="0">
                  <a:pos x="436" y="133"/>
                </a:cxn>
                <a:cxn ang="0">
                  <a:pos x="396" y="155"/>
                </a:cxn>
                <a:cxn ang="0">
                  <a:pos x="355" y="178"/>
                </a:cxn>
                <a:cxn ang="0">
                  <a:pos x="314" y="199"/>
                </a:cxn>
                <a:cxn ang="0">
                  <a:pos x="275" y="221"/>
                </a:cxn>
                <a:cxn ang="0">
                  <a:pos x="238" y="242"/>
                </a:cxn>
                <a:cxn ang="0">
                  <a:pos x="201" y="263"/>
                </a:cxn>
                <a:cxn ang="0">
                  <a:pos x="167" y="281"/>
                </a:cxn>
                <a:cxn ang="0">
                  <a:pos x="136" y="299"/>
                </a:cxn>
                <a:cxn ang="0">
                  <a:pos x="106" y="314"/>
                </a:cxn>
                <a:cxn ang="0">
                  <a:pos x="81" y="327"/>
                </a:cxn>
                <a:cxn ang="0">
                  <a:pos x="62" y="335"/>
                </a:cxn>
                <a:cxn ang="0">
                  <a:pos x="46" y="342"/>
                </a:cxn>
                <a:cxn ang="0">
                  <a:pos x="32" y="346"/>
                </a:cxn>
                <a:cxn ang="0">
                  <a:pos x="21" y="349"/>
                </a:cxn>
                <a:cxn ang="0">
                  <a:pos x="12" y="351"/>
                </a:cxn>
                <a:cxn ang="0">
                  <a:pos x="7" y="351"/>
                </a:cxn>
                <a:cxn ang="0">
                  <a:pos x="2" y="349"/>
                </a:cxn>
                <a:cxn ang="0">
                  <a:pos x="1" y="347"/>
                </a:cxn>
                <a:cxn ang="0">
                  <a:pos x="0" y="343"/>
                </a:cxn>
                <a:cxn ang="0">
                  <a:pos x="2" y="339"/>
                </a:cxn>
                <a:cxn ang="0">
                  <a:pos x="5" y="334"/>
                </a:cxn>
                <a:cxn ang="0">
                  <a:pos x="11" y="329"/>
                </a:cxn>
                <a:cxn ang="0">
                  <a:pos x="17" y="324"/>
                </a:cxn>
                <a:cxn ang="0">
                  <a:pos x="24" y="318"/>
                </a:cxn>
                <a:cxn ang="0">
                  <a:pos x="33" y="313"/>
                </a:cxn>
                <a:cxn ang="0">
                  <a:pos x="44" y="308"/>
                </a:cxn>
                <a:cxn ang="0">
                  <a:pos x="44" y="308"/>
                </a:cxn>
              </a:cxnLst>
              <a:rect l="0" t="0" r="r" b="b"/>
              <a:pathLst>
                <a:path w="676" h="351">
                  <a:moveTo>
                    <a:pt x="44" y="308"/>
                  </a:moveTo>
                  <a:lnTo>
                    <a:pt x="87" y="288"/>
                  </a:lnTo>
                  <a:lnTo>
                    <a:pt x="129" y="268"/>
                  </a:lnTo>
                  <a:lnTo>
                    <a:pt x="167" y="248"/>
                  </a:lnTo>
                  <a:lnTo>
                    <a:pt x="205" y="228"/>
                  </a:lnTo>
                  <a:lnTo>
                    <a:pt x="242" y="209"/>
                  </a:lnTo>
                  <a:lnTo>
                    <a:pt x="278" y="188"/>
                  </a:lnTo>
                  <a:lnTo>
                    <a:pt x="313" y="169"/>
                  </a:lnTo>
                  <a:lnTo>
                    <a:pt x="347" y="151"/>
                  </a:lnTo>
                  <a:lnTo>
                    <a:pt x="383" y="130"/>
                  </a:lnTo>
                  <a:lnTo>
                    <a:pt x="419" y="112"/>
                  </a:lnTo>
                  <a:lnTo>
                    <a:pt x="455" y="93"/>
                  </a:lnTo>
                  <a:lnTo>
                    <a:pt x="493" y="75"/>
                  </a:lnTo>
                  <a:lnTo>
                    <a:pt x="532" y="55"/>
                  </a:lnTo>
                  <a:lnTo>
                    <a:pt x="574" y="38"/>
                  </a:lnTo>
                  <a:lnTo>
                    <a:pt x="618" y="20"/>
                  </a:lnTo>
                  <a:lnTo>
                    <a:pt x="664" y="2"/>
                  </a:lnTo>
                  <a:lnTo>
                    <a:pt x="666" y="1"/>
                  </a:lnTo>
                  <a:lnTo>
                    <a:pt x="668" y="0"/>
                  </a:lnTo>
                  <a:lnTo>
                    <a:pt x="670" y="0"/>
                  </a:lnTo>
                  <a:lnTo>
                    <a:pt x="673" y="2"/>
                  </a:lnTo>
                  <a:lnTo>
                    <a:pt x="675" y="4"/>
                  </a:lnTo>
                  <a:lnTo>
                    <a:pt x="676" y="7"/>
                  </a:lnTo>
                  <a:lnTo>
                    <a:pt x="676" y="10"/>
                  </a:lnTo>
                  <a:lnTo>
                    <a:pt x="674" y="14"/>
                  </a:lnTo>
                  <a:lnTo>
                    <a:pt x="673" y="17"/>
                  </a:lnTo>
                  <a:lnTo>
                    <a:pt x="670" y="18"/>
                  </a:lnTo>
                  <a:lnTo>
                    <a:pt x="668" y="20"/>
                  </a:lnTo>
                  <a:lnTo>
                    <a:pt x="666" y="21"/>
                  </a:lnTo>
                  <a:lnTo>
                    <a:pt x="631" y="36"/>
                  </a:lnTo>
                  <a:lnTo>
                    <a:pt x="594" y="52"/>
                  </a:lnTo>
                  <a:lnTo>
                    <a:pt x="556" y="71"/>
                  </a:lnTo>
                  <a:lnTo>
                    <a:pt x="518" y="90"/>
                  </a:lnTo>
                  <a:lnTo>
                    <a:pt x="476" y="112"/>
                  </a:lnTo>
                  <a:lnTo>
                    <a:pt x="436" y="133"/>
                  </a:lnTo>
                  <a:lnTo>
                    <a:pt x="396" y="155"/>
                  </a:lnTo>
                  <a:lnTo>
                    <a:pt x="355" y="178"/>
                  </a:lnTo>
                  <a:lnTo>
                    <a:pt x="314" y="199"/>
                  </a:lnTo>
                  <a:lnTo>
                    <a:pt x="275" y="221"/>
                  </a:lnTo>
                  <a:lnTo>
                    <a:pt x="238" y="242"/>
                  </a:lnTo>
                  <a:lnTo>
                    <a:pt x="201" y="263"/>
                  </a:lnTo>
                  <a:lnTo>
                    <a:pt x="167" y="281"/>
                  </a:lnTo>
                  <a:lnTo>
                    <a:pt x="136" y="299"/>
                  </a:lnTo>
                  <a:lnTo>
                    <a:pt x="106" y="314"/>
                  </a:lnTo>
                  <a:lnTo>
                    <a:pt x="81" y="327"/>
                  </a:lnTo>
                  <a:lnTo>
                    <a:pt x="62" y="335"/>
                  </a:lnTo>
                  <a:lnTo>
                    <a:pt x="46" y="342"/>
                  </a:lnTo>
                  <a:lnTo>
                    <a:pt x="32" y="346"/>
                  </a:lnTo>
                  <a:lnTo>
                    <a:pt x="21" y="349"/>
                  </a:lnTo>
                  <a:lnTo>
                    <a:pt x="12" y="351"/>
                  </a:lnTo>
                  <a:lnTo>
                    <a:pt x="7" y="351"/>
                  </a:lnTo>
                  <a:lnTo>
                    <a:pt x="2" y="349"/>
                  </a:lnTo>
                  <a:lnTo>
                    <a:pt x="1" y="347"/>
                  </a:lnTo>
                  <a:lnTo>
                    <a:pt x="0" y="343"/>
                  </a:lnTo>
                  <a:lnTo>
                    <a:pt x="2" y="339"/>
                  </a:lnTo>
                  <a:lnTo>
                    <a:pt x="5" y="334"/>
                  </a:lnTo>
                  <a:lnTo>
                    <a:pt x="11" y="329"/>
                  </a:lnTo>
                  <a:lnTo>
                    <a:pt x="17" y="324"/>
                  </a:lnTo>
                  <a:lnTo>
                    <a:pt x="24" y="318"/>
                  </a:lnTo>
                  <a:lnTo>
                    <a:pt x="33" y="313"/>
                  </a:lnTo>
                  <a:lnTo>
                    <a:pt x="44" y="308"/>
                  </a:lnTo>
                  <a:lnTo>
                    <a:pt x="44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67" name="Freeform 79"/>
            <p:cNvSpPr>
              <a:spLocks/>
            </p:cNvSpPr>
            <p:nvPr/>
          </p:nvSpPr>
          <p:spPr bwMode="auto">
            <a:xfrm>
              <a:off x="2784" y="2968"/>
              <a:ext cx="286" cy="113"/>
            </a:xfrm>
            <a:custGeom>
              <a:avLst/>
              <a:gdLst/>
              <a:ahLst/>
              <a:cxnLst>
                <a:cxn ang="0">
                  <a:pos x="21" y="90"/>
                </a:cxn>
                <a:cxn ang="0">
                  <a:pos x="45" y="80"/>
                </a:cxn>
                <a:cxn ang="0">
                  <a:pos x="67" y="72"/>
                </a:cxn>
                <a:cxn ang="0">
                  <a:pos x="90" y="64"/>
                </a:cxn>
                <a:cxn ang="0">
                  <a:pos x="109" y="56"/>
                </a:cxn>
                <a:cxn ang="0">
                  <a:pos x="130" y="47"/>
                </a:cxn>
                <a:cxn ang="0">
                  <a:pos x="153" y="40"/>
                </a:cxn>
                <a:cxn ang="0">
                  <a:pos x="176" y="32"/>
                </a:cxn>
                <a:cxn ang="0">
                  <a:pos x="195" y="26"/>
                </a:cxn>
                <a:cxn ang="0">
                  <a:pos x="205" y="21"/>
                </a:cxn>
                <a:cxn ang="0">
                  <a:pos x="214" y="19"/>
                </a:cxn>
                <a:cxn ang="0">
                  <a:pos x="223" y="16"/>
                </a:cxn>
                <a:cxn ang="0">
                  <a:pos x="233" y="13"/>
                </a:cxn>
                <a:cxn ang="0">
                  <a:pos x="242" y="10"/>
                </a:cxn>
                <a:cxn ang="0">
                  <a:pos x="251" y="6"/>
                </a:cxn>
                <a:cxn ang="0">
                  <a:pos x="263" y="3"/>
                </a:cxn>
                <a:cxn ang="0">
                  <a:pos x="270" y="0"/>
                </a:cxn>
                <a:cxn ang="0">
                  <a:pos x="276" y="0"/>
                </a:cxn>
                <a:cxn ang="0">
                  <a:pos x="283" y="4"/>
                </a:cxn>
                <a:cxn ang="0">
                  <a:pos x="286" y="11"/>
                </a:cxn>
                <a:cxn ang="0">
                  <a:pos x="284" y="17"/>
                </a:cxn>
                <a:cxn ang="0">
                  <a:pos x="280" y="20"/>
                </a:cxn>
                <a:cxn ang="0">
                  <a:pos x="273" y="24"/>
                </a:cxn>
                <a:cxn ang="0">
                  <a:pos x="261" y="28"/>
                </a:cxn>
                <a:cxn ang="0">
                  <a:pos x="251" y="30"/>
                </a:cxn>
                <a:cxn ang="0">
                  <a:pos x="242" y="33"/>
                </a:cxn>
                <a:cxn ang="0">
                  <a:pos x="233" y="37"/>
                </a:cxn>
                <a:cxn ang="0">
                  <a:pos x="223" y="40"/>
                </a:cxn>
                <a:cxn ang="0">
                  <a:pos x="214" y="43"/>
                </a:cxn>
                <a:cxn ang="0">
                  <a:pos x="203" y="47"/>
                </a:cxn>
                <a:cxn ang="0">
                  <a:pos x="184" y="53"/>
                </a:cxn>
                <a:cxn ang="0">
                  <a:pos x="160" y="61"/>
                </a:cxn>
                <a:cxn ang="0">
                  <a:pos x="138" y="68"/>
                </a:cxn>
                <a:cxn ang="0">
                  <a:pos x="118" y="76"/>
                </a:cxn>
                <a:cxn ang="0">
                  <a:pos x="96" y="83"/>
                </a:cxn>
                <a:cxn ang="0">
                  <a:pos x="75" y="91"/>
                </a:cxn>
                <a:cxn ang="0">
                  <a:pos x="54" y="98"/>
                </a:cxn>
                <a:cxn ang="0">
                  <a:pos x="29" y="107"/>
                </a:cxn>
                <a:cxn ang="0">
                  <a:pos x="13" y="113"/>
                </a:cxn>
                <a:cxn ang="0">
                  <a:pos x="8" y="113"/>
                </a:cxn>
                <a:cxn ang="0">
                  <a:pos x="2" y="110"/>
                </a:cxn>
                <a:cxn ang="0">
                  <a:pos x="0" y="105"/>
                </a:cxn>
                <a:cxn ang="0">
                  <a:pos x="2" y="98"/>
                </a:cxn>
                <a:cxn ang="0">
                  <a:pos x="4" y="96"/>
                </a:cxn>
                <a:cxn ang="0">
                  <a:pos x="8" y="95"/>
                </a:cxn>
              </a:cxnLst>
              <a:rect l="0" t="0" r="r" b="b"/>
              <a:pathLst>
                <a:path w="286" h="113">
                  <a:moveTo>
                    <a:pt x="8" y="95"/>
                  </a:moveTo>
                  <a:lnTo>
                    <a:pt x="21" y="90"/>
                  </a:lnTo>
                  <a:lnTo>
                    <a:pt x="33" y="84"/>
                  </a:lnTo>
                  <a:lnTo>
                    <a:pt x="45" y="80"/>
                  </a:lnTo>
                  <a:lnTo>
                    <a:pt x="57" y="77"/>
                  </a:lnTo>
                  <a:lnTo>
                    <a:pt x="67" y="72"/>
                  </a:lnTo>
                  <a:lnTo>
                    <a:pt x="77" y="68"/>
                  </a:lnTo>
                  <a:lnTo>
                    <a:pt x="90" y="64"/>
                  </a:lnTo>
                  <a:lnTo>
                    <a:pt x="100" y="59"/>
                  </a:lnTo>
                  <a:lnTo>
                    <a:pt x="109" y="56"/>
                  </a:lnTo>
                  <a:lnTo>
                    <a:pt x="119" y="52"/>
                  </a:lnTo>
                  <a:lnTo>
                    <a:pt x="130" y="47"/>
                  </a:lnTo>
                  <a:lnTo>
                    <a:pt x="141" y="44"/>
                  </a:lnTo>
                  <a:lnTo>
                    <a:pt x="153" y="40"/>
                  </a:lnTo>
                  <a:lnTo>
                    <a:pt x="164" y="37"/>
                  </a:lnTo>
                  <a:lnTo>
                    <a:pt x="176" y="32"/>
                  </a:lnTo>
                  <a:lnTo>
                    <a:pt x="190" y="28"/>
                  </a:lnTo>
                  <a:lnTo>
                    <a:pt x="195" y="26"/>
                  </a:lnTo>
                  <a:lnTo>
                    <a:pt x="200" y="24"/>
                  </a:lnTo>
                  <a:lnTo>
                    <a:pt x="205" y="21"/>
                  </a:lnTo>
                  <a:lnTo>
                    <a:pt x="210" y="21"/>
                  </a:lnTo>
                  <a:lnTo>
                    <a:pt x="214" y="19"/>
                  </a:lnTo>
                  <a:lnTo>
                    <a:pt x="219" y="17"/>
                  </a:lnTo>
                  <a:lnTo>
                    <a:pt x="223" y="16"/>
                  </a:lnTo>
                  <a:lnTo>
                    <a:pt x="229" y="15"/>
                  </a:lnTo>
                  <a:lnTo>
                    <a:pt x="233" y="13"/>
                  </a:lnTo>
                  <a:lnTo>
                    <a:pt x="238" y="11"/>
                  </a:lnTo>
                  <a:lnTo>
                    <a:pt x="242" y="10"/>
                  </a:lnTo>
                  <a:lnTo>
                    <a:pt x="248" y="7"/>
                  </a:lnTo>
                  <a:lnTo>
                    <a:pt x="251" y="6"/>
                  </a:lnTo>
                  <a:lnTo>
                    <a:pt x="257" y="4"/>
                  </a:lnTo>
                  <a:lnTo>
                    <a:pt x="263" y="3"/>
                  </a:lnTo>
                  <a:lnTo>
                    <a:pt x="268" y="2"/>
                  </a:lnTo>
                  <a:lnTo>
                    <a:pt x="270" y="0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278" y="1"/>
                  </a:lnTo>
                  <a:lnTo>
                    <a:pt x="283" y="4"/>
                  </a:lnTo>
                  <a:lnTo>
                    <a:pt x="286" y="7"/>
                  </a:lnTo>
                  <a:lnTo>
                    <a:pt x="286" y="11"/>
                  </a:lnTo>
                  <a:lnTo>
                    <a:pt x="286" y="15"/>
                  </a:lnTo>
                  <a:lnTo>
                    <a:pt x="284" y="17"/>
                  </a:lnTo>
                  <a:lnTo>
                    <a:pt x="283" y="19"/>
                  </a:lnTo>
                  <a:lnTo>
                    <a:pt x="280" y="20"/>
                  </a:lnTo>
                  <a:lnTo>
                    <a:pt x="278" y="21"/>
                  </a:lnTo>
                  <a:lnTo>
                    <a:pt x="273" y="24"/>
                  </a:lnTo>
                  <a:lnTo>
                    <a:pt x="267" y="26"/>
                  </a:lnTo>
                  <a:lnTo>
                    <a:pt x="261" y="28"/>
                  </a:lnTo>
                  <a:lnTo>
                    <a:pt x="257" y="29"/>
                  </a:lnTo>
                  <a:lnTo>
                    <a:pt x="251" y="30"/>
                  </a:lnTo>
                  <a:lnTo>
                    <a:pt x="247" y="32"/>
                  </a:lnTo>
                  <a:lnTo>
                    <a:pt x="242" y="33"/>
                  </a:lnTo>
                  <a:lnTo>
                    <a:pt x="238" y="37"/>
                  </a:lnTo>
                  <a:lnTo>
                    <a:pt x="233" y="37"/>
                  </a:lnTo>
                  <a:lnTo>
                    <a:pt x="229" y="39"/>
                  </a:lnTo>
                  <a:lnTo>
                    <a:pt x="223" y="40"/>
                  </a:lnTo>
                  <a:lnTo>
                    <a:pt x="219" y="41"/>
                  </a:lnTo>
                  <a:lnTo>
                    <a:pt x="214" y="43"/>
                  </a:lnTo>
                  <a:lnTo>
                    <a:pt x="209" y="45"/>
                  </a:lnTo>
                  <a:lnTo>
                    <a:pt x="203" y="47"/>
                  </a:lnTo>
                  <a:lnTo>
                    <a:pt x="199" y="49"/>
                  </a:lnTo>
                  <a:lnTo>
                    <a:pt x="184" y="53"/>
                  </a:lnTo>
                  <a:lnTo>
                    <a:pt x="173" y="57"/>
                  </a:lnTo>
                  <a:lnTo>
                    <a:pt x="160" y="61"/>
                  </a:lnTo>
                  <a:lnTo>
                    <a:pt x="149" y="65"/>
                  </a:lnTo>
                  <a:lnTo>
                    <a:pt x="138" y="68"/>
                  </a:lnTo>
                  <a:lnTo>
                    <a:pt x="128" y="72"/>
                  </a:lnTo>
                  <a:lnTo>
                    <a:pt x="118" y="76"/>
                  </a:lnTo>
                  <a:lnTo>
                    <a:pt x="108" y="80"/>
                  </a:lnTo>
                  <a:lnTo>
                    <a:pt x="96" y="83"/>
                  </a:lnTo>
                  <a:lnTo>
                    <a:pt x="86" y="86"/>
                  </a:lnTo>
                  <a:lnTo>
                    <a:pt x="75" y="91"/>
                  </a:lnTo>
                  <a:lnTo>
                    <a:pt x="65" y="95"/>
                  </a:lnTo>
                  <a:lnTo>
                    <a:pt x="54" y="98"/>
                  </a:lnTo>
                  <a:lnTo>
                    <a:pt x="42" y="103"/>
                  </a:lnTo>
                  <a:lnTo>
                    <a:pt x="29" y="107"/>
                  </a:lnTo>
                  <a:lnTo>
                    <a:pt x="16" y="113"/>
                  </a:lnTo>
                  <a:lnTo>
                    <a:pt x="13" y="113"/>
                  </a:lnTo>
                  <a:lnTo>
                    <a:pt x="10" y="113"/>
                  </a:lnTo>
                  <a:lnTo>
                    <a:pt x="8" y="113"/>
                  </a:lnTo>
                  <a:lnTo>
                    <a:pt x="7" y="113"/>
                  </a:lnTo>
                  <a:lnTo>
                    <a:pt x="2" y="110"/>
                  </a:lnTo>
                  <a:lnTo>
                    <a:pt x="1" y="108"/>
                  </a:lnTo>
                  <a:lnTo>
                    <a:pt x="0" y="105"/>
                  </a:lnTo>
                  <a:lnTo>
                    <a:pt x="1" y="100"/>
                  </a:lnTo>
                  <a:lnTo>
                    <a:pt x="2" y="98"/>
                  </a:lnTo>
                  <a:lnTo>
                    <a:pt x="2" y="97"/>
                  </a:lnTo>
                  <a:lnTo>
                    <a:pt x="4" y="96"/>
                  </a:lnTo>
                  <a:lnTo>
                    <a:pt x="8" y="95"/>
                  </a:lnTo>
                  <a:lnTo>
                    <a:pt x="8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68" name="Freeform 80"/>
            <p:cNvSpPr>
              <a:spLocks/>
            </p:cNvSpPr>
            <p:nvPr/>
          </p:nvSpPr>
          <p:spPr bwMode="auto">
            <a:xfrm>
              <a:off x="3637" y="2466"/>
              <a:ext cx="116" cy="99"/>
            </a:xfrm>
            <a:custGeom>
              <a:avLst/>
              <a:gdLst/>
              <a:ahLst/>
              <a:cxnLst>
                <a:cxn ang="0">
                  <a:pos x="2" y="45"/>
                </a:cxn>
                <a:cxn ang="0">
                  <a:pos x="9" y="47"/>
                </a:cxn>
                <a:cxn ang="0">
                  <a:pos x="14" y="48"/>
                </a:cxn>
                <a:cxn ang="0">
                  <a:pos x="22" y="51"/>
                </a:cxn>
                <a:cxn ang="0">
                  <a:pos x="28" y="54"/>
                </a:cxn>
                <a:cxn ang="0">
                  <a:pos x="33" y="58"/>
                </a:cxn>
                <a:cxn ang="0">
                  <a:pos x="37" y="63"/>
                </a:cxn>
                <a:cxn ang="0">
                  <a:pos x="38" y="69"/>
                </a:cxn>
                <a:cxn ang="0">
                  <a:pos x="38" y="78"/>
                </a:cxn>
                <a:cxn ang="0">
                  <a:pos x="38" y="86"/>
                </a:cxn>
                <a:cxn ang="0">
                  <a:pos x="38" y="89"/>
                </a:cxn>
                <a:cxn ang="0">
                  <a:pos x="39" y="89"/>
                </a:cxn>
                <a:cxn ang="0">
                  <a:pos x="41" y="85"/>
                </a:cxn>
                <a:cxn ang="0">
                  <a:pos x="48" y="79"/>
                </a:cxn>
                <a:cxn ang="0">
                  <a:pos x="56" y="74"/>
                </a:cxn>
                <a:cxn ang="0">
                  <a:pos x="64" y="73"/>
                </a:cxn>
                <a:cxn ang="0">
                  <a:pos x="68" y="78"/>
                </a:cxn>
                <a:cxn ang="0">
                  <a:pos x="70" y="84"/>
                </a:cxn>
                <a:cxn ang="0">
                  <a:pos x="71" y="89"/>
                </a:cxn>
                <a:cxn ang="0">
                  <a:pos x="71" y="90"/>
                </a:cxn>
                <a:cxn ang="0">
                  <a:pos x="76" y="94"/>
                </a:cxn>
                <a:cxn ang="0">
                  <a:pos x="83" y="98"/>
                </a:cxn>
                <a:cxn ang="0">
                  <a:pos x="86" y="99"/>
                </a:cxn>
                <a:cxn ang="0">
                  <a:pos x="93" y="99"/>
                </a:cxn>
                <a:cxn ang="0">
                  <a:pos x="98" y="98"/>
                </a:cxn>
                <a:cxn ang="0">
                  <a:pos x="105" y="94"/>
                </a:cxn>
                <a:cxn ang="0">
                  <a:pos x="110" y="91"/>
                </a:cxn>
                <a:cxn ang="0">
                  <a:pos x="113" y="87"/>
                </a:cxn>
                <a:cxn ang="0">
                  <a:pos x="113" y="84"/>
                </a:cxn>
                <a:cxn ang="0">
                  <a:pos x="112" y="82"/>
                </a:cxn>
                <a:cxn ang="0">
                  <a:pos x="113" y="77"/>
                </a:cxn>
                <a:cxn ang="0">
                  <a:pos x="114" y="68"/>
                </a:cxn>
                <a:cxn ang="0">
                  <a:pos x="115" y="58"/>
                </a:cxn>
                <a:cxn ang="0">
                  <a:pos x="115" y="45"/>
                </a:cxn>
                <a:cxn ang="0">
                  <a:pos x="112" y="32"/>
                </a:cxn>
                <a:cxn ang="0">
                  <a:pos x="105" y="20"/>
                </a:cxn>
                <a:cxn ang="0">
                  <a:pos x="94" y="9"/>
                </a:cxn>
                <a:cxn ang="0">
                  <a:pos x="76" y="1"/>
                </a:cxn>
                <a:cxn ang="0">
                  <a:pos x="60" y="0"/>
                </a:cxn>
                <a:cxn ang="0">
                  <a:pos x="44" y="4"/>
                </a:cxn>
                <a:cxn ang="0">
                  <a:pos x="30" y="11"/>
                </a:cxn>
                <a:cxn ang="0">
                  <a:pos x="19" y="22"/>
                </a:cxn>
                <a:cxn ang="0">
                  <a:pos x="11" y="31"/>
                </a:cxn>
                <a:cxn ang="0">
                  <a:pos x="3" y="39"/>
                </a:cxn>
                <a:cxn ang="0">
                  <a:pos x="0" y="44"/>
                </a:cxn>
                <a:cxn ang="0">
                  <a:pos x="0" y="45"/>
                </a:cxn>
              </a:cxnLst>
              <a:rect l="0" t="0" r="r" b="b"/>
              <a:pathLst>
                <a:path w="116" h="99">
                  <a:moveTo>
                    <a:pt x="0" y="45"/>
                  </a:moveTo>
                  <a:lnTo>
                    <a:pt x="2" y="45"/>
                  </a:lnTo>
                  <a:lnTo>
                    <a:pt x="5" y="46"/>
                  </a:lnTo>
                  <a:lnTo>
                    <a:pt x="9" y="47"/>
                  </a:lnTo>
                  <a:lnTo>
                    <a:pt x="11" y="47"/>
                  </a:lnTo>
                  <a:lnTo>
                    <a:pt x="14" y="48"/>
                  </a:lnTo>
                  <a:lnTo>
                    <a:pt x="19" y="50"/>
                  </a:lnTo>
                  <a:lnTo>
                    <a:pt x="22" y="51"/>
                  </a:lnTo>
                  <a:lnTo>
                    <a:pt x="24" y="52"/>
                  </a:lnTo>
                  <a:lnTo>
                    <a:pt x="28" y="54"/>
                  </a:lnTo>
                  <a:lnTo>
                    <a:pt x="31" y="56"/>
                  </a:lnTo>
                  <a:lnTo>
                    <a:pt x="33" y="58"/>
                  </a:lnTo>
                  <a:lnTo>
                    <a:pt x="34" y="61"/>
                  </a:lnTo>
                  <a:lnTo>
                    <a:pt x="37" y="63"/>
                  </a:lnTo>
                  <a:lnTo>
                    <a:pt x="38" y="65"/>
                  </a:lnTo>
                  <a:lnTo>
                    <a:pt x="38" y="69"/>
                  </a:lnTo>
                  <a:lnTo>
                    <a:pt x="38" y="74"/>
                  </a:lnTo>
                  <a:lnTo>
                    <a:pt x="38" y="78"/>
                  </a:lnTo>
                  <a:lnTo>
                    <a:pt x="38" y="82"/>
                  </a:lnTo>
                  <a:lnTo>
                    <a:pt x="38" y="86"/>
                  </a:lnTo>
                  <a:lnTo>
                    <a:pt x="38" y="88"/>
                  </a:lnTo>
                  <a:lnTo>
                    <a:pt x="38" y="89"/>
                  </a:lnTo>
                  <a:lnTo>
                    <a:pt x="39" y="90"/>
                  </a:lnTo>
                  <a:lnTo>
                    <a:pt x="39" y="89"/>
                  </a:lnTo>
                  <a:lnTo>
                    <a:pt x="40" y="87"/>
                  </a:lnTo>
                  <a:lnTo>
                    <a:pt x="41" y="85"/>
                  </a:lnTo>
                  <a:lnTo>
                    <a:pt x="44" y="82"/>
                  </a:lnTo>
                  <a:lnTo>
                    <a:pt x="48" y="79"/>
                  </a:lnTo>
                  <a:lnTo>
                    <a:pt x="52" y="76"/>
                  </a:lnTo>
                  <a:lnTo>
                    <a:pt x="56" y="74"/>
                  </a:lnTo>
                  <a:lnTo>
                    <a:pt x="60" y="73"/>
                  </a:lnTo>
                  <a:lnTo>
                    <a:pt x="64" y="73"/>
                  </a:lnTo>
                  <a:lnTo>
                    <a:pt x="67" y="75"/>
                  </a:lnTo>
                  <a:lnTo>
                    <a:pt x="68" y="78"/>
                  </a:lnTo>
                  <a:lnTo>
                    <a:pt x="70" y="81"/>
                  </a:lnTo>
                  <a:lnTo>
                    <a:pt x="70" y="84"/>
                  </a:lnTo>
                  <a:lnTo>
                    <a:pt x="71" y="87"/>
                  </a:lnTo>
                  <a:lnTo>
                    <a:pt x="71" y="89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74" y="91"/>
                  </a:lnTo>
                  <a:lnTo>
                    <a:pt x="76" y="94"/>
                  </a:lnTo>
                  <a:lnTo>
                    <a:pt x="80" y="96"/>
                  </a:lnTo>
                  <a:lnTo>
                    <a:pt x="83" y="98"/>
                  </a:lnTo>
                  <a:lnTo>
                    <a:pt x="84" y="98"/>
                  </a:lnTo>
                  <a:lnTo>
                    <a:pt x="86" y="99"/>
                  </a:lnTo>
                  <a:lnTo>
                    <a:pt x="90" y="99"/>
                  </a:lnTo>
                  <a:lnTo>
                    <a:pt x="93" y="99"/>
                  </a:lnTo>
                  <a:lnTo>
                    <a:pt x="95" y="99"/>
                  </a:lnTo>
                  <a:lnTo>
                    <a:pt x="98" y="98"/>
                  </a:lnTo>
                  <a:lnTo>
                    <a:pt x="102" y="96"/>
                  </a:lnTo>
                  <a:lnTo>
                    <a:pt x="105" y="94"/>
                  </a:lnTo>
                  <a:lnTo>
                    <a:pt x="107" y="92"/>
                  </a:lnTo>
                  <a:lnTo>
                    <a:pt x="110" y="91"/>
                  </a:lnTo>
                  <a:lnTo>
                    <a:pt x="111" y="90"/>
                  </a:lnTo>
                  <a:lnTo>
                    <a:pt x="113" y="87"/>
                  </a:lnTo>
                  <a:lnTo>
                    <a:pt x="113" y="87"/>
                  </a:lnTo>
                  <a:lnTo>
                    <a:pt x="113" y="84"/>
                  </a:lnTo>
                  <a:lnTo>
                    <a:pt x="112" y="84"/>
                  </a:lnTo>
                  <a:lnTo>
                    <a:pt x="112" y="82"/>
                  </a:lnTo>
                  <a:lnTo>
                    <a:pt x="113" y="79"/>
                  </a:lnTo>
                  <a:lnTo>
                    <a:pt x="113" y="77"/>
                  </a:lnTo>
                  <a:lnTo>
                    <a:pt x="114" y="73"/>
                  </a:lnTo>
                  <a:lnTo>
                    <a:pt x="114" y="68"/>
                  </a:lnTo>
                  <a:lnTo>
                    <a:pt x="115" y="63"/>
                  </a:lnTo>
                  <a:lnTo>
                    <a:pt x="115" y="58"/>
                  </a:lnTo>
                  <a:lnTo>
                    <a:pt x="116" y="52"/>
                  </a:lnTo>
                  <a:lnTo>
                    <a:pt x="115" y="45"/>
                  </a:lnTo>
                  <a:lnTo>
                    <a:pt x="113" y="38"/>
                  </a:lnTo>
                  <a:lnTo>
                    <a:pt x="112" y="32"/>
                  </a:lnTo>
                  <a:lnTo>
                    <a:pt x="110" y="25"/>
                  </a:lnTo>
                  <a:lnTo>
                    <a:pt x="105" y="20"/>
                  </a:lnTo>
                  <a:lnTo>
                    <a:pt x="99" y="14"/>
                  </a:lnTo>
                  <a:lnTo>
                    <a:pt x="94" y="9"/>
                  </a:lnTo>
                  <a:lnTo>
                    <a:pt x="86" y="5"/>
                  </a:lnTo>
                  <a:lnTo>
                    <a:pt x="76" y="1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52" y="2"/>
                  </a:lnTo>
                  <a:lnTo>
                    <a:pt x="44" y="4"/>
                  </a:lnTo>
                  <a:lnTo>
                    <a:pt x="38" y="8"/>
                  </a:lnTo>
                  <a:lnTo>
                    <a:pt x="30" y="11"/>
                  </a:lnTo>
                  <a:lnTo>
                    <a:pt x="25" y="18"/>
                  </a:lnTo>
                  <a:lnTo>
                    <a:pt x="19" y="22"/>
                  </a:lnTo>
                  <a:lnTo>
                    <a:pt x="14" y="26"/>
                  </a:lnTo>
                  <a:lnTo>
                    <a:pt x="11" y="31"/>
                  </a:lnTo>
                  <a:lnTo>
                    <a:pt x="6" y="36"/>
                  </a:lnTo>
                  <a:lnTo>
                    <a:pt x="3" y="39"/>
                  </a:lnTo>
                  <a:lnTo>
                    <a:pt x="2" y="42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69" name="Freeform 81"/>
            <p:cNvSpPr>
              <a:spLocks/>
            </p:cNvSpPr>
            <p:nvPr/>
          </p:nvSpPr>
          <p:spPr bwMode="auto">
            <a:xfrm>
              <a:off x="3427" y="2894"/>
              <a:ext cx="28" cy="7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6" y="0"/>
                </a:cxn>
                <a:cxn ang="0">
                  <a:pos x="25" y="3"/>
                </a:cxn>
                <a:cxn ang="0">
                  <a:pos x="21" y="5"/>
                </a:cxn>
                <a:cxn ang="0">
                  <a:pos x="18" y="10"/>
                </a:cxn>
                <a:cxn ang="0">
                  <a:pos x="13" y="13"/>
                </a:cxn>
                <a:cxn ang="0">
                  <a:pos x="10" y="19"/>
                </a:cxn>
                <a:cxn ang="0">
                  <a:pos x="8" y="22"/>
                </a:cxn>
                <a:cxn ang="0">
                  <a:pos x="7" y="26"/>
                </a:cxn>
                <a:cxn ang="0">
                  <a:pos x="5" y="27"/>
                </a:cxn>
                <a:cxn ang="0">
                  <a:pos x="5" y="30"/>
                </a:cxn>
                <a:cxn ang="0">
                  <a:pos x="5" y="32"/>
                </a:cxn>
                <a:cxn ang="0">
                  <a:pos x="5" y="35"/>
                </a:cxn>
                <a:cxn ang="0">
                  <a:pos x="4" y="37"/>
                </a:cxn>
                <a:cxn ang="0">
                  <a:pos x="3" y="41"/>
                </a:cxn>
                <a:cxn ang="0">
                  <a:pos x="3" y="45"/>
                </a:cxn>
                <a:cxn ang="0">
                  <a:pos x="2" y="49"/>
                </a:cxn>
                <a:cxn ang="0">
                  <a:pos x="2" y="52"/>
                </a:cxn>
                <a:cxn ang="0">
                  <a:pos x="2" y="54"/>
                </a:cxn>
                <a:cxn ang="0">
                  <a:pos x="1" y="57"/>
                </a:cxn>
                <a:cxn ang="0">
                  <a:pos x="1" y="60"/>
                </a:cxn>
                <a:cxn ang="0">
                  <a:pos x="0" y="63"/>
                </a:cxn>
                <a:cxn ang="0">
                  <a:pos x="0" y="64"/>
                </a:cxn>
                <a:cxn ang="0">
                  <a:pos x="0" y="65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1" y="68"/>
                </a:cxn>
                <a:cxn ang="0">
                  <a:pos x="2" y="71"/>
                </a:cxn>
                <a:cxn ang="0">
                  <a:pos x="5" y="73"/>
                </a:cxn>
                <a:cxn ang="0">
                  <a:pos x="7" y="74"/>
                </a:cxn>
                <a:cxn ang="0">
                  <a:pos x="9" y="74"/>
                </a:cxn>
                <a:cxn ang="0">
                  <a:pos x="9" y="72"/>
                </a:cxn>
                <a:cxn ang="0">
                  <a:pos x="10" y="71"/>
                </a:cxn>
                <a:cxn ang="0">
                  <a:pos x="10" y="66"/>
                </a:cxn>
                <a:cxn ang="0">
                  <a:pos x="11" y="63"/>
                </a:cxn>
                <a:cxn ang="0">
                  <a:pos x="11" y="59"/>
                </a:cxn>
                <a:cxn ang="0">
                  <a:pos x="12" y="54"/>
                </a:cxn>
                <a:cxn ang="0">
                  <a:pos x="12" y="51"/>
                </a:cxn>
                <a:cxn ang="0">
                  <a:pos x="12" y="48"/>
                </a:cxn>
                <a:cxn ang="0">
                  <a:pos x="12" y="45"/>
                </a:cxn>
                <a:cxn ang="0">
                  <a:pos x="13" y="41"/>
                </a:cxn>
                <a:cxn ang="0">
                  <a:pos x="13" y="38"/>
                </a:cxn>
                <a:cxn ang="0">
                  <a:pos x="13" y="36"/>
                </a:cxn>
                <a:cxn ang="0">
                  <a:pos x="13" y="34"/>
                </a:cxn>
                <a:cxn ang="0">
                  <a:pos x="14" y="31"/>
                </a:cxn>
                <a:cxn ang="0">
                  <a:pos x="16" y="28"/>
                </a:cxn>
                <a:cxn ang="0">
                  <a:pos x="17" y="26"/>
                </a:cxn>
                <a:cxn ang="0">
                  <a:pos x="18" y="23"/>
                </a:cxn>
                <a:cxn ang="0">
                  <a:pos x="21" y="19"/>
                </a:cxn>
                <a:cxn ang="0">
                  <a:pos x="22" y="15"/>
                </a:cxn>
                <a:cxn ang="0">
                  <a:pos x="23" y="13"/>
                </a:cxn>
                <a:cxn ang="0">
                  <a:pos x="25" y="11"/>
                </a:cxn>
                <a:cxn ang="0">
                  <a:pos x="25" y="9"/>
                </a:cxn>
                <a:cxn ang="0">
                  <a:pos x="26" y="6"/>
                </a:cxn>
                <a:cxn ang="0">
                  <a:pos x="27" y="4"/>
                </a:cxn>
                <a:cxn ang="0">
                  <a:pos x="28" y="1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28" h="74">
                  <a:moveTo>
                    <a:pt x="28" y="0"/>
                  </a:moveTo>
                  <a:lnTo>
                    <a:pt x="26" y="0"/>
                  </a:lnTo>
                  <a:lnTo>
                    <a:pt x="25" y="3"/>
                  </a:lnTo>
                  <a:lnTo>
                    <a:pt x="21" y="5"/>
                  </a:lnTo>
                  <a:lnTo>
                    <a:pt x="18" y="10"/>
                  </a:lnTo>
                  <a:lnTo>
                    <a:pt x="13" y="13"/>
                  </a:lnTo>
                  <a:lnTo>
                    <a:pt x="10" y="19"/>
                  </a:lnTo>
                  <a:lnTo>
                    <a:pt x="8" y="22"/>
                  </a:lnTo>
                  <a:lnTo>
                    <a:pt x="7" y="26"/>
                  </a:lnTo>
                  <a:lnTo>
                    <a:pt x="5" y="27"/>
                  </a:lnTo>
                  <a:lnTo>
                    <a:pt x="5" y="30"/>
                  </a:lnTo>
                  <a:lnTo>
                    <a:pt x="5" y="32"/>
                  </a:lnTo>
                  <a:lnTo>
                    <a:pt x="5" y="35"/>
                  </a:lnTo>
                  <a:lnTo>
                    <a:pt x="4" y="37"/>
                  </a:lnTo>
                  <a:lnTo>
                    <a:pt x="3" y="41"/>
                  </a:lnTo>
                  <a:lnTo>
                    <a:pt x="3" y="45"/>
                  </a:lnTo>
                  <a:lnTo>
                    <a:pt x="2" y="49"/>
                  </a:lnTo>
                  <a:lnTo>
                    <a:pt x="2" y="52"/>
                  </a:lnTo>
                  <a:lnTo>
                    <a:pt x="2" y="54"/>
                  </a:lnTo>
                  <a:lnTo>
                    <a:pt x="1" y="57"/>
                  </a:lnTo>
                  <a:lnTo>
                    <a:pt x="1" y="60"/>
                  </a:lnTo>
                  <a:lnTo>
                    <a:pt x="0" y="63"/>
                  </a:lnTo>
                  <a:lnTo>
                    <a:pt x="0" y="64"/>
                  </a:lnTo>
                  <a:lnTo>
                    <a:pt x="0" y="65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1" y="68"/>
                  </a:lnTo>
                  <a:lnTo>
                    <a:pt x="2" y="71"/>
                  </a:lnTo>
                  <a:lnTo>
                    <a:pt x="5" y="73"/>
                  </a:lnTo>
                  <a:lnTo>
                    <a:pt x="7" y="74"/>
                  </a:lnTo>
                  <a:lnTo>
                    <a:pt x="9" y="74"/>
                  </a:lnTo>
                  <a:lnTo>
                    <a:pt x="9" y="72"/>
                  </a:lnTo>
                  <a:lnTo>
                    <a:pt x="10" y="71"/>
                  </a:lnTo>
                  <a:lnTo>
                    <a:pt x="10" y="66"/>
                  </a:lnTo>
                  <a:lnTo>
                    <a:pt x="11" y="63"/>
                  </a:lnTo>
                  <a:lnTo>
                    <a:pt x="11" y="59"/>
                  </a:lnTo>
                  <a:lnTo>
                    <a:pt x="12" y="54"/>
                  </a:lnTo>
                  <a:lnTo>
                    <a:pt x="12" y="51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3" y="36"/>
                  </a:lnTo>
                  <a:lnTo>
                    <a:pt x="13" y="34"/>
                  </a:lnTo>
                  <a:lnTo>
                    <a:pt x="14" y="31"/>
                  </a:lnTo>
                  <a:lnTo>
                    <a:pt x="16" y="28"/>
                  </a:lnTo>
                  <a:lnTo>
                    <a:pt x="17" y="26"/>
                  </a:lnTo>
                  <a:lnTo>
                    <a:pt x="18" y="23"/>
                  </a:lnTo>
                  <a:lnTo>
                    <a:pt x="21" y="19"/>
                  </a:lnTo>
                  <a:lnTo>
                    <a:pt x="22" y="15"/>
                  </a:lnTo>
                  <a:lnTo>
                    <a:pt x="23" y="13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6" y="6"/>
                  </a:lnTo>
                  <a:lnTo>
                    <a:pt x="27" y="4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70" name="Freeform 82"/>
            <p:cNvSpPr>
              <a:spLocks/>
            </p:cNvSpPr>
            <p:nvPr/>
          </p:nvSpPr>
          <p:spPr bwMode="auto">
            <a:xfrm>
              <a:off x="3161" y="2766"/>
              <a:ext cx="41" cy="134"/>
            </a:xfrm>
            <a:custGeom>
              <a:avLst/>
              <a:gdLst/>
              <a:ahLst/>
              <a:cxnLst>
                <a:cxn ang="0">
                  <a:pos x="31" y="1"/>
                </a:cxn>
                <a:cxn ang="0">
                  <a:pos x="32" y="5"/>
                </a:cxn>
                <a:cxn ang="0">
                  <a:pos x="34" y="12"/>
                </a:cxn>
                <a:cxn ang="0">
                  <a:pos x="36" y="19"/>
                </a:cxn>
                <a:cxn ang="0">
                  <a:pos x="37" y="28"/>
                </a:cxn>
                <a:cxn ang="0">
                  <a:pos x="40" y="36"/>
                </a:cxn>
                <a:cxn ang="0">
                  <a:pos x="41" y="45"/>
                </a:cxn>
                <a:cxn ang="0">
                  <a:pos x="41" y="53"/>
                </a:cxn>
                <a:cxn ang="0">
                  <a:pos x="40" y="60"/>
                </a:cxn>
                <a:cxn ang="0">
                  <a:pos x="37" y="69"/>
                </a:cxn>
                <a:cxn ang="0">
                  <a:pos x="34" y="79"/>
                </a:cxn>
                <a:cxn ang="0">
                  <a:pos x="28" y="89"/>
                </a:cxn>
                <a:cxn ang="0">
                  <a:pos x="22" y="100"/>
                </a:cxn>
                <a:cxn ang="0">
                  <a:pos x="18" y="110"/>
                </a:cxn>
                <a:cxn ang="0">
                  <a:pos x="16" y="119"/>
                </a:cxn>
                <a:cxn ang="0">
                  <a:pos x="15" y="124"/>
                </a:cxn>
                <a:cxn ang="0">
                  <a:pos x="12" y="131"/>
                </a:cxn>
                <a:cxn ang="0">
                  <a:pos x="7" y="134"/>
                </a:cxn>
                <a:cxn ang="0">
                  <a:pos x="3" y="134"/>
                </a:cxn>
                <a:cxn ang="0">
                  <a:pos x="0" y="134"/>
                </a:cxn>
                <a:cxn ang="0">
                  <a:pos x="0" y="133"/>
                </a:cxn>
                <a:cxn ang="0">
                  <a:pos x="3" y="126"/>
                </a:cxn>
                <a:cxn ang="0">
                  <a:pos x="7" y="119"/>
                </a:cxn>
                <a:cxn ang="0">
                  <a:pos x="11" y="109"/>
                </a:cxn>
                <a:cxn ang="0">
                  <a:pos x="15" y="98"/>
                </a:cxn>
                <a:cxn ang="0">
                  <a:pos x="18" y="88"/>
                </a:cxn>
                <a:cxn ang="0">
                  <a:pos x="20" y="79"/>
                </a:cxn>
                <a:cxn ang="0">
                  <a:pos x="22" y="71"/>
                </a:cxn>
                <a:cxn ang="0">
                  <a:pos x="22" y="63"/>
                </a:cxn>
                <a:cxn ang="0">
                  <a:pos x="22" y="58"/>
                </a:cxn>
                <a:cxn ang="0">
                  <a:pos x="22" y="52"/>
                </a:cxn>
                <a:cxn ang="0">
                  <a:pos x="24" y="45"/>
                </a:cxn>
                <a:cxn ang="0">
                  <a:pos x="22" y="39"/>
                </a:cxn>
                <a:cxn ang="0">
                  <a:pos x="22" y="33"/>
                </a:cxn>
                <a:cxn ang="0">
                  <a:pos x="22" y="27"/>
                </a:cxn>
                <a:cxn ang="0">
                  <a:pos x="22" y="20"/>
                </a:cxn>
                <a:cxn ang="0">
                  <a:pos x="21" y="14"/>
                </a:cxn>
                <a:cxn ang="0">
                  <a:pos x="22" y="9"/>
                </a:cxn>
                <a:cxn ang="0">
                  <a:pos x="26" y="3"/>
                </a:cxn>
                <a:cxn ang="0">
                  <a:pos x="31" y="0"/>
                </a:cxn>
              </a:cxnLst>
              <a:rect l="0" t="0" r="r" b="b"/>
              <a:pathLst>
                <a:path w="41" h="134">
                  <a:moveTo>
                    <a:pt x="31" y="0"/>
                  </a:moveTo>
                  <a:lnTo>
                    <a:pt x="31" y="1"/>
                  </a:lnTo>
                  <a:lnTo>
                    <a:pt x="31" y="2"/>
                  </a:lnTo>
                  <a:lnTo>
                    <a:pt x="32" y="5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5" y="15"/>
                  </a:lnTo>
                  <a:lnTo>
                    <a:pt x="36" y="19"/>
                  </a:lnTo>
                  <a:lnTo>
                    <a:pt x="37" y="23"/>
                  </a:lnTo>
                  <a:lnTo>
                    <a:pt x="37" y="28"/>
                  </a:lnTo>
                  <a:lnTo>
                    <a:pt x="39" y="32"/>
                  </a:lnTo>
                  <a:lnTo>
                    <a:pt x="40" y="36"/>
                  </a:lnTo>
                  <a:lnTo>
                    <a:pt x="40" y="41"/>
                  </a:lnTo>
                  <a:lnTo>
                    <a:pt x="41" y="45"/>
                  </a:lnTo>
                  <a:lnTo>
                    <a:pt x="41" y="48"/>
                  </a:lnTo>
                  <a:lnTo>
                    <a:pt x="41" y="53"/>
                  </a:lnTo>
                  <a:lnTo>
                    <a:pt x="41" y="55"/>
                  </a:lnTo>
                  <a:lnTo>
                    <a:pt x="40" y="60"/>
                  </a:lnTo>
                  <a:lnTo>
                    <a:pt x="38" y="63"/>
                  </a:lnTo>
                  <a:lnTo>
                    <a:pt x="37" y="69"/>
                  </a:lnTo>
                  <a:lnTo>
                    <a:pt x="35" y="73"/>
                  </a:lnTo>
                  <a:lnTo>
                    <a:pt x="34" y="79"/>
                  </a:lnTo>
                  <a:lnTo>
                    <a:pt x="30" y="84"/>
                  </a:lnTo>
                  <a:lnTo>
                    <a:pt x="28" y="89"/>
                  </a:lnTo>
                  <a:lnTo>
                    <a:pt x="26" y="95"/>
                  </a:lnTo>
                  <a:lnTo>
                    <a:pt x="22" y="100"/>
                  </a:lnTo>
                  <a:lnTo>
                    <a:pt x="21" y="105"/>
                  </a:lnTo>
                  <a:lnTo>
                    <a:pt x="18" y="110"/>
                  </a:lnTo>
                  <a:lnTo>
                    <a:pt x="17" y="113"/>
                  </a:lnTo>
                  <a:lnTo>
                    <a:pt x="16" y="119"/>
                  </a:lnTo>
                  <a:lnTo>
                    <a:pt x="15" y="122"/>
                  </a:lnTo>
                  <a:lnTo>
                    <a:pt x="15" y="124"/>
                  </a:lnTo>
                  <a:lnTo>
                    <a:pt x="15" y="128"/>
                  </a:lnTo>
                  <a:lnTo>
                    <a:pt x="12" y="131"/>
                  </a:lnTo>
                  <a:lnTo>
                    <a:pt x="10" y="133"/>
                  </a:lnTo>
                  <a:lnTo>
                    <a:pt x="7" y="134"/>
                  </a:lnTo>
                  <a:lnTo>
                    <a:pt x="4" y="134"/>
                  </a:lnTo>
                  <a:lnTo>
                    <a:pt x="3" y="134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0" y="133"/>
                  </a:lnTo>
                  <a:lnTo>
                    <a:pt x="0" y="133"/>
                  </a:lnTo>
                  <a:lnTo>
                    <a:pt x="2" y="129"/>
                  </a:lnTo>
                  <a:lnTo>
                    <a:pt x="3" y="126"/>
                  </a:lnTo>
                  <a:lnTo>
                    <a:pt x="4" y="122"/>
                  </a:lnTo>
                  <a:lnTo>
                    <a:pt x="7" y="119"/>
                  </a:lnTo>
                  <a:lnTo>
                    <a:pt x="8" y="113"/>
                  </a:lnTo>
                  <a:lnTo>
                    <a:pt x="11" y="109"/>
                  </a:lnTo>
                  <a:lnTo>
                    <a:pt x="11" y="103"/>
                  </a:lnTo>
                  <a:lnTo>
                    <a:pt x="15" y="98"/>
                  </a:lnTo>
                  <a:lnTo>
                    <a:pt x="15" y="93"/>
                  </a:lnTo>
                  <a:lnTo>
                    <a:pt x="18" y="88"/>
                  </a:lnTo>
                  <a:lnTo>
                    <a:pt x="18" y="82"/>
                  </a:lnTo>
                  <a:lnTo>
                    <a:pt x="20" y="79"/>
                  </a:lnTo>
                  <a:lnTo>
                    <a:pt x="21" y="74"/>
                  </a:lnTo>
                  <a:lnTo>
                    <a:pt x="22" y="71"/>
                  </a:lnTo>
                  <a:lnTo>
                    <a:pt x="22" y="68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2" y="58"/>
                  </a:lnTo>
                  <a:lnTo>
                    <a:pt x="22" y="55"/>
                  </a:lnTo>
                  <a:lnTo>
                    <a:pt x="22" y="52"/>
                  </a:lnTo>
                  <a:lnTo>
                    <a:pt x="22" y="48"/>
                  </a:lnTo>
                  <a:lnTo>
                    <a:pt x="24" y="45"/>
                  </a:lnTo>
                  <a:lnTo>
                    <a:pt x="22" y="42"/>
                  </a:lnTo>
                  <a:lnTo>
                    <a:pt x="22" y="39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1" y="17"/>
                  </a:lnTo>
                  <a:lnTo>
                    <a:pt x="21" y="14"/>
                  </a:lnTo>
                  <a:lnTo>
                    <a:pt x="22" y="12"/>
                  </a:lnTo>
                  <a:lnTo>
                    <a:pt x="22" y="9"/>
                  </a:lnTo>
                  <a:lnTo>
                    <a:pt x="24" y="5"/>
                  </a:lnTo>
                  <a:lnTo>
                    <a:pt x="26" y="3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71" name="Freeform 83"/>
            <p:cNvSpPr>
              <a:spLocks/>
            </p:cNvSpPr>
            <p:nvPr/>
          </p:nvSpPr>
          <p:spPr bwMode="auto">
            <a:xfrm>
              <a:off x="3179" y="2846"/>
              <a:ext cx="85" cy="54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1"/>
                </a:cxn>
                <a:cxn ang="0">
                  <a:pos x="12" y="5"/>
                </a:cxn>
                <a:cxn ang="0">
                  <a:pos x="13" y="6"/>
                </a:cxn>
                <a:cxn ang="0">
                  <a:pos x="14" y="9"/>
                </a:cxn>
                <a:cxn ang="0">
                  <a:pos x="16" y="13"/>
                </a:cxn>
                <a:cxn ang="0">
                  <a:pos x="18" y="16"/>
                </a:cxn>
                <a:cxn ang="0">
                  <a:pos x="19" y="18"/>
                </a:cxn>
                <a:cxn ang="0">
                  <a:pos x="22" y="21"/>
                </a:cxn>
                <a:cxn ang="0">
                  <a:pos x="25" y="23"/>
                </a:cxn>
                <a:cxn ang="0">
                  <a:pos x="27" y="27"/>
                </a:cxn>
                <a:cxn ang="0">
                  <a:pos x="30" y="29"/>
                </a:cxn>
                <a:cxn ang="0">
                  <a:pos x="32" y="31"/>
                </a:cxn>
                <a:cxn ang="0">
                  <a:pos x="36" y="32"/>
                </a:cxn>
                <a:cxn ang="0">
                  <a:pos x="39" y="33"/>
                </a:cxn>
                <a:cxn ang="0">
                  <a:pos x="41" y="33"/>
                </a:cxn>
                <a:cxn ang="0">
                  <a:pos x="46" y="34"/>
                </a:cxn>
                <a:cxn ang="0">
                  <a:pos x="49" y="34"/>
                </a:cxn>
                <a:cxn ang="0">
                  <a:pos x="54" y="36"/>
                </a:cxn>
                <a:cxn ang="0">
                  <a:pos x="57" y="38"/>
                </a:cxn>
                <a:cxn ang="0">
                  <a:pos x="60" y="39"/>
                </a:cxn>
                <a:cxn ang="0">
                  <a:pos x="65" y="40"/>
                </a:cxn>
                <a:cxn ang="0">
                  <a:pos x="68" y="42"/>
                </a:cxn>
                <a:cxn ang="0">
                  <a:pos x="72" y="42"/>
                </a:cxn>
                <a:cxn ang="0">
                  <a:pos x="75" y="44"/>
                </a:cxn>
                <a:cxn ang="0">
                  <a:pos x="77" y="45"/>
                </a:cxn>
                <a:cxn ang="0">
                  <a:pos x="80" y="46"/>
                </a:cxn>
                <a:cxn ang="0">
                  <a:pos x="83" y="48"/>
                </a:cxn>
                <a:cxn ang="0">
                  <a:pos x="85" y="49"/>
                </a:cxn>
                <a:cxn ang="0">
                  <a:pos x="65" y="54"/>
                </a:cxn>
                <a:cxn ang="0">
                  <a:pos x="64" y="53"/>
                </a:cxn>
                <a:cxn ang="0">
                  <a:pos x="60" y="53"/>
                </a:cxn>
                <a:cxn ang="0">
                  <a:pos x="57" y="51"/>
                </a:cxn>
                <a:cxn ang="0">
                  <a:pos x="53" y="49"/>
                </a:cxn>
                <a:cxn ang="0">
                  <a:pos x="46" y="47"/>
                </a:cxn>
                <a:cxn ang="0">
                  <a:pos x="39" y="45"/>
                </a:cxn>
                <a:cxn ang="0">
                  <a:pos x="32" y="42"/>
                </a:cxn>
                <a:cxn ang="0">
                  <a:pos x="26" y="40"/>
                </a:cxn>
                <a:cxn ang="0">
                  <a:pos x="19" y="36"/>
                </a:cxn>
                <a:cxn ang="0">
                  <a:pos x="12" y="34"/>
                </a:cxn>
                <a:cxn ang="0">
                  <a:pos x="7" y="31"/>
                </a:cxn>
                <a:cxn ang="0">
                  <a:pos x="3" y="30"/>
                </a:cxn>
                <a:cxn ang="0">
                  <a:pos x="0" y="28"/>
                </a:cxn>
                <a:cxn ang="0">
                  <a:pos x="0" y="26"/>
                </a:cxn>
                <a:cxn ang="0">
                  <a:pos x="0" y="25"/>
                </a:cxn>
                <a:cxn ang="0">
                  <a:pos x="4" y="25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85" h="54">
                  <a:moveTo>
                    <a:pt x="11" y="0"/>
                  </a:moveTo>
                  <a:lnTo>
                    <a:pt x="11" y="1"/>
                  </a:lnTo>
                  <a:lnTo>
                    <a:pt x="12" y="5"/>
                  </a:lnTo>
                  <a:lnTo>
                    <a:pt x="13" y="6"/>
                  </a:lnTo>
                  <a:lnTo>
                    <a:pt x="14" y="9"/>
                  </a:lnTo>
                  <a:lnTo>
                    <a:pt x="16" y="13"/>
                  </a:lnTo>
                  <a:lnTo>
                    <a:pt x="18" y="16"/>
                  </a:lnTo>
                  <a:lnTo>
                    <a:pt x="19" y="18"/>
                  </a:lnTo>
                  <a:lnTo>
                    <a:pt x="22" y="21"/>
                  </a:lnTo>
                  <a:lnTo>
                    <a:pt x="25" y="23"/>
                  </a:lnTo>
                  <a:lnTo>
                    <a:pt x="27" y="27"/>
                  </a:lnTo>
                  <a:lnTo>
                    <a:pt x="30" y="29"/>
                  </a:lnTo>
                  <a:lnTo>
                    <a:pt x="32" y="31"/>
                  </a:lnTo>
                  <a:lnTo>
                    <a:pt x="36" y="32"/>
                  </a:lnTo>
                  <a:lnTo>
                    <a:pt x="39" y="33"/>
                  </a:lnTo>
                  <a:lnTo>
                    <a:pt x="41" y="33"/>
                  </a:lnTo>
                  <a:lnTo>
                    <a:pt x="46" y="34"/>
                  </a:lnTo>
                  <a:lnTo>
                    <a:pt x="49" y="34"/>
                  </a:lnTo>
                  <a:lnTo>
                    <a:pt x="54" y="36"/>
                  </a:lnTo>
                  <a:lnTo>
                    <a:pt x="57" y="38"/>
                  </a:lnTo>
                  <a:lnTo>
                    <a:pt x="60" y="39"/>
                  </a:lnTo>
                  <a:lnTo>
                    <a:pt x="65" y="40"/>
                  </a:lnTo>
                  <a:lnTo>
                    <a:pt x="68" y="42"/>
                  </a:lnTo>
                  <a:lnTo>
                    <a:pt x="72" y="42"/>
                  </a:lnTo>
                  <a:lnTo>
                    <a:pt x="75" y="44"/>
                  </a:lnTo>
                  <a:lnTo>
                    <a:pt x="77" y="45"/>
                  </a:lnTo>
                  <a:lnTo>
                    <a:pt x="80" y="46"/>
                  </a:lnTo>
                  <a:lnTo>
                    <a:pt x="83" y="48"/>
                  </a:lnTo>
                  <a:lnTo>
                    <a:pt x="85" y="49"/>
                  </a:lnTo>
                  <a:lnTo>
                    <a:pt x="65" y="54"/>
                  </a:lnTo>
                  <a:lnTo>
                    <a:pt x="64" y="53"/>
                  </a:lnTo>
                  <a:lnTo>
                    <a:pt x="60" y="53"/>
                  </a:lnTo>
                  <a:lnTo>
                    <a:pt x="57" y="51"/>
                  </a:lnTo>
                  <a:lnTo>
                    <a:pt x="53" y="49"/>
                  </a:lnTo>
                  <a:lnTo>
                    <a:pt x="46" y="47"/>
                  </a:lnTo>
                  <a:lnTo>
                    <a:pt x="39" y="45"/>
                  </a:lnTo>
                  <a:lnTo>
                    <a:pt x="32" y="42"/>
                  </a:lnTo>
                  <a:lnTo>
                    <a:pt x="26" y="40"/>
                  </a:lnTo>
                  <a:lnTo>
                    <a:pt x="19" y="36"/>
                  </a:lnTo>
                  <a:lnTo>
                    <a:pt x="12" y="34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5"/>
                  </a:lnTo>
                  <a:lnTo>
                    <a:pt x="4" y="25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72" name="Freeform 84"/>
            <p:cNvSpPr>
              <a:spLocks/>
            </p:cNvSpPr>
            <p:nvPr/>
          </p:nvSpPr>
          <p:spPr bwMode="auto">
            <a:xfrm>
              <a:off x="3797" y="2886"/>
              <a:ext cx="111" cy="43"/>
            </a:xfrm>
            <a:custGeom>
              <a:avLst/>
              <a:gdLst/>
              <a:ahLst/>
              <a:cxnLst>
                <a:cxn ang="0">
                  <a:pos x="10" y="29"/>
                </a:cxn>
                <a:cxn ang="0">
                  <a:pos x="14" y="29"/>
                </a:cxn>
                <a:cxn ang="0">
                  <a:pos x="17" y="29"/>
                </a:cxn>
                <a:cxn ang="0">
                  <a:pos x="22" y="29"/>
                </a:cxn>
                <a:cxn ang="0">
                  <a:pos x="28" y="29"/>
                </a:cxn>
                <a:cxn ang="0">
                  <a:pos x="35" y="29"/>
                </a:cxn>
                <a:cxn ang="0">
                  <a:pos x="44" y="29"/>
                </a:cxn>
                <a:cxn ang="0">
                  <a:pos x="52" y="28"/>
                </a:cxn>
                <a:cxn ang="0">
                  <a:pos x="61" y="23"/>
                </a:cxn>
                <a:cxn ang="0">
                  <a:pos x="71" y="18"/>
                </a:cxn>
                <a:cxn ang="0">
                  <a:pos x="81" y="13"/>
                </a:cxn>
                <a:cxn ang="0">
                  <a:pos x="90" y="6"/>
                </a:cxn>
                <a:cxn ang="0">
                  <a:pos x="99" y="2"/>
                </a:cxn>
                <a:cxn ang="0">
                  <a:pos x="106" y="0"/>
                </a:cxn>
                <a:cxn ang="0">
                  <a:pos x="109" y="1"/>
                </a:cxn>
                <a:cxn ang="0">
                  <a:pos x="110" y="5"/>
                </a:cxn>
                <a:cxn ang="0">
                  <a:pos x="110" y="11"/>
                </a:cxn>
                <a:cxn ang="0">
                  <a:pos x="109" y="17"/>
                </a:cxn>
                <a:cxn ang="0">
                  <a:pos x="104" y="22"/>
                </a:cxn>
                <a:cxn ang="0">
                  <a:pos x="100" y="27"/>
                </a:cxn>
                <a:cxn ang="0">
                  <a:pos x="95" y="29"/>
                </a:cxn>
                <a:cxn ang="0">
                  <a:pos x="89" y="33"/>
                </a:cxn>
                <a:cxn ang="0">
                  <a:pos x="80" y="35"/>
                </a:cxn>
                <a:cxn ang="0">
                  <a:pos x="71" y="39"/>
                </a:cxn>
                <a:cxn ang="0">
                  <a:pos x="63" y="40"/>
                </a:cxn>
                <a:cxn ang="0">
                  <a:pos x="55" y="42"/>
                </a:cxn>
                <a:cxn ang="0">
                  <a:pos x="48" y="42"/>
                </a:cxn>
                <a:cxn ang="0">
                  <a:pos x="40" y="42"/>
                </a:cxn>
                <a:cxn ang="0">
                  <a:pos x="31" y="43"/>
                </a:cxn>
                <a:cxn ang="0">
                  <a:pos x="21" y="43"/>
                </a:cxn>
                <a:cxn ang="0">
                  <a:pos x="10" y="43"/>
                </a:cxn>
                <a:cxn ang="0">
                  <a:pos x="3" y="42"/>
                </a:cxn>
                <a:cxn ang="0">
                  <a:pos x="0" y="39"/>
                </a:cxn>
                <a:cxn ang="0">
                  <a:pos x="3" y="33"/>
                </a:cxn>
                <a:cxn ang="0">
                  <a:pos x="8" y="29"/>
                </a:cxn>
                <a:cxn ang="0">
                  <a:pos x="10" y="29"/>
                </a:cxn>
              </a:cxnLst>
              <a:rect l="0" t="0" r="r" b="b"/>
              <a:pathLst>
                <a:path w="111" h="43">
                  <a:moveTo>
                    <a:pt x="10" y="29"/>
                  </a:moveTo>
                  <a:lnTo>
                    <a:pt x="10" y="29"/>
                  </a:lnTo>
                  <a:lnTo>
                    <a:pt x="12" y="29"/>
                  </a:lnTo>
                  <a:lnTo>
                    <a:pt x="14" y="29"/>
                  </a:lnTo>
                  <a:lnTo>
                    <a:pt x="15" y="29"/>
                  </a:lnTo>
                  <a:lnTo>
                    <a:pt x="17" y="29"/>
                  </a:lnTo>
                  <a:lnTo>
                    <a:pt x="20" y="29"/>
                  </a:lnTo>
                  <a:lnTo>
                    <a:pt x="22" y="29"/>
                  </a:lnTo>
                  <a:lnTo>
                    <a:pt x="25" y="29"/>
                  </a:lnTo>
                  <a:lnTo>
                    <a:pt x="28" y="29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9" y="29"/>
                  </a:lnTo>
                  <a:lnTo>
                    <a:pt x="44" y="29"/>
                  </a:lnTo>
                  <a:lnTo>
                    <a:pt x="47" y="29"/>
                  </a:lnTo>
                  <a:lnTo>
                    <a:pt x="52" y="28"/>
                  </a:lnTo>
                  <a:lnTo>
                    <a:pt x="55" y="27"/>
                  </a:lnTo>
                  <a:lnTo>
                    <a:pt x="61" y="23"/>
                  </a:lnTo>
                  <a:lnTo>
                    <a:pt x="66" y="21"/>
                  </a:lnTo>
                  <a:lnTo>
                    <a:pt x="71" y="18"/>
                  </a:lnTo>
                  <a:lnTo>
                    <a:pt x="76" y="16"/>
                  </a:lnTo>
                  <a:lnTo>
                    <a:pt x="81" y="13"/>
                  </a:lnTo>
                  <a:lnTo>
                    <a:pt x="86" y="9"/>
                  </a:lnTo>
                  <a:lnTo>
                    <a:pt x="90" y="6"/>
                  </a:lnTo>
                  <a:lnTo>
                    <a:pt x="95" y="4"/>
                  </a:lnTo>
                  <a:lnTo>
                    <a:pt x="99" y="2"/>
                  </a:lnTo>
                  <a:lnTo>
                    <a:pt x="103" y="1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09" y="1"/>
                  </a:lnTo>
                  <a:lnTo>
                    <a:pt x="111" y="3"/>
                  </a:lnTo>
                  <a:lnTo>
                    <a:pt x="110" y="5"/>
                  </a:lnTo>
                  <a:lnTo>
                    <a:pt x="110" y="8"/>
                  </a:lnTo>
                  <a:lnTo>
                    <a:pt x="110" y="11"/>
                  </a:lnTo>
                  <a:lnTo>
                    <a:pt x="110" y="13"/>
                  </a:lnTo>
                  <a:lnTo>
                    <a:pt x="109" y="17"/>
                  </a:lnTo>
                  <a:lnTo>
                    <a:pt x="108" y="21"/>
                  </a:lnTo>
                  <a:lnTo>
                    <a:pt x="104" y="22"/>
                  </a:lnTo>
                  <a:lnTo>
                    <a:pt x="103" y="25"/>
                  </a:lnTo>
                  <a:lnTo>
                    <a:pt x="100" y="27"/>
                  </a:lnTo>
                  <a:lnTo>
                    <a:pt x="99" y="28"/>
                  </a:lnTo>
                  <a:lnTo>
                    <a:pt x="95" y="29"/>
                  </a:lnTo>
                  <a:lnTo>
                    <a:pt x="93" y="31"/>
                  </a:lnTo>
                  <a:lnTo>
                    <a:pt x="89" y="33"/>
                  </a:lnTo>
                  <a:lnTo>
                    <a:pt x="85" y="34"/>
                  </a:lnTo>
                  <a:lnTo>
                    <a:pt x="80" y="35"/>
                  </a:lnTo>
                  <a:lnTo>
                    <a:pt x="75" y="38"/>
                  </a:lnTo>
                  <a:lnTo>
                    <a:pt x="71" y="39"/>
                  </a:lnTo>
                  <a:lnTo>
                    <a:pt x="67" y="39"/>
                  </a:lnTo>
                  <a:lnTo>
                    <a:pt x="63" y="40"/>
                  </a:lnTo>
                  <a:lnTo>
                    <a:pt x="60" y="41"/>
                  </a:lnTo>
                  <a:lnTo>
                    <a:pt x="55" y="42"/>
                  </a:lnTo>
                  <a:lnTo>
                    <a:pt x="53" y="42"/>
                  </a:lnTo>
                  <a:lnTo>
                    <a:pt x="48" y="42"/>
                  </a:lnTo>
                  <a:lnTo>
                    <a:pt x="44" y="42"/>
                  </a:lnTo>
                  <a:lnTo>
                    <a:pt x="40" y="42"/>
                  </a:lnTo>
                  <a:lnTo>
                    <a:pt x="36" y="43"/>
                  </a:lnTo>
                  <a:lnTo>
                    <a:pt x="31" y="43"/>
                  </a:lnTo>
                  <a:lnTo>
                    <a:pt x="27" y="43"/>
                  </a:lnTo>
                  <a:lnTo>
                    <a:pt x="21" y="43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7" y="42"/>
                  </a:lnTo>
                  <a:lnTo>
                    <a:pt x="3" y="42"/>
                  </a:lnTo>
                  <a:lnTo>
                    <a:pt x="2" y="41"/>
                  </a:lnTo>
                  <a:lnTo>
                    <a:pt x="0" y="39"/>
                  </a:lnTo>
                  <a:lnTo>
                    <a:pt x="1" y="35"/>
                  </a:lnTo>
                  <a:lnTo>
                    <a:pt x="3" y="33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9"/>
                  </a:lnTo>
                  <a:lnTo>
                    <a:pt x="1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73" name="Freeform 85"/>
            <p:cNvSpPr>
              <a:spLocks/>
            </p:cNvSpPr>
            <p:nvPr/>
          </p:nvSpPr>
          <p:spPr bwMode="auto">
            <a:xfrm>
              <a:off x="3251" y="2468"/>
              <a:ext cx="86" cy="2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25"/>
                </a:cxn>
                <a:cxn ang="0">
                  <a:pos x="86" y="12"/>
                </a:cxn>
                <a:cxn ang="0">
                  <a:pos x="80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6" h="25">
                  <a:moveTo>
                    <a:pt x="0" y="8"/>
                  </a:moveTo>
                  <a:lnTo>
                    <a:pt x="0" y="25"/>
                  </a:lnTo>
                  <a:lnTo>
                    <a:pt x="86" y="12"/>
                  </a:lnTo>
                  <a:lnTo>
                    <a:pt x="80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74" name="Freeform 86"/>
            <p:cNvSpPr>
              <a:spLocks/>
            </p:cNvSpPr>
            <p:nvPr/>
          </p:nvSpPr>
          <p:spPr bwMode="auto">
            <a:xfrm>
              <a:off x="2791" y="2356"/>
              <a:ext cx="563" cy="631"/>
            </a:xfrm>
            <a:custGeom>
              <a:avLst/>
              <a:gdLst/>
              <a:ahLst/>
              <a:cxnLst>
                <a:cxn ang="0">
                  <a:pos x="101" y="118"/>
                </a:cxn>
                <a:cxn ang="0">
                  <a:pos x="103" y="172"/>
                </a:cxn>
                <a:cxn ang="0">
                  <a:pos x="0" y="169"/>
                </a:cxn>
                <a:cxn ang="0">
                  <a:pos x="9" y="627"/>
                </a:cxn>
                <a:cxn ang="0">
                  <a:pos x="11" y="628"/>
                </a:cxn>
                <a:cxn ang="0">
                  <a:pos x="14" y="631"/>
                </a:cxn>
                <a:cxn ang="0">
                  <a:pos x="17" y="631"/>
                </a:cxn>
                <a:cxn ang="0">
                  <a:pos x="19" y="630"/>
                </a:cxn>
                <a:cxn ang="0">
                  <a:pos x="19" y="628"/>
                </a:cxn>
                <a:cxn ang="0">
                  <a:pos x="20" y="627"/>
                </a:cxn>
                <a:cxn ang="0">
                  <a:pos x="21" y="625"/>
                </a:cxn>
                <a:cxn ang="0">
                  <a:pos x="22" y="623"/>
                </a:cxn>
                <a:cxn ang="0">
                  <a:pos x="22" y="614"/>
                </a:cxn>
                <a:cxn ang="0">
                  <a:pos x="22" y="598"/>
                </a:cxn>
                <a:cxn ang="0">
                  <a:pos x="22" y="575"/>
                </a:cxn>
                <a:cxn ang="0">
                  <a:pos x="22" y="547"/>
                </a:cxn>
                <a:cxn ang="0">
                  <a:pos x="22" y="513"/>
                </a:cxn>
                <a:cxn ang="0">
                  <a:pos x="22" y="476"/>
                </a:cxn>
                <a:cxn ang="0">
                  <a:pos x="22" y="437"/>
                </a:cxn>
                <a:cxn ang="0">
                  <a:pos x="22" y="397"/>
                </a:cxn>
                <a:cxn ang="0">
                  <a:pos x="21" y="356"/>
                </a:cxn>
                <a:cxn ang="0">
                  <a:pos x="21" y="317"/>
                </a:cxn>
                <a:cxn ang="0">
                  <a:pos x="20" y="281"/>
                </a:cxn>
                <a:cxn ang="0">
                  <a:pos x="20" y="250"/>
                </a:cxn>
                <a:cxn ang="0">
                  <a:pos x="20" y="223"/>
                </a:cxn>
                <a:cxn ang="0">
                  <a:pos x="20" y="201"/>
                </a:cxn>
                <a:cxn ang="0">
                  <a:pos x="20" y="188"/>
                </a:cxn>
                <a:cxn ang="0">
                  <a:pos x="20" y="183"/>
                </a:cxn>
                <a:cxn ang="0">
                  <a:pos x="114" y="188"/>
                </a:cxn>
                <a:cxn ang="0">
                  <a:pos x="112" y="62"/>
                </a:cxn>
                <a:cxn ang="0">
                  <a:pos x="373" y="34"/>
                </a:cxn>
                <a:cxn ang="0">
                  <a:pos x="398" y="78"/>
                </a:cxn>
                <a:cxn ang="0">
                  <a:pos x="561" y="63"/>
                </a:cxn>
                <a:cxn ang="0">
                  <a:pos x="561" y="26"/>
                </a:cxn>
                <a:cxn ang="0">
                  <a:pos x="563" y="0"/>
                </a:cxn>
                <a:cxn ang="0">
                  <a:pos x="543" y="0"/>
                </a:cxn>
                <a:cxn ang="0">
                  <a:pos x="547" y="51"/>
                </a:cxn>
                <a:cxn ang="0">
                  <a:pos x="418" y="63"/>
                </a:cxn>
                <a:cxn ang="0">
                  <a:pos x="390" y="23"/>
                </a:cxn>
                <a:cxn ang="0">
                  <a:pos x="87" y="48"/>
                </a:cxn>
                <a:cxn ang="0">
                  <a:pos x="101" y="118"/>
                </a:cxn>
                <a:cxn ang="0">
                  <a:pos x="101" y="118"/>
                </a:cxn>
              </a:cxnLst>
              <a:rect l="0" t="0" r="r" b="b"/>
              <a:pathLst>
                <a:path w="563" h="631">
                  <a:moveTo>
                    <a:pt x="101" y="118"/>
                  </a:moveTo>
                  <a:lnTo>
                    <a:pt x="103" y="172"/>
                  </a:lnTo>
                  <a:lnTo>
                    <a:pt x="0" y="169"/>
                  </a:lnTo>
                  <a:lnTo>
                    <a:pt x="9" y="627"/>
                  </a:lnTo>
                  <a:lnTo>
                    <a:pt x="11" y="628"/>
                  </a:lnTo>
                  <a:lnTo>
                    <a:pt x="14" y="631"/>
                  </a:lnTo>
                  <a:lnTo>
                    <a:pt x="17" y="631"/>
                  </a:lnTo>
                  <a:lnTo>
                    <a:pt x="19" y="630"/>
                  </a:lnTo>
                  <a:lnTo>
                    <a:pt x="19" y="628"/>
                  </a:lnTo>
                  <a:lnTo>
                    <a:pt x="20" y="627"/>
                  </a:lnTo>
                  <a:lnTo>
                    <a:pt x="21" y="625"/>
                  </a:lnTo>
                  <a:lnTo>
                    <a:pt x="22" y="623"/>
                  </a:lnTo>
                  <a:lnTo>
                    <a:pt x="22" y="614"/>
                  </a:lnTo>
                  <a:lnTo>
                    <a:pt x="22" y="598"/>
                  </a:lnTo>
                  <a:lnTo>
                    <a:pt x="22" y="575"/>
                  </a:lnTo>
                  <a:lnTo>
                    <a:pt x="22" y="547"/>
                  </a:lnTo>
                  <a:lnTo>
                    <a:pt x="22" y="513"/>
                  </a:lnTo>
                  <a:lnTo>
                    <a:pt x="22" y="476"/>
                  </a:lnTo>
                  <a:lnTo>
                    <a:pt x="22" y="437"/>
                  </a:lnTo>
                  <a:lnTo>
                    <a:pt x="22" y="397"/>
                  </a:lnTo>
                  <a:lnTo>
                    <a:pt x="21" y="356"/>
                  </a:lnTo>
                  <a:lnTo>
                    <a:pt x="21" y="317"/>
                  </a:lnTo>
                  <a:lnTo>
                    <a:pt x="20" y="281"/>
                  </a:lnTo>
                  <a:lnTo>
                    <a:pt x="20" y="250"/>
                  </a:lnTo>
                  <a:lnTo>
                    <a:pt x="20" y="223"/>
                  </a:lnTo>
                  <a:lnTo>
                    <a:pt x="20" y="201"/>
                  </a:lnTo>
                  <a:lnTo>
                    <a:pt x="20" y="188"/>
                  </a:lnTo>
                  <a:lnTo>
                    <a:pt x="20" y="183"/>
                  </a:lnTo>
                  <a:lnTo>
                    <a:pt x="114" y="188"/>
                  </a:lnTo>
                  <a:lnTo>
                    <a:pt x="112" y="62"/>
                  </a:lnTo>
                  <a:lnTo>
                    <a:pt x="373" y="34"/>
                  </a:lnTo>
                  <a:lnTo>
                    <a:pt x="398" y="78"/>
                  </a:lnTo>
                  <a:lnTo>
                    <a:pt x="561" y="63"/>
                  </a:lnTo>
                  <a:lnTo>
                    <a:pt x="561" y="26"/>
                  </a:lnTo>
                  <a:lnTo>
                    <a:pt x="563" y="0"/>
                  </a:lnTo>
                  <a:lnTo>
                    <a:pt x="543" y="0"/>
                  </a:lnTo>
                  <a:lnTo>
                    <a:pt x="547" y="51"/>
                  </a:lnTo>
                  <a:lnTo>
                    <a:pt x="418" y="63"/>
                  </a:lnTo>
                  <a:lnTo>
                    <a:pt x="390" y="23"/>
                  </a:lnTo>
                  <a:lnTo>
                    <a:pt x="87" y="48"/>
                  </a:lnTo>
                  <a:lnTo>
                    <a:pt x="101" y="118"/>
                  </a:lnTo>
                  <a:lnTo>
                    <a:pt x="101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75" name="Freeform 87"/>
            <p:cNvSpPr>
              <a:spLocks/>
            </p:cNvSpPr>
            <p:nvPr/>
          </p:nvSpPr>
          <p:spPr bwMode="auto">
            <a:xfrm>
              <a:off x="3413" y="2396"/>
              <a:ext cx="86" cy="2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26"/>
                </a:cxn>
                <a:cxn ang="0">
                  <a:pos x="86" y="13"/>
                </a:cxn>
                <a:cxn ang="0">
                  <a:pos x="80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86" h="26">
                  <a:moveTo>
                    <a:pt x="0" y="8"/>
                  </a:moveTo>
                  <a:lnTo>
                    <a:pt x="0" y="26"/>
                  </a:lnTo>
                  <a:lnTo>
                    <a:pt x="86" y="13"/>
                  </a:lnTo>
                  <a:lnTo>
                    <a:pt x="80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76" name="Freeform 88"/>
            <p:cNvSpPr>
              <a:spLocks/>
            </p:cNvSpPr>
            <p:nvPr/>
          </p:nvSpPr>
          <p:spPr bwMode="auto">
            <a:xfrm>
              <a:off x="3920" y="2676"/>
              <a:ext cx="208" cy="224"/>
            </a:xfrm>
            <a:custGeom>
              <a:avLst/>
              <a:gdLst/>
              <a:ahLst/>
              <a:cxnLst>
                <a:cxn ang="0">
                  <a:pos x="3" y="46"/>
                </a:cxn>
                <a:cxn ang="0">
                  <a:pos x="16" y="41"/>
                </a:cxn>
                <a:cxn ang="0">
                  <a:pos x="37" y="36"/>
                </a:cxn>
                <a:cxn ang="0">
                  <a:pos x="62" y="29"/>
                </a:cxn>
                <a:cxn ang="0">
                  <a:pos x="85" y="23"/>
                </a:cxn>
                <a:cxn ang="0">
                  <a:pos x="103" y="17"/>
                </a:cxn>
                <a:cxn ang="0">
                  <a:pos x="117" y="13"/>
                </a:cxn>
                <a:cxn ang="0">
                  <a:pos x="132" y="8"/>
                </a:cxn>
                <a:cxn ang="0">
                  <a:pos x="145" y="4"/>
                </a:cxn>
                <a:cxn ang="0">
                  <a:pos x="154" y="0"/>
                </a:cxn>
                <a:cxn ang="0">
                  <a:pos x="158" y="0"/>
                </a:cxn>
                <a:cxn ang="0">
                  <a:pos x="164" y="6"/>
                </a:cxn>
                <a:cxn ang="0">
                  <a:pos x="168" y="12"/>
                </a:cxn>
                <a:cxn ang="0">
                  <a:pos x="171" y="22"/>
                </a:cxn>
                <a:cxn ang="0">
                  <a:pos x="174" y="33"/>
                </a:cxn>
                <a:cxn ang="0">
                  <a:pos x="181" y="59"/>
                </a:cxn>
                <a:cxn ang="0">
                  <a:pos x="191" y="93"/>
                </a:cxn>
                <a:cxn ang="0">
                  <a:pos x="200" y="129"/>
                </a:cxn>
                <a:cxn ang="0">
                  <a:pos x="206" y="158"/>
                </a:cxn>
                <a:cxn ang="0">
                  <a:pos x="206" y="175"/>
                </a:cxn>
                <a:cxn ang="0">
                  <a:pos x="189" y="183"/>
                </a:cxn>
                <a:cxn ang="0">
                  <a:pos x="159" y="195"/>
                </a:cxn>
                <a:cxn ang="0">
                  <a:pos x="120" y="208"/>
                </a:cxn>
                <a:cxn ang="0">
                  <a:pos x="87" y="218"/>
                </a:cxn>
                <a:cxn ang="0">
                  <a:pos x="68" y="223"/>
                </a:cxn>
                <a:cxn ang="0">
                  <a:pos x="54" y="210"/>
                </a:cxn>
                <a:cxn ang="0">
                  <a:pos x="72" y="205"/>
                </a:cxn>
                <a:cxn ang="0">
                  <a:pos x="104" y="198"/>
                </a:cxn>
                <a:cxn ang="0">
                  <a:pos x="140" y="189"/>
                </a:cxn>
                <a:cxn ang="0">
                  <a:pos x="170" y="179"/>
                </a:cxn>
                <a:cxn ang="0">
                  <a:pos x="186" y="173"/>
                </a:cxn>
                <a:cxn ang="0">
                  <a:pos x="189" y="163"/>
                </a:cxn>
                <a:cxn ang="0">
                  <a:pos x="189" y="149"/>
                </a:cxn>
                <a:cxn ang="0">
                  <a:pos x="186" y="132"/>
                </a:cxn>
                <a:cxn ang="0">
                  <a:pos x="182" y="113"/>
                </a:cxn>
                <a:cxn ang="0">
                  <a:pos x="178" y="95"/>
                </a:cxn>
                <a:cxn ang="0">
                  <a:pos x="172" y="80"/>
                </a:cxn>
                <a:cxn ang="0">
                  <a:pos x="166" y="64"/>
                </a:cxn>
                <a:cxn ang="0">
                  <a:pos x="162" y="50"/>
                </a:cxn>
                <a:cxn ang="0">
                  <a:pos x="158" y="37"/>
                </a:cxn>
                <a:cxn ang="0">
                  <a:pos x="154" y="26"/>
                </a:cxn>
                <a:cxn ang="0">
                  <a:pos x="152" y="17"/>
                </a:cxn>
                <a:cxn ang="0">
                  <a:pos x="146" y="15"/>
                </a:cxn>
                <a:cxn ang="0">
                  <a:pos x="135" y="19"/>
                </a:cxn>
                <a:cxn ang="0">
                  <a:pos x="120" y="26"/>
                </a:cxn>
                <a:cxn ang="0">
                  <a:pos x="105" y="33"/>
                </a:cxn>
                <a:cxn ang="0">
                  <a:pos x="90" y="39"/>
                </a:cxn>
                <a:cxn ang="0">
                  <a:pos x="72" y="42"/>
                </a:cxn>
                <a:cxn ang="0">
                  <a:pos x="53" y="48"/>
                </a:cxn>
                <a:cxn ang="0">
                  <a:pos x="32" y="54"/>
                </a:cxn>
                <a:cxn ang="0">
                  <a:pos x="17" y="58"/>
                </a:cxn>
                <a:cxn ang="0">
                  <a:pos x="8" y="61"/>
                </a:cxn>
                <a:cxn ang="0">
                  <a:pos x="0" y="48"/>
                </a:cxn>
              </a:cxnLst>
              <a:rect l="0" t="0" r="r" b="b"/>
              <a:pathLst>
                <a:path w="208" h="224">
                  <a:moveTo>
                    <a:pt x="0" y="48"/>
                  </a:moveTo>
                  <a:lnTo>
                    <a:pt x="0" y="48"/>
                  </a:lnTo>
                  <a:lnTo>
                    <a:pt x="3" y="46"/>
                  </a:lnTo>
                  <a:lnTo>
                    <a:pt x="5" y="44"/>
                  </a:lnTo>
                  <a:lnTo>
                    <a:pt x="11" y="44"/>
                  </a:lnTo>
                  <a:lnTo>
                    <a:pt x="16" y="41"/>
                  </a:lnTo>
                  <a:lnTo>
                    <a:pt x="23" y="40"/>
                  </a:lnTo>
                  <a:lnTo>
                    <a:pt x="31" y="38"/>
                  </a:lnTo>
                  <a:lnTo>
                    <a:pt x="37" y="36"/>
                  </a:lnTo>
                  <a:lnTo>
                    <a:pt x="45" y="33"/>
                  </a:lnTo>
                  <a:lnTo>
                    <a:pt x="54" y="31"/>
                  </a:lnTo>
                  <a:lnTo>
                    <a:pt x="62" y="29"/>
                  </a:lnTo>
                  <a:lnTo>
                    <a:pt x="71" y="26"/>
                  </a:lnTo>
                  <a:lnTo>
                    <a:pt x="78" y="24"/>
                  </a:lnTo>
                  <a:lnTo>
                    <a:pt x="85" y="23"/>
                  </a:lnTo>
                  <a:lnTo>
                    <a:pt x="91" y="21"/>
                  </a:lnTo>
                  <a:lnTo>
                    <a:pt x="98" y="19"/>
                  </a:lnTo>
                  <a:lnTo>
                    <a:pt x="103" y="17"/>
                  </a:lnTo>
                  <a:lnTo>
                    <a:pt x="107" y="16"/>
                  </a:lnTo>
                  <a:lnTo>
                    <a:pt x="113" y="15"/>
                  </a:lnTo>
                  <a:lnTo>
                    <a:pt x="117" y="13"/>
                  </a:lnTo>
                  <a:lnTo>
                    <a:pt x="123" y="12"/>
                  </a:lnTo>
                  <a:lnTo>
                    <a:pt x="128" y="9"/>
                  </a:lnTo>
                  <a:lnTo>
                    <a:pt x="132" y="8"/>
                  </a:lnTo>
                  <a:lnTo>
                    <a:pt x="137" y="6"/>
                  </a:lnTo>
                  <a:lnTo>
                    <a:pt x="141" y="4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2" y="1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59" y="1"/>
                  </a:lnTo>
                  <a:lnTo>
                    <a:pt x="162" y="3"/>
                  </a:lnTo>
                  <a:lnTo>
                    <a:pt x="164" y="6"/>
                  </a:lnTo>
                  <a:lnTo>
                    <a:pt x="165" y="8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70" y="15"/>
                  </a:lnTo>
                  <a:lnTo>
                    <a:pt x="170" y="18"/>
                  </a:lnTo>
                  <a:lnTo>
                    <a:pt x="171" y="22"/>
                  </a:lnTo>
                  <a:lnTo>
                    <a:pt x="172" y="25"/>
                  </a:lnTo>
                  <a:lnTo>
                    <a:pt x="174" y="29"/>
                  </a:lnTo>
                  <a:lnTo>
                    <a:pt x="174" y="33"/>
                  </a:lnTo>
                  <a:lnTo>
                    <a:pt x="175" y="41"/>
                  </a:lnTo>
                  <a:lnTo>
                    <a:pt x="178" y="49"/>
                  </a:lnTo>
                  <a:lnTo>
                    <a:pt x="181" y="59"/>
                  </a:lnTo>
                  <a:lnTo>
                    <a:pt x="183" y="69"/>
                  </a:lnTo>
                  <a:lnTo>
                    <a:pt x="187" y="81"/>
                  </a:lnTo>
                  <a:lnTo>
                    <a:pt x="191" y="93"/>
                  </a:lnTo>
                  <a:lnTo>
                    <a:pt x="195" y="106"/>
                  </a:lnTo>
                  <a:lnTo>
                    <a:pt x="197" y="117"/>
                  </a:lnTo>
                  <a:lnTo>
                    <a:pt x="200" y="129"/>
                  </a:lnTo>
                  <a:lnTo>
                    <a:pt x="202" y="139"/>
                  </a:lnTo>
                  <a:lnTo>
                    <a:pt x="205" y="150"/>
                  </a:lnTo>
                  <a:lnTo>
                    <a:pt x="206" y="158"/>
                  </a:lnTo>
                  <a:lnTo>
                    <a:pt x="208" y="165"/>
                  </a:lnTo>
                  <a:lnTo>
                    <a:pt x="208" y="171"/>
                  </a:lnTo>
                  <a:lnTo>
                    <a:pt x="206" y="175"/>
                  </a:lnTo>
                  <a:lnTo>
                    <a:pt x="202" y="177"/>
                  </a:lnTo>
                  <a:lnTo>
                    <a:pt x="197" y="179"/>
                  </a:lnTo>
                  <a:lnTo>
                    <a:pt x="189" y="183"/>
                  </a:lnTo>
                  <a:lnTo>
                    <a:pt x="181" y="186"/>
                  </a:lnTo>
                  <a:lnTo>
                    <a:pt x="170" y="190"/>
                  </a:lnTo>
                  <a:lnTo>
                    <a:pt x="159" y="195"/>
                  </a:lnTo>
                  <a:lnTo>
                    <a:pt x="146" y="199"/>
                  </a:lnTo>
                  <a:lnTo>
                    <a:pt x="133" y="203"/>
                  </a:lnTo>
                  <a:lnTo>
                    <a:pt x="120" y="208"/>
                  </a:lnTo>
                  <a:lnTo>
                    <a:pt x="109" y="212"/>
                  </a:lnTo>
                  <a:lnTo>
                    <a:pt x="98" y="215"/>
                  </a:lnTo>
                  <a:lnTo>
                    <a:pt x="87" y="218"/>
                  </a:lnTo>
                  <a:lnTo>
                    <a:pt x="79" y="219"/>
                  </a:lnTo>
                  <a:lnTo>
                    <a:pt x="72" y="223"/>
                  </a:lnTo>
                  <a:lnTo>
                    <a:pt x="68" y="223"/>
                  </a:lnTo>
                  <a:lnTo>
                    <a:pt x="68" y="224"/>
                  </a:lnTo>
                  <a:lnTo>
                    <a:pt x="53" y="211"/>
                  </a:lnTo>
                  <a:lnTo>
                    <a:pt x="54" y="210"/>
                  </a:lnTo>
                  <a:lnTo>
                    <a:pt x="59" y="209"/>
                  </a:lnTo>
                  <a:lnTo>
                    <a:pt x="64" y="208"/>
                  </a:lnTo>
                  <a:lnTo>
                    <a:pt x="72" y="205"/>
                  </a:lnTo>
                  <a:lnTo>
                    <a:pt x="82" y="203"/>
                  </a:lnTo>
                  <a:lnTo>
                    <a:pt x="92" y="201"/>
                  </a:lnTo>
                  <a:lnTo>
                    <a:pt x="104" y="198"/>
                  </a:lnTo>
                  <a:lnTo>
                    <a:pt x="116" y="196"/>
                  </a:lnTo>
                  <a:lnTo>
                    <a:pt x="127" y="192"/>
                  </a:lnTo>
                  <a:lnTo>
                    <a:pt x="140" y="189"/>
                  </a:lnTo>
                  <a:lnTo>
                    <a:pt x="150" y="186"/>
                  </a:lnTo>
                  <a:lnTo>
                    <a:pt x="161" y="183"/>
                  </a:lnTo>
                  <a:lnTo>
                    <a:pt x="170" y="179"/>
                  </a:lnTo>
                  <a:lnTo>
                    <a:pt x="177" y="177"/>
                  </a:lnTo>
                  <a:lnTo>
                    <a:pt x="182" y="175"/>
                  </a:lnTo>
                  <a:lnTo>
                    <a:pt x="186" y="173"/>
                  </a:lnTo>
                  <a:lnTo>
                    <a:pt x="187" y="170"/>
                  </a:lnTo>
                  <a:lnTo>
                    <a:pt x="189" y="168"/>
                  </a:lnTo>
                  <a:lnTo>
                    <a:pt x="189" y="163"/>
                  </a:lnTo>
                  <a:lnTo>
                    <a:pt x="189" y="159"/>
                  </a:lnTo>
                  <a:lnTo>
                    <a:pt x="189" y="153"/>
                  </a:lnTo>
                  <a:lnTo>
                    <a:pt x="189" y="149"/>
                  </a:lnTo>
                  <a:lnTo>
                    <a:pt x="189" y="143"/>
                  </a:lnTo>
                  <a:lnTo>
                    <a:pt x="188" y="138"/>
                  </a:lnTo>
                  <a:lnTo>
                    <a:pt x="186" y="132"/>
                  </a:lnTo>
                  <a:lnTo>
                    <a:pt x="186" y="125"/>
                  </a:lnTo>
                  <a:lnTo>
                    <a:pt x="183" y="120"/>
                  </a:lnTo>
                  <a:lnTo>
                    <a:pt x="182" y="113"/>
                  </a:lnTo>
                  <a:lnTo>
                    <a:pt x="181" y="107"/>
                  </a:lnTo>
                  <a:lnTo>
                    <a:pt x="179" y="102"/>
                  </a:lnTo>
                  <a:lnTo>
                    <a:pt x="178" y="95"/>
                  </a:lnTo>
                  <a:lnTo>
                    <a:pt x="175" y="91"/>
                  </a:lnTo>
                  <a:lnTo>
                    <a:pt x="174" y="84"/>
                  </a:lnTo>
                  <a:lnTo>
                    <a:pt x="172" y="80"/>
                  </a:lnTo>
                  <a:lnTo>
                    <a:pt x="170" y="75"/>
                  </a:lnTo>
                  <a:lnTo>
                    <a:pt x="169" y="69"/>
                  </a:lnTo>
                  <a:lnTo>
                    <a:pt x="166" y="64"/>
                  </a:lnTo>
                  <a:lnTo>
                    <a:pt x="165" y="59"/>
                  </a:lnTo>
                  <a:lnTo>
                    <a:pt x="163" y="55"/>
                  </a:lnTo>
                  <a:lnTo>
                    <a:pt x="162" y="50"/>
                  </a:lnTo>
                  <a:lnTo>
                    <a:pt x="160" y="45"/>
                  </a:lnTo>
                  <a:lnTo>
                    <a:pt x="159" y="41"/>
                  </a:lnTo>
                  <a:lnTo>
                    <a:pt x="158" y="37"/>
                  </a:lnTo>
                  <a:lnTo>
                    <a:pt x="155" y="33"/>
                  </a:lnTo>
                  <a:lnTo>
                    <a:pt x="155" y="29"/>
                  </a:lnTo>
                  <a:lnTo>
                    <a:pt x="154" y="26"/>
                  </a:lnTo>
                  <a:lnTo>
                    <a:pt x="153" y="23"/>
                  </a:lnTo>
                  <a:lnTo>
                    <a:pt x="153" y="21"/>
                  </a:lnTo>
                  <a:lnTo>
                    <a:pt x="152" y="17"/>
                  </a:lnTo>
                  <a:lnTo>
                    <a:pt x="151" y="16"/>
                  </a:lnTo>
                  <a:lnTo>
                    <a:pt x="147" y="15"/>
                  </a:lnTo>
                  <a:lnTo>
                    <a:pt x="146" y="15"/>
                  </a:lnTo>
                  <a:lnTo>
                    <a:pt x="143" y="16"/>
                  </a:lnTo>
                  <a:lnTo>
                    <a:pt x="140" y="17"/>
                  </a:lnTo>
                  <a:lnTo>
                    <a:pt x="135" y="19"/>
                  </a:lnTo>
                  <a:lnTo>
                    <a:pt x="131" y="22"/>
                  </a:lnTo>
                  <a:lnTo>
                    <a:pt x="126" y="23"/>
                  </a:lnTo>
                  <a:lnTo>
                    <a:pt x="120" y="26"/>
                  </a:lnTo>
                  <a:lnTo>
                    <a:pt x="116" y="28"/>
                  </a:lnTo>
                  <a:lnTo>
                    <a:pt x="110" y="30"/>
                  </a:lnTo>
                  <a:lnTo>
                    <a:pt x="105" y="33"/>
                  </a:lnTo>
                  <a:lnTo>
                    <a:pt x="100" y="35"/>
                  </a:lnTo>
                  <a:lnTo>
                    <a:pt x="95" y="37"/>
                  </a:lnTo>
                  <a:lnTo>
                    <a:pt x="90" y="39"/>
                  </a:lnTo>
                  <a:lnTo>
                    <a:pt x="85" y="40"/>
                  </a:lnTo>
                  <a:lnTo>
                    <a:pt x="79" y="41"/>
                  </a:lnTo>
                  <a:lnTo>
                    <a:pt x="72" y="42"/>
                  </a:lnTo>
                  <a:lnTo>
                    <a:pt x="66" y="44"/>
                  </a:lnTo>
                  <a:lnTo>
                    <a:pt x="59" y="46"/>
                  </a:lnTo>
                  <a:lnTo>
                    <a:pt x="53" y="48"/>
                  </a:lnTo>
                  <a:lnTo>
                    <a:pt x="45" y="50"/>
                  </a:lnTo>
                  <a:lnTo>
                    <a:pt x="39" y="52"/>
                  </a:lnTo>
                  <a:lnTo>
                    <a:pt x="32" y="54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17" y="58"/>
                  </a:lnTo>
                  <a:lnTo>
                    <a:pt x="13" y="59"/>
                  </a:lnTo>
                  <a:lnTo>
                    <a:pt x="11" y="59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77" name="Freeform 89"/>
            <p:cNvSpPr>
              <a:spLocks/>
            </p:cNvSpPr>
            <p:nvPr/>
          </p:nvSpPr>
          <p:spPr bwMode="auto">
            <a:xfrm>
              <a:off x="3825" y="2560"/>
              <a:ext cx="217" cy="421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38" y="19"/>
                </a:cxn>
                <a:cxn ang="0">
                  <a:pos x="57" y="38"/>
                </a:cxn>
                <a:cxn ang="0">
                  <a:pos x="72" y="60"/>
                </a:cxn>
                <a:cxn ang="0">
                  <a:pos x="83" y="82"/>
                </a:cxn>
                <a:cxn ang="0">
                  <a:pos x="92" y="106"/>
                </a:cxn>
                <a:cxn ang="0">
                  <a:pos x="99" y="128"/>
                </a:cxn>
                <a:cxn ang="0">
                  <a:pos x="104" y="147"/>
                </a:cxn>
                <a:cxn ang="0">
                  <a:pos x="108" y="164"/>
                </a:cxn>
                <a:cxn ang="0">
                  <a:pos x="111" y="178"/>
                </a:cxn>
                <a:cxn ang="0">
                  <a:pos x="113" y="189"/>
                </a:cxn>
                <a:cxn ang="0">
                  <a:pos x="117" y="200"/>
                </a:cxn>
                <a:cxn ang="0">
                  <a:pos x="120" y="211"/>
                </a:cxn>
                <a:cxn ang="0">
                  <a:pos x="122" y="223"/>
                </a:cxn>
                <a:cxn ang="0">
                  <a:pos x="126" y="236"/>
                </a:cxn>
                <a:cxn ang="0">
                  <a:pos x="129" y="249"/>
                </a:cxn>
                <a:cxn ang="0">
                  <a:pos x="132" y="261"/>
                </a:cxn>
                <a:cxn ang="0">
                  <a:pos x="138" y="275"/>
                </a:cxn>
                <a:cxn ang="0">
                  <a:pos x="146" y="294"/>
                </a:cxn>
                <a:cxn ang="0">
                  <a:pos x="156" y="317"/>
                </a:cxn>
                <a:cxn ang="0">
                  <a:pos x="167" y="339"/>
                </a:cxn>
                <a:cxn ang="0">
                  <a:pos x="178" y="360"/>
                </a:cxn>
                <a:cxn ang="0">
                  <a:pos x="190" y="378"/>
                </a:cxn>
                <a:cxn ang="0">
                  <a:pos x="200" y="389"/>
                </a:cxn>
                <a:cxn ang="0">
                  <a:pos x="208" y="395"/>
                </a:cxn>
                <a:cxn ang="0">
                  <a:pos x="213" y="399"/>
                </a:cxn>
                <a:cxn ang="0">
                  <a:pos x="215" y="405"/>
                </a:cxn>
                <a:cxn ang="0">
                  <a:pos x="217" y="412"/>
                </a:cxn>
                <a:cxn ang="0">
                  <a:pos x="215" y="417"/>
                </a:cxn>
                <a:cxn ang="0">
                  <a:pos x="212" y="420"/>
                </a:cxn>
                <a:cxn ang="0">
                  <a:pos x="205" y="420"/>
                </a:cxn>
                <a:cxn ang="0">
                  <a:pos x="198" y="418"/>
                </a:cxn>
                <a:cxn ang="0">
                  <a:pos x="189" y="412"/>
                </a:cxn>
                <a:cxn ang="0">
                  <a:pos x="178" y="398"/>
                </a:cxn>
                <a:cxn ang="0">
                  <a:pos x="167" y="379"/>
                </a:cxn>
                <a:cxn ang="0">
                  <a:pos x="155" y="355"/>
                </a:cxn>
                <a:cxn ang="0">
                  <a:pos x="141" y="329"/>
                </a:cxn>
                <a:cxn ang="0">
                  <a:pos x="130" y="305"/>
                </a:cxn>
                <a:cxn ang="0">
                  <a:pos x="121" y="285"/>
                </a:cxn>
                <a:cxn ang="0">
                  <a:pos x="115" y="269"/>
                </a:cxn>
                <a:cxn ang="0">
                  <a:pos x="109" y="232"/>
                </a:cxn>
                <a:cxn ang="0">
                  <a:pos x="97" y="172"/>
                </a:cxn>
                <a:cxn ang="0">
                  <a:pos x="81" y="125"/>
                </a:cxn>
                <a:cxn ang="0">
                  <a:pos x="65" y="88"/>
                </a:cxn>
                <a:cxn ang="0">
                  <a:pos x="47" y="60"/>
                </a:cxn>
                <a:cxn ang="0">
                  <a:pos x="32" y="40"/>
                </a:cxn>
                <a:cxn ang="0">
                  <a:pos x="18" y="26"/>
                </a:cxn>
                <a:cxn ang="0">
                  <a:pos x="8" y="19"/>
                </a:cxn>
                <a:cxn ang="0">
                  <a:pos x="3" y="13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6" y="0"/>
                </a:cxn>
              </a:cxnLst>
              <a:rect l="0" t="0" r="r" b="b"/>
              <a:pathLst>
                <a:path w="217" h="421">
                  <a:moveTo>
                    <a:pt x="6" y="0"/>
                  </a:moveTo>
                  <a:lnTo>
                    <a:pt x="17" y="5"/>
                  </a:lnTo>
                  <a:lnTo>
                    <a:pt x="29" y="11"/>
                  </a:lnTo>
                  <a:lnTo>
                    <a:pt x="38" y="19"/>
                  </a:lnTo>
                  <a:lnTo>
                    <a:pt x="49" y="28"/>
                  </a:lnTo>
                  <a:lnTo>
                    <a:pt x="57" y="38"/>
                  </a:lnTo>
                  <a:lnTo>
                    <a:pt x="65" y="48"/>
                  </a:lnTo>
                  <a:lnTo>
                    <a:pt x="72" y="60"/>
                  </a:lnTo>
                  <a:lnTo>
                    <a:pt x="79" y="72"/>
                  </a:lnTo>
                  <a:lnTo>
                    <a:pt x="83" y="82"/>
                  </a:lnTo>
                  <a:lnTo>
                    <a:pt x="88" y="94"/>
                  </a:lnTo>
                  <a:lnTo>
                    <a:pt x="92" y="106"/>
                  </a:lnTo>
                  <a:lnTo>
                    <a:pt x="97" y="117"/>
                  </a:lnTo>
                  <a:lnTo>
                    <a:pt x="99" y="128"/>
                  </a:lnTo>
                  <a:lnTo>
                    <a:pt x="102" y="139"/>
                  </a:lnTo>
                  <a:lnTo>
                    <a:pt x="104" y="147"/>
                  </a:lnTo>
                  <a:lnTo>
                    <a:pt x="107" y="157"/>
                  </a:lnTo>
                  <a:lnTo>
                    <a:pt x="108" y="164"/>
                  </a:lnTo>
                  <a:lnTo>
                    <a:pt x="110" y="171"/>
                  </a:lnTo>
                  <a:lnTo>
                    <a:pt x="111" y="178"/>
                  </a:lnTo>
                  <a:lnTo>
                    <a:pt x="112" y="184"/>
                  </a:lnTo>
                  <a:lnTo>
                    <a:pt x="113" y="189"/>
                  </a:lnTo>
                  <a:lnTo>
                    <a:pt x="115" y="195"/>
                  </a:lnTo>
                  <a:lnTo>
                    <a:pt x="117" y="200"/>
                  </a:lnTo>
                  <a:lnTo>
                    <a:pt x="118" y="207"/>
                  </a:lnTo>
                  <a:lnTo>
                    <a:pt x="120" y="211"/>
                  </a:lnTo>
                  <a:lnTo>
                    <a:pt x="121" y="218"/>
                  </a:lnTo>
                  <a:lnTo>
                    <a:pt x="122" y="223"/>
                  </a:lnTo>
                  <a:lnTo>
                    <a:pt x="125" y="229"/>
                  </a:lnTo>
                  <a:lnTo>
                    <a:pt x="126" y="236"/>
                  </a:lnTo>
                  <a:lnTo>
                    <a:pt x="128" y="242"/>
                  </a:lnTo>
                  <a:lnTo>
                    <a:pt x="129" y="249"/>
                  </a:lnTo>
                  <a:lnTo>
                    <a:pt x="132" y="258"/>
                  </a:lnTo>
                  <a:lnTo>
                    <a:pt x="132" y="261"/>
                  </a:lnTo>
                  <a:lnTo>
                    <a:pt x="136" y="267"/>
                  </a:lnTo>
                  <a:lnTo>
                    <a:pt x="138" y="275"/>
                  </a:lnTo>
                  <a:lnTo>
                    <a:pt x="141" y="285"/>
                  </a:lnTo>
                  <a:lnTo>
                    <a:pt x="146" y="294"/>
                  </a:lnTo>
                  <a:lnTo>
                    <a:pt x="152" y="305"/>
                  </a:lnTo>
                  <a:lnTo>
                    <a:pt x="156" y="317"/>
                  </a:lnTo>
                  <a:lnTo>
                    <a:pt x="162" y="328"/>
                  </a:lnTo>
                  <a:lnTo>
                    <a:pt x="167" y="339"/>
                  </a:lnTo>
                  <a:lnTo>
                    <a:pt x="173" y="349"/>
                  </a:lnTo>
                  <a:lnTo>
                    <a:pt x="178" y="360"/>
                  </a:lnTo>
                  <a:lnTo>
                    <a:pt x="184" y="370"/>
                  </a:lnTo>
                  <a:lnTo>
                    <a:pt x="190" y="378"/>
                  </a:lnTo>
                  <a:lnTo>
                    <a:pt x="195" y="385"/>
                  </a:lnTo>
                  <a:lnTo>
                    <a:pt x="200" y="389"/>
                  </a:lnTo>
                  <a:lnTo>
                    <a:pt x="204" y="394"/>
                  </a:lnTo>
                  <a:lnTo>
                    <a:pt x="208" y="395"/>
                  </a:lnTo>
                  <a:lnTo>
                    <a:pt x="211" y="397"/>
                  </a:lnTo>
                  <a:lnTo>
                    <a:pt x="213" y="399"/>
                  </a:lnTo>
                  <a:lnTo>
                    <a:pt x="215" y="402"/>
                  </a:lnTo>
                  <a:lnTo>
                    <a:pt x="215" y="405"/>
                  </a:lnTo>
                  <a:lnTo>
                    <a:pt x="217" y="408"/>
                  </a:lnTo>
                  <a:lnTo>
                    <a:pt x="217" y="412"/>
                  </a:lnTo>
                  <a:lnTo>
                    <a:pt x="217" y="414"/>
                  </a:lnTo>
                  <a:lnTo>
                    <a:pt x="215" y="417"/>
                  </a:lnTo>
                  <a:lnTo>
                    <a:pt x="214" y="419"/>
                  </a:lnTo>
                  <a:lnTo>
                    <a:pt x="212" y="420"/>
                  </a:lnTo>
                  <a:lnTo>
                    <a:pt x="209" y="421"/>
                  </a:lnTo>
                  <a:lnTo>
                    <a:pt x="205" y="420"/>
                  </a:lnTo>
                  <a:lnTo>
                    <a:pt x="202" y="420"/>
                  </a:lnTo>
                  <a:lnTo>
                    <a:pt x="198" y="418"/>
                  </a:lnTo>
                  <a:lnTo>
                    <a:pt x="193" y="415"/>
                  </a:lnTo>
                  <a:lnTo>
                    <a:pt x="189" y="412"/>
                  </a:lnTo>
                  <a:lnTo>
                    <a:pt x="185" y="406"/>
                  </a:lnTo>
                  <a:lnTo>
                    <a:pt x="178" y="398"/>
                  </a:lnTo>
                  <a:lnTo>
                    <a:pt x="174" y="389"/>
                  </a:lnTo>
                  <a:lnTo>
                    <a:pt x="167" y="379"/>
                  </a:lnTo>
                  <a:lnTo>
                    <a:pt x="162" y="368"/>
                  </a:lnTo>
                  <a:lnTo>
                    <a:pt x="155" y="355"/>
                  </a:lnTo>
                  <a:lnTo>
                    <a:pt x="148" y="343"/>
                  </a:lnTo>
                  <a:lnTo>
                    <a:pt x="141" y="329"/>
                  </a:lnTo>
                  <a:lnTo>
                    <a:pt x="136" y="317"/>
                  </a:lnTo>
                  <a:lnTo>
                    <a:pt x="130" y="305"/>
                  </a:lnTo>
                  <a:lnTo>
                    <a:pt x="126" y="294"/>
                  </a:lnTo>
                  <a:lnTo>
                    <a:pt x="121" y="285"/>
                  </a:lnTo>
                  <a:lnTo>
                    <a:pt x="118" y="277"/>
                  </a:lnTo>
                  <a:lnTo>
                    <a:pt x="115" y="269"/>
                  </a:lnTo>
                  <a:lnTo>
                    <a:pt x="115" y="266"/>
                  </a:lnTo>
                  <a:lnTo>
                    <a:pt x="109" y="232"/>
                  </a:lnTo>
                  <a:lnTo>
                    <a:pt x="103" y="200"/>
                  </a:lnTo>
                  <a:lnTo>
                    <a:pt x="97" y="172"/>
                  </a:lnTo>
                  <a:lnTo>
                    <a:pt x="89" y="147"/>
                  </a:lnTo>
                  <a:lnTo>
                    <a:pt x="81" y="125"/>
                  </a:lnTo>
                  <a:lnTo>
                    <a:pt x="72" y="105"/>
                  </a:lnTo>
                  <a:lnTo>
                    <a:pt x="65" y="88"/>
                  </a:lnTo>
                  <a:lnTo>
                    <a:pt x="56" y="73"/>
                  </a:lnTo>
                  <a:lnTo>
                    <a:pt x="47" y="60"/>
                  </a:lnTo>
                  <a:lnTo>
                    <a:pt x="39" y="50"/>
                  </a:lnTo>
                  <a:lnTo>
                    <a:pt x="32" y="40"/>
                  </a:lnTo>
                  <a:lnTo>
                    <a:pt x="25" y="33"/>
                  </a:lnTo>
                  <a:lnTo>
                    <a:pt x="18" y="26"/>
                  </a:lnTo>
                  <a:lnTo>
                    <a:pt x="12" y="22"/>
                  </a:lnTo>
                  <a:lnTo>
                    <a:pt x="8" y="19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1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78" name="Freeform 90"/>
            <p:cNvSpPr>
              <a:spLocks/>
            </p:cNvSpPr>
            <p:nvPr/>
          </p:nvSpPr>
          <p:spPr bwMode="auto">
            <a:xfrm>
              <a:off x="3225" y="2731"/>
              <a:ext cx="299" cy="237"/>
            </a:xfrm>
            <a:custGeom>
              <a:avLst/>
              <a:gdLst/>
              <a:ahLst/>
              <a:cxnLst>
                <a:cxn ang="0">
                  <a:pos x="278" y="90"/>
                </a:cxn>
                <a:cxn ang="0">
                  <a:pos x="274" y="83"/>
                </a:cxn>
                <a:cxn ang="0">
                  <a:pos x="265" y="71"/>
                </a:cxn>
                <a:cxn ang="0">
                  <a:pos x="251" y="57"/>
                </a:cxn>
                <a:cxn ang="0">
                  <a:pos x="234" y="44"/>
                </a:cxn>
                <a:cxn ang="0">
                  <a:pos x="214" y="30"/>
                </a:cxn>
                <a:cxn ang="0">
                  <a:pos x="188" y="22"/>
                </a:cxn>
                <a:cxn ang="0">
                  <a:pos x="161" y="21"/>
                </a:cxn>
                <a:cxn ang="0">
                  <a:pos x="122" y="29"/>
                </a:cxn>
                <a:cxn ang="0">
                  <a:pos x="83" y="51"/>
                </a:cxn>
                <a:cxn ang="0">
                  <a:pos x="56" y="81"/>
                </a:cxn>
                <a:cxn ang="0">
                  <a:pos x="38" y="117"/>
                </a:cxn>
                <a:cxn ang="0">
                  <a:pos x="27" y="153"/>
                </a:cxn>
                <a:cxn ang="0">
                  <a:pos x="22" y="185"/>
                </a:cxn>
                <a:cxn ang="0">
                  <a:pos x="21" y="211"/>
                </a:cxn>
                <a:cxn ang="0">
                  <a:pos x="21" y="226"/>
                </a:cxn>
                <a:cxn ang="0">
                  <a:pos x="0" y="237"/>
                </a:cxn>
                <a:cxn ang="0">
                  <a:pos x="0" y="231"/>
                </a:cxn>
                <a:cxn ang="0">
                  <a:pos x="0" y="217"/>
                </a:cxn>
                <a:cxn ang="0">
                  <a:pos x="3" y="197"/>
                </a:cxn>
                <a:cxn ang="0">
                  <a:pos x="8" y="172"/>
                </a:cxn>
                <a:cxn ang="0">
                  <a:pos x="14" y="143"/>
                </a:cxn>
                <a:cxn ang="0">
                  <a:pos x="25" y="114"/>
                </a:cxn>
                <a:cxn ang="0">
                  <a:pos x="38" y="87"/>
                </a:cxn>
                <a:cxn ang="0">
                  <a:pos x="58" y="62"/>
                </a:cxn>
                <a:cxn ang="0">
                  <a:pos x="80" y="40"/>
                </a:cxn>
                <a:cxn ang="0">
                  <a:pos x="102" y="24"/>
                </a:cxn>
                <a:cxn ang="0">
                  <a:pos x="124" y="11"/>
                </a:cxn>
                <a:cxn ang="0">
                  <a:pos x="148" y="3"/>
                </a:cxn>
                <a:cxn ang="0">
                  <a:pos x="170" y="0"/>
                </a:cxn>
                <a:cxn ang="0">
                  <a:pos x="196" y="2"/>
                </a:cxn>
                <a:cxn ang="0">
                  <a:pos x="220" y="11"/>
                </a:cxn>
                <a:cxn ang="0">
                  <a:pos x="243" y="26"/>
                </a:cxn>
                <a:cxn ang="0">
                  <a:pos x="265" y="42"/>
                </a:cxn>
                <a:cxn ang="0">
                  <a:pos x="279" y="55"/>
                </a:cxn>
                <a:cxn ang="0">
                  <a:pos x="289" y="67"/>
                </a:cxn>
                <a:cxn ang="0">
                  <a:pos x="295" y="76"/>
                </a:cxn>
                <a:cxn ang="0">
                  <a:pos x="298" y="81"/>
                </a:cxn>
                <a:cxn ang="0">
                  <a:pos x="299" y="86"/>
                </a:cxn>
                <a:cxn ang="0">
                  <a:pos x="299" y="89"/>
                </a:cxn>
                <a:cxn ang="0">
                  <a:pos x="279" y="91"/>
                </a:cxn>
              </a:cxnLst>
              <a:rect l="0" t="0" r="r" b="b"/>
              <a:pathLst>
                <a:path w="299" h="237">
                  <a:moveTo>
                    <a:pt x="279" y="91"/>
                  </a:moveTo>
                  <a:lnTo>
                    <a:pt x="278" y="90"/>
                  </a:lnTo>
                  <a:lnTo>
                    <a:pt x="276" y="88"/>
                  </a:lnTo>
                  <a:lnTo>
                    <a:pt x="274" y="83"/>
                  </a:lnTo>
                  <a:lnTo>
                    <a:pt x="269" y="78"/>
                  </a:lnTo>
                  <a:lnTo>
                    <a:pt x="265" y="71"/>
                  </a:lnTo>
                  <a:lnTo>
                    <a:pt x="259" y="65"/>
                  </a:lnTo>
                  <a:lnTo>
                    <a:pt x="251" y="57"/>
                  </a:lnTo>
                  <a:lnTo>
                    <a:pt x="244" y="51"/>
                  </a:lnTo>
                  <a:lnTo>
                    <a:pt x="234" y="44"/>
                  </a:lnTo>
                  <a:lnTo>
                    <a:pt x="225" y="37"/>
                  </a:lnTo>
                  <a:lnTo>
                    <a:pt x="214" y="30"/>
                  </a:lnTo>
                  <a:lnTo>
                    <a:pt x="203" y="26"/>
                  </a:lnTo>
                  <a:lnTo>
                    <a:pt x="188" y="22"/>
                  </a:lnTo>
                  <a:lnTo>
                    <a:pt x="176" y="21"/>
                  </a:lnTo>
                  <a:lnTo>
                    <a:pt x="161" y="21"/>
                  </a:lnTo>
                  <a:lnTo>
                    <a:pt x="147" y="22"/>
                  </a:lnTo>
                  <a:lnTo>
                    <a:pt x="122" y="29"/>
                  </a:lnTo>
                  <a:lnTo>
                    <a:pt x="101" y="39"/>
                  </a:lnTo>
                  <a:lnTo>
                    <a:pt x="83" y="51"/>
                  </a:lnTo>
                  <a:lnTo>
                    <a:pt x="68" y="66"/>
                  </a:lnTo>
                  <a:lnTo>
                    <a:pt x="56" y="81"/>
                  </a:lnTo>
                  <a:lnTo>
                    <a:pt x="46" y="98"/>
                  </a:lnTo>
                  <a:lnTo>
                    <a:pt x="38" y="117"/>
                  </a:lnTo>
                  <a:lnTo>
                    <a:pt x="32" y="135"/>
                  </a:lnTo>
                  <a:lnTo>
                    <a:pt x="27" y="153"/>
                  </a:lnTo>
                  <a:lnTo>
                    <a:pt x="25" y="169"/>
                  </a:lnTo>
                  <a:lnTo>
                    <a:pt x="22" y="185"/>
                  </a:lnTo>
                  <a:lnTo>
                    <a:pt x="22" y="199"/>
                  </a:lnTo>
                  <a:lnTo>
                    <a:pt x="21" y="211"/>
                  </a:lnTo>
                  <a:lnTo>
                    <a:pt x="21" y="220"/>
                  </a:lnTo>
                  <a:lnTo>
                    <a:pt x="21" y="226"/>
                  </a:lnTo>
                  <a:lnTo>
                    <a:pt x="22" y="227"/>
                  </a:lnTo>
                  <a:lnTo>
                    <a:pt x="0" y="237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17"/>
                  </a:lnTo>
                  <a:lnTo>
                    <a:pt x="1" y="208"/>
                  </a:lnTo>
                  <a:lnTo>
                    <a:pt x="3" y="197"/>
                  </a:lnTo>
                  <a:lnTo>
                    <a:pt x="4" y="184"/>
                  </a:lnTo>
                  <a:lnTo>
                    <a:pt x="8" y="172"/>
                  </a:lnTo>
                  <a:lnTo>
                    <a:pt x="11" y="157"/>
                  </a:lnTo>
                  <a:lnTo>
                    <a:pt x="14" y="143"/>
                  </a:lnTo>
                  <a:lnTo>
                    <a:pt x="19" y="128"/>
                  </a:lnTo>
                  <a:lnTo>
                    <a:pt x="25" y="114"/>
                  </a:lnTo>
                  <a:lnTo>
                    <a:pt x="30" y="98"/>
                  </a:lnTo>
                  <a:lnTo>
                    <a:pt x="38" y="87"/>
                  </a:lnTo>
                  <a:lnTo>
                    <a:pt x="48" y="74"/>
                  </a:lnTo>
                  <a:lnTo>
                    <a:pt x="58" y="62"/>
                  </a:lnTo>
                  <a:lnTo>
                    <a:pt x="68" y="51"/>
                  </a:lnTo>
                  <a:lnTo>
                    <a:pt x="80" y="40"/>
                  </a:lnTo>
                  <a:lnTo>
                    <a:pt x="91" y="31"/>
                  </a:lnTo>
                  <a:lnTo>
                    <a:pt x="102" y="24"/>
                  </a:lnTo>
                  <a:lnTo>
                    <a:pt x="113" y="17"/>
                  </a:lnTo>
                  <a:lnTo>
                    <a:pt x="124" y="11"/>
                  </a:lnTo>
                  <a:lnTo>
                    <a:pt x="136" y="7"/>
                  </a:lnTo>
                  <a:lnTo>
                    <a:pt x="148" y="3"/>
                  </a:lnTo>
                  <a:lnTo>
                    <a:pt x="159" y="0"/>
                  </a:lnTo>
                  <a:lnTo>
                    <a:pt x="170" y="0"/>
                  </a:lnTo>
                  <a:lnTo>
                    <a:pt x="183" y="0"/>
                  </a:lnTo>
                  <a:lnTo>
                    <a:pt x="196" y="2"/>
                  </a:lnTo>
                  <a:lnTo>
                    <a:pt x="207" y="6"/>
                  </a:lnTo>
                  <a:lnTo>
                    <a:pt x="220" y="11"/>
                  </a:lnTo>
                  <a:lnTo>
                    <a:pt x="231" y="17"/>
                  </a:lnTo>
                  <a:lnTo>
                    <a:pt x="243" y="26"/>
                  </a:lnTo>
                  <a:lnTo>
                    <a:pt x="255" y="34"/>
                  </a:lnTo>
                  <a:lnTo>
                    <a:pt x="265" y="42"/>
                  </a:lnTo>
                  <a:lnTo>
                    <a:pt x="271" y="49"/>
                  </a:lnTo>
                  <a:lnTo>
                    <a:pt x="279" y="55"/>
                  </a:lnTo>
                  <a:lnTo>
                    <a:pt x="285" y="62"/>
                  </a:lnTo>
                  <a:lnTo>
                    <a:pt x="289" y="67"/>
                  </a:lnTo>
                  <a:lnTo>
                    <a:pt x="293" y="71"/>
                  </a:lnTo>
                  <a:lnTo>
                    <a:pt x="295" y="76"/>
                  </a:lnTo>
                  <a:lnTo>
                    <a:pt x="297" y="79"/>
                  </a:lnTo>
                  <a:lnTo>
                    <a:pt x="298" y="81"/>
                  </a:lnTo>
                  <a:lnTo>
                    <a:pt x="298" y="83"/>
                  </a:lnTo>
                  <a:lnTo>
                    <a:pt x="299" y="86"/>
                  </a:lnTo>
                  <a:lnTo>
                    <a:pt x="299" y="88"/>
                  </a:lnTo>
                  <a:lnTo>
                    <a:pt x="299" y="89"/>
                  </a:lnTo>
                  <a:lnTo>
                    <a:pt x="279" y="91"/>
                  </a:lnTo>
                  <a:lnTo>
                    <a:pt x="279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79" name="Freeform 91"/>
            <p:cNvSpPr>
              <a:spLocks/>
            </p:cNvSpPr>
            <p:nvPr/>
          </p:nvSpPr>
          <p:spPr bwMode="auto">
            <a:xfrm>
              <a:off x="3472" y="2808"/>
              <a:ext cx="32" cy="87"/>
            </a:xfrm>
            <a:custGeom>
              <a:avLst/>
              <a:gdLst/>
              <a:ahLst/>
              <a:cxnLst>
                <a:cxn ang="0">
                  <a:pos x="20" y="13"/>
                </a:cxn>
                <a:cxn ang="0">
                  <a:pos x="20" y="20"/>
                </a:cxn>
                <a:cxn ang="0">
                  <a:pos x="21" y="28"/>
                </a:cxn>
                <a:cxn ang="0">
                  <a:pos x="23" y="33"/>
                </a:cxn>
                <a:cxn ang="0">
                  <a:pos x="24" y="38"/>
                </a:cxn>
                <a:cxn ang="0">
                  <a:pos x="26" y="44"/>
                </a:cxn>
                <a:cxn ang="0">
                  <a:pos x="28" y="53"/>
                </a:cxn>
                <a:cxn ang="0">
                  <a:pos x="28" y="60"/>
                </a:cxn>
                <a:cxn ang="0">
                  <a:pos x="30" y="68"/>
                </a:cxn>
                <a:cxn ang="0">
                  <a:pos x="32" y="74"/>
                </a:cxn>
                <a:cxn ang="0">
                  <a:pos x="31" y="80"/>
                </a:cxn>
                <a:cxn ang="0">
                  <a:pos x="29" y="85"/>
                </a:cxn>
                <a:cxn ang="0">
                  <a:pos x="21" y="87"/>
                </a:cxn>
                <a:cxn ang="0">
                  <a:pos x="13" y="86"/>
                </a:cxn>
                <a:cxn ang="0">
                  <a:pos x="10" y="83"/>
                </a:cxn>
                <a:cxn ang="0">
                  <a:pos x="8" y="79"/>
                </a:cxn>
                <a:cxn ang="0">
                  <a:pos x="5" y="73"/>
                </a:cxn>
                <a:cxn ang="0">
                  <a:pos x="4" y="68"/>
                </a:cxn>
                <a:cxn ang="0">
                  <a:pos x="3" y="59"/>
                </a:cxn>
                <a:cxn ang="0">
                  <a:pos x="2" y="52"/>
                </a:cxn>
                <a:cxn ang="0">
                  <a:pos x="2" y="47"/>
                </a:cxn>
                <a:cxn ang="0">
                  <a:pos x="0" y="42"/>
                </a:cxn>
                <a:cxn ang="0">
                  <a:pos x="0" y="37"/>
                </a:cxn>
                <a:cxn ang="0">
                  <a:pos x="0" y="29"/>
                </a:cxn>
                <a:cxn ang="0">
                  <a:pos x="2" y="21"/>
                </a:cxn>
                <a:cxn ang="0">
                  <a:pos x="2" y="14"/>
                </a:cxn>
                <a:cxn ang="0">
                  <a:pos x="4" y="9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7" y="1"/>
                </a:cxn>
                <a:cxn ang="0">
                  <a:pos x="21" y="5"/>
                </a:cxn>
                <a:cxn ang="0">
                  <a:pos x="21" y="10"/>
                </a:cxn>
              </a:cxnLst>
              <a:rect l="0" t="0" r="r" b="b"/>
              <a:pathLst>
                <a:path w="32" h="87">
                  <a:moveTo>
                    <a:pt x="21" y="10"/>
                  </a:moveTo>
                  <a:lnTo>
                    <a:pt x="20" y="13"/>
                  </a:lnTo>
                  <a:lnTo>
                    <a:pt x="20" y="17"/>
                  </a:lnTo>
                  <a:lnTo>
                    <a:pt x="20" y="20"/>
                  </a:lnTo>
                  <a:lnTo>
                    <a:pt x="21" y="25"/>
                  </a:lnTo>
                  <a:lnTo>
                    <a:pt x="21" y="28"/>
                  </a:lnTo>
                  <a:lnTo>
                    <a:pt x="23" y="32"/>
                  </a:lnTo>
                  <a:lnTo>
                    <a:pt x="23" y="33"/>
                  </a:lnTo>
                  <a:lnTo>
                    <a:pt x="24" y="37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6" y="44"/>
                  </a:lnTo>
                  <a:lnTo>
                    <a:pt x="27" y="49"/>
                  </a:lnTo>
                  <a:lnTo>
                    <a:pt x="28" y="53"/>
                  </a:lnTo>
                  <a:lnTo>
                    <a:pt x="28" y="56"/>
                  </a:lnTo>
                  <a:lnTo>
                    <a:pt x="28" y="60"/>
                  </a:lnTo>
                  <a:lnTo>
                    <a:pt x="29" y="64"/>
                  </a:lnTo>
                  <a:lnTo>
                    <a:pt x="30" y="68"/>
                  </a:lnTo>
                  <a:lnTo>
                    <a:pt x="32" y="72"/>
                  </a:lnTo>
                  <a:lnTo>
                    <a:pt x="32" y="74"/>
                  </a:lnTo>
                  <a:lnTo>
                    <a:pt x="32" y="78"/>
                  </a:lnTo>
                  <a:lnTo>
                    <a:pt x="31" y="80"/>
                  </a:lnTo>
                  <a:lnTo>
                    <a:pt x="31" y="82"/>
                  </a:lnTo>
                  <a:lnTo>
                    <a:pt x="29" y="85"/>
                  </a:lnTo>
                  <a:lnTo>
                    <a:pt x="24" y="87"/>
                  </a:lnTo>
                  <a:lnTo>
                    <a:pt x="21" y="87"/>
                  </a:lnTo>
                  <a:lnTo>
                    <a:pt x="17" y="87"/>
                  </a:lnTo>
                  <a:lnTo>
                    <a:pt x="13" y="86"/>
                  </a:lnTo>
                  <a:lnTo>
                    <a:pt x="12" y="85"/>
                  </a:lnTo>
                  <a:lnTo>
                    <a:pt x="10" y="83"/>
                  </a:lnTo>
                  <a:lnTo>
                    <a:pt x="10" y="81"/>
                  </a:lnTo>
                  <a:lnTo>
                    <a:pt x="8" y="79"/>
                  </a:lnTo>
                  <a:lnTo>
                    <a:pt x="6" y="77"/>
                  </a:lnTo>
                  <a:lnTo>
                    <a:pt x="5" y="73"/>
                  </a:lnTo>
                  <a:lnTo>
                    <a:pt x="5" y="72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3" y="59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47"/>
                  </a:lnTo>
                  <a:lnTo>
                    <a:pt x="2" y="45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1" y="26"/>
                  </a:lnTo>
                  <a:lnTo>
                    <a:pt x="2" y="21"/>
                  </a:lnTo>
                  <a:lnTo>
                    <a:pt x="2" y="17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4" y="9"/>
                  </a:lnTo>
                  <a:lnTo>
                    <a:pt x="5" y="6"/>
                  </a:lnTo>
                  <a:lnTo>
                    <a:pt x="5" y="3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19" y="3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4825" name="Group 137"/>
          <p:cNvGrpSpPr>
            <a:grpSpLocks/>
          </p:cNvGrpSpPr>
          <p:nvPr/>
        </p:nvGrpSpPr>
        <p:grpSpPr bwMode="auto">
          <a:xfrm flipH="1">
            <a:off x="1065240" y="1976422"/>
            <a:ext cx="1800225" cy="1155700"/>
            <a:chOff x="912" y="1838"/>
            <a:chExt cx="990" cy="584"/>
          </a:xfrm>
        </p:grpSpPr>
        <p:sp>
          <p:nvSpPr>
            <p:cNvPr id="114781" name="Freeform 93"/>
            <p:cNvSpPr>
              <a:spLocks/>
            </p:cNvSpPr>
            <p:nvPr/>
          </p:nvSpPr>
          <p:spPr bwMode="auto">
            <a:xfrm>
              <a:off x="912" y="1838"/>
              <a:ext cx="990" cy="568"/>
            </a:xfrm>
            <a:custGeom>
              <a:avLst/>
              <a:gdLst/>
              <a:ahLst/>
              <a:cxnLst>
                <a:cxn ang="0">
                  <a:pos x="542" y="97"/>
                </a:cxn>
                <a:cxn ang="0">
                  <a:pos x="572" y="88"/>
                </a:cxn>
                <a:cxn ang="0">
                  <a:pos x="614" y="74"/>
                </a:cxn>
                <a:cxn ang="0">
                  <a:pos x="671" y="60"/>
                </a:cxn>
                <a:cxn ang="0">
                  <a:pos x="737" y="43"/>
                </a:cxn>
                <a:cxn ang="0">
                  <a:pos x="814" y="28"/>
                </a:cxn>
                <a:cxn ang="0">
                  <a:pos x="899" y="15"/>
                </a:cxn>
                <a:cxn ang="0">
                  <a:pos x="989" y="6"/>
                </a:cxn>
                <a:cxn ang="0">
                  <a:pos x="1084" y="0"/>
                </a:cxn>
                <a:cxn ang="0">
                  <a:pos x="1182" y="3"/>
                </a:cxn>
                <a:cxn ang="0">
                  <a:pos x="1281" y="11"/>
                </a:cxn>
                <a:cxn ang="0">
                  <a:pos x="1380" y="31"/>
                </a:cxn>
                <a:cxn ang="0">
                  <a:pos x="1478" y="59"/>
                </a:cxn>
                <a:cxn ang="0">
                  <a:pos x="1569" y="99"/>
                </a:cxn>
                <a:cxn ang="0">
                  <a:pos x="1659" y="154"/>
                </a:cxn>
                <a:cxn ang="0">
                  <a:pos x="1740" y="224"/>
                </a:cxn>
                <a:cxn ang="0">
                  <a:pos x="1808" y="297"/>
                </a:cxn>
                <a:cxn ang="0">
                  <a:pos x="1863" y="373"/>
                </a:cxn>
                <a:cxn ang="0">
                  <a:pos x="1906" y="448"/>
                </a:cxn>
                <a:cxn ang="0">
                  <a:pos x="1937" y="522"/>
                </a:cxn>
                <a:cxn ang="0">
                  <a:pos x="1959" y="597"/>
                </a:cxn>
                <a:cxn ang="0">
                  <a:pos x="1972" y="668"/>
                </a:cxn>
                <a:cxn ang="0">
                  <a:pos x="1977" y="735"/>
                </a:cxn>
                <a:cxn ang="0">
                  <a:pos x="1977" y="801"/>
                </a:cxn>
                <a:cxn ang="0">
                  <a:pos x="1974" y="860"/>
                </a:cxn>
                <a:cxn ang="0">
                  <a:pos x="1965" y="913"/>
                </a:cxn>
                <a:cxn ang="0">
                  <a:pos x="1954" y="961"/>
                </a:cxn>
                <a:cxn ang="0">
                  <a:pos x="1944" y="1001"/>
                </a:cxn>
                <a:cxn ang="0">
                  <a:pos x="1933" y="1034"/>
                </a:cxn>
                <a:cxn ang="0">
                  <a:pos x="1924" y="1056"/>
                </a:cxn>
                <a:cxn ang="0">
                  <a:pos x="1919" y="1073"/>
                </a:cxn>
                <a:cxn ang="0">
                  <a:pos x="0" y="742"/>
                </a:cxn>
                <a:cxn ang="0">
                  <a:pos x="11" y="735"/>
                </a:cxn>
                <a:cxn ang="0">
                  <a:pos x="28" y="727"/>
                </a:cxn>
                <a:cxn ang="0">
                  <a:pos x="50" y="716"/>
                </a:cxn>
                <a:cxn ang="0">
                  <a:pos x="74" y="703"/>
                </a:cxn>
                <a:cxn ang="0">
                  <a:pos x="103" y="686"/>
                </a:cxn>
                <a:cxn ang="0">
                  <a:pos x="134" y="668"/>
                </a:cxn>
                <a:cxn ang="0">
                  <a:pos x="167" y="647"/>
                </a:cxn>
                <a:cxn ang="0">
                  <a:pos x="202" y="622"/>
                </a:cxn>
                <a:cxn ang="0">
                  <a:pos x="237" y="597"/>
                </a:cxn>
                <a:cxn ang="0">
                  <a:pos x="272" y="569"/>
                </a:cxn>
                <a:cxn ang="0">
                  <a:pos x="303" y="539"/>
                </a:cxn>
                <a:cxn ang="0">
                  <a:pos x="336" y="506"/>
                </a:cxn>
                <a:cxn ang="0">
                  <a:pos x="366" y="471"/>
                </a:cxn>
                <a:cxn ang="0">
                  <a:pos x="391" y="436"/>
                </a:cxn>
                <a:cxn ang="0">
                  <a:pos x="413" y="398"/>
                </a:cxn>
                <a:cxn ang="0">
                  <a:pos x="434" y="360"/>
                </a:cxn>
                <a:cxn ang="0">
                  <a:pos x="448" y="325"/>
                </a:cxn>
                <a:cxn ang="0">
                  <a:pos x="463" y="293"/>
                </a:cxn>
                <a:cxn ang="0">
                  <a:pos x="476" y="263"/>
                </a:cxn>
                <a:cxn ang="0">
                  <a:pos x="487" y="237"/>
                </a:cxn>
                <a:cxn ang="0">
                  <a:pos x="496" y="213"/>
                </a:cxn>
                <a:cxn ang="0">
                  <a:pos x="505" y="190"/>
                </a:cxn>
                <a:cxn ang="0">
                  <a:pos x="511" y="172"/>
                </a:cxn>
                <a:cxn ang="0">
                  <a:pos x="516" y="154"/>
                </a:cxn>
                <a:cxn ang="0">
                  <a:pos x="520" y="140"/>
                </a:cxn>
                <a:cxn ang="0">
                  <a:pos x="526" y="126"/>
                </a:cxn>
                <a:cxn ang="0">
                  <a:pos x="527" y="109"/>
                </a:cxn>
                <a:cxn ang="0">
                  <a:pos x="529" y="104"/>
                </a:cxn>
              </a:cxnLst>
              <a:rect l="0" t="0" r="r" b="b"/>
              <a:pathLst>
                <a:path w="1979" h="1136">
                  <a:moveTo>
                    <a:pt x="529" y="104"/>
                  </a:moveTo>
                  <a:lnTo>
                    <a:pt x="531" y="102"/>
                  </a:lnTo>
                  <a:lnTo>
                    <a:pt x="538" y="99"/>
                  </a:lnTo>
                  <a:lnTo>
                    <a:pt x="542" y="97"/>
                  </a:lnTo>
                  <a:lnTo>
                    <a:pt x="548" y="95"/>
                  </a:lnTo>
                  <a:lnTo>
                    <a:pt x="555" y="92"/>
                  </a:lnTo>
                  <a:lnTo>
                    <a:pt x="562" y="91"/>
                  </a:lnTo>
                  <a:lnTo>
                    <a:pt x="572" y="88"/>
                  </a:lnTo>
                  <a:lnTo>
                    <a:pt x="581" y="85"/>
                  </a:lnTo>
                  <a:lnTo>
                    <a:pt x="590" y="81"/>
                  </a:lnTo>
                  <a:lnTo>
                    <a:pt x="603" y="78"/>
                  </a:lnTo>
                  <a:lnTo>
                    <a:pt x="614" y="74"/>
                  </a:lnTo>
                  <a:lnTo>
                    <a:pt x="627" y="71"/>
                  </a:lnTo>
                  <a:lnTo>
                    <a:pt x="641" y="67"/>
                  </a:lnTo>
                  <a:lnTo>
                    <a:pt x="656" y="64"/>
                  </a:lnTo>
                  <a:lnTo>
                    <a:pt x="671" y="60"/>
                  </a:lnTo>
                  <a:lnTo>
                    <a:pt x="685" y="56"/>
                  </a:lnTo>
                  <a:lnTo>
                    <a:pt x="702" y="52"/>
                  </a:lnTo>
                  <a:lnTo>
                    <a:pt x="719" y="48"/>
                  </a:lnTo>
                  <a:lnTo>
                    <a:pt x="737" y="43"/>
                  </a:lnTo>
                  <a:lnTo>
                    <a:pt x="755" y="39"/>
                  </a:lnTo>
                  <a:lnTo>
                    <a:pt x="774" y="35"/>
                  </a:lnTo>
                  <a:lnTo>
                    <a:pt x="794" y="32"/>
                  </a:lnTo>
                  <a:lnTo>
                    <a:pt x="814" y="28"/>
                  </a:lnTo>
                  <a:lnTo>
                    <a:pt x="834" y="25"/>
                  </a:lnTo>
                  <a:lnTo>
                    <a:pt x="855" y="21"/>
                  </a:lnTo>
                  <a:lnTo>
                    <a:pt x="877" y="18"/>
                  </a:lnTo>
                  <a:lnTo>
                    <a:pt x="899" y="15"/>
                  </a:lnTo>
                  <a:lnTo>
                    <a:pt x="921" y="13"/>
                  </a:lnTo>
                  <a:lnTo>
                    <a:pt x="943" y="10"/>
                  </a:lnTo>
                  <a:lnTo>
                    <a:pt x="967" y="8"/>
                  </a:lnTo>
                  <a:lnTo>
                    <a:pt x="989" y="6"/>
                  </a:lnTo>
                  <a:lnTo>
                    <a:pt x="1013" y="4"/>
                  </a:lnTo>
                  <a:lnTo>
                    <a:pt x="1036" y="3"/>
                  </a:lnTo>
                  <a:lnTo>
                    <a:pt x="1060" y="1"/>
                  </a:lnTo>
                  <a:lnTo>
                    <a:pt x="1084" y="0"/>
                  </a:lnTo>
                  <a:lnTo>
                    <a:pt x="1108" y="0"/>
                  </a:lnTo>
                  <a:lnTo>
                    <a:pt x="1132" y="0"/>
                  </a:lnTo>
                  <a:lnTo>
                    <a:pt x="1158" y="1"/>
                  </a:lnTo>
                  <a:lnTo>
                    <a:pt x="1182" y="3"/>
                  </a:lnTo>
                  <a:lnTo>
                    <a:pt x="1206" y="4"/>
                  </a:lnTo>
                  <a:lnTo>
                    <a:pt x="1231" y="6"/>
                  </a:lnTo>
                  <a:lnTo>
                    <a:pt x="1255" y="8"/>
                  </a:lnTo>
                  <a:lnTo>
                    <a:pt x="1281" y="11"/>
                  </a:lnTo>
                  <a:lnTo>
                    <a:pt x="1305" y="15"/>
                  </a:lnTo>
                  <a:lnTo>
                    <a:pt x="1331" y="20"/>
                  </a:lnTo>
                  <a:lnTo>
                    <a:pt x="1356" y="25"/>
                  </a:lnTo>
                  <a:lnTo>
                    <a:pt x="1380" y="31"/>
                  </a:lnTo>
                  <a:lnTo>
                    <a:pt x="1404" y="36"/>
                  </a:lnTo>
                  <a:lnTo>
                    <a:pt x="1428" y="42"/>
                  </a:lnTo>
                  <a:lnTo>
                    <a:pt x="1454" y="50"/>
                  </a:lnTo>
                  <a:lnTo>
                    <a:pt x="1478" y="59"/>
                  </a:lnTo>
                  <a:lnTo>
                    <a:pt x="1501" y="67"/>
                  </a:lnTo>
                  <a:lnTo>
                    <a:pt x="1523" y="78"/>
                  </a:lnTo>
                  <a:lnTo>
                    <a:pt x="1547" y="88"/>
                  </a:lnTo>
                  <a:lnTo>
                    <a:pt x="1569" y="99"/>
                  </a:lnTo>
                  <a:lnTo>
                    <a:pt x="1593" y="112"/>
                  </a:lnTo>
                  <a:lnTo>
                    <a:pt x="1615" y="126"/>
                  </a:lnTo>
                  <a:lnTo>
                    <a:pt x="1637" y="140"/>
                  </a:lnTo>
                  <a:lnTo>
                    <a:pt x="1659" y="154"/>
                  </a:lnTo>
                  <a:lnTo>
                    <a:pt x="1682" y="171"/>
                  </a:lnTo>
                  <a:lnTo>
                    <a:pt x="1702" y="186"/>
                  </a:lnTo>
                  <a:lnTo>
                    <a:pt x="1722" y="206"/>
                  </a:lnTo>
                  <a:lnTo>
                    <a:pt x="1740" y="224"/>
                  </a:lnTo>
                  <a:lnTo>
                    <a:pt x="1759" y="242"/>
                  </a:lnTo>
                  <a:lnTo>
                    <a:pt x="1777" y="259"/>
                  </a:lnTo>
                  <a:lnTo>
                    <a:pt x="1794" y="279"/>
                  </a:lnTo>
                  <a:lnTo>
                    <a:pt x="1808" y="297"/>
                  </a:lnTo>
                  <a:lnTo>
                    <a:pt x="1823" y="317"/>
                  </a:lnTo>
                  <a:lnTo>
                    <a:pt x="1838" y="335"/>
                  </a:lnTo>
                  <a:lnTo>
                    <a:pt x="1852" y="354"/>
                  </a:lnTo>
                  <a:lnTo>
                    <a:pt x="1863" y="373"/>
                  </a:lnTo>
                  <a:lnTo>
                    <a:pt x="1874" y="391"/>
                  </a:lnTo>
                  <a:lnTo>
                    <a:pt x="1886" y="410"/>
                  </a:lnTo>
                  <a:lnTo>
                    <a:pt x="1897" y="429"/>
                  </a:lnTo>
                  <a:lnTo>
                    <a:pt x="1906" y="448"/>
                  </a:lnTo>
                  <a:lnTo>
                    <a:pt x="1915" y="466"/>
                  </a:lnTo>
                  <a:lnTo>
                    <a:pt x="1922" y="486"/>
                  </a:lnTo>
                  <a:lnTo>
                    <a:pt x="1931" y="504"/>
                  </a:lnTo>
                  <a:lnTo>
                    <a:pt x="1937" y="522"/>
                  </a:lnTo>
                  <a:lnTo>
                    <a:pt x="1944" y="542"/>
                  </a:lnTo>
                  <a:lnTo>
                    <a:pt x="1948" y="559"/>
                  </a:lnTo>
                  <a:lnTo>
                    <a:pt x="1954" y="578"/>
                  </a:lnTo>
                  <a:lnTo>
                    <a:pt x="1959" y="597"/>
                  </a:lnTo>
                  <a:lnTo>
                    <a:pt x="1963" y="615"/>
                  </a:lnTo>
                  <a:lnTo>
                    <a:pt x="1966" y="633"/>
                  </a:lnTo>
                  <a:lnTo>
                    <a:pt x="1970" y="650"/>
                  </a:lnTo>
                  <a:lnTo>
                    <a:pt x="1972" y="668"/>
                  </a:lnTo>
                  <a:lnTo>
                    <a:pt x="1974" y="685"/>
                  </a:lnTo>
                  <a:lnTo>
                    <a:pt x="1976" y="702"/>
                  </a:lnTo>
                  <a:lnTo>
                    <a:pt x="1977" y="720"/>
                  </a:lnTo>
                  <a:lnTo>
                    <a:pt x="1977" y="735"/>
                  </a:lnTo>
                  <a:lnTo>
                    <a:pt x="1979" y="752"/>
                  </a:lnTo>
                  <a:lnTo>
                    <a:pt x="1979" y="769"/>
                  </a:lnTo>
                  <a:lnTo>
                    <a:pt x="1979" y="786"/>
                  </a:lnTo>
                  <a:lnTo>
                    <a:pt x="1977" y="801"/>
                  </a:lnTo>
                  <a:lnTo>
                    <a:pt x="1977" y="816"/>
                  </a:lnTo>
                  <a:lnTo>
                    <a:pt x="1976" y="830"/>
                  </a:lnTo>
                  <a:lnTo>
                    <a:pt x="1976" y="846"/>
                  </a:lnTo>
                  <a:lnTo>
                    <a:pt x="1974" y="860"/>
                  </a:lnTo>
                  <a:lnTo>
                    <a:pt x="1970" y="874"/>
                  </a:lnTo>
                  <a:lnTo>
                    <a:pt x="1968" y="888"/>
                  </a:lnTo>
                  <a:lnTo>
                    <a:pt x="1968" y="902"/>
                  </a:lnTo>
                  <a:lnTo>
                    <a:pt x="1965" y="913"/>
                  </a:lnTo>
                  <a:lnTo>
                    <a:pt x="1963" y="926"/>
                  </a:lnTo>
                  <a:lnTo>
                    <a:pt x="1959" y="938"/>
                  </a:lnTo>
                  <a:lnTo>
                    <a:pt x="1957" y="950"/>
                  </a:lnTo>
                  <a:lnTo>
                    <a:pt x="1954" y="961"/>
                  </a:lnTo>
                  <a:lnTo>
                    <a:pt x="1952" y="972"/>
                  </a:lnTo>
                  <a:lnTo>
                    <a:pt x="1950" y="982"/>
                  </a:lnTo>
                  <a:lnTo>
                    <a:pt x="1948" y="993"/>
                  </a:lnTo>
                  <a:lnTo>
                    <a:pt x="1944" y="1001"/>
                  </a:lnTo>
                  <a:lnTo>
                    <a:pt x="1941" y="1010"/>
                  </a:lnTo>
                  <a:lnTo>
                    <a:pt x="1937" y="1018"/>
                  </a:lnTo>
                  <a:lnTo>
                    <a:pt x="1935" y="1027"/>
                  </a:lnTo>
                  <a:lnTo>
                    <a:pt x="1933" y="1034"/>
                  </a:lnTo>
                  <a:lnTo>
                    <a:pt x="1931" y="1041"/>
                  </a:lnTo>
                  <a:lnTo>
                    <a:pt x="1928" y="1046"/>
                  </a:lnTo>
                  <a:lnTo>
                    <a:pt x="1928" y="1052"/>
                  </a:lnTo>
                  <a:lnTo>
                    <a:pt x="1924" y="1056"/>
                  </a:lnTo>
                  <a:lnTo>
                    <a:pt x="1922" y="1062"/>
                  </a:lnTo>
                  <a:lnTo>
                    <a:pt x="1920" y="1064"/>
                  </a:lnTo>
                  <a:lnTo>
                    <a:pt x="1920" y="1067"/>
                  </a:lnTo>
                  <a:lnTo>
                    <a:pt x="1919" y="1073"/>
                  </a:lnTo>
                  <a:lnTo>
                    <a:pt x="1919" y="1074"/>
                  </a:lnTo>
                  <a:lnTo>
                    <a:pt x="1343" y="1136"/>
                  </a:lnTo>
                  <a:lnTo>
                    <a:pt x="0" y="744"/>
                  </a:lnTo>
                  <a:lnTo>
                    <a:pt x="0" y="742"/>
                  </a:lnTo>
                  <a:lnTo>
                    <a:pt x="0" y="741"/>
                  </a:lnTo>
                  <a:lnTo>
                    <a:pt x="2" y="739"/>
                  </a:lnTo>
                  <a:lnTo>
                    <a:pt x="9" y="737"/>
                  </a:lnTo>
                  <a:lnTo>
                    <a:pt x="11" y="735"/>
                  </a:lnTo>
                  <a:lnTo>
                    <a:pt x="15" y="732"/>
                  </a:lnTo>
                  <a:lnTo>
                    <a:pt x="18" y="731"/>
                  </a:lnTo>
                  <a:lnTo>
                    <a:pt x="24" y="730"/>
                  </a:lnTo>
                  <a:lnTo>
                    <a:pt x="28" y="727"/>
                  </a:lnTo>
                  <a:lnTo>
                    <a:pt x="33" y="724"/>
                  </a:lnTo>
                  <a:lnTo>
                    <a:pt x="39" y="721"/>
                  </a:lnTo>
                  <a:lnTo>
                    <a:pt x="44" y="720"/>
                  </a:lnTo>
                  <a:lnTo>
                    <a:pt x="50" y="716"/>
                  </a:lnTo>
                  <a:lnTo>
                    <a:pt x="55" y="713"/>
                  </a:lnTo>
                  <a:lnTo>
                    <a:pt x="61" y="710"/>
                  </a:lnTo>
                  <a:lnTo>
                    <a:pt x="68" y="706"/>
                  </a:lnTo>
                  <a:lnTo>
                    <a:pt x="74" y="703"/>
                  </a:lnTo>
                  <a:lnTo>
                    <a:pt x="81" y="699"/>
                  </a:lnTo>
                  <a:lnTo>
                    <a:pt x="88" y="695"/>
                  </a:lnTo>
                  <a:lnTo>
                    <a:pt x="96" y="690"/>
                  </a:lnTo>
                  <a:lnTo>
                    <a:pt x="103" y="686"/>
                  </a:lnTo>
                  <a:lnTo>
                    <a:pt x="110" y="682"/>
                  </a:lnTo>
                  <a:lnTo>
                    <a:pt x="118" y="678"/>
                  </a:lnTo>
                  <a:lnTo>
                    <a:pt x="127" y="672"/>
                  </a:lnTo>
                  <a:lnTo>
                    <a:pt x="134" y="668"/>
                  </a:lnTo>
                  <a:lnTo>
                    <a:pt x="143" y="662"/>
                  </a:lnTo>
                  <a:lnTo>
                    <a:pt x="151" y="658"/>
                  </a:lnTo>
                  <a:lnTo>
                    <a:pt x="160" y="653"/>
                  </a:lnTo>
                  <a:lnTo>
                    <a:pt x="167" y="647"/>
                  </a:lnTo>
                  <a:lnTo>
                    <a:pt x="176" y="640"/>
                  </a:lnTo>
                  <a:lnTo>
                    <a:pt x="186" y="634"/>
                  </a:lnTo>
                  <a:lnTo>
                    <a:pt x="193" y="629"/>
                  </a:lnTo>
                  <a:lnTo>
                    <a:pt x="202" y="622"/>
                  </a:lnTo>
                  <a:lnTo>
                    <a:pt x="211" y="616"/>
                  </a:lnTo>
                  <a:lnTo>
                    <a:pt x="219" y="609"/>
                  </a:lnTo>
                  <a:lnTo>
                    <a:pt x="228" y="604"/>
                  </a:lnTo>
                  <a:lnTo>
                    <a:pt x="237" y="597"/>
                  </a:lnTo>
                  <a:lnTo>
                    <a:pt x="246" y="590"/>
                  </a:lnTo>
                  <a:lnTo>
                    <a:pt x="254" y="583"/>
                  </a:lnTo>
                  <a:lnTo>
                    <a:pt x="263" y="576"/>
                  </a:lnTo>
                  <a:lnTo>
                    <a:pt x="272" y="569"/>
                  </a:lnTo>
                  <a:lnTo>
                    <a:pt x="279" y="562"/>
                  </a:lnTo>
                  <a:lnTo>
                    <a:pt x="289" y="555"/>
                  </a:lnTo>
                  <a:lnTo>
                    <a:pt x="298" y="546"/>
                  </a:lnTo>
                  <a:lnTo>
                    <a:pt x="303" y="539"/>
                  </a:lnTo>
                  <a:lnTo>
                    <a:pt x="312" y="531"/>
                  </a:lnTo>
                  <a:lnTo>
                    <a:pt x="320" y="522"/>
                  </a:lnTo>
                  <a:lnTo>
                    <a:pt x="329" y="514"/>
                  </a:lnTo>
                  <a:lnTo>
                    <a:pt x="336" y="506"/>
                  </a:lnTo>
                  <a:lnTo>
                    <a:pt x="344" y="497"/>
                  </a:lnTo>
                  <a:lnTo>
                    <a:pt x="351" y="489"/>
                  </a:lnTo>
                  <a:lnTo>
                    <a:pt x="358" y="480"/>
                  </a:lnTo>
                  <a:lnTo>
                    <a:pt x="366" y="471"/>
                  </a:lnTo>
                  <a:lnTo>
                    <a:pt x="371" y="462"/>
                  </a:lnTo>
                  <a:lnTo>
                    <a:pt x="379" y="454"/>
                  </a:lnTo>
                  <a:lnTo>
                    <a:pt x="386" y="444"/>
                  </a:lnTo>
                  <a:lnTo>
                    <a:pt x="391" y="436"/>
                  </a:lnTo>
                  <a:lnTo>
                    <a:pt x="397" y="426"/>
                  </a:lnTo>
                  <a:lnTo>
                    <a:pt x="402" y="416"/>
                  </a:lnTo>
                  <a:lnTo>
                    <a:pt x="410" y="408"/>
                  </a:lnTo>
                  <a:lnTo>
                    <a:pt x="413" y="398"/>
                  </a:lnTo>
                  <a:lnTo>
                    <a:pt x="419" y="388"/>
                  </a:lnTo>
                  <a:lnTo>
                    <a:pt x="423" y="378"/>
                  </a:lnTo>
                  <a:lnTo>
                    <a:pt x="428" y="368"/>
                  </a:lnTo>
                  <a:lnTo>
                    <a:pt x="434" y="360"/>
                  </a:lnTo>
                  <a:lnTo>
                    <a:pt x="437" y="350"/>
                  </a:lnTo>
                  <a:lnTo>
                    <a:pt x="441" y="342"/>
                  </a:lnTo>
                  <a:lnTo>
                    <a:pt x="447" y="333"/>
                  </a:lnTo>
                  <a:lnTo>
                    <a:pt x="448" y="325"/>
                  </a:lnTo>
                  <a:lnTo>
                    <a:pt x="452" y="317"/>
                  </a:lnTo>
                  <a:lnTo>
                    <a:pt x="456" y="308"/>
                  </a:lnTo>
                  <a:lnTo>
                    <a:pt x="461" y="301"/>
                  </a:lnTo>
                  <a:lnTo>
                    <a:pt x="463" y="293"/>
                  </a:lnTo>
                  <a:lnTo>
                    <a:pt x="467" y="286"/>
                  </a:lnTo>
                  <a:lnTo>
                    <a:pt x="470" y="277"/>
                  </a:lnTo>
                  <a:lnTo>
                    <a:pt x="474" y="272"/>
                  </a:lnTo>
                  <a:lnTo>
                    <a:pt x="476" y="263"/>
                  </a:lnTo>
                  <a:lnTo>
                    <a:pt x="480" y="256"/>
                  </a:lnTo>
                  <a:lnTo>
                    <a:pt x="481" y="249"/>
                  </a:lnTo>
                  <a:lnTo>
                    <a:pt x="485" y="244"/>
                  </a:lnTo>
                  <a:lnTo>
                    <a:pt x="487" y="237"/>
                  </a:lnTo>
                  <a:lnTo>
                    <a:pt x="491" y="231"/>
                  </a:lnTo>
                  <a:lnTo>
                    <a:pt x="493" y="224"/>
                  </a:lnTo>
                  <a:lnTo>
                    <a:pt x="494" y="220"/>
                  </a:lnTo>
                  <a:lnTo>
                    <a:pt x="496" y="213"/>
                  </a:lnTo>
                  <a:lnTo>
                    <a:pt x="498" y="207"/>
                  </a:lnTo>
                  <a:lnTo>
                    <a:pt x="502" y="202"/>
                  </a:lnTo>
                  <a:lnTo>
                    <a:pt x="504" y="196"/>
                  </a:lnTo>
                  <a:lnTo>
                    <a:pt x="505" y="190"/>
                  </a:lnTo>
                  <a:lnTo>
                    <a:pt x="507" y="186"/>
                  </a:lnTo>
                  <a:lnTo>
                    <a:pt x="509" y="181"/>
                  </a:lnTo>
                  <a:lnTo>
                    <a:pt x="511" y="176"/>
                  </a:lnTo>
                  <a:lnTo>
                    <a:pt x="511" y="172"/>
                  </a:lnTo>
                  <a:lnTo>
                    <a:pt x="513" y="167"/>
                  </a:lnTo>
                  <a:lnTo>
                    <a:pt x="515" y="162"/>
                  </a:lnTo>
                  <a:lnTo>
                    <a:pt x="515" y="158"/>
                  </a:lnTo>
                  <a:lnTo>
                    <a:pt x="516" y="154"/>
                  </a:lnTo>
                  <a:lnTo>
                    <a:pt x="518" y="151"/>
                  </a:lnTo>
                  <a:lnTo>
                    <a:pt x="518" y="147"/>
                  </a:lnTo>
                  <a:lnTo>
                    <a:pt x="520" y="144"/>
                  </a:lnTo>
                  <a:lnTo>
                    <a:pt x="520" y="140"/>
                  </a:lnTo>
                  <a:lnTo>
                    <a:pt x="522" y="137"/>
                  </a:lnTo>
                  <a:lnTo>
                    <a:pt x="522" y="133"/>
                  </a:lnTo>
                  <a:lnTo>
                    <a:pt x="524" y="130"/>
                  </a:lnTo>
                  <a:lnTo>
                    <a:pt x="526" y="126"/>
                  </a:lnTo>
                  <a:lnTo>
                    <a:pt x="526" y="120"/>
                  </a:lnTo>
                  <a:lnTo>
                    <a:pt x="527" y="116"/>
                  </a:lnTo>
                  <a:lnTo>
                    <a:pt x="527" y="113"/>
                  </a:lnTo>
                  <a:lnTo>
                    <a:pt x="527" y="109"/>
                  </a:lnTo>
                  <a:lnTo>
                    <a:pt x="529" y="108"/>
                  </a:lnTo>
                  <a:lnTo>
                    <a:pt x="529" y="104"/>
                  </a:lnTo>
                  <a:lnTo>
                    <a:pt x="529" y="104"/>
                  </a:lnTo>
                  <a:lnTo>
                    <a:pt x="529" y="104"/>
                  </a:lnTo>
                  <a:close/>
                </a:path>
              </a:pathLst>
            </a:custGeom>
            <a:solidFill>
              <a:srgbClr val="F2FC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82" name="Freeform 94"/>
            <p:cNvSpPr>
              <a:spLocks/>
            </p:cNvSpPr>
            <p:nvPr/>
          </p:nvSpPr>
          <p:spPr bwMode="auto">
            <a:xfrm>
              <a:off x="1238" y="1884"/>
              <a:ext cx="495" cy="445"/>
            </a:xfrm>
            <a:custGeom>
              <a:avLst/>
              <a:gdLst/>
              <a:ahLst/>
              <a:cxnLst>
                <a:cxn ang="0">
                  <a:pos x="636" y="4"/>
                </a:cxn>
                <a:cxn ang="0">
                  <a:pos x="752" y="25"/>
                </a:cxn>
                <a:cxn ang="0">
                  <a:pos x="747" y="105"/>
                </a:cxn>
                <a:cxn ang="0">
                  <a:pos x="647" y="153"/>
                </a:cxn>
                <a:cxn ang="0">
                  <a:pos x="555" y="183"/>
                </a:cxn>
                <a:cxn ang="0">
                  <a:pos x="649" y="199"/>
                </a:cxn>
                <a:cxn ang="0">
                  <a:pos x="680" y="275"/>
                </a:cxn>
                <a:cxn ang="0">
                  <a:pos x="605" y="335"/>
                </a:cxn>
                <a:cxn ang="0">
                  <a:pos x="629" y="363"/>
                </a:cxn>
                <a:cxn ang="0">
                  <a:pos x="708" y="377"/>
                </a:cxn>
                <a:cxn ang="0">
                  <a:pos x="785" y="349"/>
                </a:cxn>
                <a:cxn ang="0">
                  <a:pos x="877" y="359"/>
                </a:cxn>
                <a:cxn ang="0">
                  <a:pos x="927" y="420"/>
                </a:cxn>
                <a:cxn ang="0">
                  <a:pos x="864" y="489"/>
                </a:cxn>
                <a:cxn ang="0">
                  <a:pos x="774" y="543"/>
                </a:cxn>
                <a:cxn ang="0">
                  <a:pos x="675" y="584"/>
                </a:cxn>
                <a:cxn ang="0">
                  <a:pos x="581" y="622"/>
                </a:cxn>
                <a:cxn ang="0">
                  <a:pos x="497" y="647"/>
                </a:cxn>
                <a:cxn ang="0">
                  <a:pos x="438" y="669"/>
                </a:cxn>
                <a:cxn ang="0">
                  <a:pos x="563" y="665"/>
                </a:cxn>
                <a:cxn ang="0">
                  <a:pos x="679" y="693"/>
                </a:cxn>
                <a:cxn ang="0">
                  <a:pos x="772" y="716"/>
                </a:cxn>
                <a:cxn ang="0">
                  <a:pos x="875" y="745"/>
                </a:cxn>
                <a:cxn ang="0">
                  <a:pos x="976" y="766"/>
                </a:cxn>
                <a:cxn ang="0">
                  <a:pos x="971" y="849"/>
                </a:cxn>
                <a:cxn ang="0">
                  <a:pos x="855" y="861"/>
                </a:cxn>
                <a:cxn ang="0">
                  <a:pos x="726" y="871"/>
                </a:cxn>
                <a:cxn ang="0">
                  <a:pos x="603" y="885"/>
                </a:cxn>
                <a:cxn ang="0">
                  <a:pos x="480" y="891"/>
                </a:cxn>
                <a:cxn ang="0">
                  <a:pos x="451" y="805"/>
                </a:cxn>
                <a:cxn ang="0">
                  <a:pos x="390" y="780"/>
                </a:cxn>
                <a:cxn ang="0">
                  <a:pos x="276" y="765"/>
                </a:cxn>
                <a:cxn ang="0">
                  <a:pos x="140" y="749"/>
                </a:cxn>
                <a:cxn ang="0">
                  <a:pos x="30" y="720"/>
                </a:cxn>
                <a:cxn ang="0">
                  <a:pos x="39" y="647"/>
                </a:cxn>
                <a:cxn ang="0">
                  <a:pos x="133" y="592"/>
                </a:cxn>
                <a:cxn ang="0">
                  <a:pos x="234" y="567"/>
                </a:cxn>
                <a:cxn ang="0">
                  <a:pos x="326" y="556"/>
                </a:cxn>
                <a:cxn ang="0">
                  <a:pos x="440" y="542"/>
                </a:cxn>
                <a:cxn ang="0">
                  <a:pos x="537" y="504"/>
                </a:cxn>
                <a:cxn ang="0">
                  <a:pos x="618" y="464"/>
                </a:cxn>
                <a:cxn ang="0">
                  <a:pos x="513" y="473"/>
                </a:cxn>
                <a:cxn ang="0">
                  <a:pos x="394" y="478"/>
                </a:cxn>
                <a:cxn ang="0">
                  <a:pos x="278" y="479"/>
                </a:cxn>
                <a:cxn ang="0">
                  <a:pos x="243" y="417"/>
                </a:cxn>
                <a:cxn ang="0">
                  <a:pos x="291" y="353"/>
                </a:cxn>
                <a:cxn ang="0">
                  <a:pos x="377" y="317"/>
                </a:cxn>
                <a:cxn ang="0">
                  <a:pos x="302" y="314"/>
                </a:cxn>
                <a:cxn ang="0">
                  <a:pos x="221" y="335"/>
                </a:cxn>
                <a:cxn ang="0">
                  <a:pos x="140" y="350"/>
                </a:cxn>
                <a:cxn ang="0">
                  <a:pos x="67" y="300"/>
                </a:cxn>
                <a:cxn ang="0">
                  <a:pos x="138" y="216"/>
                </a:cxn>
                <a:cxn ang="0">
                  <a:pos x="223" y="167"/>
                </a:cxn>
                <a:cxn ang="0">
                  <a:pos x="105" y="157"/>
                </a:cxn>
                <a:cxn ang="0">
                  <a:pos x="21" y="157"/>
                </a:cxn>
                <a:cxn ang="0">
                  <a:pos x="2" y="85"/>
                </a:cxn>
                <a:cxn ang="0">
                  <a:pos x="70" y="42"/>
                </a:cxn>
                <a:cxn ang="0">
                  <a:pos x="166" y="24"/>
                </a:cxn>
                <a:cxn ang="0">
                  <a:pos x="287" y="22"/>
                </a:cxn>
                <a:cxn ang="0">
                  <a:pos x="418" y="15"/>
                </a:cxn>
              </a:cxnLst>
              <a:rect l="0" t="0" r="r" b="b"/>
              <a:pathLst>
                <a:path w="989" h="891">
                  <a:moveTo>
                    <a:pt x="506" y="0"/>
                  </a:moveTo>
                  <a:lnTo>
                    <a:pt x="513" y="0"/>
                  </a:lnTo>
                  <a:lnTo>
                    <a:pt x="520" y="0"/>
                  </a:lnTo>
                  <a:lnTo>
                    <a:pt x="526" y="1"/>
                  </a:lnTo>
                  <a:lnTo>
                    <a:pt x="533" y="1"/>
                  </a:lnTo>
                  <a:lnTo>
                    <a:pt x="541" y="1"/>
                  </a:lnTo>
                  <a:lnTo>
                    <a:pt x="548" y="3"/>
                  </a:lnTo>
                  <a:lnTo>
                    <a:pt x="555" y="3"/>
                  </a:lnTo>
                  <a:lnTo>
                    <a:pt x="563" y="4"/>
                  </a:lnTo>
                  <a:lnTo>
                    <a:pt x="570" y="4"/>
                  </a:lnTo>
                  <a:lnTo>
                    <a:pt x="577" y="4"/>
                  </a:lnTo>
                  <a:lnTo>
                    <a:pt x="585" y="4"/>
                  </a:lnTo>
                  <a:lnTo>
                    <a:pt x="592" y="4"/>
                  </a:lnTo>
                  <a:lnTo>
                    <a:pt x="600" y="4"/>
                  </a:lnTo>
                  <a:lnTo>
                    <a:pt x="607" y="4"/>
                  </a:lnTo>
                  <a:lnTo>
                    <a:pt x="614" y="4"/>
                  </a:lnTo>
                  <a:lnTo>
                    <a:pt x="622" y="4"/>
                  </a:lnTo>
                  <a:lnTo>
                    <a:pt x="629" y="4"/>
                  </a:lnTo>
                  <a:lnTo>
                    <a:pt x="636" y="4"/>
                  </a:lnTo>
                  <a:lnTo>
                    <a:pt x="642" y="4"/>
                  </a:lnTo>
                  <a:lnTo>
                    <a:pt x="651" y="4"/>
                  </a:lnTo>
                  <a:lnTo>
                    <a:pt x="656" y="4"/>
                  </a:lnTo>
                  <a:lnTo>
                    <a:pt x="664" y="4"/>
                  </a:lnTo>
                  <a:lnTo>
                    <a:pt x="671" y="4"/>
                  </a:lnTo>
                  <a:lnTo>
                    <a:pt x="679" y="4"/>
                  </a:lnTo>
                  <a:lnTo>
                    <a:pt x="686" y="4"/>
                  </a:lnTo>
                  <a:lnTo>
                    <a:pt x="693" y="4"/>
                  </a:lnTo>
                  <a:lnTo>
                    <a:pt x="701" y="6"/>
                  </a:lnTo>
                  <a:lnTo>
                    <a:pt x="708" y="7"/>
                  </a:lnTo>
                  <a:lnTo>
                    <a:pt x="713" y="7"/>
                  </a:lnTo>
                  <a:lnTo>
                    <a:pt x="721" y="8"/>
                  </a:lnTo>
                  <a:lnTo>
                    <a:pt x="728" y="10"/>
                  </a:lnTo>
                  <a:lnTo>
                    <a:pt x="735" y="11"/>
                  </a:lnTo>
                  <a:lnTo>
                    <a:pt x="739" y="14"/>
                  </a:lnTo>
                  <a:lnTo>
                    <a:pt x="743" y="17"/>
                  </a:lnTo>
                  <a:lnTo>
                    <a:pt x="747" y="20"/>
                  </a:lnTo>
                  <a:lnTo>
                    <a:pt x="750" y="22"/>
                  </a:lnTo>
                  <a:lnTo>
                    <a:pt x="752" y="25"/>
                  </a:lnTo>
                  <a:lnTo>
                    <a:pt x="754" y="29"/>
                  </a:lnTo>
                  <a:lnTo>
                    <a:pt x="756" y="32"/>
                  </a:lnTo>
                  <a:lnTo>
                    <a:pt x="759" y="35"/>
                  </a:lnTo>
                  <a:lnTo>
                    <a:pt x="759" y="38"/>
                  </a:lnTo>
                  <a:lnTo>
                    <a:pt x="761" y="42"/>
                  </a:lnTo>
                  <a:lnTo>
                    <a:pt x="763" y="45"/>
                  </a:lnTo>
                  <a:lnTo>
                    <a:pt x="765" y="48"/>
                  </a:lnTo>
                  <a:lnTo>
                    <a:pt x="765" y="50"/>
                  </a:lnTo>
                  <a:lnTo>
                    <a:pt x="767" y="53"/>
                  </a:lnTo>
                  <a:lnTo>
                    <a:pt x="767" y="57"/>
                  </a:lnTo>
                  <a:lnTo>
                    <a:pt x="767" y="60"/>
                  </a:lnTo>
                  <a:lnTo>
                    <a:pt x="767" y="66"/>
                  </a:lnTo>
                  <a:lnTo>
                    <a:pt x="767" y="71"/>
                  </a:lnTo>
                  <a:lnTo>
                    <a:pt x="763" y="77"/>
                  </a:lnTo>
                  <a:lnTo>
                    <a:pt x="763" y="83"/>
                  </a:lnTo>
                  <a:lnTo>
                    <a:pt x="759" y="88"/>
                  </a:lnTo>
                  <a:lnTo>
                    <a:pt x="756" y="94"/>
                  </a:lnTo>
                  <a:lnTo>
                    <a:pt x="750" y="99"/>
                  </a:lnTo>
                  <a:lnTo>
                    <a:pt x="747" y="105"/>
                  </a:lnTo>
                  <a:lnTo>
                    <a:pt x="741" y="109"/>
                  </a:lnTo>
                  <a:lnTo>
                    <a:pt x="735" y="113"/>
                  </a:lnTo>
                  <a:lnTo>
                    <a:pt x="728" y="118"/>
                  </a:lnTo>
                  <a:lnTo>
                    <a:pt x="723" y="123"/>
                  </a:lnTo>
                  <a:lnTo>
                    <a:pt x="713" y="126"/>
                  </a:lnTo>
                  <a:lnTo>
                    <a:pt x="708" y="130"/>
                  </a:lnTo>
                  <a:lnTo>
                    <a:pt x="701" y="134"/>
                  </a:lnTo>
                  <a:lnTo>
                    <a:pt x="693" y="139"/>
                  </a:lnTo>
                  <a:lnTo>
                    <a:pt x="688" y="140"/>
                  </a:lnTo>
                  <a:lnTo>
                    <a:pt x="684" y="141"/>
                  </a:lnTo>
                  <a:lnTo>
                    <a:pt x="680" y="143"/>
                  </a:lnTo>
                  <a:lnTo>
                    <a:pt x="677" y="144"/>
                  </a:lnTo>
                  <a:lnTo>
                    <a:pt x="671" y="146"/>
                  </a:lnTo>
                  <a:lnTo>
                    <a:pt x="667" y="147"/>
                  </a:lnTo>
                  <a:lnTo>
                    <a:pt x="664" y="148"/>
                  </a:lnTo>
                  <a:lnTo>
                    <a:pt x="660" y="150"/>
                  </a:lnTo>
                  <a:lnTo>
                    <a:pt x="656" y="150"/>
                  </a:lnTo>
                  <a:lnTo>
                    <a:pt x="651" y="151"/>
                  </a:lnTo>
                  <a:lnTo>
                    <a:pt x="647" y="153"/>
                  </a:lnTo>
                  <a:lnTo>
                    <a:pt x="644" y="154"/>
                  </a:lnTo>
                  <a:lnTo>
                    <a:pt x="636" y="155"/>
                  </a:lnTo>
                  <a:lnTo>
                    <a:pt x="629" y="157"/>
                  </a:lnTo>
                  <a:lnTo>
                    <a:pt x="625" y="158"/>
                  </a:lnTo>
                  <a:lnTo>
                    <a:pt x="622" y="160"/>
                  </a:lnTo>
                  <a:lnTo>
                    <a:pt x="616" y="161"/>
                  </a:lnTo>
                  <a:lnTo>
                    <a:pt x="612" y="164"/>
                  </a:lnTo>
                  <a:lnTo>
                    <a:pt x="605" y="165"/>
                  </a:lnTo>
                  <a:lnTo>
                    <a:pt x="601" y="167"/>
                  </a:lnTo>
                  <a:lnTo>
                    <a:pt x="596" y="168"/>
                  </a:lnTo>
                  <a:lnTo>
                    <a:pt x="590" y="171"/>
                  </a:lnTo>
                  <a:lnTo>
                    <a:pt x="585" y="174"/>
                  </a:lnTo>
                  <a:lnTo>
                    <a:pt x="579" y="175"/>
                  </a:lnTo>
                  <a:lnTo>
                    <a:pt x="574" y="176"/>
                  </a:lnTo>
                  <a:lnTo>
                    <a:pt x="570" y="179"/>
                  </a:lnTo>
                  <a:lnTo>
                    <a:pt x="565" y="179"/>
                  </a:lnTo>
                  <a:lnTo>
                    <a:pt x="561" y="181"/>
                  </a:lnTo>
                  <a:lnTo>
                    <a:pt x="557" y="182"/>
                  </a:lnTo>
                  <a:lnTo>
                    <a:pt x="555" y="183"/>
                  </a:lnTo>
                  <a:lnTo>
                    <a:pt x="559" y="183"/>
                  </a:lnTo>
                  <a:lnTo>
                    <a:pt x="565" y="185"/>
                  </a:lnTo>
                  <a:lnTo>
                    <a:pt x="568" y="185"/>
                  </a:lnTo>
                  <a:lnTo>
                    <a:pt x="574" y="186"/>
                  </a:lnTo>
                  <a:lnTo>
                    <a:pt x="579" y="186"/>
                  </a:lnTo>
                  <a:lnTo>
                    <a:pt x="583" y="188"/>
                  </a:lnTo>
                  <a:lnTo>
                    <a:pt x="588" y="188"/>
                  </a:lnTo>
                  <a:lnTo>
                    <a:pt x="594" y="189"/>
                  </a:lnTo>
                  <a:lnTo>
                    <a:pt x="600" y="189"/>
                  </a:lnTo>
                  <a:lnTo>
                    <a:pt x="605" y="189"/>
                  </a:lnTo>
                  <a:lnTo>
                    <a:pt x="609" y="191"/>
                  </a:lnTo>
                  <a:lnTo>
                    <a:pt x="614" y="192"/>
                  </a:lnTo>
                  <a:lnTo>
                    <a:pt x="620" y="192"/>
                  </a:lnTo>
                  <a:lnTo>
                    <a:pt x="625" y="192"/>
                  </a:lnTo>
                  <a:lnTo>
                    <a:pt x="629" y="193"/>
                  </a:lnTo>
                  <a:lnTo>
                    <a:pt x="634" y="195"/>
                  </a:lnTo>
                  <a:lnTo>
                    <a:pt x="640" y="196"/>
                  </a:lnTo>
                  <a:lnTo>
                    <a:pt x="644" y="198"/>
                  </a:lnTo>
                  <a:lnTo>
                    <a:pt x="649" y="199"/>
                  </a:lnTo>
                  <a:lnTo>
                    <a:pt x="653" y="202"/>
                  </a:lnTo>
                  <a:lnTo>
                    <a:pt x="656" y="203"/>
                  </a:lnTo>
                  <a:lnTo>
                    <a:pt x="660" y="205"/>
                  </a:lnTo>
                  <a:lnTo>
                    <a:pt x="662" y="207"/>
                  </a:lnTo>
                  <a:lnTo>
                    <a:pt x="666" y="212"/>
                  </a:lnTo>
                  <a:lnTo>
                    <a:pt x="667" y="214"/>
                  </a:lnTo>
                  <a:lnTo>
                    <a:pt x="671" y="217"/>
                  </a:lnTo>
                  <a:lnTo>
                    <a:pt x="673" y="220"/>
                  </a:lnTo>
                  <a:lnTo>
                    <a:pt x="675" y="224"/>
                  </a:lnTo>
                  <a:lnTo>
                    <a:pt x="677" y="228"/>
                  </a:lnTo>
                  <a:lnTo>
                    <a:pt x="679" y="234"/>
                  </a:lnTo>
                  <a:lnTo>
                    <a:pt x="679" y="240"/>
                  </a:lnTo>
                  <a:lnTo>
                    <a:pt x="679" y="245"/>
                  </a:lnTo>
                  <a:lnTo>
                    <a:pt x="680" y="249"/>
                  </a:lnTo>
                  <a:lnTo>
                    <a:pt x="680" y="255"/>
                  </a:lnTo>
                  <a:lnTo>
                    <a:pt x="680" y="261"/>
                  </a:lnTo>
                  <a:lnTo>
                    <a:pt x="682" y="266"/>
                  </a:lnTo>
                  <a:lnTo>
                    <a:pt x="680" y="270"/>
                  </a:lnTo>
                  <a:lnTo>
                    <a:pt x="680" y="275"/>
                  </a:lnTo>
                  <a:lnTo>
                    <a:pt x="679" y="279"/>
                  </a:lnTo>
                  <a:lnTo>
                    <a:pt x="677" y="283"/>
                  </a:lnTo>
                  <a:lnTo>
                    <a:pt x="675" y="287"/>
                  </a:lnTo>
                  <a:lnTo>
                    <a:pt x="671" y="291"/>
                  </a:lnTo>
                  <a:lnTo>
                    <a:pt x="667" y="294"/>
                  </a:lnTo>
                  <a:lnTo>
                    <a:pt x="666" y="298"/>
                  </a:lnTo>
                  <a:lnTo>
                    <a:pt x="662" y="301"/>
                  </a:lnTo>
                  <a:lnTo>
                    <a:pt x="658" y="304"/>
                  </a:lnTo>
                  <a:lnTo>
                    <a:pt x="655" y="308"/>
                  </a:lnTo>
                  <a:lnTo>
                    <a:pt x="651" y="311"/>
                  </a:lnTo>
                  <a:lnTo>
                    <a:pt x="645" y="314"/>
                  </a:lnTo>
                  <a:lnTo>
                    <a:pt x="640" y="317"/>
                  </a:lnTo>
                  <a:lnTo>
                    <a:pt x="634" y="319"/>
                  </a:lnTo>
                  <a:lnTo>
                    <a:pt x="631" y="322"/>
                  </a:lnTo>
                  <a:lnTo>
                    <a:pt x="625" y="325"/>
                  </a:lnTo>
                  <a:lnTo>
                    <a:pt x="620" y="328"/>
                  </a:lnTo>
                  <a:lnTo>
                    <a:pt x="616" y="329"/>
                  </a:lnTo>
                  <a:lnTo>
                    <a:pt x="611" y="333"/>
                  </a:lnTo>
                  <a:lnTo>
                    <a:pt x="605" y="335"/>
                  </a:lnTo>
                  <a:lnTo>
                    <a:pt x="600" y="338"/>
                  </a:lnTo>
                  <a:lnTo>
                    <a:pt x="594" y="340"/>
                  </a:lnTo>
                  <a:lnTo>
                    <a:pt x="588" y="345"/>
                  </a:lnTo>
                  <a:lnTo>
                    <a:pt x="585" y="347"/>
                  </a:lnTo>
                  <a:lnTo>
                    <a:pt x="579" y="350"/>
                  </a:lnTo>
                  <a:lnTo>
                    <a:pt x="576" y="353"/>
                  </a:lnTo>
                  <a:lnTo>
                    <a:pt x="572" y="356"/>
                  </a:lnTo>
                  <a:lnTo>
                    <a:pt x="574" y="360"/>
                  </a:lnTo>
                  <a:lnTo>
                    <a:pt x="576" y="364"/>
                  </a:lnTo>
                  <a:lnTo>
                    <a:pt x="579" y="367"/>
                  </a:lnTo>
                  <a:lnTo>
                    <a:pt x="583" y="370"/>
                  </a:lnTo>
                  <a:lnTo>
                    <a:pt x="590" y="373"/>
                  </a:lnTo>
                  <a:lnTo>
                    <a:pt x="598" y="373"/>
                  </a:lnTo>
                  <a:lnTo>
                    <a:pt x="605" y="371"/>
                  </a:lnTo>
                  <a:lnTo>
                    <a:pt x="612" y="370"/>
                  </a:lnTo>
                  <a:lnTo>
                    <a:pt x="616" y="367"/>
                  </a:lnTo>
                  <a:lnTo>
                    <a:pt x="620" y="366"/>
                  </a:lnTo>
                  <a:lnTo>
                    <a:pt x="625" y="364"/>
                  </a:lnTo>
                  <a:lnTo>
                    <a:pt x="629" y="363"/>
                  </a:lnTo>
                  <a:lnTo>
                    <a:pt x="633" y="360"/>
                  </a:lnTo>
                  <a:lnTo>
                    <a:pt x="636" y="357"/>
                  </a:lnTo>
                  <a:lnTo>
                    <a:pt x="642" y="356"/>
                  </a:lnTo>
                  <a:lnTo>
                    <a:pt x="645" y="354"/>
                  </a:lnTo>
                  <a:lnTo>
                    <a:pt x="649" y="352"/>
                  </a:lnTo>
                  <a:lnTo>
                    <a:pt x="653" y="350"/>
                  </a:lnTo>
                  <a:lnTo>
                    <a:pt x="658" y="350"/>
                  </a:lnTo>
                  <a:lnTo>
                    <a:pt x="662" y="350"/>
                  </a:lnTo>
                  <a:lnTo>
                    <a:pt x="666" y="349"/>
                  </a:lnTo>
                  <a:lnTo>
                    <a:pt x="669" y="350"/>
                  </a:lnTo>
                  <a:lnTo>
                    <a:pt x="673" y="350"/>
                  </a:lnTo>
                  <a:lnTo>
                    <a:pt x="679" y="352"/>
                  </a:lnTo>
                  <a:lnTo>
                    <a:pt x="680" y="353"/>
                  </a:lnTo>
                  <a:lnTo>
                    <a:pt x="686" y="357"/>
                  </a:lnTo>
                  <a:lnTo>
                    <a:pt x="690" y="360"/>
                  </a:lnTo>
                  <a:lnTo>
                    <a:pt x="693" y="364"/>
                  </a:lnTo>
                  <a:lnTo>
                    <a:pt x="697" y="368"/>
                  </a:lnTo>
                  <a:lnTo>
                    <a:pt x="702" y="373"/>
                  </a:lnTo>
                  <a:lnTo>
                    <a:pt x="708" y="377"/>
                  </a:lnTo>
                  <a:lnTo>
                    <a:pt x="713" y="382"/>
                  </a:lnTo>
                  <a:lnTo>
                    <a:pt x="715" y="380"/>
                  </a:lnTo>
                  <a:lnTo>
                    <a:pt x="717" y="375"/>
                  </a:lnTo>
                  <a:lnTo>
                    <a:pt x="721" y="373"/>
                  </a:lnTo>
                  <a:lnTo>
                    <a:pt x="724" y="371"/>
                  </a:lnTo>
                  <a:lnTo>
                    <a:pt x="728" y="368"/>
                  </a:lnTo>
                  <a:lnTo>
                    <a:pt x="732" y="366"/>
                  </a:lnTo>
                  <a:lnTo>
                    <a:pt x="735" y="364"/>
                  </a:lnTo>
                  <a:lnTo>
                    <a:pt x="741" y="363"/>
                  </a:lnTo>
                  <a:lnTo>
                    <a:pt x="743" y="360"/>
                  </a:lnTo>
                  <a:lnTo>
                    <a:pt x="748" y="359"/>
                  </a:lnTo>
                  <a:lnTo>
                    <a:pt x="752" y="357"/>
                  </a:lnTo>
                  <a:lnTo>
                    <a:pt x="758" y="354"/>
                  </a:lnTo>
                  <a:lnTo>
                    <a:pt x="761" y="353"/>
                  </a:lnTo>
                  <a:lnTo>
                    <a:pt x="767" y="353"/>
                  </a:lnTo>
                  <a:lnTo>
                    <a:pt x="770" y="352"/>
                  </a:lnTo>
                  <a:lnTo>
                    <a:pt x="776" y="352"/>
                  </a:lnTo>
                  <a:lnTo>
                    <a:pt x="780" y="350"/>
                  </a:lnTo>
                  <a:lnTo>
                    <a:pt x="785" y="349"/>
                  </a:lnTo>
                  <a:lnTo>
                    <a:pt x="791" y="347"/>
                  </a:lnTo>
                  <a:lnTo>
                    <a:pt x="796" y="347"/>
                  </a:lnTo>
                  <a:lnTo>
                    <a:pt x="800" y="347"/>
                  </a:lnTo>
                  <a:lnTo>
                    <a:pt x="805" y="347"/>
                  </a:lnTo>
                  <a:lnTo>
                    <a:pt x="809" y="347"/>
                  </a:lnTo>
                  <a:lnTo>
                    <a:pt x="816" y="347"/>
                  </a:lnTo>
                  <a:lnTo>
                    <a:pt x="820" y="347"/>
                  </a:lnTo>
                  <a:lnTo>
                    <a:pt x="826" y="347"/>
                  </a:lnTo>
                  <a:lnTo>
                    <a:pt x="829" y="347"/>
                  </a:lnTo>
                  <a:lnTo>
                    <a:pt x="835" y="349"/>
                  </a:lnTo>
                  <a:lnTo>
                    <a:pt x="840" y="349"/>
                  </a:lnTo>
                  <a:lnTo>
                    <a:pt x="846" y="350"/>
                  </a:lnTo>
                  <a:lnTo>
                    <a:pt x="849" y="352"/>
                  </a:lnTo>
                  <a:lnTo>
                    <a:pt x="855" y="353"/>
                  </a:lnTo>
                  <a:lnTo>
                    <a:pt x="860" y="353"/>
                  </a:lnTo>
                  <a:lnTo>
                    <a:pt x="864" y="354"/>
                  </a:lnTo>
                  <a:lnTo>
                    <a:pt x="868" y="356"/>
                  </a:lnTo>
                  <a:lnTo>
                    <a:pt x="873" y="357"/>
                  </a:lnTo>
                  <a:lnTo>
                    <a:pt x="877" y="359"/>
                  </a:lnTo>
                  <a:lnTo>
                    <a:pt x="883" y="360"/>
                  </a:lnTo>
                  <a:lnTo>
                    <a:pt x="886" y="363"/>
                  </a:lnTo>
                  <a:lnTo>
                    <a:pt x="890" y="364"/>
                  </a:lnTo>
                  <a:lnTo>
                    <a:pt x="897" y="368"/>
                  </a:lnTo>
                  <a:lnTo>
                    <a:pt x="905" y="374"/>
                  </a:lnTo>
                  <a:lnTo>
                    <a:pt x="906" y="375"/>
                  </a:lnTo>
                  <a:lnTo>
                    <a:pt x="910" y="378"/>
                  </a:lnTo>
                  <a:lnTo>
                    <a:pt x="912" y="382"/>
                  </a:lnTo>
                  <a:lnTo>
                    <a:pt x="916" y="385"/>
                  </a:lnTo>
                  <a:lnTo>
                    <a:pt x="917" y="388"/>
                  </a:lnTo>
                  <a:lnTo>
                    <a:pt x="919" y="391"/>
                  </a:lnTo>
                  <a:lnTo>
                    <a:pt x="921" y="394"/>
                  </a:lnTo>
                  <a:lnTo>
                    <a:pt x="923" y="398"/>
                  </a:lnTo>
                  <a:lnTo>
                    <a:pt x="923" y="401"/>
                  </a:lnTo>
                  <a:lnTo>
                    <a:pt x="925" y="405"/>
                  </a:lnTo>
                  <a:lnTo>
                    <a:pt x="925" y="408"/>
                  </a:lnTo>
                  <a:lnTo>
                    <a:pt x="927" y="412"/>
                  </a:lnTo>
                  <a:lnTo>
                    <a:pt x="927" y="415"/>
                  </a:lnTo>
                  <a:lnTo>
                    <a:pt x="927" y="420"/>
                  </a:lnTo>
                  <a:lnTo>
                    <a:pt x="925" y="423"/>
                  </a:lnTo>
                  <a:lnTo>
                    <a:pt x="925" y="429"/>
                  </a:lnTo>
                  <a:lnTo>
                    <a:pt x="925" y="433"/>
                  </a:lnTo>
                  <a:lnTo>
                    <a:pt x="923" y="437"/>
                  </a:lnTo>
                  <a:lnTo>
                    <a:pt x="921" y="441"/>
                  </a:lnTo>
                  <a:lnTo>
                    <a:pt x="919" y="447"/>
                  </a:lnTo>
                  <a:lnTo>
                    <a:pt x="916" y="450"/>
                  </a:lnTo>
                  <a:lnTo>
                    <a:pt x="912" y="452"/>
                  </a:lnTo>
                  <a:lnTo>
                    <a:pt x="906" y="457"/>
                  </a:lnTo>
                  <a:lnTo>
                    <a:pt x="903" y="459"/>
                  </a:lnTo>
                  <a:lnTo>
                    <a:pt x="897" y="464"/>
                  </a:lnTo>
                  <a:lnTo>
                    <a:pt x="894" y="466"/>
                  </a:lnTo>
                  <a:lnTo>
                    <a:pt x="890" y="469"/>
                  </a:lnTo>
                  <a:lnTo>
                    <a:pt x="886" y="473"/>
                  </a:lnTo>
                  <a:lnTo>
                    <a:pt x="881" y="476"/>
                  </a:lnTo>
                  <a:lnTo>
                    <a:pt x="877" y="479"/>
                  </a:lnTo>
                  <a:lnTo>
                    <a:pt x="871" y="483"/>
                  </a:lnTo>
                  <a:lnTo>
                    <a:pt x="868" y="486"/>
                  </a:lnTo>
                  <a:lnTo>
                    <a:pt x="864" y="489"/>
                  </a:lnTo>
                  <a:lnTo>
                    <a:pt x="859" y="492"/>
                  </a:lnTo>
                  <a:lnTo>
                    <a:pt x="855" y="496"/>
                  </a:lnTo>
                  <a:lnTo>
                    <a:pt x="851" y="499"/>
                  </a:lnTo>
                  <a:lnTo>
                    <a:pt x="846" y="501"/>
                  </a:lnTo>
                  <a:lnTo>
                    <a:pt x="840" y="504"/>
                  </a:lnTo>
                  <a:lnTo>
                    <a:pt x="835" y="507"/>
                  </a:lnTo>
                  <a:lnTo>
                    <a:pt x="831" y="510"/>
                  </a:lnTo>
                  <a:lnTo>
                    <a:pt x="826" y="513"/>
                  </a:lnTo>
                  <a:lnTo>
                    <a:pt x="822" y="515"/>
                  </a:lnTo>
                  <a:lnTo>
                    <a:pt x="816" y="518"/>
                  </a:lnTo>
                  <a:lnTo>
                    <a:pt x="813" y="521"/>
                  </a:lnTo>
                  <a:lnTo>
                    <a:pt x="807" y="524"/>
                  </a:lnTo>
                  <a:lnTo>
                    <a:pt x="803" y="527"/>
                  </a:lnTo>
                  <a:lnTo>
                    <a:pt x="798" y="529"/>
                  </a:lnTo>
                  <a:lnTo>
                    <a:pt x="792" y="532"/>
                  </a:lnTo>
                  <a:lnTo>
                    <a:pt x="789" y="535"/>
                  </a:lnTo>
                  <a:lnTo>
                    <a:pt x="783" y="538"/>
                  </a:lnTo>
                  <a:lnTo>
                    <a:pt x="778" y="541"/>
                  </a:lnTo>
                  <a:lnTo>
                    <a:pt x="774" y="543"/>
                  </a:lnTo>
                  <a:lnTo>
                    <a:pt x="769" y="545"/>
                  </a:lnTo>
                  <a:lnTo>
                    <a:pt x="763" y="548"/>
                  </a:lnTo>
                  <a:lnTo>
                    <a:pt x="758" y="549"/>
                  </a:lnTo>
                  <a:lnTo>
                    <a:pt x="754" y="552"/>
                  </a:lnTo>
                  <a:lnTo>
                    <a:pt x="747" y="555"/>
                  </a:lnTo>
                  <a:lnTo>
                    <a:pt x="743" y="556"/>
                  </a:lnTo>
                  <a:lnTo>
                    <a:pt x="737" y="559"/>
                  </a:lnTo>
                  <a:lnTo>
                    <a:pt x="734" y="562"/>
                  </a:lnTo>
                  <a:lnTo>
                    <a:pt x="726" y="563"/>
                  </a:lnTo>
                  <a:lnTo>
                    <a:pt x="723" y="566"/>
                  </a:lnTo>
                  <a:lnTo>
                    <a:pt x="717" y="567"/>
                  </a:lnTo>
                  <a:lnTo>
                    <a:pt x="712" y="570"/>
                  </a:lnTo>
                  <a:lnTo>
                    <a:pt x="706" y="571"/>
                  </a:lnTo>
                  <a:lnTo>
                    <a:pt x="702" y="574"/>
                  </a:lnTo>
                  <a:lnTo>
                    <a:pt x="697" y="577"/>
                  </a:lnTo>
                  <a:lnTo>
                    <a:pt x="691" y="580"/>
                  </a:lnTo>
                  <a:lnTo>
                    <a:pt x="686" y="581"/>
                  </a:lnTo>
                  <a:lnTo>
                    <a:pt x="680" y="583"/>
                  </a:lnTo>
                  <a:lnTo>
                    <a:pt x="675" y="584"/>
                  </a:lnTo>
                  <a:lnTo>
                    <a:pt x="671" y="587"/>
                  </a:lnTo>
                  <a:lnTo>
                    <a:pt x="666" y="588"/>
                  </a:lnTo>
                  <a:lnTo>
                    <a:pt x="660" y="590"/>
                  </a:lnTo>
                  <a:lnTo>
                    <a:pt x="655" y="592"/>
                  </a:lnTo>
                  <a:lnTo>
                    <a:pt x="651" y="594"/>
                  </a:lnTo>
                  <a:lnTo>
                    <a:pt x="645" y="595"/>
                  </a:lnTo>
                  <a:lnTo>
                    <a:pt x="640" y="597"/>
                  </a:lnTo>
                  <a:lnTo>
                    <a:pt x="634" y="599"/>
                  </a:lnTo>
                  <a:lnTo>
                    <a:pt x="629" y="601"/>
                  </a:lnTo>
                  <a:lnTo>
                    <a:pt x="623" y="602"/>
                  </a:lnTo>
                  <a:lnTo>
                    <a:pt x="620" y="604"/>
                  </a:lnTo>
                  <a:lnTo>
                    <a:pt x="614" y="605"/>
                  </a:lnTo>
                  <a:lnTo>
                    <a:pt x="609" y="606"/>
                  </a:lnTo>
                  <a:lnTo>
                    <a:pt x="605" y="609"/>
                  </a:lnTo>
                  <a:lnTo>
                    <a:pt x="603" y="612"/>
                  </a:lnTo>
                  <a:lnTo>
                    <a:pt x="600" y="615"/>
                  </a:lnTo>
                  <a:lnTo>
                    <a:pt x="596" y="616"/>
                  </a:lnTo>
                  <a:lnTo>
                    <a:pt x="588" y="620"/>
                  </a:lnTo>
                  <a:lnTo>
                    <a:pt x="581" y="622"/>
                  </a:lnTo>
                  <a:lnTo>
                    <a:pt x="577" y="623"/>
                  </a:lnTo>
                  <a:lnTo>
                    <a:pt x="574" y="623"/>
                  </a:lnTo>
                  <a:lnTo>
                    <a:pt x="570" y="625"/>
                  </a:lnTo>
                  <a:lnTo>
                    <a:pt x="566" y="625"/>
                  </a:lnTo>
                  <a:lnTo>
                    <a:pt x="561" y="625"/>
                  </a:lnTo>
                  <a:lnTo>
                    <a:pt x="557" y="626"/>
                  </a:lnTo>
                  <a:lnTo>
                    <a:pt x="554" y="626"/>
                  </a:lnTo>
                  <a:lnTo>
                    <a:pt x="550" y="627"/>
                  </a:lnTo>
                  <a:lnTo>
                    <a:pt x="546" y="627"/>
                  </a:lnTo>
                  <a:lnTo>
                    <a:pt x="541" y="627"/>
                  </a:lnTo>
                  <a:lnTo>
                    <a:pt x="537" y="627"/>
                  </a:lnTo>
                  <a:lnTo>
                    <a:pt x="533" y="627"/>
                  </a:lnTo>
                  <a:lnTo>
                    <a:pt x="526" y="629"/>
                  </a:lnTo>
                  <a:lnTo>
                    <a:pt x="519" y="632"/>
                  </a:lnTo>
                  <a:lnTo>
                    <a:pt x="511" y="634"/>
                  </a:lnTo>
                  <a:lnTo>
                    <a:pt x="506" y="639"/>
                  </a:lnTo>
                  <a:lnTo>
                    <a:pt x="502" y="640"/>
                  </a:lnTo>
                  <a:lnTo>
                    <a:pt x="498" y="644"/>
                  </a:lnTo>
                  <a:lnTo>
                    <a:pt x="497" y="647"/>
                  </a:lnTo>
                  <a:lnTo>
                    <a:pt x="495" y="651"/>
                  </a:lnTo>
                  <a:lnTo>
                    <a:pt x="491" y="650"/>
                  </a:lnTo>
                  <a:lnTo>
                    <a:pt x="487" y="650"/>
                  </a:lnTo>
                  <a:lnTo>
                    <a:pt x="482" y="650"/>
                  </a:lnTo>
                  <a:lnTo>
                    <a:pt x="478" y="650"/>
                  </a:lnTo>
                  <a:lnTo>
                    <a:pt x="473" y="650"/>
                  </a:lnTo>
                  <a:lnTo>
                    <a:pt x="467" y="651"/>
                  </a:lnTo>
                  <a:lnTo>
                    <a:pt x="462" y="653"/>
                  </a:lnTo>
                  <a:lnTo>
                    <a:pt x="458" y="653"/>
                  </a:lnTo>
                  <a:lnTo>
                    <a:pt x="451" y="654"/>
                  </a:lnTo>
                  <a:lnTo>
                    <a:pt x="447" y="654"/>
                  </a:lnTo>
                  <a:lnTo>
                    <a:pt x="441" y="655"/>
                  </a:lnTo>
                  <a:lnTo>
                    <a:pt x="438" y="657"/>
                  </a:lnTo>
                  <a:lnTo>
                    <a:pt x="432" y="658"/>
                  </a:lnTo>
                  <a:lnTo>
                    <a:pt x="429" y="660"/>
                  </a:lnTo>
                  <a:lnTo>
                    <a:pt x="427" y="661"/>
                  </a:lnTo>
                  <a:lnTo>
                    <a:pt x="425" y="662"/>
                  </a:lnTo>
                  <a:lnTo>
                    <a:pt x="430" y="665"/>
                  </a:lnTo>
                  <a:lnTo>
                    <a:pt x="438" y="669"/>
                  </a:lnTo>
                  <a:lnTo>
                    <a:pt x="441" y="672"/>
                  </a:lnTo>
                  <a:lnTo>
                    <a:pt x="449" y="678"/>
                  </a:lnTo>
                  <a:lnTo>
                    <a:pt x="454" y="675"/>
                  </a:lnTo>
                  <a:lnTo>
                    <a:pt x="460" y="674"/>
                  </a:lnTo>
                  <a:lnTo>
                    <a:pt x="467" y="672"/>
                  </a:lnTo>
                  <a:lnTo>
                    <a:pt x="473" y="669"/>
                  </a:lnTo>
                  <a:lnTo>
                    <a:pt x="480" y="668"/>
                  </a:lnTo>
                  <a:lnTo>
                    <a:pt x="486" y="668"/>
                  </a:lnTo>
                  <a:lnTo>
                    <a:pt x="493" y="667"/>
                  </a:lnTo>
                  <a:lnTo>
                    <a:pt x="500" y="667"/>
                  </a:lnTo>
                  <a:lnTo>
                    <a:pt x="508" y="665"/>
                  </a:lnTo>
                  <a:lnTo>
                    <a:pt x="513" y="665"/>
                  </a:lnTo>
                  <a:lnTo>
                    <a:pt x="520" y="665"/>
                  </a:lnTo>
                  <a:lnTo>
                    <a:pt x="528" y="665"/>
                  </a:lnTo>
                  <a:lnTo>
                    <a:pt x="533" y="665"/>
                  </a:lnTo>
                  <a:lnTo>
                    <a:pt x="541" y="665"/>
                  </a:lnTo>
                  <a:lnTo>
                    <a:pt x="548" y="665"/>
                  </a:lnTo>
                  <a:lnTo>
                    <a:pt x="555" y="665"/>
                  </a:lnTo>
                  <a:lnTo>
                    <a:pt x="563" y="665"/>
                  </a:lnTo>
                  <a:lnTo>
                    <a:pt x="570" y="665"/>
                  </a:lnTo>
                  <a:lnTo>
                    <a:pt x="577" y="665"/>
                  </a:lnTo>
                  <a:lnTo>
                    <a:pt x="585" y="667"/>
                  </a:lnTo>
                  <a:lnTo>
                    <a:pt x="590" y="667"/>
                  </a:lnTo>
                  <a:lnTo>
                    <a:pt x="598" y="668"/>
                  </a:lnTo>
                  <a:lnTo>
                    <a:pt x="605" y="669"/>
                  </a:lnTo>
                  <a:lnTo>
                    <a:pt x="612" y="669"/>
                  </a:lnTo>
                  <a:lnTo>
                    <a:pt x="618" y="671"/>
                  </a:lnTo>
                  <a:lnTo>
                    <a:pt x="625" y="672"/>
                  </a:lnTo>
                  <a:lnTo>
                    <a:pt x="633" y="672"/>
                  </a:lnTo>
                  <a:lnTo>
                    <a:pt x="640" y="675"/>
                  </a:lnTo>
                  <a:lnTo>
                    <a:pt x="645" y="675"/>
                  </a:lnTo>
                  <a:lnTo>
                    <a:pt x="653" y="676"/>
                  </a:lnTo>
                  <a:lnTo>
                    <a:pt x="660" y="678"/>
                  </a:lnTo>
                  <a:lnTo>
                    <a:pt x="667" y="679"/>
                  </a:lnTo>
                  <a:lnTo>
                    <a:pt x="669" y="683"/>
                  </a:lnTo>
                  <a:lnTo>
                    <a:pt x="673" y="688"/>
                  </a:lnTo>
                  <a:lnTo>
                    <a:pt x="675" y="690"/>
                  </a:lnTo>
                  <a:lnTo>
                    <a:pt x="679" y="693"/>
                  </a:lnTo>
                  <a:lnTo>
                    <a:pt x="682" y="695"/>
                  </a:lnTo>
                  <a:lnTo>
                    <a:pt x="688" y="697"/>
                  </a:lnTo>
                  <a:lnTo>
                    <a:pt x="691" y="700"/>
                  </a:lnTo>
                  <a:lnTo>
                    <a:pt x="697" y="702"/>
                  </a:lnTo>
                  <a:lnTo>
                    <a:pt x="701" y="703"/>
                  </a:lnTo>
                  <a:lnTo>
                    <a:pt x="704" y="704"/>
                  </a:lnTo>
                  <a:lnTo>
                    <a:pt x="710" y="706"/>
                  </a:lnTo>
                  <a:lnTo>
                    <a:pt x="713" y="707"/>
                  </a:lnTo>
                  <a:lnTo>
                    <a:pt x="719" y="707"/>
                  </a:lnTo>
                  <a:lnTo>
                    <a:pt x="724" y="709"/>
                  </a:lnTo>
                  <a:lnTo>
                    <a:pt x="730" y="710"/>
                  </a:lnTo>
                  <a:lnTo>
                    <a:pt x="735" y="710"/>
                  </a:lnTo>
                  <a:lnTo>
                    <a:pt x="739" y="710"/>
                  </a:lnTo>
                  <a:lnTo>
                    <a:pt x="745" y="711"/>
                  </a:lnTo>
                  <a:lnTo>
                    <a:pt x="750" y="711"/>
                  </a:lnTo>
                  <a:lnTo>
                    <a:pt x="756" y="713"/>
                  </a:lnTo>
                  <a:lnTo>
                    <a:pt x="761" y="713"/>
                  </a:lnTo>
                  <a:lnTo>
                    <a:pt x="767" y="714"/>
                  </a:lnTo>
                  <a:lnTo>
                    <a:pt x="772" y="716"/>
                  </a:lnTo>
                  <a:lnTo>
                    <a:pt x="778" y="717"/>
                  </a:lnTo>
                  <a:lnTo>
                    <a:pt x="781" y="717"/>
                  </a:lnTo>
                  <a:lnTo>
                    <a:pt x="787" y="718"/>
                  </a:lnTo>
                  <a:lnTo>
                    <a:pt x="792" y="720"/>
                  </a:lnTo>
                  <a:lnTo>
                    <a:pt x="798" y="723"/>
                  </a:lnTo>
                  <a:lnTo>
                    <a:pt x="802" y="724"/>
                  </a:lnTo>
                  <a:lnTo>
                    <a:pt x="807" y="727"/>
                  </a:lnTo>
                  <a:lnTo>
                    <a:pt x="811" y="730"/>
                  </a:lnTo>
                  <a:lnTo>
                    <a:pt x="816" y="732"/>
                  </a:lnTo>
                  <a:lnTo>
                    <a:pt x="822" y="732"/>
                  </a:lnTo>
                  <a:lnTo>
                    <a:pt x="829" y="734"/>
                  </a:lnTo>
                  <a:lnTo>
                    <a:pt x="837" y="735"/>
                  </a:lnTo>
                  <a:lnTo>
                    <a:pt x="846" y="737"/>
                  </a:lnTo>
                  <a:lnTo>
                    <a:pt x="851" y="738"/>
                  </a:lnTo>
                  <a:lnTo>
                    <a:pt x="860" y="741"/>
                  </a:lnTo>
                  <a:lnTo>
                    <a:pt x="864" y="741"/>
                  </a:lnTo>
                  <a:lnTo>
                    <a:pt x="868" y="742"/>
                  </a:lnTo>
                  <a:lnTo>
                    <a:pt x="871" y="742"/>
                  </a:lnTo>
                  <a:lnTo>
                    <a:pt x="875" y="745"/>
                  </a:lnTo>
                  <a:lnTo>
                    <a:pt x="883" y="745"/>
                  </a:lnTo>
                  <a:lnTo>
                    <a:pt x="892" y="748"/>
                  </a:lnTo>
                  <a:lnTo>
                    <a:pt x="895" y="748"/>
                  </a:lnTo>
                  <a:lnTo>
                    <a:pt x="897" y="748"/>
                  </a:lnTo>
                  <a:lnTo>
                    <a:pt x="903" y="748"/>
                  </a:lnTo>
                  <a:lnTo>
                    <a:pt x="906" y="748"/>
                  </a:lnTo>
                  <a:lnTo>
                    <a:pt x="914" y="748"/>
                  </a:lnTo>
                  <a:lnTo>
                    <a:pt x="921" y="746"/>
                  </a:lnTo>
                  <a:lnTo>
                    <a:pt x="925" y="745"/>
                  </a:lnTo>
                  <a:lnTo>
                    <a:pt x="930" y="744"/>
                  </a:lnTo>
                  <a:lnTo>
                    <a:pt x="934" y="742"/>
                  </a:lnTo>
                  <a:lnTo>
                    <a:pt x="938" y="741"/>
                  </a:lnTo>
                  <a:lnTo>
                    <a:pt x="945" y="742"/>
                  </a:lnTo>
                  <a:lnTo>
                    <a:pt x="952" y="745"/>
                  </a:lnTo>
                  <a:lnTo>
                    <a:pt x="958" y="749"/>
                  </a:lnTo>
                  <a:lnTo>
                    <a:pt x="963" y="752"/>
                  </a:lnTo>
                  <a:lnTo>
                    <a:pt x="967" y="756"/>
                  </a:lnTo>
                  <a:lnTo>
                    <a:pt x="973" y="762"/>
                  </a:lnTo>
                  <a:lnTo>
                    <a:pt x="976" y="766"/>
                  </a:lnTo>
                  <a:lnTo>
                    <a:pt x="980" y="772"/>
                  </a:lnTo>
                  <a:lnTo>
                    <a:pt x="984" y="777"/>
                  </a:lnTo>
                  <a:lnTo>
                    <a:pt x="985" y="783"/>
                  </a:lnTo>
                  <a:lnTo>
                    <a:pt x="987" y="788"/>
                  </a:lnTo>
                  <a:lnTo>
                    <a:pt x="989" y="794"/>
                  </a:lnTo>
                  <a:lnTo>
                    <a:pt x="989" y="797"/>
                  </a:lnTo>
                  <a:lnTo>
                    <a:pt x="989" y="800"/>
                  </a:lnTo>
                  <a:lnTo>
                    <a:pt x="989" y="803"/>
                  </a:lnTo>
                  <a:lnTo>
                    <a:pt x="989" y="805"/>
                  </a:lnTo>
                  <a:lnTo>
                    <a:pt x="989" y="808"/>
                  </a:lnTo>
                  <a:lnTo>
                    <a:pt x="989" y="812"/>
                  </a:lnTo>
                  <a:lnTo>
                    <a:pt x="989" y="815"/>
                  </a:lnTo>
                  <a:lnTo>
                    <a:pt x="989" y="818"/>
                  </a:lnTo>
                  <a:lnTo>
                    <a:pt x="987" y="824"/>
                  </a:lnTo>
                  <a:lnTo>
                    <a:pt x="984" y="829"/>
                  </a:lnTo>
                  <a:lnTo>
                    <a:pt x="982" y="833"/>
                  </a:lnTo>
                  <a:lnTo>
                    <a:pt x="980" y="839"/>
                  </a:lnTo>
                  <a:lnTo>
                    <a:pt x="974" y="843"/>
                  </a:lnTo>
                  <a:lnTo>
                    <a:pt x="971" y="849"/>
                  </a:lnTo>
                  <a:lnTo>
                    <a:pt x="967" y="852"/>
                  </a:lnTo>
                  <a:lnTo>
                    <a:pt x="962" y="856"/>
                  </a:lnTo>
                  <a:lnTo>
                    <a:pt x="956" y="859"/>
                  </a:lnTo>
                  <a:lnTo>
                    <a:pt x="951" y="861"/>
                  </a:lnTo>
                  <a:lnTo>
                    <a:pt x="943" y="863"/>
                  </a:lnTo>
                  <a:lnTo>
                    <a:pt x="936" y="866"/>
                  </a:lnTo>
                  <a:lnTo>
                    <a:pt x="928" y="866"/>
                  </a:lnTo>
                  <a:lnTo>
                    <a:pt x="921" y="866"/>
                  </a:lnTo>
                  <a:lnTo>
                    <a:pt x="917" y="866"/>
                  </a:lnTo>
                  <a:lnTo>
                    <a:pt x="912" y="866"/>
                  </a:lnTo>
                  <a:lnTo>
                    <a:pt x="908" y="864"/>
                  </a:lnTo>
                  <a:lnTo>
                    <a:pt x="905" y="864"/>
                  </a:lnTo>
                  <a:lnTo>
                    <a:pt x="897" y="863"/>
                  </a:lnTo>
                  <a:lnTo>
                    <a:pt x="890" y="863"/>
                  </a:lnTo>
                  <a:lnTo>
                    <a:pt x="883" y="861"/>
                  </a:lnTo>
                  <a:lnTo>
                    <a:pt x="875" y="861"/>
                  </a:lnTo>
                  <a:lnTo>
                    <a:pt x="868" y="861"/>
                  </a:lnTo>
                  <a:lnTo>
                    <a:pt x="862" y="861"/>
                  </a:lnTo>
                  <a:lnTo>
                    <a:pt x="855" y="861"/>
                  </a:lnTo>
                  <a:lnTo>
                    <a:pt x="848" y="861"/>
                  </a:lnTo>
                  <a:lnTo>
                    <a:pt x="840" y="861"/>
                  </a:lnTo>
                  <a:lnTo>
                    <a:pt x="835" y="861"/>
                  </a:lnTo>
                  <a:lnTo>
                    <a:pt x="827" y="861"/>
                  </a:lnTo>
                  <a:lnTo>
                    <a:pt x="820" y="861"/>
                  </a:lnTo>
                  <a:lnTo>
                    <a:pt x="813" y="861"/>
                  </a:lnTo>
                  <a:lnTo>
                    <a:pt x="807" y="863"/>
                  </a:lnTo>
                  <a:lnTo>
                    <a:pt x="800" y="863"/>
                  </a:lnTo>
                  <a:lnTo>
                    <a:pt x="794" y="864"/>
                  </a:lnTo>
                  <a:lnTo>
                    <a:pt x="787" y="864"/>
                  </a:lnTo>
                  <a:lnTo>
                    <a:pt x="780" y="864"/>
                  </a:lnTo>
                  <a:lnTo>
                    <a:pt x="774" y="866"/>
                  </a:lnTo>
                  <a:lnTo>
                    <a:pt x="767" y="866"/>
                  </a:lnTo>
                  <a:lnTo>
                    <a:pt x="759" y="866"/>
                  </a:lnTo>
                  <a:lnTo>
                    <a:pt x="754" y="867"/>
                  </a:lnTo>
                  <a:lnTo>
                    <a:pt x="747" y="868"/>
                  </a:lnTo>
                  <a:lnTo>
                    <a:pt x="741" y="868"/>
                  </a:lnTo>
                  <a:lnTo>
                    <a:pt x="734" y="870"/>
                  </a:lnTo>
                  <a:lnTo>
                    <a:pt x="726" y="871"/>
                  </a:lnTo>
                  <a:lnTo>
                    <a:pt x="721" y="871"/>
                  </a:lnTo>
                  <a:lnTo>
                    <a:pt x="713" y="873"/>
                  </a:lnTo>
                  <a:lnTo>
                    <a:pt x="708" y="873"/>
                  </a:lnTo>
                  <a:lnTo>
                    <a:pt x="701" y="874"/>
                  </a:lnTo>
                  <a:lnTo>
                    <a:pt x="695" y="874"/>
                  </a:lnTo>
                  <a:lnTo>
                    <a:pt x="688" y="877"/>
                  </a:lnTo>
                  <a:lnTo>
                    <a:pt x="680" y="877"/>
                  </a:lnTo>
                  <a:lnTo>
                    <a:pt x="675" y="877"/>
                  </a:lnTo>
                  <a:lnTo>
                    <a:pt x="667" y="878"/>
                  </a:lnTo>
                  <a:lnTo>
                    <a:pt x="662" y="878"/>
                  </a:lnTo>
                  <a:lnTo>
                    <a:pt x="655" y="880"/>
                  </a:lnTo>
                  <a:lnTo>
                    <a:pt x="649" y="881"/>
                  </a:lnTo>
                  <a:lnTo>
                    <a:pt x="642" y="881"/>
                  </a:lnTo>
                  <a:lnTo>
                    <a:pt x="636" y="882"/>
                  </a:lnTo>
                  <a:lnTo>
                    <a:pt x="629" y="882"/>
                  </a:lnTo>
                  <a:lnTo>
                    <a:pt x="622" y="884"/>
                  </a:lnTo>
                  <a:lnTo>
                    <a:pt x="616" y="884"/>
                  </a:lnTo>
                  <a:lnTo>
                    <a:pt x="609" y="885"/>
                  </a:lnTo>
                  <a:lnTo>
                    <a:pt x="603" y="885"/>
                  </a:lnTo>
                  <a:lnTo>
                    <a:pt x="596" y="887"/>
                  </a:lnTo>
                  <a:lnTo>
                    <a:pt x="590" y="887"/>
                  </a:lnTo>
                  <a:lnTo>
                    <a:pt x="583" y="888"/>
                  </a:lnTo>
                  <a:lnTo>
                    <a:pt x="576" y="888"/>
                  </a:lnTo>
                  <a:lnTo>
                    <a:pt x="570" y="888"/>
                  </a:lnTo>
                  <a:lnTo>
                    <a:pt x="563" y="888"/>
                  </a:lnTo>
                  <a:lnTo>
                    <a:pt x="557" y="889"/>
                  </a:lnTo>
                  <a:lnTo>
                    <a:pt x="550" y="889"/>
                  </a:lnTo>
                  <a:lnTo>
                    <a:pt x="544" y="889"/>
                  </a:lnTo>
                  <a:lnTo>
                    <a:pt x="537" y="891"/>
                  </a:lnTo>
                  <a:lnTo>
                    <a:pt x="532" y="891"/>
                  </a:lnTo>
                  <a:lnTo>
                    <a:pt x="524" y="891"/>
                  </a:lnTo>
                  <a:lnTo>
                    <a:pt x="519" y="891"/>
                  </a:lnTo>
                  <a:lnTo>
                    <a:pt x="511" y="891"/>
                  </a:lnTo>
                  <a:lnTo>
                    <a:pt x="506" y="891"/>
                  </a:lnTo>
                  <a:lnTo>
                    <a:pt x="498" y="891"/>
                  </a:lnTo>
                  <a:lnTo>
                    <a:pt x="493" y="891"/>
                  </a:lnTo>
                  <a:lnTo>
                    <a:pt x="486" y="891"/>
                  </a:lnTo>
                  <a:lnTo>
                    <a:pt x="480" y="891"/>
                  </a:lnTo>
                  <a:lnTo>
                    <a:pt x="473" y="887"/>
                  </a:lnTo>
                  <a:lnTo>
                    <a:pt x="465" y="884"/>
                  </a:lnTo>
                  <a:lnTo>
                    <a:pt x="462" y="881"/>
                  </a:lnTo>
                  <a:lnTo>
                    <a:pt x="458" y="877"/>
                  </a:lnTo>
                  <a:lnTo>
                    <a:pt x="454" y="871"/>
                  </a:lnTo>
                  <a:lnTo>
                    <a:pt x="451" y="867"/>
                  </a:lnTo>
                  <a:lnTo>
                    <a:pt x="449" y="861"/>
                  </a:lnTo>
                  <a:lnTo>
                    <a:pt x="449" y="857"/>
                  </a:lnTo>
                  <a:lnTo>
                    <a:pt x="447" y="852"/>
                  </a:lnTo>
                  <a:lnTo>
                    <a:pt x="447" y="846"/>
                  </a:lnTo>
                  <a:lnTo>
                    <a:pt x="447" y="839"/>
                  </a:lnTo>
                  <a:lnTo>
                    <a:pt x="447" y="833"/>
                  </a:lnTo>
                  <a:lnTo>
                    <a:pt x="447" y="831"/>
                  </a:lnTo>
                  <a:lnTo>
                    <a:pt x="447" y="828"/>
                  </a:lnTo>
                  <a:lnTo>
                    <a:pt x="447" y="825"/>
                  </a:lnTo>
                  <a:lnTo>
                    <a:pt x="449" y="822"/>
                  </a:lnTo>
                  <a:lnTo>
                    <a:pt x="449" y="815"/>
                  </a:lnTo>
                  <a:lnTo>
                    <a:pt x="451" y="811"/>
                  </a:lnTo>
                  <a:lnTo>
                    <a:pt x="451" y="805"/>
                  </a:lnTo>
                  <a:lnTo>
                    <a:pt x="451" y="800"/>
                  </a:lnTo>
                  <a:lnTo>
                    <a:pt x="451" y="794"/>
                  </a:lnTo>
                  <a:lnTo>
                    <a:pt x="451" y="790"/>
                  </a:lnTo>
                  <a:lnTo>
                    <a:pt x="449" y="786"/>
                  </a:lnTo>
                  <a:lnTo>
                    <a:pt x="447" y="781"/>
                  </a:lnTo>
                  <a:lnTo>
                    <a:pt x="447" y="777"/>
                  </a:lnTo>
                  <a:lnTo>
                    <a:pt x="445" y="776"/>
                  </a:lnTo>
                  <a:lnTo>
                    <a:pt x="441" y="773"/>
                  </a:lnTo>
                  <a:lnTo>
                    <a:pt x="438" y="772"/>
                  </a:lnTo>
                  <a:lnTo>
                    <a:pt x="434" y="770"/>
                  </a:lnTo>
                  <a:lnTo>
                    <a:pt x="429" y="770"/>
                  </a:lnTo>
                  <a:lnTo>
                    <a:pt x="423" y="772"/>
                  </a:lnTo>
                  <a:lnTo>
                    <a:pt x="416" y="773"/>
                  </a:lnTo>
                  <a:lnTo>
                    <a:pt x="412" y="774"/>
                  </a:lnTo>
                  <a:lnTo>
                    <a:pt x="408" y="776"/>
                  </a:lnTo>
                  <a:lnTo>
                    <a:pt x="403" y="777"/>
                  </a:lnTo>
                  <a:lnTo>
                    <a:pt x="399" y="780"/>
                  </a:lnTo>
                  <a:lnTo>
                    <a:pt x="396" y="780"/>
                  </a:lnTo>
                  <a:lnTo>
                    <a:pt x="390" y="780"/>
                  </a:lnTo>
                  <a:lnTo>
                    <a:pt x="386" y="779"/>
                  </a:lnTo>
                  <a:lnTo>
                    <a:pt x="383" y="779"/>
                  </a:lnTo>
                  <a:lnTo>
                    <a:pt x="373" y="777"/>
                  </a:lnTo>
                  <a:lnTo>
                    <a:pt x="366" y="774"/>
                  </a:lnTo>
                  <a:lnTo>
                    <a:pt x="359" y="770"/>
                  </a:lnTo>
                  <a:lnTo>
                    <a:pt x="353" y="767"/>
                  </a:lnTo>
                  <a:lnTo>
                    <a:pt x="346" y="765"/>
                  </a:lnTo>
                  <a:lnTo>
                    <a:pt x="339" y="760"/>
                  </a:lnTo>
                  <a:lnTo>
                    <a:pt x="333" y="758"/>
                  </a:lnTo>
                  <a:lnTo>
                    <a:pt x="326" y="755"/>
                  </a:lnTo>
                  <a:lnTo>
                    <a:pt x="320" y="753"/>
                  </a:lnTo>
                  <a:lnTo>
                    <a:pt x="313" y="753"/>
                  </a:lnTo>
                  <a:lnTo>
                    <a:pt x="305" y="755"/>
                  </a:lnTo>
                  <a:lnTo>
                    <a:pt x="298" y="756"/>
                  </a:lnTo>
                  <a:lnTo>
                    <a:pt x="294" y="758"/>
                  </a:lnTo>
                  <a:lnTo>
                    <a:pt x="291" y="760"/>
                  </a:lnTo>
                  <a:lnTo>
                    <a:pt x="287" y="763"/>
                  </a:lnTo>
                  <a:lnTo>
                    <a:pt x="283" y="767"/>
                  </a:lnTo>
                  <a:lnTo>
                    <a:pt x="276" y="765"/>
                  </a:lnTo>
                  <a:lnTo>
                    <a:pt x="269" y="763"/>
                  </a:lnTo>
                  <a:lnTo>
                    <a:pt x="261" y="762"/>
                  </a:lnTo>
                  <a:lnTo>
                    <a:pt x="254" y="760"/>
                  </a:lnTo>
                  <a:lnTo>
                    <a:pt x="247" y="759"/>
                  </a:lnTo>
                  <a:lnTo>
                    <a:pt x="241" y="758"/>
                  </a:lnTo>
                  <a:lnTo>
                    <a:pt x="232" y="756"/>
                  </a:lnTo>
                  <a:lnTo>
                    <a:pt x="226" y="756"/>
                  </a:lnTo>
                  <a:lnTo>
                    <a:pt x="217" y="755"/>
                  </a:lnTo>
                  <a:lnTo>
                    <a:pt x="212" y="755"/>
                  </a:lnTo>
                  <a:lnTo>
                    <a:pt x="204" y="753"/>
                  </a:lnTo>
                  <a:lnTo>
                    <a:pt x="197" y="752"/>
                  </a:lnTo>
                  <a:lnTo>
                    <a:pt x="190" y="752"/>
                  </a:lnTo>
                  <a:lnTo>
                    <a:pt x="182" y="752"/>
                  </a:lnTo>
                  <a:lnTo>
                    <a:pt x="175" y="751"/>
                  </a:lnTo>
                  <a:lnTo>
                    <a:pt x="169" y="751"/>
                  </a:lnTo>
                  <a:lnTo>
                    <a:pt x="160" y="751"/>
                  </a:lnTo>
                  <a:lnTo>
                    <a:pt x="153" y="749"/>
                  </a:lnTo>
                  <a:lnTo>
                    <a:pt x="146" y="749"/>
                  </a:lnTo>
                  <a:lnTo>
                    <a:pt x="140" y="749"/>
                  </a:lnTo>
                  <a:lnTo>
                    <a:pt x="133" y="748"/>
                  </a:lnTo>
                  <a:lnTo>
                    <a:pt x="125" y="748"/>
                  </a:lnTo>
                  <a:lnTo>
                    <a:pt x="118" y="748"/>
                  </a:lnTo>
                  <a:lnTo>
                    <a:pt x="111" y="748"/>
                  </a:lnTo>
                  <a:lnTo>
                    <a:pt x="103" y="746"/>
                  </a:lnTo>
                  <a:lnTo>
                    <a:pt x="96" y="745"/>
                  </a:lnTo>
                  <a:lnTo>
                    <a:pt x="89" y="745"/>
                  </a:lnTo>
                  <a:lnTo>
                    <a:pt x="83" y="745"/>
                  </a:lnTo>
                  <a:lnTo>
                    <a:pt x="76" y="744"/>
                  </a:lnTo>
                  <a:lnTo>
                    <a:pt x="68" y="742"/>
                  </a:lnTo>
                  <a:lnTo>
                    <a:pt x="61" y="742"/>
                  </a:lnTo>
                  <a:lnTo>
                    <a:pt x="54" y="741"/>
                  </a:lnTo>
                  <a:lnTo>
                    <a:pt x="50" y="738"/>
                  </a:lnTo>
                  <a:lnTo>
                    <a:pt x="46" y="735"/>
                  </a:lnTo>
                  <a:lnTo>
                    <a:pt x="43" y="731"/>
                  </a:lnTo>
                  <a:lnTo>
                    <a:pt x="39" y="728"/>
                  </a:lnTo>
                  <a:lnTo>
                    <a:pt x="35" y="725"/>
                  </a:lnTo>
                  <a:lnTo>
                    <a:pt x="33" y="723"/>
                  </a:lnTo>
                  <a:lnTo>
                    <a:pt x="30" y="720"/>
                  </a:lnTo>
                  <a:lnTo>
                    <a:pt x="28" y="717"/>
                  </a:lnTo>
                  <a:lnTo>
                    <a:pt x="26" y="713"/>
                  </a:lnTo>
                  <a:lnTo>
                    <a:pt x="24" y="710"/>
                  </a:lnTo>
                  <a:lnTo>
                    <a:pt x="22" y="707"/>
                  </a:lnTo>
                  <a:lnTo>
                    <a:pt x="21" y="704"/>
                  </a:lnTo>
                  <a:lnTo>
                    <a:pt x="21" y="700"/>
                  </a:lnTo>
                  <a:lnTo>
                    <a:pt x="19" y="697"/>
                  </a:lnTo>
                  <a:lnTo>
                    <a:pt x="19" y="695"/>
                  </a:lnTo>
                  <a:lnTo>
                    <a:pt x="19" y="692"/>
                  </a:lnTo>
                  <a:lnTo>
                    <a:pt x="19" y="689"/>
                  </a:lnTo>
                  <a:lnTo>
                    <a:pt x="19" y="685"/>
                  </a:lnTo>
                  <a:lnTo>
                    <a:pt x="19" y="682"/>
                  </a:lnTo>
                  <a:lnTo>
                    <a:pt x="19" y="679"/>
                  </a:lnTo>
                  <a:lnTo>
                    <a:pt x="21" y="674"/>
                  </a:lnTo>
                  <a:lnTo>
                    <a:pt x="24" y="668"/>
                  </a:lnTo>
                  <a:lnTo>
                    <a:pt x="26" y="662"/>
                  </a:lnTo>
                  <a:lnTo>
                    <a:pt x="30" y="657"/>
                  </a:lnTo>
                  <a:lnTo>
                    <a:pt x="33" y="651"/>
                  </a:lnTo>
                  <a:lnTo>
                    <a:pt x="39" y="647"/>
                  </a:lnTo>
                  <a:lnTo>
                    <a:pt x="45" y="641"/>
                  </a:lnTo>
                  <a:lnTo>
                    <a:pt x="50" y="636"/>
                  </a:lnTo>
                  <a:lnTo>
                    <a:pt x="56" y="630"/>
                  </a:lnTo>
                  <a:lnTo>
                    <a:pt x="61" y="626"/>
                  </a:lnTo>
                  <a:lnTo>
                    <a:pt x="68" y="622"/>
                  </a:lnTo>
                  <a:lnTo>
                    <a:pt x="76" y="618"/>
                  </a:lnTo>
                  <a:lnTo>
                    <a:pt x="79" y="615"/>
                  </a:lnTo>
                  <a:lnTo>
                    <a:pt x="83" y="613"/>
                  </a:lnTo>
                  <a:lnTo>
                    <a:pt x="87" y="612"/>
                  </a:lnTo>
                  <a:lnTo>
                    <a:pt x="90" y="609"/>
                  </a:lnTo>
                  <a:lnTo>
                    <a:pt x="98" y="606"/>
                  </a:lnTo>
                  <a:lnTo>
                    <a:pt x="107" y="602"/>
                  </a:lnTo>
                  <a:lnTo>
                    <a:pt x="109" y="601"/>
                  </a:lnTo>
                  <a:lnTo>
                    <a:pt x="112" y="599"/>
                  </a:lnTo>
                  <a:lnTo>
                    <a:pt x="118" y="598"/>
                  </a:lnTo>
                  <a:lnTo>
                    <a:pt x="122" y="597"/>
                  </a:lnTo>
                  <a:lnTo>
                    <a:pt x="125" y="595"/>
                  </a:lnTo>
                  <a:lnTo>
                    <a:pt x="129" y="594"/>
                  </a:lnTo>
                  <a:lnTo>
                    <a:pt x="133" y="592"/>
                  </a:lnTo>
                  <a:lnTo>
                    <a:pt x="138" y="592"/>
                  </a:lnTo>
                  <a:lnTo>
                    <a:pt x="142" y="591"/>
                  </a:lnTo>
                  <a:lnTo>
                    <a:pt x="146" y="591"/>
                  </a:lnTo>
                  <a:lnTo>
                    <a:pt x="149" y="590"/>
                  </a:lnTo>
                  <a:lnTo>
                    <a:pt x="153" y="590"/>
                  </a:lnTo>
                  <a:lnTo>
                    <a:pt x="160" y="587"/>
                  </a:lnTo>
                  <a:lnTo>
                    <a:pt x="166" y="583"/>
                  </a:lnTo>
                  <a:lnTo>
                    <a:pt x="173" y="580"/>
                  </a:lnTo>
                  <a:lnTo>
                    <a:pt x="182" y="578"/>
                  </a:lnTo>
                  <a:lnTo>
                    <a:pt x="188" y="576"/>
                  </a:lnTo>
                  <a:lnTo>
                    <a:pt x="195" y="574"/>
                  </a:lnTo>
                  <a:lnTo>
                    <a:pt x="199" y="573"/>
                  </a:lnTo>
                  <a:lnTo>
                    <a:pt x="203" y="571"/>
                  </a:lnTo>
                  <a:lnTo>
                    <a:pt x="208" y="571"/>
                  </a:lnTo>
                  <a:lnTo>
                    <a:pt x="212" y="571"/>
                  </a:lnTo>
                  <a:lnTo>
                    <a:pt x="219" y="569"/>
                  </a:lnTo>
                  <a:lnTo>
                    <a:pt x="226" y="567"/>
                  </a:lnTo>
                  <a:lnTo>
                    <a:pt x="230" y="567"/>
                  </a:lnTo>
                  <a:lnTo>
                    <a:pt x="234" y="567"/>
                  </a:lnTo>
                  <a:lnTo>
                    <a:pt x="237" y="566"/>
                  </a:lnTo>
                  <a:lnTo>
                    <a:pt x="243" y="566"/>
                  </a:lnTo>
                  <a:lnTo>
                    <a:pt x="247" y="564"/>
                  </a:lnTo>
                  <a:lnTo>
                    <a:pt x="250" y="564"/>
                  </a:lnTo>
                  <a:lnTo>
                    <a:pt x="254" y="563"/>
                  </a:lnTo>
                  <a:lnTo>
                    <a:pt x="258" y="563"/>
                  </a:lnTo>
                  <a:lnTo>
                    <a:pt x="261" y="563"/>
                  </a:lnTo>
                  <a:lnTo>
                    <a:pt x="267" y="563"/>
                  </a:lnTo>
                  <a:lnTo>
                    <a:pt x="271" y="562"/>
                  </a:lnTo>
                  <a:lnTo>
                    <a:pt x="274" y="562"/>
                  </a:lnTo>
                  <a:lnTo>
                    <a:pt x="282" y="562"/>
                  </a:lnTo>
                  <a:lnTo>
                    <a:pt x="291" y="560"/>
                  </a:lnTo>
                  <a:lnTo>
                    <a:pt x="293" y="560"/>
                  </a:lnTo>
                  <a:lnTo>
                    <a:pt x="298" y="559"/>
                  </a:lnTo>
                  <a:lnTo>
                    <a:pt x="302" y="559"/>
                  </a:lnTo>
                  <a:lnTo>
                    <a:pt x="307" y="559"/>
                  </a:lnTo>
                  <a:lnTo>
                    <a:pt x="313" y="557"/>
                  </a:lnTo>
                  <a:lnTo>
                    <a:pt x="322" y="556"/>
                  </a:lnTo>
                  <a:lnTo>
                    <a:pt x="326" y="556"/>
                  </a:lnTo>
                  <a:lnTo>
                    <a:pt x="329" y="556"/>
                  </a:lnTo>
                  <a:lnTo>
                    <a:pt x="333" y="555"/>
                  </a:lnTo>
                  <a:lnTo>
                    <a:pt x="339" y="555"/>
                  </a:lnTo>
                  <a:lnTo>
                    <a:pt x="346" y="553"/>
                  </a:lnTo>
                  <a:lnTo>
                    <a:pt x="353" y="552"/>
                  </a:lnTo>
                  <a:lnTo>
                    <a:pt x="357" y="550"/>
                  </a:lnTo>
                  <a:lnTo>
                    <a:pt x="361" y="550"/>
                  </a:lnTo>
                  <a:lnTo>
                    <a:pt x="364" y="549"/>
                  </a:lnTo>
                  <a:lnTo>
                    <a:pt x="370" y="549"/>
                  </a:lnTo>
                  <a:lnTo>
                    <a:pt x="375" y="546"/>
                  </a:lnTo>
                  <a:lnTo>
                    <a:pt x="384" y="545"/>
                  </a:lnTo>
                  <a:lnTo>
                    <a:pt x="392" y="542"/>
                  </a:lnTo>
                  <a:lnTo>
                    <a:pt x="399" y="541"/>
                  </a:lnTo>
                  <a:lnTo>
                    <a:pt x="407" y="545"/>
                  </a:lnTo>
                  <a:lnTo>
                    <a:pt x="414" y="548"/>
                  </a:lnTo>
                  <a:lnTo>
                    <a:pt x="419" y="548"/>
                  </a:lnTo>
                  <a:lnTo>
                    <a:pt x="427" y="548"/>
                  </a:lnTo>
                  <a:lnTo>
                    <a:pt x="432" y="545"/>
                  </a:lnTo>
                  <a:lnTo>
                    <a:pt x="440" y="542"/>
                  </a:lnTo>
                  <a:lnTo>
                    <a:pt x="445" y="539"/>
                  </a:lnTo>
                  <a:lnTo>
                    <a:pt x="452" y="536"/>
                  </a:lnTo>
                  <a:lnTo>
                    <a:pt x="458" y="531"/>
                  </a:lnTo>
                  <a:lnTo>
                    <a:pt x="465" y="528"/>
                  </a:lnTo>
                  <a:lnTo>
                    <a:pt x="471" y="525"/>
                  </a:lnTo>
                  <a:lnTo>
                    <a:pt x="478" y="524"/>
                  </a:lnTo>
                  <a:lnTo>
                    <a:pt x="486" y="521"/>
                  </a:lnTo>
                  <a:lnTo>
                    <a:pt x="493" y="522"/>
                  </a:lnTo>
                  <a:lnTo>
                    <a:pt x="497" y="522"/>
                  </a:lnTo>
                  <a:lnTo>
                    <a:pt x="500" y="524"/>
                  </a:lnTo>
                  <a:lnTo>
                    <a:pt x="506" y="525"/>
                  </a:lnTo>
                  <a:lnTo>
                    <a:pt x="509" y="528"/>
                  </a:lnTo>
                  <a:lnTo>
                    <a:pt x="511" y="524"/>
                  </a:lnTo>
                  <a:lnTo>
                    <a:pt x="513" y="520"/>
                  </a:lnTo>
                  <a:lnTo>
                    <a:pt x="515" y="515"/>
                  </a:lnTo>
                  <a:lnTo>
                    <a:pt x="517" y="514"/>
                  </a:lnTo>
                  <a:lnTo>
                    <a:pt x="524" y="510"/>
                  </a:lnTo>
                  <a:lnTo>
                    <a:pt x="530" y="507"/>
                  </a:lnTo>
                  <a:lnTo>
                    <a:pt x="537" y="504"/>
                  </a:lnTo>
                  <a:lnTo>
                    <a:pt x="544" y="503"/>
                  </a:lnTo>
                  <a:lnTo>
                    <a:pt x="548" y="503"/>
                  </a:lnTo>
                  <a:lnTo>
                    <a:pt x="552" y="503"/>
                  </a:lnTo>
                  <a:lnTo>
                    <a:pt x="555" y="503"/>
                  </a:lnTo>
                  <a:lnTo>
                    <a:pt x="559" y="503"/>
                  </a:lnTo>
                  <a:lnTo>
                    <a:pt x="566" y="503"/>
                  </a:lnTo>
                  <a:lnTo>
                    <a:pt x="574" y="501"/>
                  </a:lnTo>
                  <a:lnTo>
                    <a:pt x="581" y="501"/>
                  </a:lnTo>
                  <a:lnTo>
                    <a:pt x="588" y="500"/>
                  </a:lnTo>
                  <a:lnTo>
                    <a:pt x="596" y="499"/>
                  </a:lnTo>
                  <a:lnTo>
                    <a:pt x="603" y="494"/>
                  </a:lnTo>
                  <a:lnTo>
                    <a:pt x="605" y="492"/>
                  </a:lnTo>
                  <a:lnTo>
                    <a:pt x="609" y="490"/>
                  </a:lnTo>
                  <a:lnTo>
                    <a:pt x="611" y="487"/>
                  </a:lnTo>
                  <a:lnTo>
                    <a:pt x="612" y="485"/>
                  </a:lnTo>
                  <a:lnTo>
                    <a:pt x="612" y="479"/>
                  </a:lnTo>
                  <a:lnTo>
                    <a:pt x="612" y="473"/>
                  </a:lnTo>
                  <a:lnTo>
                    <a:pt x="614" y="468"/>
                  </a:lnTo>
                  <a:lnTo>
                    <a:pt x="618" y="464"/>
                  </a:lnTo>
                  <a:lnTo>
                    <a:pt x="612" y="462"/>
                  </a:lnTo>
                  <a:lnTo>
                    <a:pt x="609" y="462"/>
                  </a:lnTo>
                  <a:lnTo>
                    <a:pt x="605" y="462"/>
                  </a:lnTo>
                  <a:lnTo>
                    <a:pt x="601" y="462"/>
                  </a:lnTo>
                  <a:lnTo>
                    <a:pt x="592" y="464"/>
                  </a:lnTo>
                  <a:lnTo>
                    <a:pt x="587" y="465"/>
                  </a:lnTo>
                  <a:lnTo>
                    <a:pt x="579" y="468"/>
                  </a:lnTo>
                  <a:lnTo>
                    <a:pt x="574" y="471"/>
                  </a:lnTo>
                  <a:lnTo>
                    <a:pt x="568" y="473"/>
                  </a:lnTo>
                  <a:lnTo>
                    <a:pt x="563" y="478"/>
                  </a:lnTo>
                  <a:lnTo>
                    <a:pt x="555" y="480"/>
                  </a:lnTo>
                  <a:lnTo>
                    <a:pt x="550" y="483"/>
                  </a:lnTo>
                  <a:lnTo>
                    <a:pt x="543" y="483"/>
                  </a:lnTo>
                  <a:lnTo>
                    <a:pt x="537" y="485"/>
                  </a:lnTo>
                  <a:lnTo>
                    <a:pt x="530" y="483"/>
                  </a:lnTo>
                  <a:lnTo>
                    <a:pt x="524" y="480"/>
                  </a:lnTo>
                  <a:lnTo>
                    <a:pt x="520" y="478"/>
                  </a:lnTo>
                  <a:lnTo>
                    <a:pt x="517" y="476"/>
                  </a:lnTo>
                  <a:lnTo>
                    <a:pt x="513" y="473"/>
                  </a:lnTo>
                  <a:lnTo>
                    <a:pt x="509" y="471"/>
                  </a:lnTo>
                  <a:lnTo>
                    <a:pt x="504" y="471"/>
                  </a:lnTo>
                  <a:lnTo>
                    <a:pt x="497" y="472"/>
                  </a:lnTo>
                  <a:lnTo>
                    <a:pt x="491" y="473"/>
                  </a:lnTo>
                  <a:lnTo>
                    <a:pt x="484" y="473"/>
                  </a:lnTo>
                  <a:lnTo>
                    <a:pt x="478" y="473"/>
                  </a:lnTo>
                  <a:lnTo>
                    <a:pt x="471" y="475"/>
                  </a:lnTo>
                  <a:lnTo>
                    <a:pt x="465" y="475"/>
                  </a:lnTo>
                  <a:lnTo>
                    <a:pt x="460" y="476"/>
                  </a:lnTo>
                  <a:lnTo>
                    <a:pt x="452" y="476"/>
                  </a:lnTo>
                  <a:lnTo>
                    <a:pt x="447" y="476"/>
                  </a:lnTo>
                  <a:lnTo>
                    <a:pt x="440" y="476"/>
                  </a:lnTo>
                  <a:lnTo>
                    <a:pt x="434" y="476"/>
                  </a:lnTo>
                  <a:lnTo>
                    <a:pt x="427" y="476"/>
                  </a:lnTo>
                  <a:lnTo>
                    <a:pt x="421" y="476"/>
                  </a:lnTo>
                  <a:lnTo>
                    <a:pt x="414" y="476"/>
                  </a:lnTo>
                  <a:lnTo>
                    <a:pt x="408" y="478"/>
                  </a:lnTo>
                  <a:lnTo>
                    <a:pt x="401" y="478"/>
                  </a:lnTo>
                  <a:lnTo>
                    <a:pt x="394" y="478"/>
                  </a:lnTo>
                  <a:lnTo>
                    <a:pt x="388" y="478"/>
                  </a:lnTo>
                  <a:lnTo>
                    <a:pt x="381" y="478"/>
                  </a:lnTo>
                  <a:lnTo>
                    <a:pt x="373" y="478"/>
                  </a:lnTo>
                  <a:lnTo>
                    <a:pt x="368" y="478"/>
                  </a:lnTo>
                  <a:lnTo>
                    <a:pt x="361" y="478"/>
                  </a:lnTo>
                  <a:lnTo>
                    <a:pt x="355" y="479"/>
                  </a:lnTo>
                  <a:lnTo>
                    <a:pt x="348" y="479"/>
                  </a:lnTo>
                  <a:lnTo>
                    <a:pt x="342" y="480"/>
                  </a:lnTo>
                  <a:lnTo>
                    <a:pt x="335" y="480"/>
                  </a:lnTo>
                  <a:lnTo>
                    <a:pt x="329" y="482"/>
                  </a:lnTo>
                  <a:lnTo>
                    <a:pt x="322" y="483"/>
                  </a:lnTo>
                  <a:lnTo>
                    <a:pt x="316" y="485"/>
                  </a:lnTo>
                  <a:lnTo>
                    <a:pt x="309" y="486"/>
                  </a:lnTo>
                  <a:lnTo>
                    <a:pt x="304" y="487"/>
                  </a:lnTo>
                  <a:lnTo>
                    <a:pt x="296" y="486"/>
                  </a:lnTo>
                  <a:lnTo>
                    <a:pt x="293" y="485"/>
                  </a:lnTo>
                  <a:lnTo>
                    <a:pt x="287" y="483"/>
                  </a:lnTo>
                  <a:lnTo>
                    <a:pt x="283" y="482"/>
                  </a:lnTo>
                  <a:lnTo>
                    <a:pt x="278" y="479"/>
                  </a:lnTo>
                  <a:lnTo>
                    <a:pt x="274" y="478"/>
                  </a:lnTo>
                  <a:lnTo>
                    <a:pt x="271" y="476"/>
                  </a:lnTo>
                  <a:lnTo>
                    <a:pt x="267" y="473"/>
                  </a:lnTo>
                  <a:lnTo>
                    <a:pt x="261" y="469"/>
                  </a:lnTo>
                  <a:lnTo>
                    <a:pt x="256" y="465"/>
                  </a:lnTo>
                  <a:lnTo>
                    <a:pt x="250" y="459"/>
                  </a:lnTo>
                  <a:lnTo>
                    <a:pt x="247" y="454"/>
                  </a:lnTo>
                  <a:lnTo>
                    <a:pt x="245" y="451"/>
                  </a:lnTo>
                  <a:lnTo>
                    <a:pt x="245" y="448"/>
                  </a:lnTo>
                  <a:lnTo>
                    <a:pt x="243" y="445"/>
                  </a:lnTo>
                  <a:lnTo>
                    <a:pt x="243" y="443"/>
                  </a:lnTo>
                  <a:lnTo>
                    <a:pt x="241" y="438"/>
                  </a:lnTo>
                  <a:lnTo>
                    <a:pt x="241" y="436"/>
                  </a:lnTo>
                  <a:lnTo>
                    <a:pt x="241" y="433"/>
                  </a:lnTo>
                  <a:lnTo>
                    <a:pt x="241" y="430"/>
                  </a:lnTo>
                  <a:lnTo>
                    <a:pt x="241" y="427"/>
                  </a:lnTo>
                  <a:lnTo>
                    <a:pt x="241" y="423"/>
                  </a:lnTo>
                  <a:lnTo>
                    <a:pt x="241" y="420"/>
                  </a:lnTo>
                  <a:lnTo>
                    <a:pt x="243" y="417"/>
                  </a:lnTo>
                  <a:lnTo>
                    <a:pt x="243" y="415"/>
                  </a:lnTo>
                  <a:lnTo>
                    <a:pt x="245" y="410"/>
                  </a:lnTo>
                  <a:lnTo>
                    <a:pt x="245" y="408"/>
                  </a:lnTo>
                  <a:lnTo>
                    <a:pt x="247" y="405"/>
                  </a:lnTo>
                  <a:lnTo>
                    <a:pt x="247" y="402"/>
                  </a:lnTo>
                  <a:lnTo>
                    <a:pt x="248" y="398"/>
                  </a:lnTo>
                  <a:lnTo>
                    <a:pt x="250" y="395"/>
                  </a:lnTo>
                  <a:lnTo>
                    <a:pt x="252" y="392"/>
                  </a:lnTo>
                  <a:lnTo>
                    <a:pt x="254" y="388"/>
                  </a:lnTo>
                  <a:lnTo>
                    <a:pt x="256" y="385"/>
                  </a:lnTo>
                  <a:lnTo>
                    <a:pt x="258" y="382"/>
                  </a:lnTo>
                  <a:lnTo>
                    <a:pt x="261" y="380"/>
                  </a:lnTo>
                  <a:lnTo>
                    <a:pt x="263" y="377"/>
                  </a:lnTo>
                  <a:lnTo>
                    <a:pt x="265" y="373"/>
                  </a:lnTo>
                  <a:lnTo>
                    <a:pt x="269" y="370"/>
                  </a:lnTo>
                  <a:lnTo>
                    <a:pt x="272" y="367"/>
                  </a:lnTo>
                  <a:lnTo>
                    <a:pt x="278" y="363"/>
                  </a:lnTo>
                  <a:lnTo>
                    <a:pt x="285" y="357"/>
                  </a:lnTo>
                  <a:lnTo>
                    <a:pt x="291" y="353"/>
                  </a:lnTo>
                  <a:lnTo>
                    <a:pt x="298" y="349"/>
                  </a:lnTo>
                  <a:lnTo>
                    <a:pt x="302" y="346"/>
                  </a:lnTo>
                  <a:lnTo>
                    <a:pt x="305" y="345"/>
                  </a:lnTo>
                  <a:lnTo>
                    <a:pt x="309" y="343"/>
                  </a:lnTo>
                  <a:lnTo>
                    <a:pt x="313" y="342"/>
                  </a:lnTo>
                  <a:lnTo>
                    <a:pt x="316" y="340"/>
                  </a:lnTo>
                  <a:lnTo>
                    <a:pt x="322" y="339"/>
                  </a:lnTo>
                  <a:lnTo>
                    <a:pt x="326" y="338"/>
                  </a:lnTo>
                  <a:lnTo>
                    <a:pt x="329" y="338"/>
                  </a:lnTo>
                  <a:lnTo>
                    <a:pt x="335" y="336"/>
                  </a:lnTo>
                  <a:lnTo>
                    <a:pt x="339" y="335"/>
                  </a:lnTo>
                  <a:lnTo>
                    <a:pt x="344" y="335"/>
                  </a:lnTo>
                  <a:lnTo>
                    <a:pt x="350" y="335"/>
                  </a:lnTo>
                  <a:lnTo>
                    <a:pt x="351" y="333"/>
                  </a:lnTo>
                  <a:lnTo>
                    <a:pt x="357" y="331"/>
                  </a:lnTo>
                  <a:lnTo>
                    <a:pt x="362" y="328"/>
                  </a:lnTo>
                  <a:lnTo>
                    <a:pt x="368" y="325"/>
                  </a:lnTo>
                  <a:lnTo>
                    <a:pt x="372" y="321"/>
                  </a:lnTo>
                  <a:lnTo>
                    <a:pt x="377" y="317"/>
                  </a:lnTo>
                  <a:lnTo>
                    <a:pt x="381" y="315"/>
                  </a:lnTo>
                  <a:lnTo>
                    <a:pt x="383" y="312"/>
                  </a:lnTo>
                  <a:lnTo>
                    <a:pt x="377" y="311"/>
                  </a:lnTo>
                  <a:lnTo>
                    <a:pt x="372" y="311"/>
                  </a:lnTo>
                  <a:lnTo>
                    <a:pt x="368" y="310"/>
                  </a:lnTo>
                  <a:lnTo>
                    <a:pt x="362" y="310"/>
                  </a:lnTo>
                  <a:lnTo>
                    <a:pt x="357" y="310"/>
                  </a:lnTo>
                  <a:lnTo>
                    <a:pt x="353" y="310"/>
                  </a:lnTo>
                  <a:lnTo>
                    <a:pt x="348" y="310"/>
                  </a:lnTo>
                  <a:lnTo>
                    <a:pt x="344" y="310"/>
                  </a:lnTo>
                  <a:lnTo>
                    <a:pt x="339" y="310"/>
                  </a:lnTo>
                  <a:lnTo>
                    <a:pt x="333" y="310"/>
                  </a:lnTo>
                  <a:lnTo>
                    <a:pt x="329" y="310"/>
                  </a:lnTo>
                  <a:lnTo>
                    <a:pt x="324" y="311"/>
                  </a:lnTo>
                  <a:lnTo>
                    <a:pt x="320" y="311"/>
                  </a:lnTo>
                  <a:lnTo>
                    <a:pt x="316" y="312"/>
                  </a:lnTo>
                  <a:lnTo>
                    <a:pt x="311" y="312"/>
                  </a:lnTo>
                  <a:lnTo>
                    <a:pt x="307" y="314"/>
                  </a:lnTo>
                  <a:lnTo>
                    <a:pt x="302" y="314"/>
                  </a:lnTo>
                  <a:lnTo>
                    <a:pt x="298" y="315"/>
                  </a:lnTo>
                  <a:lnTo>
                    <a:pt x="293" y="315"/>
                  </a:lnTo>
                  <a:lnTo>
                    <a:pt x="289" y="317"/>
                  </a:lnTo>
                  <a:lnTo>
                    <a:pt x="285" y="317"/>
                  </a:lnTo>
                  <a:lnTo>
                    <a:pt x="280" y="319"/>
                  </a:lnTo>
                  <a:lnTo>
                    <a:pt x="276" y="319"/>
                  </a:lnTo>
                  <a:lnTo>
                    <a:pt x="272" y="321"/>
                  </a:lnTo>
                  <a:lnTo>
                    <a:pt x="267" y="322"/>
                  </a:lnTo>
                  <a:lnTo>
                    <a:pt x="263" y="324"/>
                  </a:lnTo>
                  <a:lnTo>
                    <a:pt x="260" y="325"/>
                  </a:lnTo>
                  <a:lnTo>
                    <a:pt x="254" y="326"/>
                  </a:lnTo>
                  <a:lnTo>
                    <a:pt x="250" y="328"/>
                  </a:lnTo>
                  <a:lnTo>
                    <a:pt x="247" y="328"/>
                  </a:lnTo>
                  <a:lnTo>
                    <a:pt x="241" y="329"/>
                  </a:lnTo>
                  <a:lnTo>
                    <a:pt x="237" y="331"/>
                  </a:lnTo>
                  <a:lnTo>
                    <a:pt x="234" y="332"/>
                  </a:lnTo>
                  <a:lnTo>
                    <a:pt x="230" y="333"/>
                  </a:lnTo>
                  <a:lnTo>
                    <a:pt x="225" y="335"/>
                  </a:lnTo>
                  <a:lnTo>
                    <a:pt x="221" y="335"/>
                  </a:lnTo>
                  <a:lnTo>
                    <a:pt x="217" y="336"/>
                  </a:lnTo>
                  <a:lnTo>
                    <a:pt x="212" y="338"/>
                  </a:lnTo>
                  <a:lnTo>
                    <a:pt x="208" y="339"/>
                  </a:lnTo>
                  <a:lnTo>
                    <a:pt x="204" y="340"/>
                  </a:lnTo>
                  <a:lnTo>
                    <a:pt x="201" y="340"/>
                  </a:lnTo>
                  <a:lnTo>
                    <a:pt x="195" y="342"/>
                  </a:lnTo>
                  <a:lnTo>
                    <a:pt x="192" y="343"/>
                  </a:lnTo>
                  <a:lnTo>
                    <a:pt x="188" y="345"/>
                  </a:lnTo>
                  <a:lnTo>
                    <a:pt x="182" y="345"/>
                  </a:lnTo>
                  <a:lnTo>
                    <a:pt x="179" y="346"/>
                  </a:lnTo>
                  <a:lnTo>
                    <a:pt x="175" y="347"/>
                  </a:lnTo>
                  <a:lnTo>
                    <a:pt x="171" y="347"/>
                  </a:lnTo>
                  <a:lnTo>
                    <a:pt x="166" y="347"/>
                  </a:lnTo>
                  <a:lnTo>
                    <a:pt x="162" y="349"/>
                  </a:lnTo>
                  <a:lnTo>
                    <a:pt x="158" y="349"/>
                  </a:lnTo>
                  <a:lnTo>
                    <a:pt x="153" y="350"/>
                  </a:lnTo>
                  <a:lnTo>
                    <a:pt x="149" y="350"/>
                  </a:lnTo>
                  <a:lnTo>
                    <a:pt x="146" y="350"/>
                  </a:lnTo>
                  <a:lnTo>
                    <a:pt x="140" y="350"/>
                  </a:lnTo>
                  <a:lnTo>
                    <a:pt x="136" y="352"/>
                  </a:lnTo>
                  <a:lnTo>
                    <a:pt x="131" y="352"/>
                  </a:lnTo>
                  <a:lnTo>
                    <a:pt x="127" y="352"/>
                  </a:lnTo>
                  <a:lnTo>
                    <a:pt x="122" y="352"/>
                  </a:lnTo>
                  <a:lnTo>
                    <a:pt x="118" y="352"/>
                  </a:lnTo>
                  <a:lnTo>
                    <a:pt x="112" y="350"/>
                  </a:lnTo>
                  <a:lnTo>
                    <a:pt x="109" y="350"/>
                  </a:lnTo>
                  <a:lnTo>
                    <a:pt x="105" y="350"/>
                  </a:lnTo>
                  <a:lnTo>
                    <a:pt x="100" y="350"/>
                  </a:lnTo>
                  <a:lnTo>
                    <a:pt x="94" y="345"/>
                  </a:lnTo>
                  <a:lnTo>
                    <a:pt x="89" y="340"/>
                  </a:lnTo>
                  <a:lnTo>
                    <a:pt x="83" y="336"/>
                  </a:lnTo>
                  <a:lnTo>
                    <a:pt x="79" y="332"/>
                  </a:lnTo>
                  <a:lnTo>
                    <a:pt x="76" y="326"/>
                  </a:lnTo>
                  <a:lnTo>
                    <a:pt x="74" y="321"/>
                  </a:lnTo>
                  <a:lnTo>
                    <a:pt x="70" y="315"/>
                  </a:lnTo>
                  <a:lnTo>
                    <a:pt x="68" y="311"/>
                  </a:lnTo>
                  <a:lnTo>
                    <a:pt x="67" y="304"/>
                  </a:lnTo>
                  <a:lnTo>
                    <a:pt x="67" y="300"/>
                  </a:lnTo>
                  <a:lnTo>
                    <a:pt x="67" y="294"/>
                  </a:lnTo>
                  <a:lnTo>
                    <a:pt x="67" y="289"/>
                  </a:lnTo>
                  <a:lnTo>
                    <a:pt x="67" y="283"/>
                  </a:lnTo>
                  <a:lnTo>
                    <a:pt x="70" y="277"/>
                  </a:lnTo>
                  <a:lnTo>
                    <a:pt x="72" y="272"/>
                  </a:lnTo>
                  <a:lnTo>
                    <a:pt x="74" y="266"/>
                  </a:lnTo>
                  <a:lnTo>
                    <a:pt x="76" y="262"/>
                  </a:lnTo>
                  <a:lnTo>
                    <a:pt x="79" y="256"/>
                  </a:lnTo>
                  <a:lnTo>
                    <a:pt x="83" y="251"/>
                  </a:lnTo>
                  <a:lnTo>
                    <a:pt x="87" y="247"/>
                  </a:lnTo>
                  <a:lnTo>
                    <a:pt x="92" y="241"/>
                  </a:lnTo>
                  <a:lnTo>
                    <a:pt x="96" y="238"/>
                  </a:lnTo>
                  <a:lnTo>
                    <a:pt x="101" y="234"/>
                  </a:lnTo>
                  <a:lnTo>
                    <a:pt x="107" y="230"/>
                  </a:lnTo>
                  <a:lnTo>
                    <a:pt x="112" y="227"/>
                  </a:lnTo>
                  <a:lnTo>
                    <a:pt x="120" y="223"/>
                  </a:lnTo>
                  <a:lnTo>
                    <a:pt x="125" y="220"/>
                  </a:lnTo>
                  <a:lnTo>
                    <a:pt x="133" y="219"/>
                  </a:lnTo>
                  <a:lnTo>
                    <a:pt x="138" y="216"/>
                  </a:lnTo>
                  <a:lnTo>
                    <a:pt x="146" y="214"/>
                  </a:lnTo>
                  <a:lnTo>
                    <a:pt x="153" y="213"/>
                  </a:lnTo>
                  <a:lnTo>
                    <a:pt x="162" y="213"/>
                  </a:lnTo>
                  <a:lnTo>
                    <a:pt x="164" y="207"/>
                  </a:lnTo>
                  <a:lnTo>
                    <a:pt x="166" y="203"/>
                  </a:lnTo>
                  <a:lnTo>
                    <a:pt x="169" y="199"/>
                  </a:lnTo>
                  <a:lnTo>
                    <a:pt x="171" y="195"/>
                  </a:lnTo>
                  <a:lnTo>
                    <a:pt x="175" y="192"/>
                  </a:lnTo>
                  <a:lnTo>
                    <a:pt x="179" y="188"/>
                  </a:lnTo>
                  <a:lnTo>
                    <a:pt x="182" y="185"/>
                  </a:lnTo>
                  <a:lnTo>
                    <a:pt x="188" y="182"/>
                  </a:lnTo>
                  <a:lnTo>
                    <a:pt x="192" y="179"/>
                  </a:lnTo>
                  <a:lnTo>
                    <a:pt x="195" y="176"/>
                  </a:lnTo>
                  <a:lnTo>
                    <a:pt x="199" y="175"/>
                  </a:lnTo>
                  <a:lnTo>
                    <a:pt x="204" y="174"/>
                  </a:lnTo>
                  <a:lnTo>
                    <a:pt x="208" y="171"/>
                  </a:lnTo>
                  <a:lnTo>
                    <a:pt x="214" y="169"/>
                  </a:lnTo>
                  <a:lnTo>
                    <a:pt x="217" y="168"/>
                  </a:lnTo>
                  <a:lnTo>
                    <a:pt x="223" y="167"/>
                  </a:lnTo>
                  <a:lnTo>
                    <a:pt x="228" y="164"/>
                  </a:lnTo>
                  <a:lnTo>
                    <a:pt x="232" y="162"/>
                  </a:lnTo>
                  <a:lnTo>
                    <a:pt x="236" y="161"/>
                  </a:lnTo>
                  <a:lnTo>
                    <a:pt x="241" y="158"/>
                  </a:lnTo>
                  <a:lnTo>
                    <a:pt x="245" y="157"/>
                  </a:lnTo>
                  <a:lnTo>
                    <a:pt x="250" y="155"/>
                  </a:lnTo>
                  <a:lnTo>
                    <a:pt x="254" y="154"/>
                  </a:lnTo>
                  <a:lnTo>
                    <a:pt x="260" y="151"/>
                  </a:lnTo>
                  <a:lnTo>
                    <a:pt x="263" y="148"/>
                  </a:lnTo>
                  <a:lnTo>
                    <a:pt x="267" y="147"/>
                  </a:lnTo>
                  <a:lnTo>
                    <a:pt x="272" y="144"/>
                  </a:lnTo>
                  <a:lnTo>
                    <a:pt x="276" y="143"/>
                  </a:lnTo>
                  <a:lnTo>
                    <a:pt x="280" y="140"/>
                  </a:lnTo>
                  <a:lnTo>
                    <a:pt x="283" y="137"/>
                  </a:lnTo>
                  <a:lnTo>
                    <a:pt x="287" y="133"/>
                  </a:lnTo>
                  <a:lnTo>
                    <a:pt x="291" y="130"/>
                  </a:lnTo>
                  <a:lnTo>
                    <a:pt x="116" y="154"/>
                  </a:lnTo>
                  <a:lnTo>
                    <a:pt x="109" y="155"/>
                  </a:lnTo>
                  <a:lnTo>
                    <a:pt x="105" y="157"/>
                  </a:lnTo>
                  <a:lnTo>
                    <a:pt x="100" y="158"/>
                  </a:lnTo>
                  <a:lnTo>
                    <a:pt x="96" y="161"/>
                  </a:lnTo>
                  <a:lnTo>
                    <a:pt x="90" y="161"/>
                  </a:lnTo>
                  <a:lnTo>
                    <a:pt x="85" y="164"/>
                  </a:lnTo>
                  <a:lnTo>
                    <a:pt x="79" y="164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7" y="167"/>
                  </a:lnTo>
                  <a:lnTo>
                    <a:pt x="61" y="167"/>
                  </a:lnTo>
                  <a:lnTo>
                    <a:pt x="57" y="167"/>
                  </a:lnTo>
                  <a:lnTo>
                    <a:pt x="52" y="167"/>
                  </a:lnTo>
                  <a:lnTo>
                    <a:pt x="46" y="167"/>
                  </a:lnTo>
                  <a:lnTo>
                    <a:pt x="43" y="167"/>
                  </a:lnTo>
                  <a:lnTo>
                    <a:pt x="39" y="165"/>
                  </a:lnTo>
                  <a:lnTo>
                    <a:pt x="35" y="164"/>
                  </a:lnTo>
                  <a:lnTo>
                    <a:pt x="30" y="162"/>
                  </a:lnTo>
                  <a:lnTo>
                    <a:pt x="28" y="161"/>
                  </a:lnTo>
                  <a:lnTo>
                    <a:pt x="24" y="160"/>
                  </a:lnTo>
                  <a:lnTo>
                    <a:pt x="21" y="157"/>
                  </a:lnTo>
                  <a:lnTo>
                    <a:pt x="17" y="154"/>
                  </a:lnTo>
                  <a:lnTo>
                    <a:pt x="15" y="151"/>
                  </a:lnTo>
                  <a:lnTo>
                    <a:pt x="13" y="148"/>
                  </a:lnTo>
                  <a:lnTo>
                    <a:pt x="10" y="146"/>
                  </a:lnTo>
                  <a:lnTo>
                    <a:pt x="8" y="141"/>
                  </a:lnTo>
                  <a:lnTo>
                    <a:pt x="6" y="137"/>
                  </a:lnTo>
                  <a:lnTo>
                    <a:pt x="4" y="133"/>
                  </a:lnTo>
                  <a:lnTo>
                    <a:pt x="4" y="129"/>
                  </a:lnTo>
                  <a:lnTo>
                    <a:pt x="4" y="125"/>
                  </a:lnTo>
                  <a:lnTo>
                    <a:pt x="4" y="119"/>
                  </a:lnTo>
                  <a:lnTo>
                    <a:pt x="4" y="113"/>
                  </a:lnTo>
                  <a:lnTo>
                    <a:pt x="2" y="109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85"/>
                  </a:lnTo>
                  <a:lnTo>
                    <a:pt x="4" y="83"/>
                  </a:lnTo>
                  <a:lnTo>
                    <a:pt x="4" y="78"/>
                  </a:lnTo>
                  <a:lnTo>
                    <a:pt x="8" y="76"/>
                  </a:lnTo>
                  <a:lnTo>
                    <a:pt x="10" y="73"/>
                  </a:lnTo>
                  <a:lnTo>
                    <a:pt x="11" y="69"/>
                  </a:lnTo>
                  <a:lnTo>
                    <a:pt x="13" y="66"/>
                  </a:lnTo>
                  <a:lnTo>
                    <a:pt x="17" y="63"/>
                  </a:lnTo>
                  <a:lnTo>
                    <a:pt x="21" y="60"/>
                  </a:lnTo>
                  <a:lnTo>
                    <a:pt x="26" y="55"/>
                  </a:lnTo>
                  <a:lnTo>
                    <a:pt x="33" y="50"/>
                  </a:lnTo>
                  <a:lnTo>
                    <a:pt x="35" y="48"/>
                  </a:lnTo>
                  <a:lnTo>
                    <a:pt x="41" y="46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52" y="42"/>
                  </a:lnTo>
                  <a:lnTo>
                    <a:pt x="57" y="42"/>
                  </a:lnTo>
                  <a:lnTo>
                    <a:pt x="61" y="42"/>
                  </a:lnTo>
                  <a:lnTo>
                    <a:pt x="65" y="42"/>
                  </a:lnTo>
                  <a:lnTo>
                    <a:pt x="70" y="42"/>
                  </a:lnTo>
                  <a:lnTo>
                    <a:pt x="74" y="43"/>
                  </a:lnTo>
                  <a:lnTo>
                    <a:pt x="79" y="45"/>
                  </a:lnTo>
                  <a:lnTo>
                    <a:pt x="85" y="46"/>
                  </a:lnTo>
                  <a:lnTo>
                    <a:pt x="90" y="41"/>
                  </a:lnTo>
                  <a:lnTo>
                    <a:pt x="98" y="38"/>
                  </a:lnTo>
                  <a:lnTo>
                    <a:pt x="101" y="36"/>
                  </a:lnTo>
                  <a:lnTo>
                    <a:pt x="105" y="35"/>
                  </a:lnTo>
                  <a:lnTo>
                    <a:pt x="109" y="34"/>
                  </a:lnTo>
                  <a:lnTo>
                    <a:pt x="114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7" y="28"/>
                  </a:lnTo>
                  <a:lnTo>
                    <a:pt x="133" y="28"/>
                  </a:lnTo>
                  <a:lnTo>
                    <a:pt x="138" y="27"/>
                  </a:lnTo>
                  <a:lnTo>
                    <a:pt x="144" y="27"/>
                  </a:lnTo>
                  <a:lnTo>
                    <a:pt x="149" y="25"/>
                  </a:lnTo>
                  <a:lnTo>
                    <a:pt x="155" y="25"/>
                  </a:lnTo>
                  <a:lnTo>
                    <a:pt x="160" y="24"/>
                  </a:lnTo>
                  <a:lnTo>
                    <a:pt x="166" y="24"/>
                  </a:lnTo>
                  <a:lnTo>
                    <a:pt x="171" y="22"/>
                  </a:lnTo>
                  <a:lnTo>
                    <a:pt x="177" y="22"/>
                  </a:lnTo>
                  <a:lnTo>
                    <a:pt x="182" y="22"/>
                  </a:lnTo>
                  <a:lnTo>
                    <a:pt x="190" y="22"/>
                  </a:lnTo>
                  <a:lnTo>
                    <a:pt x="195" y="22"/>
                  </a:lnTo>
                  <a:lnTo>
                    <a:pt x="203" y="22"/>
                  </a:lnTo>
                  <a:lnTo>
                    <a:pt x="208" y="22"/>
                  </a:lnTo>
                  <a:lnTo>
                    <a:pt x="215" y="22"/>
                  </a:lnTo>
                  <a:lnTo>
                    <a:pt x="221" y="22"/>
                  </a:lnTo>
                  <a:lnTo>
                    <a:pt x="228" y="22"/>
                  </a:lnTo>
                  <a:lnTo>
                    <a:pt x="234" y="22"/>
                  </a:lnTo>
                  <a:lnTo>
                    <a:pt x="241" y="22"/>
                  </a:lnTo>
                  <a:lnTo>
                    <a:pt x="247" y="22"/>
                  </a:lnTo>
                  <a:lnTo>
                    <a:pt x="254" y="22"/>
                  </a:lnTo>
                  <a:lnTo>
                    <a:pt x="261" y="22"/>
                  </a:lnTo>
                  <a:lnTo>
                    <a:pt x="267" y="22"/>
                  </a:lnTo>
                  <a:lnTo>
                    <a:pt x="274" y="22"/>
                  </a:lnTo>
                  <a:lnTo>
                    <a:pt x="282" y="22"/>
                  </a:lnTo>
                  <a:lnTo>
                    <a:pt x="287" y="22"/>
                  </a:lnTo>
                  <a:lnTo>
                    <a:pt x="294" y="22"/>
                  </a:lnTo>
                  <a:lnTo>
                    <a:pt x="302" y="22"/>
                  </a:lnTo>
                  <a:lnTo>
                    <a:pt x="309" y="22"/>
                  </a:lnTo>
                  <a:lnTo>
                    <a:pt x="316" y="22"/>
                  </a:lnTo>
                  <a:lnTo>
                    <a:pt x="322" y="22"/>
                  </a:lnTo>
                  <a:lnTo>
                    <a:pt x="329" y="21"/>
                  </a:lnTo>
                  <a:lnTo>
                    <a:pt x="337" y="21"/>
                  </a:lnTo>
                  <a:lnTo>
                    <a:pt x="342" y="21"/>
                  </a:lnTo>
                  <a:lnTo>
                    <a:pt x="350" y="21"/>
                  </a:lnTo>
                  <a:lnTo>
                    <a:pt x="357" y="21"/>
                  </a:lnTo>
                  <a:lnTo>
                    <a:pt x="364" y="21"/>
                  </a:lnTo>
                  <a:lnTo>
                    <a:pt x="372" y="20"/>
                  </a:lnTo>
                  <a:lnTo>
                    <a:pt x="377" y="20"/>
                  </a:lnTo>
                  <a:lnTo>
                    <a:pt x="384" y="18"/>
                  </a:lnTo>
                  <a:lnTo>
                    <a:pt x="392" y="18"/>
                  </a:lnTo>
                  <a:lnTo>
                    <a:pt x="397" y="17"/>
                  </a:lnTo>
                  <a:lnTo>
                    <a:pt x="405" y="17"/>
                  </a:lnTo>
                  <a:lnTo>
                    <a:pt x="410" y="17"/>
                  </a:lnTo>
                  <a:lnTo>
                    <a:pt x="418" y="15"/>
                  </a:lnTo>
                  <a:lnTo>
                    <a:pt x="423" y="14"/>
                  </a:lnTo>
                  <a:lnTo>
                    <a:pt x="430" y="13"/>
                  </a:lnTo>
                  <a:lnTo>
                    <a:pt x="436" y="13"/>
                  </a:lnTo>
                  <a:lnTo>
                    <a:pt x="443" y="11"/>
                  </a:lnTo>
                  <a:lnTo>
                    <a:pt x="449" y="10"/>
                  </a:lnTo>
                  <a:lnTo>
                    <a:pt x="454" y="8"/>
                  </a:lnTo>
                  <a:lnTo>
                    <a:pt x="462" y="7"/>
                  </a:lnTo>
                  <a:lnTo>
                    <a:pt x="467" y="6"/>
                  </a:lnTo>
                  <a:lnTo>
                    <a:pt x="471" y="4"/>
                  </a:lnTo>
                  <a:lnTo>
                    <a:pt x="476" y="3"/>
                  </a:lnTo>
                  <a:lnTo>
                    <a:pt x="482" y="1"/>
                  </a:lnTo>
                  <a:lnTo>
                    <a:pt x="487" y="1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4" y="0"/>
                  </a:lnTo>
                  <a:lnTo>
                    <a:pt x="506" y="0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E8E8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83" name="Freeform 95"/>
            <p:cNvSpPr>
              <a:spLocks/>
            </p:cNvSpPr>
            <p:nvPr/>
          </p:nvSpPr>
          <p:spPr bwMode="auto">
            <a:xfrm>
              <a:off x="1325" y="2219"/>
              <a:ext cx="3" cy="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3"/>
                </a:cxn>
                <a:cxn ang="0">
                  <a:pos x="7" y="5"/>
                </a:cxn>
                <a:cxn ang="0">
                  <a:pos x="7" y="7"/>
                </a:cxn>
                <a:cxn ang="0">
                  <a:pos x="6" y="8"/>
                </a:cxn>
                <a:cxn ang="0">
                  <a:pos x="4" y="8"/>
                </a:cxn>
                <a:cxn ang="0">
                  <a:pos x="2" y="8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7" y="3"/>
                  </a:lnTo>
                  <a:lnTo>
                    <a:pt x="7" y="5"/>
                  </a:lnTo>
                  <a:lnTo>
                    <a:pt x="7" y="7"/>
                  </a:lnTo>
                  <a:lnTo>
                    <a:pt x="6" y="8"/>
                  </a:lnTo>
                  <a:lnTo>
                    <a:pt x="4" y="8"/>
                  </a:lnTo>
                  <a:lnTo>
                    <a:pt x="2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2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0DE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84" name="Freeform 96"/>
            <p:cNvSpPr>
              <a:spLocks/>
            </p:cNvSpPr>
            <p:nvPr/>
          </p:nvSpPr>
          <p:spPr bwMode="auto">
            <a:xfrm>
              <a:off x="1461" y="2130"/>
              <a:ext cx="435" cy="265"/>
            </a:xfrm>
            <a:custGeom>
              <a:avLst/>
              <a:gdLst/>
              <a:ahLst/>
              <a:cxnLst>
                <a:cxn ang="0">
                  <a:pos x="608" y="7"/>
                </a:cxn>
                <a:cxn ang="0">
                  <a:pos x="643" y="42"/>
                </a:cxn>
                <a:cxn ang="0">
                  <a:pos x="643" y="83"/>
                </a:cxn>
                <a:cxn ang="0">
                  <a:pos x="618" y="120"/>
                </a:cxn>
                <a:cxn ang="0">
                  <a:pos x="568" y="139"/>
                </a:cxn>
                <a:cxn ang="0">
                  <a:pos x="513" y="141"/>
                </a:cxn>
                <a:cxn ang="0">
                  <a:pos x="461" y="157"/>
                </a:cxn>
                <a:cxn ang="0">
                  <a:pos x="526" y="158"/>
                </a:cxn>
                <a:cxn ang="0">
                  <a:pos x="590" y="160"/>
                </a:cxn>
                <a:cxn ang="0">
                  <a:pos x="656" y="160"/>
                </a:cxn>
                <a:cxn ang="0">
                  <a:pos x="722" y="161"/>
                </a:cxn>
                <a:cxn ang="0">
                  <a:pos x="787" y="165"/>
                </a:cxn>
                <a:cxn ang="0">
                  <a:pos x="855" y="185"/>
                </a:cxn>
                <a:cxn ang="0">
                  <a:pos x="871" y="227"/>
                </a:cxn>
                <a:cxn ang="0">
                  <a:pos x="844" y="277"/>
                </a:cxn>
                <a:cxn ang="0">
                  <a:pos x="779" y="314"/>
                </a:cxn>
                <a:cxn ang="0">
                  <a:pos x="724" y="332"/>
                </a:cxn>
                <a:cxn ang="0">
                  <a:pos x="680" y="346"/>
                </a:cxn>
                <a:cxn ang="0">
                  <a:pos x="632" y="357"/>
                </a:cxn>
                <a:cxn ang="0">
                  <a:pos x="608" y="381"/>
                </a:cxn>
                <a:cxn ang="0">
                  <a:pos x="671" y="375"/>
                </a:cxn>
                <a:cxn ang="0">
                  <a:pos x="741" y="366"/>
                </a:cxn>
                <a:cxn ang="0">
                  <a:pos x="794" y="398"/>
                </a:cxn>
                <a:cxn ang="0">
                  <a:pos x="800" y="445"/>
                </a:cxn>
                <a:cxn ang="0">
                  <a:pos x="765" y="486"/>
                </a:cxn>
                <a:cxn ang="0">
                  <a:pos x="702" y="493"/>
                </a:cxn>
                <a:cxn ang="0">
                  <a:pos x="656" y="496"/>
                </a:cxn>
                <a:cxn ang="0">
                  <a:pos x="590" y="492"/>
                </a:cxn>
                <a:cxn ang="0">
                  <a:pos x="331" y="507"/>
                </a:cxn>
                <a:cxn ang="0">
                  <a:pos x="314" y="499"/>
                </a:cxn>
                <a:cxn ang="0">
                  <a:pos x="268" y="527"/>
                </a:cxn>
                <a:cxn ang="0">
                  <a:pos x="219" y="524"/>
                </a:cxn>
                <a:cxn ang="0">
                  <a:pos x="193" y="475"/>
                </a:cxn>
                <a:cxn ang="0">
                  <a:pos x="215" y="419"/>
                </a:cxn>
                <a:cxn ang="0">
                  <a:pos x="272" y="375"/>
                </a:cxn>
                <a:cxn ang="0">
                  <a:pos x="318" y="343"/>
                </a:cxn>
                <a:cxn ang="0">
                  <a:pos x="370" y="315"/>
                </a:cxn>
                <a:cxn ang="0">
                  <a:pos x="423" y="284"/>
                </a:cxn>
                <a:cxn ang="0">
                  <a:pos x="375" y="277"/>
                </a:cxn>
                <a:cxn ang="0">
                  <a:pos x="313" y="276"/>
                </a:cxn>
                <a:cxn ang="0">
                  <a:pos x="252" y="274"/>
                </a:cxn>
                <a:cxn ang="0">
                  <a:pos x="189" y="273"/>
                </a:cxn>
                <a:cxn ang="0">
                  <a:pos x="129" y="273"/>
                </a:cxn>
                <a:cxn ang="0">
                  <a:pos x="68" y="279"/>
                </a:cxn>
                <a:cxn ang="0">
                  <a:pos x="13" y="258"/>
                </a:cxn>
                <a:cxn ang="0">
                  <a:pos x="0" y="221"/>
                </a:cxn>
                <a:cxn ang="0">
                  <a:pos x="9" y="185"/>
                </a:cxn>
                <a:cxn ang="0">
                  <a:pos x="63" y="150"/>
                </a:cxn>
                <a:cxn ang="0">
                  <a:pos x="114" y="154"/>
                </a:cxn>
                <a:cxn ang="0">
                  <a:pos x="171" y="151"/>
                </a:cxn>
                <a:cxn ang="0">
                  <a:pos x="222" y="144"/>
                </a:cxn>
                <a:cxn ang="0">
                  <a:pos x="222" y="102"/>
                </a:cxn>
                <a:cxn ang="0">
                  <a:pos x="246" y="60"/>
                </a:cxn>
                <a:cxn ang="0">
                  <a:pos x="296" y="41"/>
                </a:cxn>
                <a:cxn ang="0">
                  <a:pos x="355" y="35"/>
                </a:cxn>
                <a:cxn ang="0">
                  <a:pos x="415" y="32"/>
                </a:cxn>
                <a:cxn ang="0">
                  <a:pos x="471" y="25"/>
                </a:cxn>
                <a:cxn ang="0">
                  <a:pos x="515" y="13"/>
                </a:cxn>
                <a:cxn ang="0">
                  <a:pos x="557" y="1"/>
                </a:cxn>
              </a:cxnLst>
              <a:rect l="0" t="0" r="r" b="b"/>
              <a:pathLst>
                <a:path w="871" h="531">
                  <a:moveTo>
                    <a:pt x="557" y="1"/>
                  </a:moveTo>
                  <a:lnTo>
                    <a:pt x="562" y="0"/>
                  </a:lnTo>
                  <a:lnTo>
                    <a:pt x="570" y="0"/>
                  </a:lnTo>
                  <a:lnTo>
                    <a:pt x="575" y="0"/>
                  </a:lnTo>
                  <a:lnTo>
                    <a:pt x="581" y="0"/>
                  </a:lnTo>
                  <a:lnTo>
                    <a:pt x="586" y="0"/>
                  </a:lnTo>
                  <a:lnTo>
                    <a:pt x="592" y="1"/>
                  </a:lnTo>
                  <a:lnTo>
                    <a:pt x="596" y="3"/>
                  </a:lnTo>
                  <a:lnTo>
                    <a:pt x="601" y="4"/>
                  </a:lnTo>
                  <a:lnTo>
                    <a:pt x="605" y="6"/>
                  </a:lnTo>
                  <a:lnTo>
                    <a:pt x="608" y="7"/>
                  </a:lnTo>
                  <a:lnTo>
                    <a:pt x="612" y="8"/>
                  </a:lnTo>
                  <a:lnTo>
                    <a:pt x="618" y="11"/>
                  </a:lnTo>
                  <a:lnTo>
                    <a:pt x="623" y="15"/>
                  </a:lnTo>
                  <a:lnTo>
                    <a:pt x="630" y="21"/>
                  </a:lnTo>
                  <a:lnTo>
                    <a:pt x="632" y="24"/>
                  </a:lnTo>
                  <a:lnTo>
                    <a:pt x="634" y="27"/>
                  </a:lnTo>
                  <a:lnTo>
                    <a:pt x="636" y="29"/>
                  </a:lnTo>
                  <a:lnTo>
                    <a:pt x="638" y="32"/>
                  </a:lnTo>
                  <a:lnTo>
                    <a:pt x="640" y="35"/>
                  </a:lnTo>
                  <a:lnTo>
                    <a:pt x="642" y="39"/>
                  </a:lnTo>
                  <a:lnTo>
                    <a:pt x="643" y="42"/>
                  </a:lnTo>
                  <a:lnTo>
                    <a:pt x="643" y="46"/>
                  </a:lnTo>
                  <a:lnTo>
                    <a:pt x="645" y="49"/>
                  </a:lnTo>
                  <a:lnTo>
                    <a:pt x="645" y="53"/>
                  </a:lnTo>
                  <a:lnTo>
                    <a:pt x="645" y="56"/>
                  </a:lnTo>
                  <a:lnTo>
                    <a:pt x="647" y="60"/>
                  </a:lnTo>
                  <a:lnTo>
                    <a:pt x="647" y="63"/>
                  </a:lnTo>
                  <a:lnTo>
                    <a:pt x="647" y="69"/>
                  </a:lnTo>
                  <a:lnTo>
                    <a:pt x="647" y="71"/>
                  </a:lnTo>
                  <a:lnTo>
                    <a:pt x="647" y="76"/>
                  </a:lnTo>
                  <a:lnTo>
                    <a:pt x="645" y="78"/>
                  </a:lnTo>
                  <a:lnTo>
                    <a:pt x="643" y="83"/>
                  </a:lnTo>
                  <a:lnTo>
                    <a:pt x="642" y="87"/>
                  </a:lnTo>
                  <a:lnTo>
                    <a:pt x="642" y="90"/>
                  </a:lnTo>
                  <a:lnTo>
                    <a:pt x="640" y="94"/>
                  </a:lnTo>
                  <a:lnTo>
                    <a:pt x="638" y="97"/>
                  </a:lnTo>
                  <a:lnTo>
                    <a:pt x="636" y="99"/>
                  </a:lnTo>
                  <a:lnTo>
                    <a:pt x="634" y="104"/>
                  </a:lnTo>
                  <a:lnTo>
                    <a:pt x="632" y="106"/>
                  </a:lnTo>
                  <a:lnTo>
                    <a:pt x="630" y="109"/>
                  </a:lnTo>
                  <a:lnTo>
                    <a:pt x="627" y="112"/>
                  </a:lnTo>
                  <a:lnTo>
                    <a:pt x="623" y="116"/>
                  </a:lnTo>
                  <a:lnTo>
                    <a:pt x="618" y="120"/>
                  </a:lnTo>
                  <a:lnTo>
                    <a:pt x="612" y="126"/>
                  </a:lnTo>
                  <a:lnTo>
                    <a:pt x="607" y="127"/>
                  </a:lnTo>
                  <a:lnTo>
                    <a:pt x="605" y="130"/>
                  </a:lnTo>
                  <a:lnTo>
                    <a:pt x="599" y="132"/>
                  </a:lnTo>
                  <a:lnTo>
                    <a:pt x="596" y="133"/>
                  </a:lnTo>
                  <a:lnTo>
                    <a:pt x="592" y="134"/>
                  </a:lnTo>
                  <a:lnTo>
                    <a:pt x="586" y="136"/>
                  </a:lnTo>
                  <a:lnTo>
                    <a:pt x="583" y="137"/>
                  </a:lnTo>
                  <a:lnTo>
                    <a:pt x="577" y="139"/>
                  </a:lnTo>
                  <a:lnTo>
                    <a:pt x="572" y="139"/>
                  </a:lnTo>
                  <a:lnTo>
                    <a:pt x="568" y="139"/>
                  </a:lnTo>
                  <a:lnTo>
                    <a:pt x="562" y="139"/>
                  </a:lnTo>
                  <a:lnTo>
                    <a:pt x="557" y="139"/>
                  </a:lnTo>
                  <a:lnTo>
                    <a:pt x="551" y="137"/>
                  </a:lnTo>
                  <a:lnTo>
                    <a:pt x="546" y="137"/>
                  </a:lnTo>
                  <a:lnTo>
                    <a:pt x="539" y="136"/>
                  </a:lnTo>
                  <a:lnTo>
                    <a:pt x="535" y="136"/>
                  </a:lnTo>
                  <a:lnTo>
                    <a:pt x="529" y="136"/>
                  </a:lnTo>
                  <a:lnTo>
                    <a:pt x="526" y="136"/>
                  </a:lnTo>
                  <a:lnTo>
                    <a:pt x="522" y="137"/>
                  </a:lnTo>
                  <a:lnTo>
                    <a:pt x="518" y="139"/>
                  </a:lnTo>
                  <a:lnTo>
                    <a:pt x="513" y="141"/>
                  </a:lnTo>
                  <a:lnTo>
                    <a:pt x="507" y="143"/>
                  </a:lnTo>
                  <a:lnTo>
                    <a:pt x="502" y="144"/>
                  </a:lnTo>
                  <a:lnTo>
                    <a:pt x="496" y="146"/>
                  </a:lnTo>
                  <a:lnTo>
                    <a:pt x="491" y="147"/>
                  </a:lnTo>
                  <a:lnTo>
                    <a:pt x="485" y="148"/>
                  </a:lnTo>
                  <a:lnTo>
                    <a:pt x="480" y="150"/>
                  </a:lnTo>
                  <a:lnTo>
                    <a:pt x="476" y="151"/>
                  </a:lnTo>
                  <a:lnTo>
                    <a:pt x="471" y="153"/>
                  </a:lnTo>
                  <a:lnTo>
                    <a:pt x="467" y="154"/>
                  </a:lnTo>
                  <a:lnTo>
                    <a:pt x="463" y="155"/>
                  </a:lnTo>
                  <a:lnTo>
                    <a:pt x="461" y="157"/>
                  </a:lnTo>
                  <a:lnTo>
                    <a:pt x="467" y="157"/>
                  </a:lnTo>
                  <a:lnTo>
                    <a:pt x="472" y="157"/>
                  </a:lnTo>
                  <a:lnTo>
                    <a:pt x="478" y="157"/>
                  </a:lnTo>
                  <a:lnTo>
                    <a:pt x="483" y="157"/>
                  </a:lnTo>
                  <a:lnTo>
                    <a:pt x="489" y="157"/>
                  </a:lnTo>
                  <a:lnTo>
                    <a:pt x="496" y="158"/>
                  </a:lnTo>
                  <a:lnTo>
                    <a:pt x="502" y="158"/>
                  </a:lnTo>
                  <a:lnTo>
                    <a:pt x="507" y="158"/>
                  </a:lnTo>
                  <a:lnTo>
                    <a:pt x="513" y="158"/>
                  </a:lnTo>
                  <a:lnTo>
                    <a:pt x="518" y="158"/>
                  </a:lnTo>
                  <a:lnTo>
                    <a:pt x="526" y="158"/>
                  </a:lnTo>
                  <a:lnTo>
                    <a:pt x="531" y="160"/>
                  </a:lnTo>
                  <a:lnTo>
                    <a:pt x="537" y="160"/>
                  </a:lnTo>
                  <a:lnTo>
                    <a:pt x="542" y="160"/>
                  </a:lnTo>
                  <a:lnTo>
                    <a:pt x="548" y="160"/>
                  </a:lnTo>
                  <a:lnTo>
                    <a:pt x="555" y="160"/>
                  </a:lnTo>
                  <a:lnTo>
                    <a:pt x="561" y="160"/>
                  </a:lnTo>
                  <a:lnTo>
                    <a:pt x="566" y="160"/>
                  </a:lnTo>
                  <a:lnTo>
                    <a:pt x="572" y="160"/>
                  </a:lnTo>
                  <a:lnTo>
                    <a:pt x="579" y="160"/>
                  </a:lnTo>
                  <a:lnTo>
                    <a:pt x="585" y="160"/>
                  </a:lnTo>
                  <a:lnTo>
                    <a:pt x="590" y="160"/>
                  </a:lnTo>
                  <a:lnTo>
                    <a:pt x="596" y="160"/>
                  </a:lnTo>
                  <a:lnTo>
                    <a:pt x="603" y="160"/>
                  </a:lnTo>
                  <a:lnTo>
                    <a:pt x="608" y="160"/>
                  </a:lnTo>
                  <a:lnTo>
                    <a:pt x="614" y="160"/>
                  </a:lnTo>
                  <a:lnTo>
                    <a:pt x="621" y="160"/>
                  </a:lnTo>
                  <a:lnTo>
                    <a:pt x="627" y="160"/>
                  </a:lnTo>
                  <a:lnTo>
                    <a:pt x="632" y="160"/>
                  </a:lnTo>
                  <a:lnTo>
                    <a:pt x="638" y="160"/>
                  </a:lnTo>
                  <a:lnTo>
                    <a:pt x="645" y="160"/>
                  </a:lnTo>
                  <a:lnTo>
                    <a:pt x="651" y="160"/>
                  </a:lnTo>
                  <a:lnTo>
                    <a:pt x="656" y="160"/>
                  </a:lnTo>
                  <a:lnTo>
                    <a:pt x="664" y="160"/>
                  </a:lnTo>
                  <a:lnTo>
                    <a:pt x="669" y="160"/>
                  </a:lnTo>
                  <a:lnTo>
                    <a:pt x="675" y="160"/>
                  </a:lnTo>
                  <a:lnTo>
                    <a:pt x="680" y="160"/>
                  </a:lnTo>
                  <a:lnTo>
                    <a:pt x="686" y="160"/>
                  </a:lnTo>
                  <a:lnTo>
                    <a:pt x="693" y="160"/>
                  </a:lnTo>
                  <a:lnTo>
                    <a:pt x="698" y="161"/>
                  </a:lnTo>
                  <a:lnTo>
                    <a:pt x="704" y="161"/>
                  </a:lnTo>
                  <a:lnTo>
                    <a:pt x="709" y="161"/>
                  </a:lnTo>
                  <a:lnTo>
                    <a:pt x="715" y="161"/>
                  </a:lnTo>
                  <a:lnTo>
                    <a:pt x="722" y="161"/>
                  </a:lnTo>
                  <a:lnTo>
                    <a:pt x="728" y="161"/>
                  </a:lnTo>
                  <a:lnTo>
                    <a:pt x="735" y="162"/>
                  </a:lnTo>
                  <a:lnTo>
                    <a:pt x="741" y="162"/>
                  </a:lnTo>
                  <a:lnTo>
                    <a:pt x="746" y="164"/>
                  </a:lnTo>
                  <a:lnTo>
                    <a:pt x="752" y="164"/>
                  </a:lnTo>
                  <a:lnTo>
                    <a:pt x="759" y="164"/>
                  </a:lnTo>
                  <a:lnTo>
                    <a:pt x="765" y="164"/>
                  </a:lnTo>
                  <a:lnTo>
                    <a:pt x="770" y="164"/>
                  </a:lnTo>
                  <a:lnTo>
                    <a:pt x="776" y="164"/>
                  </a:lnTo>
                  <a:lnTo>
                    <a:pt x="781" y="165"/>
                  </a:lnTo>
                  <a:lnTo>
                    <a:pt x="787" y="165"/>
                  </a:lnTo>
                  <a:lnTo>
                    <a:pt x="794" y="167"/>
                  </a:lnTo>
                  <a:lnTo>
                    <a:pt x="800" y="167"/>
                  </a:lnTo>
                  <a:lnTo>
                    <a:pt x="805" y="168"/>
                  </a:lnTo>
                  <a:lnTo>
                    <a:pt x="811" y="169"/>
                  </a:lnTo>
                  <a:lnTo>
                    <a:pt x="818" y="169"/>
                  </a:lnTo>
                  <a:lnTo>
                    <a:pt x="823" y="171"/>
                  </a:lnTo>
                  <a:lnTo>
                    <a:pt x="829" y="172"/>
                  </a:lnTo>
                  <a:lnTo>
                    <a:pt x="834" y="172"/>
                  </a:lnTo>
                  <a:lnTo>
                    <a:pt x="840" y="174"/>
                  </a:lnTo>
                  <a:lnTo>
                    <a:pt x="847" y="179"/>
                  </a:lnTo>
                  <a:lnTo>
                    <a:pt x="855" y="185"/>
                  </a:lnTo>
                  <a:lnTo>
                    <a:pt x="857" y="188"/>
                  </a:lnTo>
                  <a:lnTo>
                    <a:pt x="858" y="192"/>
                  </a:lnTo>
                  <a:lnTo>
                    <a:pt x="860" y="195"/>
                  </a:lnTo>
                  <a:lnTo>
                    <a:pt x="864" y="197"/>
                  </a:lnTo>
                  <a:lnTo>
                    <a:pt x="868" y="203"/>
                  </a:lnTo>
                  <a:lnTo>
                    <a:pt x="869" y="210"/>
                  </a:lnTo>
                  <a:lnTo>
                    <a:pt x="869" y="211"/>
                  </a:lnTo>
                  <a:lnTo>
                    <a:pt x="871" y="216"/>
                  </a:lnTo>
                  <a:lnTo>
                    <a:pt x="871" y="218"/>
                  </a:lnTo>
                  <a:lnTo>
                    <a:pt x="871" y="223"/>
                  </a:lnTo>
                  <a:lnTo>
                    <a:pt x="871" y="227"/>
                  </a:lnTo>
                  <a:lnTo>
                    <a:pt x="871" y="234"/>
                  </a:lnTo>
                  <a:lnTo>
                    <a:pt x="869" y="237"/>
                  </a:lnTo>
                  <a:lnTo>
                    <a:pt x="869" y="239"/>
                  </a:lnTo>
                  <a:lnTo>
                    <a:pt x="868" y="242"/>
                  </a:lnTo>
                  <a:lnTo>
                    <a:pt x="868" y="245"/>
                  </a:lnTo>
                  <a:lnTo>
                    <a:pt x="864" y="251"/>
                  </a:lnTo>
                  <a:lnTo>
                    <a:pt x="862" y="256"/>
                  </a:lnTo>
                  <a:lnTo>
                    <a:pt x="857" y="262"/>
                  </a:lnTo>
                  <a:lnTo>
                    <a:pt x="855" y="267"/>
                  </a:lnTo>
                  <a:lnTo>
                    <a:pt x="847" y="272"/>
                  </a:lnTo>
                  <a:lnTo>
                    <a:pt x="844" y="277"/>
                  </a:lnTo>
                  <a:lnTo>
                    <a:pt x="838" y="283"/>
                  </a:lnTo>
                  <a:lnTo>
                    <a:pt x="831" y="287"/>
                  </a:lnTo>
                  <a:lnTo>
                    <a:pt x="823" y="291"/>
                  </a:lnTo>
                  <a:lnTo>
                    <a:pt x="818" y="295"/>
                  </a:lnTo>
                  <a:lnTo>
                    <a:pt x="811" y="300"/>
                  </a:lnTo>
                  <a:lnTo>
                    <a:pt x="803" y="304"/>
                  </a:lnTo>
                  <a:lnTo>
                    <a:pt x="800" y="305"/>
                  </a:lnTo>
                  <a:lnTo>
                    <a:pt x="796" y="308"/>
                  </a:lnTo>
                  <a:lnTo>
                    <a:pt x="792" y="310"/>
                  </a:lnTo>
                  <a:lnTo>
                    <a:pt x="789" y="311"/>
                  </a:lnTo>
                  <a:lnTo>
                    <a:pt x="779" y="314"/>
                  </a:lnTo>
                  <a:lnTo>
                    <a:pt x="772" y="317"/>
                  </a:lnTo>
                  <a:lnTo>
                    <a:pt x="768" y="318"/>
                  </a:lnTo>
                  <a:lnTo>
                    <a:pt x="765" y="319"/>
                  </a:lnTo>
                  <a:lnTo>
                    <a:pt x="759" y="321"/>
                  </a:lnTo>
                  <a:lnTo>
                    <a:pt x="755" y="322"/>
                  </a:lnTo>
                  <a:lnTo>
                    <a:pt x="748" y="324"/>
                  </a:lnTo>
                  <a:lnTo>
                    <a:pt x="741" y="325"/>
                  </a:lnTo>
                  <a:lnTo>
                    <a:pt x="737" y="326"/>
                  </a:lnTo>
                  <a:lnTo>
                    <a:pt x="732" y="328"/>
                  </a:lnTo>
                  <a:lnTo>
                    <a:pt x="728" y="331"/>
                  </a:lnTo>
                  <a:lnTo>
                    <a:pt x="724" y="332"/>
                  </a:lnTo>
                  <a:lnTo>
                    <a:pt x="721" y="333"/>
                  </a:lnTo>
                  <a:lnTo>
                    <a:pt x="717" y="335"/>
                  </a:lnTo>
                  <a:lnTo>
                    <a:pt x="713" y="335"/>
                  </a:lnTo>
                  <a:lnTo>
                    <a:pt x="709" y="338"/>
                  </a:lnTo>
                  <a:lnTo>
                    <a:pt x="704" y="338"/>
                  </a:lnTo>
                  <a:lnTo>
                    <a:pt x="700" y="339"/>
                  </a:lnTo>
                  <a:lnTo>
                    <a:pt x="697" y="340"/>
                  </a:lnTo>
                  <a:lnTo>
                    <a:pt x="693" y="342"/>
                  </a:lnTo>
                  <a:lnTo>
                    <a:pt x="687" y="343"/>
                  </a:lnTo>
                  <a:lnTo>
                    <a:pt x="684" y="345"/>
                  </a:lnTo>
                  <a:lnTo>
                    <a:pt x="680" y="346"/>
                  </a:lnTo>
                  <a:lnTo>
                    <a:pt x="676" y="347"/>
                  </a:lnTo>
                  <a:lnTo>
                    <a:pt x="671" y="347"/>
                  </a:lnTo>
                  <a:lnTo>
                    <a:pt x="667" y="349"/>
                  </a:lnTo>
                  <a:lnTo>
                    <a:pt x="664" y="350"/>
                  </a:lnTo>
                  <a:lnTo>
                    <a:pt x="658" y="352"/>
                  </a:lnTo>
                  <a:lnTo>
                    <a:pt x="654" y="352"/>
                  </a:lnTo>
                  <a:lnTo>
                    <a:pt x="651" y="353"/>
                  </a:lnTo>
                  <a:lnTo>
                    <a:pt x="645" y="354"/>
                  </a:lnTo>
                  <a:lnTo>
                    <a:pt x="642" y="356"/>
                  </a:lnTo>
                  <a:lnTo>
                    <a:pt x="638" y="356"/>
                  </a:lnTo>
                  <a:lnTo>
                    <a:pt x="632" y="357"/>
                  </a:lnTo>
                  <a:lnTo>
                    <a:pt x="629" y="359"/>
                  </a:lnTo>
                  <a:lnTo>
                    <a:pt x="623" y="360"/>
                  </a:lnTo>
                  <a:lnTo>
                    <a:pt x="619" y="360"/>
                  </a:lnTo>
                  <a:lnTo>
                    <a:pt x="616" y="361"/>
                  </a:lnTo>
                  <a:lnTo>
                    <a:pt x="610" y="363"/>
                  </a:lnTo>
                  <a:lnTo>
                    <a:pt x="607" y="363"/>
                  </a:lnTo>
                  <a:lnTo>
                    <a:pt x="607" y="368"/>
                  </a:lnTo>
                  <a:lnTo>
                    <a:pt x="607" y="373"/>
                  </a:lnTo>
                  <a:lnTo>
                    <a:pt x="607" y="375"/>
                  </a:lnTo>
                  <a:lnTo>
                    <a:pt x="608" y="378"/>
                  </a:lnTo>
                  <a:lnTo>
                    <a:pt x="608" y="381"/>
                  </a:lnTo>
                  <a:lnTo>
                    <a:pt x="610" y="384"/>
                  </a:lnTo>
                  <a:lnTo>
                    <a:pt x="616" y="384"/>
                  </a:lnTo>
                  <a:lnTo>
                    <a:pt x="621" y="384"/>
                  </a:lnTo>
                  <a:lnTo>
                    <a:pt x="627" y="382"/>
                  </a:lnTo>
                  <a:lnTo>
                    <a:pt x="634" y="382"/>
                  </a:lnTo>
                  <a:lnTo>
                    <a:pt x="640" y="381"/>
                  </a:lnTo>
                  <a:lnTo>
                    <a:pt x="645" y="380"/>
                  </a:lnTo>
                  <a:lnTo>
                    <a:pt x="653" y="378"/>
                  </a:lnTo>
                  <a:lnTo>
                    <a:pt x="658" y="378"/>
                  </a:lnTo>
                  <a:lnTo>
                    <a:pt x="664" y="377"/>
                  </a:lnTo>
                  <a:lnTo>
                    <a:pt x="671" y="375"/>
                  </a:lnTo>
                  <a:lnTo>
                    <a:pt x="676" y="374"/>
                  </a:lnTo>
                  <a:lnTo>
                    <a:pt x="684" y="373"/>
                  </a:lnTo>
                  <a:lnTo>
                    <a:pt x="689" y="371"/>
                  </a:lnTo>
                  <a:lnTo>
                    <a:pt x="697" y="370"/>
                  </a:lnTo>
                  <a:lnTo>
                    <a:pt x="702" y="368"/>
                  </a:lnTo>
                  <a:lnTo>
                    <a:pt x="709" y="368"/>
                  </a:lnTo>
                  <a:lnTo>
                    <a:pt x="715" y="367"/>
                  </a:lnTo>
                  <a:lnTo>
                    <a:pt x="722" y="367"/>
                  </a:lnTo>
                  <a:lnTo>
                    <a:pt x="728" y="366"/>
                  </a:lnTo>
                  <a:lnTo>
                    <a:pt x="735" y="366"/>
                  </a:lnTo>
                  <a:lnTo>
                    <a:pt x="741" y="366"/>
                  </a:lnTo>
                  <a:lnTo>
                    <a:pt x="746" y="367"/>
                  </a:lnTo>
                  <a:lnTo>
                    <a:pt x="752" y="368"/>
                  </a:lnTo>
                  <a:lnTo>
                    <a:pt x="757" y="370"/>
                  </a:lnTo>
                  <a:lnTo>
                    <a:pt x="763" y="371"/>
                  </a:lnTo>
                  <a:lnTo>
                    <a:pt x="768" y="373"/>
                  </a:lnTo>
                  <a:lnTo>
                    <a:pt x="772" y="375"/>
                  </a:lnTo>
                  <a:lnTo>
                    <a:pt x="777" y="380"/>
                  </a:lnTo>
                  <a:lnTo>
                    <a:pt x="781" y="382"/>
                  </a:lnTo>
                  <a:lnTo>
                    <a:pt x="787" y="387"/>
                  </a:lnTo>
                  <a:lnTo>
                    <a:pt x="790" y="391"/>
                  </a:lnTo>
                  <a:lnTo>
                    <a:pt x="794" y="398"/>
                  </a:lnTo>
                  <a:lnTo>
                    <a:pt x="798" y="401"/>
                  </a:lnTo>
                  <a:lnTo>
                    <a:pt x="800" y="406"/>
                  </a:lnTo>
                  <a:lnTo>
                    <a:pt x="801" y="409"/>
                  </a:lnTo>
                  <a:lnTo>
                    <a:pt x="801" y="415"/>
                  </a:lnTo>
                  <a:lnTo>
                    <a:pt x="803" y="419"/>
                  </a:lnTo>
                  <a:lnTo>
                    <a:pt x="803" y="423"/>
                  </a:lnTo>
                  <a:lnTo>
                    <a:pt x="803" y="429"/>
                  </a:lnTo>
                  <a:lnTo>
                    <a:pt x="803" y="433"/>
                  </a:lnTo>
                  <a:lnTo>
                    <a:pt x="801" y="437"/>
                  </a:lnTo>
                  <a:lnTo>
                    <a:pt x="801" y="441"/>
                  </a:lnTo>
                  <a:lnTo>
                    <a:pt x="800" y="445"/>
                  </a:lnTo>
                  <a:lnTo>
                    <a:pt x="800" y="451"/>
                  </a:lnTo>
                  <a:lnTo>
                    <a:pt x="796" y="455"/>
                  </a:lnTo>
                  <a:lnTo>
                    <a:pt x="794" y="459"/>
                  </a:lnTo>
                  <a:lnTo>
                    <a:pt x="792" y="464"/>
                  </a:lnTo>
                  <a:lnTo>
                    <a:pt x="789" y="468"/>
                  </a:lnTo>
                  <a:lnTo>
                    <a:pt x="785" y="471"/>
                  </a:lnTo>
                  <a:lnTo>
                    <a:pt x="781" y="475"/>
                  </a:lnTo>
                  <a:lnTo>
                    <a:pt x="777" y="478"/>
                  </a:lnTo>
                  <a:lnTo>
                    <a:pt x="774" y="482"/>
                  </a:lnTo>
                  <a:lnTo>
                    <a:pt x="768" y="483"/>
                  </a:lnTo>
                  <a:lnTo>
                    <a:pt x="765" y="486"/>
                  </a:lnTo>
                  <a:lnTo>
                    <a:pt x="759" y="489"/>
                  </a:lnTo>
                  <a:lnTo>
                    <a:pt x="755" y="490"/>
                  </a:lnTo>
                  <a:lnTo>
                    <a:pt x="750" y="492"/>
                  </a:lnTo>
                  <a:lnTo>
                    <a:pt x="744" y="493"/>
                  </a:lnTo>
                  <a:lnTo>
                    <a:pt x="737" y="493"/>
                  </a:lnTo>
                  <a:lnTo>
                    <a:pt x="732" y="494"/>
                  </a:lnTo>
                  <a:lnTo>
                    <a:pt x="726" y="493"/>
                  </a:lnTo>
                  <a:lnTo>
                    <a:pt x="719" y="493"/>
                  </a:lnTo>
                  <a:lnTo>
                    <a:pt x="713" y="492"/>
                  </a:lnTo>
                  <a:lnTo>
                    <a:pt x="706" y="492"/>
                  </a:lnTo>
                  <a:lnTo>
                    <a:pt x="702" y="493"/>
                  </a:lnTo>
                  <a:lnTo>
                    <a:pt x="698" y="494"/>
                  </a:lnTo>
                  <a:lnTo>
                    <a:pt x="693" y="496"/>
                  </a:lnTo>
                  <a:lnTo>
                    <a:pt x="689" y="497"/>
                  </a:lnTo>
                  <a:lnTo>
                    <a:pt x="686" y="497"/>
                  </a:lnTo>
                  <a:lnTo>
                    <a:pt x="680" y="499"/>
                  </a:lnTo>
                  <a:lnTo>
                    <a:pt x="676" y="499"/>
                  </a:lnTo>
                  <a:lnTo>
                    <a:pt x="673" y="499"/>
                  </a:lnTo>
                  <a:lnTo>
                    <a:pt x="667" y="499"/>
                  </a:lnTo>
                  <a:lnTo>
                    <a:pt x="664" y="497"/>
                  </a:lnTo>
                  <a:lnTo>
                    <a:pt x="660" y="497"/>
                  </a:lnTo>
                  <a:lnTo>
                    <a:pt x="656" y="496"/>
                  </a:lnTo>
                  <a:lnTo>
                    <a:pt x="647" y="494"/>
                  </a:lnTo>
                  <a:lnTo>
                    <a:pt x="640" y="493"/>
                  </a:lnTo>
                  <a:lnTo>
                    <a:pt x="636" y="492"/>
                  </a:lnTo>
                  <a:lnTo>
                    <a:pt x="632" y="490"/>
                  </a:lnTo>
                  <a:lnTo>
                    <a:pt x="629" y="489"/>
                  </a:lnTo>
                  <a:lnTo>
                    <a:pt x="625" y="489"/>
                  </a:lnTo>
                  <a:lnTo>
                    <a:pt x="618" y="487"/>
                  </a:lnTo>
                  <a:lnTo>
                    <a:pt x="610" y="487"/>
                  </a:lnTo>
                  <a:lnTo>
                    <a:pt x="601" y="489"/>
                  </a:lnTo>
                  <a:lnTo>
                    <a:pt x="594" y="490"/>
                  </a:lnTo>
                  <a:lnTo>
                    <a:pt x="590" y="492"/>
                  </a:lnTo>
                  <a:lnTo>
                    <a:pt x="586" y="494"/>
                  </a:lnTo>
                  <a:lnTo>
                    <a:pt x="583" y="496"/>
                  </a:lnTo>
                  <a:lnTo>
                    <a:pt x="581" y="500"/>
                  </a:lnTo>
                  <a:lnTo>
                    <a:pt x="338" y="529"/>
                  </a:lnTo>
                  <a:lnTo>
                    <a:pt x="338" y="527"/>
                  </a:lnTo>
                  <a:lnTo>
                    <a:pt x="336" y="524"/>
                  </a:lnTo>
                  <a:lnTo>
                    <a:pt x="335" y="520"/>
                  </a:lnTo>
                  <a:lnTo>
                    <a:pt x="335" y="517"/>
                  </a:lnTo>
                  <a:lnTo>
                    <a:pt x="333" y="514"/>
                  </a:lnTo>
                  <a:lnTo>
                    <a:pt x="331" y="511"/>
                  </a:lnTo>
                  <a:lnTo>
                    <a:pt x="331" y="507"/>
                  </a:lnTo>
                  <a:lnTo>
                    <a:pt x="329" y="504"/>
                  </a:lnTo>
                  <a:lnTo>
                    <a:pt x="329" y="501"/>
                  </a:lnTo>
                  <a:lnTo>
                    <a:pt x="327" y="499"/>
                  </a:lnTo>
                  <a:lnTo>
                    <a:pt x="325" y="494"/>
                  </a:lnTo>
                  <a:lnTo>
                    <a:pt x="325" y="492"/>
                  </a:lnTo>
                  <a:lnTo>
                    <a:pt x="324" y="487"/>
                  </a:lnTo>
                  <a:lnTo>
                    <a:pt x="324" y="485"/>
                  </a:lnTo>
                  <a:lnTo>
                    <a:pt x="322" y="489"/>
                  </a:lnTo>
                  <a:lnTo>
                    <a:pt x="320" y="492"/>
                  </a:lnTo>
                  <a:lnTo>
                    <a:pt x="316" y="494"/>
                  </a:lnTo>
                  <a:lnTo>
                    <a:pt x="314" y="499"/>
                  </a:lnTo>
                  <a:lnTo>
                    <a:pt x="311" y="501"/>
                  </a:lnTo>
                  <a:lnTo>
                    <a:pt x="309" y="504"/>
                  </a:lnTo>
                  <a:lnTo>
                    <a:pt x="305" y="508"/>
                  </a:lnTo>
                  <a:lnTo>
                    <a:pt x="302" y="511"/>
                  </a:lnTo>
                  <a:lnTo>
                    <a:pt x="296" y="514"/>
                  </a:lnTo>
                  <a:lnTo>
                    <a:pt x="292" y="517"/>
                  </a:lnTo>
                  <a:lnTo>
                    <a:pt x="287" y="520"/>
                  </a:lnTo>
                  <a:lnTo>
                    <a:pt x="283" y="522"/>
                  </a:lnTo>
                  <a:lnTo>
                    <a:pt x="278" y="524"/>
                  </a:lnTo>
                  <a:lnTo>
                    <a:pt x="274" y="525"/>
                  </a:lnTo>
                  <a:lnTo>
                    <a:pt x="268" y="527"/>
                  </a:lnTo>
                  <a:lnTo>
                    <a:pt x="265" y="529"/>
                  </a:lnTo>
                  <a:lnTo>
                    <a:pt x="259" y="529"/>
                  </a:lnTo>
                  <a:lnTo>
                    <a:pt x="254" y="531"/>
                  </a:lnTo>
                  <a:lnTo>
                    <a:pt x="248" y="531"/>
                  </a:lnTo>
                  <a:lnTo>
                    <a:pt x="245" y="531"/>
                  </a:lnTo>
                  <a:lnTo>
                    <a:pt x="239" y="531"/>
                  </a:lnTo>
                  <a:lnTo>
                    <a:pt x="235" y="529"/>
                  </a:lnTo>
                  <a:lnTo>
                    <a:pt x="230" y="529"/>
                  </a:lnTo>
                  <a:lnTo>
                    <a:pt x="226" y="528"/>
                  </a:lnTo>
                  <a:lnTo>
                    <a:pt x="222" y="527"/>
                  </a:lnTo>
                  <a:lnTo>
                    <a:pt x="219" y="524"/>
                  </a:lnTo>
                  <a:lnTo>
                    <a:pt x="215" y="522"/>
                  </a:lnTo>
                  <a:lnTo>
                    <a:pt x="211" y="520"/>
                  </a:lnTo>
                  <a:lnTo>
                    <a:pt x="208" y="515"/>
                  </a:lnTo>
                  <a:lnTo>
                    <a:pt x="206" y="511"/>
                  </a:lnTo>
                  <a:lnTo>
                    <a:pt x="204" y="507"/>
                  </a:lnTo>
                  <a:lnTo>
                    <a:pt x="202" y="503"/>
                  </a:lnTo>
                  <a:lnTo>
                    <a:pt x="199" y="496"/>
                  </a:lnTo>
                  <a:lnTo>
                    <a:pt x="197" y="492"/>
                  </a:lnTo>
                  <a:lnTo>
                    <a:pt x="195" y="486"/>
                  </a:lnTo>
                  <a:lnTo>
                    <a:pt x="195" y="480"/>
                  </a:lnTo>
                  <a:lnTo>
                    <a:pt x="193" y="475"/>
                  </a:lnTo>
                  <a:lnTo>
                    <a:pt x="193" y="469"/>
                  </a:lnTo>
                  <a:lnTo>
                    <a:pt x="193" y="464"/>
                  </a:lnTo>
                  <a:lnTo>
                    <a:pt x="195" y="459"/>
                  </a:lnTo>
                  <a:lnTo>
                    <a:pt x="195" y="454"/>
                  </a:lnTo>
                  <a:lnTo>
                    <a:pt x="197" y="448"/>
                  </a:lnTo>
                  <a:lnTo>
                    <a:pt x="199" y="443"/>
                  </a:lnTo>
                  <a:lnTo>
                    <a:pt x="202" y="438"/>
                  </a:lnTo>
                  <a:lnTo>
                    <a:pt x="204" y="433"/>
                  </a:lnTo>
                  <a:lnTo>
                    <a:pt x="208" y="427"/>
                  </a:lnTo>
                  <a:lnTo>
                    <a:pt x="211" y="423"/>
                  </a:lnTo>
                  <a:lnTo>
                    <a:pt x="215" y="419"/>
                  </a:lnTo>
                  <a:lnTo>
                    <a:pt x="219" y="413"/>
                  </a:lnTo>
                  <a:lnTo>
                    <a:pt x="222" y="408"/>
                  </a:lnTo>
                  <a:lnTo>
                    <a:pt x="228" y="403"/>
                  </a:lnTo>
                  <a:lnTo>
                    <a:pt x="232" y="399"/>
                  </a:lnTo>
                  <a:lnTo>
                    <a:pt x="235" y="395"/>
                  </a:lnTo>
                  <a:lnTo>
                    <a:pt x="243" y="391"/>
                  </a:lnTo>
                  <a:lnTo>
                    <a:pt x="246" y="388"/>
                  </a:lnTo>
                  <a:lnTo>
                    <a:pt x="254" y="385"/>
                  </a:lnTo>
                  <a:lnTo>
                    <a:pt x="259" y="381"/>
                  </a:lnTo>
                  <a:lnTo>
                    <a:pt x="265" y="378"/>
                  </a:lnTo>
                  <a:lnTo>
                    <a:pt x="272" y="375"/>
                  </a:lnTo>
                  <a:lnTo>
                    <a:pt x="278" y="373"/>
                  </a:lnTo>
                  <a:lnTo>
                    <a:pt x="285" y="371"/>
                  </a:lnTo>
                  <a:lnTo>
                    <a:pt x="290" y="368"/>
                  </a:lnTo>
                  <a:lnTo>
                    <a:pt x="298" y="367"/>
                  </a:lnTo>
                  <a:lnTo>
                    <a:pt x="305" y="367"/>
                  </a:lnTo>
                  <a:lnTo>
                    <a:pt x="305" y="361"/>
                  </a:lnTo>
                  <a:lnTo>
                    <a:pt x="307" y="359"/>
                  </a:lnTo>
                  <a:lnTo>
                    <a:pt x="309" y="353"/>
                  </a:lnTo>
                  <a:lnTo>
                    <a:pt x="313" y="350"/>
                  </a:lnTo>
                  <a:lnTo>
                    <a:pt x="314" y="346"/>
                  </a:lnTo>
                  <a:lnTo>
                    <a:pt x="318" y="343"/>
                  </a:lnTo>
                  <a:lnTo>
                    <a:pt x="324" y="340"/>
                  </a:lnTo>
                  <a:lnTo>
                    <a:pt x="327" y="338"/>
                  </a:lnTo>
                  <a:lnTo>
                    <a:pt x="331" y="335"/>
                  </a:lnTo>
                  <a:lnTo>
                    <a:pt x="336" y="332"/>
                  </a:lnTo>
                  <a:lnTo>
                    <a:pt x="340" y="329"/>
                  </a:lnTo>
                  <a:lnTo>
                    <a:pt x="346" y="326"/>
                  </a:lnTo>
                  <a:lnTo>
                    <a:pt x="349" y="324"/>
                  </a:lnTo>
                  <a:lnTo>
                    <a:pt x="355" y="322"/>
                  </a:lnTo>
                  <a:lnTo>
                    <a:pt x="360" y="319"/>
                  </a:lnTo>
                  <a:lnTo>
                    <a:pt x="366" y="318"/>
                  </a:lnTo>
                  <a:lnTo>
                    <a:pt x="370" y="315"/>
                  </a:lnTo>
                  <a:lnTo>
                    <a:pt x="375" y="312"/>
                  </a:lnTo>
                  <a:lnTo>
                    <a:pt x="381" y="311"/>
                  </a:lnTo>
                  <a:lnTo>
                    <a:pt x="384" y="310"/>
                  </a:lnTo>
                  <a:lnTo>
                    <a:pt x="390" y="307"/>
                  </a:lnTo>
                  <a:lnTo>
                    <a:pt x="393" y="304"/>
                  </a:lnTo>
                  <a:lnTo>
                    <a:pt x="399" y="302"/>
                  </a:lnTo>
                  <a:lnTo>
                    <a:pt x="404" y="300"/>
                  </a:lnTo>
                  <a:lnTo>
                    <a:pt x="410" y="295"/>
                  </a:lnTo>
                  <a:lnTo>
                    <a:pt x="417" y="290"/>
                  </a:lnTo>
                  <a:lnTo>
                    <a:pt x="421" y="287"/>
                  </a:lnTo>
                  <a:lnTo>
                    <a:pt x="423" y="284"/>
                  </a:lnTo>
                  <a:lnTo>
                    <a:pt x="425" y="281"/>
                  </a:lnTo>
                  <a:lnTo>
                    <a:pt x="426" y="279"/>
                  </a:lnTo>
                  <a:lnTo>
                    <a:pt x="421" y="279"/>
                  </a:lnTo>
                  <a:lnTo>
                    <a:pt x="415" y="279"/>
                  </a:lnTo>
                  <a:lnTo>
                    <a:pt x="410" y="279"/>
                  </a:lnTo>
                  <a:lnTo>
                    <a:pt x="404" y="279"/>
                  </a:lnTo>
                  <a:lnTo>
                    <a:pt x="397" y="277"/>
                  </a:lnTo>
                  <a:lnTo>
                    <a:pt x="392" y="277"/>
                  </a:lnTo>
                  <a:lnTo>
                    <a:pt x="386" y="277"/>
                  </a:lnTo>
                  <a:lnTo>
                    <a:pt x="381" y="277"/>
                  </a:lnTo>
                  <a:lnTo>
                    <a:pt x="375" y="277"/>
                  </a:lnTo>
                  <a:lnTo>
                    <a:pt x="370" y="277"/>
                  </a:lnTo>
                  <a:lnTo>
                    <a:pt x="362" y="277"/>
                  </a:lnTo>
                  <a:lnTo>
                    <a:pt x="358" y="277"/>
                  </a:lnTo>
                  <a:lnTo>
                    <a:pt x="351" y="277"/>
                  </a:lnTo>
                  <a:lnTo>
                    <a:pt x="346" y="277"/>
                  </a:lnTo>
                  <a:lnTo>
                    <a:pt x="340" y="277"/>
                  </a:lnTo>
                  <a:lnTo>
                    <a:pt x="335" y="277"/>
                  </a:lnTo>
                  <a:lnTo>
                    <a:pt x="329" y="276"/>
                  </a:lnTo>
                  <a:lnTo>
                    <a:pt x="324" y="276"/>
                  </a:lnTo>
                  <a:lnTo>
                    <a:pt x="318" y="276"/>
                  </a:lnTo>
                  <a:lnTo>
                    <a:pt x="313" y="276"/>
                  </a:lnTo>
                  <a:lnTo>
                    <a:pt x="307" y="274"/>
                  </a:lnTo>
                  <a:lnTo>
                    <a:pt x="302" y="274"/>
                  </a:lnTo>
                  <a:lnTo>
                    <a:pt x="296" y="274"/>
                  </a:lnTo>
                  <a:lnTo>
                    <a:pt x="290" y="274"/>
                  </a:lnTo>
                  <a:lnTo>
                    <a:pt x="285" y="274"/>
                  </a:lnTo>
                  <a:lnTo>
                    <a:pt x="279" y="274"/>
                  </a:lnTo>
                  <a:lnTo>
                    <a:pt x="272" y="274"/>
                  </a:lnTo>
                  <a:lnTo>
                    <a:pt x="268" y="274"/>
                  </a:lnTo>
                  <a:lnTo>
                    <a:pt x="263" y="274"/>
                  </a:lnTo>
                  <a:lnTo>
                    <a:pt x="257" y="274"/>
                  </a:lnTo>
                  <a:lnTo>
                    <a:pt x="252" y="274"/>
                  </a:lnTo>
                  <a:lnTo>
                    <a:pt x="246" y="274"/>
                  </a:lnTo>
                  <a:lnTo>
                    <a:pt x="239" y="273"/>
                  </a:lnTo>
                  <a:lnTo>
                    <a:pt x="235" y="273"/>
                  </a:lnTo>
                  <a:lnTo>
                    <a:pt x="228" y="273"/>
                  </a:lnTo>
                  <a:lnTo>
                    <a:pt x="222" y="273"/>
                  </a:lnTo>
                  <a:lnTo>
                    <a:pt x="217" y="273"/>
                  </a:lnTo>
                  <a:lnTo>
                    <a:pt x="211" y="273"/>
                  </a:lnTo>
                  <a:lnTo>
                    <a:pt x="206" y="273"/>
                  </a:lnTo>
                  <a:lnTo>
                    <a:pt x="200" y="273"/>
                  </a:lnTo>
                  <a:lnTo>
                    <a:pt x="195" y="273"/>
                  </a:lnTo>
                  <a:lnTo>
                    <a:pt x="189" y="273"/>
                  </a:lnTo>
                  <a:lnTo>
                    <a:pt x="184" y="273"/>
                  </a:lnTo>
                  <a:lnTo>
                    <a:pt x="178" y="273"/>
                  </a:lnTo>
                  <a:lnTo>
                    <a:pt x="173" y="273"/>
                  </a:lnTo>
                  <a:lnTo>
                    <a:pt x="167" y="273"/>
                  </a:lnTo>
                  <a:lnTo>
                    <a:pt x="162" y="273"/>
                  </a:lnTo>
                  <a:lnTo>
                    <a:pt x="158" y="273"/>
                  </a:lnTo>
                  <a:lnTo>
                    <a:pt x="151" y="273"/>
                  </a:lnTo>
                  <a:lnTo>
                    <a:pt x="145" y="273"/>
                  </a:lnTo>
                  <a:lnTo>
                    <a:pt x="140" y="273"/>
                  </a:lnTo>
                  <a:lnTo>
                    <a:pt x="134" y="273"/>
                  </a:lnTo>
                  <a:lnTo>
                    <a:pt x="129" y="273"/>
                  </a:lnTo>
                  <a:lnTo>
                    <a:pt x="123" y="274"/>
                  </a:lnTo>
                  <a:lnTo>
                    <a:pt x="118" y="274"/>
                  </a:lnTo>
                  <a:lnTo>
                    <a:pt x="112" y="274"/>
                  </a:lnTo>
                  <a:lnTo>
                    <a:pt x="107" y="274"/>
                  </a:lnTo>
                  <a:lnTo>
                    <a:pt x="101" y="274"/>
                  </a:lnTo>
                  <a:lnTo>
                    <a:pt x="96" y="276"/>
                  </a:lnTo>
                  <a:lnTo>
                    <a:pt x="90" y="276"/>
                  </a:lnTo>
                  <a:lnTo>
                    <a:pt x="85" y="277"/>
                  </a:lnTo>
                  <a:lnTo>
                    <a:pt x="79" y="277"/>
                  </a:lnTo>
                  <a:lnTo>
                    <a:pt x="74" y="277"/>
                  </a:lnTo>
                  <a:lnTo>
                    <a:pt x="68" y="279"/>
                  </a:lnTo>
                  <a:lnTo>
                    <a:pt x="63" y="277"/>
                  </a:lnTo>
                  <a:lnTo>
                    <a:pt x="59" y="277"/>
                  </a:lnTo>
                  <a:lnTo>
                    <a:pt x="53" y="277"/>
                  </a:lnTo>
                  <a:lnTo>
                    <a:pt x="50" y="276"/>
                  </a:lnTo>
                  <a:lnTo>
                    <a:pt x="44" y="274"/>
                  </a:lnTo>
                  <a:lnTo>
                    <a:pt x="39" y="273"/>
                  </a:lnTo>
                  <a:lnTo>
                    <a:pt x="35" y="272"/>
                  </a:lnTo>
                  <a:lnTo>
                    <a:pt x="33" y="270"/>
                  </a:lnTo>
                  <a:lnTo>
                    <a:pt x="26" y="267"/>
                  </a:lnTo>
                  <a:lnTo>
                    <a:pt x="19" y="262"/>
                  </a:lnTo>
                  <a:lnTo>
                    <a:pt x="13" y="258"/>
                  </a:lnTo>
                  <a:lnTo>
                    <a:pt x="9" y="252"/>
                  </a:lnTo>
                  <a:lnTo>
                    <a:pt x="7" y="249"/>
                  </a:lnTo>
                  <a:lnTo>
                    <a:pt x="6" y="246"/>
                  </a:lnTo>
                  <a:lnTo>
                    <a:pt x="4" y="244"/>
                  </a:lnTo>
                  <a:lnTo>
                    <a:pt x="4" y="241"/>
                  </a:lnTo>
                  <a:lnTo>
                    <a:pt x="2" y="237"/>
                  </a:lnTo>
                  <a:lnTo>
                    <a:pt x="2" y="234"/>
                  </a:lnTo>
                  <a:lnTo>
                    <a:pt x="0" y="231"/>
                  </a:lnTo>
                  <a:lnTo>
                    <a:pt x="0" y="228"/>
                  </a:lnTo>
                  <a:lnTo>
                    <a:pt x="0" y="224"/>
                  </a:lnTo>
                  <a:lnTo>
                    <a:pt x="0" y="221"/>
                  </a:lnTo>
                  <a:lnTo>
                    <a:pt x="0" y="218"/>
                  </a:lnTo>
                  <a:lnTo>
                    <a:pt x="0" y="214"/>
                  </a:lnTo>
                  <a:lnTo>
                    <a:pt x="0" y="211"/>
                  </a:lnTo>
                  <a:lnTo>
                    <a:pt x="2" y="209"/>
                  </a:lnTo>
                  <a:lnTo>
                    <a:pt x="2" y="204"/>
                  </a:lnTo>
                  <a:lnTo>
                    <a:pt x="4" y="202"/>
                  </a:lnTo>
                  <a:lnTo>
                    <a:pt x="4" y="199"/>
                  </a:lnTo>
                  <a:lnTo>
                    <a:pt x="6" y="195"/>
                  </a:lnTo>
                  <a:lnTo>
                    <a:pt x="6" y="192"/>
                  </a:lnTo>
                  <a:lnTo>
                    <a:pt x="7" y="189"/>
                  </a:lnTo>
                  <a:lnTo>
                    <a:pt x="9" y="185"/>
                  </a:lnTo>
                  <a:lnTo>
                    <a:pt x="11" y="182"/>
                  </a:lnTo>
                  <a:lnTo>
                    <a:pt x="13" y="179"/>
                  </a:lnTo>
                  <a:lnTo>
                    <a:pt x="17" y="176"/>
                  </a:lnTo>
                  <a:lnTo>
                    <a:pt x="20" y="171"/>
                  </a:lnTo>
                  <a:lnTo>
                    <a:pt x="26" y="167"/>
                  </a:lnTo>
                  <a:lnTo>
                    <a:pt x="31" y="161"/>
                  </a:lnTo>
                  <a:lnTo>
                    <a:pt x="39" y="158"/>
                  </a:lnTo>
                  <a:lnTo>
                    <a:pt x="46" y="154"/>
                  </a:lnTo>
                  <a:lnTo>
                    <a:pt x="53" y="153"/>
                  </a:lnTo>
                  <a:lnTo>
                    <a:pt x="57" y="151"/>
                  </a:lnTo>
                  <a:lnTo>
                    <a:pt x="63" y="150"/>
                  </a:lnTo>
                  <a:lnTo>
                    <a:pt x="66" y="150"/>
                  </a:lnTo>
                  <a:lnTo>
                    <a:pt x="70" y="150"/>
                  </a:lnTo>
                  <a:lnTo>
                    <a:pt x="75" y="148"/>
                  </a:lnTo>
                  <a:lnTo>
                    <a:pt x="79" y="148"/>
                  </a:lnTo>
                  <a:lnTo>
                    <a:pt x="85" y="150"/>
                  </a:lnTo>
                  <a:lnTo>
                    <a:pt x="88" y="151"/>
                  </a:lnTo>
                  <a:lnTo>
                    <a:pt x="94" y="151"/>
                  </a:lnTo>
                  <a:lnTo>
                    <a:pt x="99" y="153"/>
                  </a:lnTo>
                  <a:lnTo>
                    <a:pt x="105" y="154"/>
                  </a:lnTo>
                  <a:lnTo>
                    <a:pt x="110" y="157"/>
                  </a:lnTo>
                  <a:lnTo>
                    <a:pt x="114" y="154"/>
                  </a:lnTo>
                  <a:lnTo>
                    <a:pt x="118" y="154"/>
                  </a:lnTo>
                  <a:lnTo>
                    <a:pt x="121" y="153"/>
                  </a:lnTo>
                  <a:lnTo>
                    <a:pt x="127" y="151"/>
                  </a:lnTo>
                  <a:lnTo>
                    <a:pt x="131" y="151"/>
                  </a:lnTo>
                  <a:lnTo>
                    <a:pt x="136" y="151"/>
                  </a:lnTo>
                  <a:lnTo>
                    <a:pt x="142" y="151"/>
                  </a:lnTo>
                  <a:lnTo>
                    <a:pt x="147" y="151"/>
                  </a:lnTo>
                  <a:lnTo>
                    <a:pt x="153" y="151"/>
                  </a:lnTo>
                  <a:lnTo>
                    <a:pt x="158" y="151"/>
                  </a:lnTo>
                  <a:lnTo>
                    <a:pt x="164" y="151"/>
                  </a:lnTo>
                  <a:lnTo>
                    <a:pt x="171" y="151"/>
                  </a:lnTo>
                  <a:lnTo>
                    <a:pt x="177" y="151"/>
                  </a:lnTo>
                  <a:lnTo>
                    <a:pt x="184" y="151"/>
                  </a:lnTo>
                  <a:lnTo>
                    <a:pt x="189" y="151"/>
                  </a:lnTo>
                  <a:lnTo>
                    <a:pt x="195" y="151"/>
                  </a:lnTo>
                  <a:lnTo>
                    <a:pt x="200" y="151"/>
                  </a:lnTo>
                  <a:lnTo>
                    <a:pt x="204" y="150"/>
                  </a:lnTo>
                  <a:lnTo>
                    <a:pt x="210" y="148"/>
                  </a:lnTo>
                  <a:lnTo>
                    <a:pt x="213" y="148"/>
                  </a:lnTo>
                  <a:lnTo>
                    <a:pt x="217" y="147"/>
                  </a:lnTo>
                  <a:lnTo>
                    <a:pt x="221" y="146"/>
                  </a:lnTo>
                  <a:lnTo>
                    <a:pt x="222" y="144"/>
                  </a:lnTo>
                  <a:lnTo>
                    <a:pt x="226" y="143"/>
                  </a:lnTo>
                  <a:lnTo>
                    <a:pt x="228" y="140"/>
                  </a:lnTo>
                  <a:lnTo>
                    <a:pt x="230" y="137"/>
                  </a:lnTo>
                  <a:lnTo>
                    <a:pt x="230" y="134"/>
                  </a:lnTo>
                  <a:lnTo>
                    <a:pt x="230" y="132"/>
                  </a:lnTo>
                  <a:lnTo>
                    <a:pt x="228" y="126"/>
                  </a:lnTo>
                  <a:lnTo>
                    <a:pt x="226" y="122"/>
                  </a:lnTo>
                  <a:lnTo>
                    <a:pt x="224" y="118"/>
                  </a:lnTo>
                  <a:lnTo>
                    <a:pt x="222" y="112"/>
                  </a:lnTo>
                  <a:lnTo>
                    <a:pt x="222" y="106"/>
                  </a:lnTo>
                  <a:lnTo>
                    <a:pt x="222" y="102"/>
                  </a:lnTo>
                  <a:lnTo>
                    <a:pt x="222" y="97"/>
                  </a:lnTo>
                  <a:lnTo>
                    <a:pt x="224" y="92"/>
                  </a:lnTo>
                  <a:lnTo>
                    <a:pt x="226" y="88"/>
                  </a:lnTo>
                  <a:lnTo>
                    <a:pt x="226" y="84"/>
                  </a:lnTo>
                  <a:lnTo>
                    <a:pt x="230" y="81"/>
                  </a:lnTo>
                  <a:lnTo>
                    <a:pt x="232" y="77"/>
                  </a:lnTo>
                  <a:lnTo>
                    <a:pt x="234" y="74"/>
                  </a:lnTo>
                  <a:lnTo>
                    <a:pt x="235" y="70"/>
                  </a:lnTo>
                  <a:lnTo>
                    <a:pt x="237" y="67"/>
                  </a:lnTo>
                  <a:lnTo>
                    <a:pt x="241" y="66"/>
                  </a:lnTo>
                  <a:lnTo>
                    <a:pt x="246" y="60"/>
                  </a:lnTo>
                  <a:lnTo>
                    <a:pt x="256" y="56"/>
                  </a:lnTo>
                  <a:lnTo>
                    <a:pt x="257" y="53"/>
                  </a:lnTo>
                  <a:lnTo>
                    <a:pt x="261" y="52"/>
                  </a:lnTo>
                  <a:lnTo>
                    <a:pt x="267" y="50"/>
                  </a:lnTo>
                  <a:lnTo>
                    <a:pt x="270" y="49"/>
                  </a:lnTo>
                  <a:lnTo>
                    <a:pt x="274" y="46"/>
                  </a:lnTo>
                  <a:lnTo>
                    <a:pt x="278" y="45"/>
                  </a:lnTo>
                  <a:lnTo>
                    <a:pt x="281" y="43"/>
                  </a:lnTo>
                  <a:lnTo>
                    <a:pt x="287" y="43"/>
                  </a:lnTo>
                  <a:lnTo>
                    <a:pt x="292" y="42"/>
                  </a:lnTo>
                  <a:lnTo>
                    <a:pt x="296" y="41"/>
                  </a:lnTo>
                  <a:lnTo>
                    <a:pt x="302" y="41"/>
                  </a:lnTo>
                  <a:lnTo>
                    <a:pt x="307" y="39"/>
                  </a:lnTo>
                  <a:lnTo>
                    <a:pt x="313" y="39"/>
                  </a:lnTo>
                  <a:lnTo>
                    <a:pt x="318" y="38"/>
                  </a:lnTo>
                  <a:lnTo>
                    <a:pt x="322" y="38"/>
                  </a:lnTo>
                  <a:lnTo>
                    <a:pt x="329" y="38"/>
                  </a:lnTo>
                  <a:lnTo>
                    <a:pt x="333" y="36"/>
                  </a:lnTo>
                  <a:lnTo>
                    <a:pt x="338" y="36"/>
                  </a:lnTo>
                  <a:lnTo>
                    <a:pt x="344" y="35"/>
                  </a:lnTo>
                  <a:lnTo>
                    <a:pt x="349" y="35"/>
                  </a:lnTo>
                  <a:lnTo>
                    <a:pt x="355" y="35"/>
                  </a:lnTo>
                  <a:lnTo>
                    <a:pt x="360" y="35"/>
                  </a:lnTo>
                  <a:lnTo>
                    <a:pt x="364" y="35"/>
                  </a:lnTo>
                  <a:lnTo>
                    <a:pt x="371" y="35"/>
                  </a:lnTo>
                  <a:lnTo>
                    <a:pt x="377" y="35"/>
                  </a:lnTo>
                  <a:lnTo>
                    <a:pt x="382" y="35"/>
                  </a:lnTo>
                  <a:lnTo>
                    <a:pt x="388" y="34"/>
                  </a:lnTo>
                  <a:lnTo>
                    <a:pt x="393" y="34"/>
                  </a:lnTo>
                  <a:lnTo>
                    <a:pt x="397" y="34"/>
                  </a:lnTo>
                  <a:lnTo>
                    <a:pt x="404" y="34"/>
                  </a:lnTo>
                  <a:lnTo>
                    <a:pt x="410" y="32"/>
                  </a:lnTo>
                  <a:lnTo>
                    <a:pt x="415" y="32"/>
                  </a:lnTo>
                  <a:lnTo>
                    <a:pt x="421" y="32"/>
                  </a:lnTo>
                  <a:lnTo>
                    <a:pt x="425" y="32"/>
                  </a:lnTo>
                  <a:lnTo>
                    <a:pt x="430" y="31"/>
                  </a:lnTo>
                  <a:lnTo>
                    <a:pt x="436" y="31"/>
                  </a:lnTo>
                  <a:lnTo>
                    <a:pt x="439" y="31"/>
                  </a:lnTo>
                  <a:lnTo>
                    <a:pt x="447" y="29"/>
                  </a:lnTo>
                  <a:lnTo>
                    <a:pt x="450" y="29"/>
                  </a:lnTo>
                  <a:lnTo>
                    <a:pt x="456" y="28"/>
                  </a:lnTo>
                  <a:lnTo>
                    <a:pt x="460" y="28"/>
                  </a:lnTo>
                  <a:lnTo>
                    <a:pt x="465" y="27"/>
                  </a:lnTo>
                  <a:lnTo>
                    <a:pt x="471" y="25"/>
                  </a:lnTo>
                  <a:lnTo>
                    <a:pt x="476" y="24"/>
                  </a:lnTo>
                  <a:lnTo>
                    <a:pt x="480" y="22"/>
                  </a:lnTo>
                  <a:lnTo>
                    <a:pt x="483" y="21"/>
                  </a:lnTo>
                  <a:lnTo>
                    <a:pt x="489" y="20"/>
                  </a:lnTo>
                  <a:lnTo>
                    <a:pt x="493" y="18"/>
                  </a:lnTo>
                  <a:lnTo>
                    <a:pt x="494" y="18"/>
                  </a:lnTo>
                  <a:lnTo>
                    <a:pt x="498" y="17"/>
                  </a:lnTo>
                  <a:lnTo>
                    <a:pt x="502" y="15"/>
                  </a:lnTo>
                  <a:lnTo>
                    <a:pt x="506" y="15"/>
                  </a:lnTo>
                  <a:lnTo>
                    <a:pt x="511" y="13"/>
                  </a:lnTo>
                  <a:lnTo>
                    <a:pt x="515" y="13"/>
                  </a:lnTo>
                  <a:lnTo>
                    <a:pt x="520" y="11"/>
                  </a:lnTo>
                  <a:lnTo>
                    <a:pt x="526" y="10"/>
                  </a:lnTo>
                  <a:lnTo>
                    <a:pt x="531" y="8"/>
                  </a:lnTo>
                  <a:lnTo>
                    <a:pt x="535" y="7"/>
                  </a:lnTo>
                  <a:lnTo>
                    <a:pt x="540" y="6"/>
                  </a:lnTo>
                  <a:lnTo>
                    <a:pt x="546" y="4"/>
                  </a:lnTo>
                  <a:lnTo>
                    <a:pt x="548" y="3"/>
                  </a:lnTo>
                  <a:lnTo>
                    <a:pt x="551" y="3"/>
                  </a:lnTo>
                  <a:lnTo>
                    <a:pt x="555" y="1"/>
                  </a:lnTo>
                  <a:lnTo>
                    <a:pt x="557" y="1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E8E8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85" name="Freeform 97"/>
            <p:cNvSpPr>
              <a:spLocks/>
            </p:cNvSpPr>
            <p:nvPr/>
          </p:nvSpPr>
          <p:spPr bwMode="auto">
            <a:xfrm>
              <a:off x="912" y="2145"/>
              <a:ext cx="793" cy="119"/>
            </a:xfrm>
            <a:custGeom>
              <a:avLst/>
              <a:gdLst/>
              <a:ahLst/>
              <a:cxnLst>
                <a:cxn ang="0">
                  <a:pos x="228" y="0"/>
                </a:cxn>
                <a:cxn ang="0">
                  <a:pos x="1586" y="110"/>
                </a:cxn>
                <a:cxn ang="0">
                  <a:pos x="1257" y="218"/>
                </a:cxn>
                <a:cxn ang="0">
                  <a:pos x="494" y="236"/>
                </a:cxn>
                <a:cxn ang="0">
                  <a:pos x="0" y="130"/>
                </a:cxn>
                <a:cxn ang="0">
                  <a:pos x="228" y="0"/>
                </a:cxn>
                <a:cxn ang="0">
                  <a:pos x="228" y="0"/>
                </a:cxn>
              </a:cxnLst>
              <a:rect l="0" t="0" r="r" b="b"/>
              <a:pathLst>
                <a:path w="1586" h="236">
                  <a:moveTo>
                    <a:pt x="228" y="0"/>
                  </a:moveTo>
                  <a:lnTo>
                    <a:pt x="1586" y="110"/>
                  </a:lnTo>
                  <a:lnTo>
                    <a:pt x="1257" y="218"/>
                  </a:lnTo>
                  <a:lnTo>
                    <a:pt x="494" y="236"/>
                  </a:lnTo>
                  <a:lnTo>
                    <a:pt x="0" y="130"/>
                  </a:lnTo>
                  <a:lnTo>
                    <a:pt x="228" y="0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566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86" name="Freeform 98"/>
            <p:cNvSpPr>
              <a:spLocks/>
            </p:cNvSpPr>
            <p:nvPr/>
          </p:nvSpPr>
          <p:spPr bwMode="auto">
            <a:xfrm>
              <a:off x="1104" y="2032"/>
              <a:ext cx="323" cy="194"/>
            </a:xfrm>
            <a:custGeom>
              <a:avLst/>
              <a:gdLst/>
              <a:ahLst/>
              <a:cxnLst>
                <a:cxn ang="0">
                  <a:pos x="165" y="3"/>
                </a:cxn>
                <a:cxn ang="0">
                  <a:pos x="158" y="11"/>
                </a:cxn>
                <a:cxn ang="0">
                  <a:pos x="147" y="22"/>
                </a:cxn>
                <a:cxn ang="0">
                  <a:pos x="134" y="36"/>
                </a:cxn>
                <a:cxn ang="0">
                  <a:pos x="121" y="52"/>
                </a:cxn>
                <a:cxn ang="0">
                  <a:pos x="109" y="67"/>
                </a:cxn>
                <a:cxn ang="0">
                  <a:pos x="96" y="84"/>
                </a:cxn>
                <a:cxn ang="0">
                  <a:pos x="85" y="99"/>
                </a:cxn>
                <a:cxn ang="0">
                  <a:pos x="79" y="113"/>
                </a:cxn>
                <a:cxn ang="0">
                  <a:pos x="75" y="125"/>
                </a:cxn>
                <a:cxn ang="0">
                  <a:pos x="74" y="134"/>
                </a:cxn>
                <a:cxn ang="0">
                  <a:pos x="68" y="148"/>
                </a:cxn>
                <a:cxn ang="0">
                  <a:pos x="63" y="164"/>
                </a:cxn>
                <a:cxn ang="0">
                  <a:pos x="57" y="174"/>
                </a:cxn>
                <a:cxn ang="0">
                  <a:pos x="53" y="182"/>
                </a:cxn>
                <a:cxn ang="0">
                  <a:pos x="50" y="192"/>
                </a:cxn>
                <a:cxn ang="0">
                  <a:pos x="44" y="202"/>
                </a:cxn>
                <a:cxn ang="0">
                  <a:pos x="39" y="211"/>
                </a:cxn>
                <a:cxn ang="0">
                  <a:pos x="33" y="221"/>
                </a:cxn>
                <a:cxn ang="0">
                  <a:pos x="28" y="230"/>
                </a:cxn>
                <a:cxn ang="0">
                  <a:pos x="22" y="239"/>
                </a:cxn>
                <a:cxn ang="0">
                  <a:pos x="13" y="255"/>
                </a:cxn>
                <a:cxn ang="0">
                  <a:pos x="6" y="267"/>
                </a:cxn>
                <a:cxn ang="0">
                  <a:pos x="0" y="279"/>
                </a:cxn>
                <a:cxn ang="0">
                  <a:pos x="0" y="283"/>
                </a:cxn>
                <a:cxn ang="0">
                  <a:pos x="0" y="294"/>
                </a:cxn>
                <a:cxn ang="0">
                  <a:pos x="2" y="302"/>
                </a:cxn>
                <a:cxn ang="0">
                  <a:pos x="7" y="314"/>
                </a:cxn>
                <a:cxn ang="0">
                  <a:pos x="13" y="325"/>
                </a:cxn>
                <a:cxn ang="0">
                  <a:pos x="24" y="336"/>
                </a:cxn>
                <a:cxn ang="0">
                  <a:pos x="39" y="347"/>
                </a:cxn>
                <a:cxn ang="0">
                  <a:pos x="55" y="354"/>
                </a:cxn>
                <a:cxn ang="0">
                  <a:pos x="66" y="358"/>
                </a:cxn>
                <a:cxn ang="0">
                  <a:pos x="79" y="361"/>
                </a:cxn>
                <a:cxn ang="0">
                  <a:pos x="94" y="364"/>
                </a:cxn>
                <a:cxn ang="0">
                  <a:pos x="110" y="367"/>
                </a:cxn>
                <a:cxn ang="0">
                  <a:pos x="129" y="368"/>
                </a:cxn>
                <a:cxn ang="0">
                  <a:pos x="149" y="370"/>
                </a:cxn>
                <a:cxn ang="0">
                  <a:pos x="171" y="371"/>
                </a:cxn>
                <a:cxn ang="0">
                  <a:pos x="195" y="372"/>
                </a:cxn>
                <a:cxn ang="0">
                  <a:pos x="221" y="375"/>
                </a:cxn>
                <a:cxn ang="0">
                  <a:pos x="246" y="375"/>
                </a:cxn>
                <a:cxn ang="0">
                  <a:pos x="274" y="377"/>
                </a:cxn>
                <a:cxn ang="0">
                  <a:pos x="300" y="378"/>
                </a:cxn>
                <a:cxn ang="0">
                  <a:pos x="327" y="379"/>
                </a:cxn>
                <a:cxn ang="0">
                  <a:pos x="355" y="381"/>
                </a:cxn>
                <a:cxn ang="0">
                  <a:pos x="380" y="381"/>
                </a:cxn>
                <a:cxn ang="0">
                  <a:pos x="404" y="382"/>
                </a:cxn>
                <a:cxn ang="0">
                  <a:pos x="428" y="384"/>
                </a:cxn>
                <a:cxn ang="0">
                  <a:pos x="450" y="384"/>
                </a:cxn>
                <a:cxn ang="0">
                  <a:pos x="471" y="385"/>
                </a:cxn>
                <a:cxn ang="0">
                  <a:pos x="489" y="385"/>
                </a:cxn>
                <a:cxn ang="0">
                  <a:pos x="504" y="386"/>
                </a:cxn>
                <a:cxn ang="0">
                  <a:pos x="515" y="386"/>
                </a:cxn>
                <a:cxn ang="0">
                  <a:pos x="529" y="386"/>
                </a:cxn>
                <a:cxn ang="0">
                  <a:pos x="645" y="287"/>
                </a:cxn>
                <a:cxn ang="0">
                  <a:pos x="171" y="0"/>
                </a:cxn>
              </a:cxnLst>
              <a:rect l="0" t="0" r="r" b="b"/>
              <a:pathLst>
                <a:path w="645" h="388">
                  <a:moveTo>
                    <a:pt x="171" y="0"/>
                  </a:moveTo>
                  <a:lnTo>
                    <a:pt x="169" y="0"/>
                  </a:lnTo>
                  <a:lnTo>
                    <a:pt x="165" y="3"/>
                  </a:lnTo>
                  <a:lnTo>
                    <a:pt x="162" y="6"/>
                  </a:lnTo>
                  <a:lnTo>
                    <a:pt x="160" y="8"/>
                  </a:lnTo>
                  <a:lnTo>
                    <a:pt x="158" y="11"/>
                  </a:lnTo>
                  <a:lnTo>
                    <a:pt x="154" y="15"/>
                  </a:lnTo>
                  <a:lnTo>
                    <a:pt x="151" y="18"/>
                  </a:lnTo>
                  <a:lnTo>
                    <a:pt x="147" y="22"/>
                  </a:lnTo>
                  <a:lnTo>
                    <a:pt x="143" y="27"/>
                  </a:lnTo>
                  <a:lnTo>
                    <a:pt x="140" y="32"/>
                  </a:lnTo>
                  <a:lnTo>
                    <a:pt x="134" y="36"/>
                  </a:lnTo>
                  <a:lnTo>
                    <a:pt x="131" y="41"/>
                  </a:lnTo>
                  <a:lnTo>
                    <a:pt x="127" y="46"/>
                  </a:lnTo>
                  <a:lnTo>
                    <a:pt x="121" y="52"/>
                  </a:lnTo>
                  <a:lnTo>
                    <a:pt x="118" y="57"/>
                  </a:lnTo>
                  <a:lnTo>
                    <a:pt x="112" y="63"/>
                  </a:lnTo>
                  <a:lnTo>
                    <a:pt x="109" y="67"/>
                  </a:lnTo>
                  <a:lnTo>
                    <a:pt x="105" y="73"/>
                  </a:lnTo>
                  <a:lnTo>
                    <a:pt x="99" y="78"/>
                  </a:lnTo>
                  <a:lnTo>
                    <a:pt x="96" y="84"/>
                  </a:lnTo>
                  <a:lnTo>
                    <a:pt x="92" y="90"/>
                  </a:lnTo>
                  <a:lnTo>
                    <a:pt x="88" y="95"/>
                  </a:lnTo>
                  <a:lnTo>
                    <a:pt x="85" y="99"/>
                  </a:lnTo>
                  <a:lnTo>
                    <a:pt x="83" y="104"/>
                  </a:lnTo>
                  <a:lnTo>
                    <a:pt x="81" y="108"/>
                  </a:lnTo>
                  <a:lnTo>
                    <a:pt x="79" y="113"/>
                  </a:lnTo>
                  <a:lnTo>
                    <a:pt x="75" y="118"/>
                  </a:lnTo>
                  <a:lnTo>
                    <a:pt x="75" y="122"/>
                  </a:lnTo>
                  <a:lnTo>
                    <a:pt x="75" y="125"/>
                  </a:lnTo>
                  <a:lnTo>
                    <a:pt x="75" y="129"/>
                  </a:lnTo>
                  <a:lnTo>
                    <a:pt x="74" y="130"/>
                  </a:lnTo>
                  <a:lnTo>
                    <a:pt x="74" y="134"/>
                  </a:lnTo>
                  <a:lnTo>
                    <a:pt x="72" y="139"/>
                  </a:lnTo>
                  <a:lnTo>
                    <a:pt x="72" y="143"/>
                  </a:lnTo>
                  <a:lnTo>
                    <a:pt x="68" y="148"/>
                  </a:lnTo>
                  <a:lnTo>
                    <a:pt x="66" y="153"/>
                  </a:lnTo>
                  <a:lnTo>
                    <a:pt x="64" y="158"/>
                  </a:lnTo>
                  <a:lnTo>
                    <a:pt x="63" y="164"/>
                  </a:lnTo>
                  <a:lnTo>
                    <a:pt x="61" y="167"/>
                  </a:lnTo>
                  <a:lnTo>
                    <a:pt x="59" y="169"/>
                  </a:lnTo>
                  <a:lnTo>
                    <a:pt x="57" y="174"/>
                  </a:lnTo>
                  <a:lnTo>
                    <a:pt x="57" y="176"/>
                  </a:lnTo>
                  <a:lnTo>
                    <a:pt x="55" y="179"/>
                  </a:lnTo>
                  <a:lnTo>
                    <a:pt x="53" y="182"/>
                  </a:lnTo>
                  <a:lnTo>
                    <a:pt x="52" y="186"/>
                  </a:lnTo>
                  <a:lnTo>
                    <a:pt x="52" y="189"/>
                  </a:lnTo>
                  <a:lnTo>
                    <a:pt x="50" y="192"/>
                  </a:lnTo>
                  <a:lnTo>
                    <a:pt x="48" y="196"/>
                  </a:lnTo>
                  <a:lnTo>
                    <a:pt x="46" y="199"/>
                  </a:lnTo>
                  <a:lnTo>
                    <a:pt x="44" y="202"/>
                  </a:lnTo>
                  <a:lnTo>
                    <a:pt x="42" y="206"/>
                  </a:lnTo>
                  <a:lnTo>
                    <a:pt x="41" y="209"/>
                  </a:lnTo>
                  <a:lnTo>
                    <a:pt x="39" y="211"/>
                  </a:lnTo>
                  <a:lnTo>
                    <a:pt x="37" y="216"/>
                  </a:lnTo>
                  <a:lnTo>
                    <a:pt x="35" y="218"/>
                  </a:lnTo>
                  <a:lnTo>
                    <a:pt x="33" y="221"/>
                  </a:lnTo>
                  <a:lnTo>
                    <a:pt x="31" y="224"/>
                  </a:lnTo>
                  <a:lnTo>
                    <a:pt x="29" y="227"/>
                  </a:lnTo>
                  <a:lnTo>
                    <a:pt x="28" y="230"/>
                  </a:lnTo>
                  <a:lnTo>
                    <a:pt x="26" y="234"/>
                  </a:lnTo>
                  <a:lnTo>
                    <a:pt x="24" y="237"/>
                  </a:lnTo>
                  <a:lnTo>
                    <a:pt x="22" y="239"/>
                  </a:lnTo>
                  <a:lnTo>
                    <a:pt x="18" y="245"/>
                  </a:lnTo>
                  <a:lnTo>
                    <a:pt x="17" y="251"/>
                  </a:lnTo>
                  <a:lnTo>
                    <a:pt x="13" y="255"/>
                  </a:lnTo>
                  <a:lnTo>
                    <a:pt x="11" y="260"/>
                  </a:lnTo>
                  <a:lnTo>
                    <a:pt x="9" y="265"/>
                  </a:lnTo>
                  <a:lnTo>
                    <a:pt x="6" y="267"/>
                  </a:lnTo>
                  <a:lnTo>
                    <a:pt x="4" y="272"/>
                  </a:lnTo>
                  <a:lnTo>
                    <a:pt x="4" y="274"/>
                  </a:lnTo>
                  <a:lnTo>
                    <a:pt x="0" y="279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83"/>
                  </a:lnTo>
                  <a:lnTo>
                    <a:pt x="0" y="286"/>
                  </a:lnTo>
                  <a:lnTo>
                    <a:pt x="0" y="291"/>
                  </a:lnTo>
                  <a:lnTo>
                    <a:pt x="0" y="294"/>
                  </a:lnTo>
                  <a:lnTo>
                    <a:pt x="0" y="297"/>
                  </a:lnTo>
                  <a:lnTo>
                    <a:pt x="2" y="300"/>
                  </a:lnTo>
                  <a:lnTo>
                    <a:pt x="2" y="302"/>
                  </a:lnTo>
                  <a:lnTo>
                    <a:pt x="4" y="307"/>
                  </a:lnTo>
                  <a:lnTo>
                    <a:pt x="6" y="309"/>
                  </a:lnTo>
                  <a:lnTo>
                    <a:pt x="7" y="314"/>
                  </a:lnTo>
                  <a:lnTo>
                    <a:pt x="9" y="318"/>
                  </a:lnTo>
                  <a:lnTo>
                    <a:pt x="11" y="321"/>
                  </a:lnTo>
                  <a:lnTo>
                    <a:pt x="13" y="325"/>
                  </a:lnTo>
                  <a:lnTo>
                    <a:pt x="17" y="329"/>
                  </a:lnTo>
                  <a:lnTo>
                    <a:pt x="20" y="332"/>
                  </a:lnTo>
                  <a:lnTo>
                    <a:pt x="24" y="336"/>
                  </a:lnTo>
                  <a:lnTo>
                    <a:pt x="29" y="340"/>
                  </a:lnTo>
                  <a:lnTo>
                    <a:pt x="33" y="343"/>
                  </a:lnTo>
                  <a:lnTo>
                    <a:pt x="39" y="347"/>
                  </a:lnTo>
                  <a:lnTo>
                    <a:pt x="46" y="350"/>
                  </a:lnTo>
                  <a:lnTo>
                    <a:pt x="52" y="353"/>
                  </a:lnTo>
                  <a:lnTo>
                    <a:pt x="55" y="354"/>
                  </a:lnTo>
                  <a:lnTo>
                    <a:pt x="59" y="356"/>
                  </a:lnTo>
                  <a:lnTo>
                    <a:pt x="63" y="357"/>
                  </a:lnTo>
                  <a:lnTo>
                    <a:pt x="66" y="358"/>
                  </a:lnTo>
                  <a:lnTo>
                    <a:pt x="72" y="358"/>
                  </a:lnTo>
                  <a:lnTo>
                    <a:pt x="75" y="360"/>
                  </a:lnTo>
                  <a:lnTo>
                    <a:pt x="79" y="361"/>
                  </a:lnTo>
                  <a:lnTo>
                    <a:pt x="85" y="363"/>
                  </a:lnTo>
                  <a:lnTo>
                    <a:pt x="88" y="363"/>
                  </a:lnTo>
                  <a:lnTo>
                    <a:pt x="94" y="364"/>
                  </a:lnTo>
                  <a:lnTo>
                    <a:pt x="99" y="365"/>
                  </a:lnTo>
                  <a:lnTo>
                    <a:pt x="105" y="367"/>
                  </a:lnTo>
                  <a:lnTo>
                    <a:pt x="110" y="367"/>
                  </a:lnTo>
                  <a:lnTo>
                    <a:pt x="116" y="367"/>
                  </a:lnTo>
                  <a:lnTo>
                    <a:pt x="121" y="368"/>
                  </a:lnTo>
                  <a:lnTo>
                    <a:pt x="129" y="368"/>
                  </a:lnTo>
                  <a:lnTo>
                    <a:pt x="134" y="368"/>
                  </a:lnTo>
                  <a:lnTo>
                    <a:pt x="142" y="370"/>
                  </a:lnTo>
                  <a:lnTo>
                    <a:pt x="149" y="370"/>
                  </a:lnTo>
                  <a:lnTo>
                    <a:pt x="156" y="370"/>
                  </a:lnTo>
                  <a:lnTo>
                    <a:pt x="164" y="370"/>
                  </a:lnTo>
                  <a:lnTo>
                    <a:pt x="171" y="371"/>
                  </a:lnTo>
                  <a:lnTo>
                    <a:pt x="178" y="371"/>
                  </a:lnTo>
                  <a:lnTo>
                    <a:pt x="188" y="372"/>
                  </a:lnTo>
                  <a:lnTo>
                    <a:pt x="195" y="372"/>
                  </a:lnTo>
                  <a:lnTo>
                    <a:pt x="204" y="372"/>
                  </a:lnTo>
                  <a:lnTo>
                    <a:pt x="213" y="374"/>
                  </a:lnTo>
                  <a:lnTo>
                    <a:pt x="221" y="375"/>
                  </a:lnTo>
                  <a:lnTo>
                    <a:pt x="230" y="375"/>
                  </a:lnTo>
                  <a:lnTo>
                    <a:pt x="239" y="375"/>
                  </a:lnTo>
                  <a:lnTo>
                    <a:pt x="246" y="375"/>
                  </a:lnTo>
                  <a:lnTo>
                    <a:pt x="256" y="377"/>
                  </a:lnTo>
                  <a:lnTo>
                    <a:pt x="265" y="377"/>
                  </a:lnTo>
                  <a:lnTo>
                    <a:pt x="274" y="377"/>
                  </a:lnTo>
                  <a:lnTo>
                    <a:pt x="281" y="378"/>
                  </a:lnTo>
                  <a:lnTo>
                    <a:pt x="292" y="378"/>
                  </a:lnTo>
                  <a:lnTo>
                    <a:pt x="300" y="378"/>
                  </a:lnTo>
                  <a:lnTo>
                    <a:pt x="309" y="378"/>
                  </a:lnTo>
                  <a:lnTo>
                    <a:pt x="318" y="379"/>
                  </a:lnTo>
                  <a:lnTo>
                    <a:pt x="327" y="379"/>
                  </a:lnTo>
                  <a:lnTo>
                    <a:pt x="336" y="379"/>
                  </a:lnTo>
                  <a:lnTo>
                    <a:pt x="346" y="381"/>
                  </a:lnTo>
                  <a:lnTo>
                    <a:pt x="355" y="381"/>
                  </a:lnTo>
                  <a:lnTo>
                    <a:pt x="364" y="381"/>
                  </a:lnTo>
                  <a:lnTo>
                    <a:pt x="371" y="381"/>
                  </a:lnTo>
                  <a:lnTo>
                    <a:pt x="380" y="381"/>
                  </a:lnTo>
                  <a:lnTo>
                    <a:pt x="388" y="382"/>
                  </a:lnTo>
                  <a:lnTo>
                    <a:pt x="397" y="382"/>
                  </a:lnTo>
                  <a:lnTo>
                    <a:pt x="404" y="382"/>
                  </a:lnTo>
                  <a:lnTo>
                    <a:pt x="414" y="382"/>
                  </a:lnTo>
                  <a:lnTo>
                    <a:pt x="421" y="382"/>
                  </a:lnTo>
                  <a:lnTo>
                    <a:pt x="428" y="384"/>
                  </a:lnTo>
                  <a:lnTo>
                    <a:pt x="436" y="384"/>
                  </a:lnTo>
                  <a:lnTo>
                    <a:pt x="443" y="384"/>
                  </a:lnTo>
                  <a:lnTo>
                    <a:pt x="450" y="384"/>
                  </a:lnTo>
                  <a:lnTo>
                    <a:pt x="458" y="385"/>
                  </a:lnTo>
                  <a:lnTo>
                    <a:pt x="463" y="385"/>
                  </a:lnTo>
                  <a:lnTo>
                    <a:pt x="471" y="385"/>
                  </a:lnTo>
                  <a:lnTo>
                    <a:pt x="476" y="385"/>
                  </a:lnTo>
                  <a:lnTo>
                    <a:pt x="483" y="385"/>
                  </a:lnTo>
                  <a:lnTo>
                    <a:pt x="489" y="385"/>
                  </a:lnTo>
                  <a:lnTo>
                    <a:pt x="493" y="385"/>
                  </a:lnTo>
                  <a:lnTo>
                    <a:pt x="498" y="385"/>
                  </a:lnTo>
                  <a:lnTo>
                    <a:pt x="504" y="386"/>
                  </a:lnTo>
                  <a:lnTo>
                    <a:pt x="507" y="386"/>
                  </a:lnTo>
                  <a:lnTo>
                    <a:pt x="513" y="386"/>
                  </a:lnTo>
                  <a:lnTo>
                    <a:pt x="515" y="386"/>
                  </a:lnTo>
                  <a:lnTo>
                    <a:pt x="520" y="386"/>
                  </a:lnTo>
                  <a:lnTo>
                    <a:pt x="526" y="386"/>
                  </a:lnTo>
                  <a:lnTo>
                    <a:pt x="529" y="386"/>
                  </a:lnTo>
                  <a:lnTo>
                    <a:pt x="533" y="386"/>
                  </a:lnTo>
                  <a:lnTo>
                    <a:pt x="535" y="388"/>
                  </a:lnTo>
                  <a:lnTo>
                    <a:pt x="645" y="287"/>
                  </a:lnTo>
                  <a:lnTo>
                    <a:pt x="559" y="42"/>
                  </a:lnTo>
                  <a:lnTo>
                    <a:pt x="171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94D4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87" name="Freeform 99"/>
            <p:cNvSpPr>
              <a:spLocks/>
            </p:cNvSpPr>
            <p:nvPr/>
          </p:nvSpPr>
          <p:spPr bwMode="auto">
            <a:xfrm>
              <a:off x="1230" y="1926"/>
              <a:ext cx="498" cy="371"/>
            </a:xfrm>
            <a:custGeom>
              <a:avLst/>
              <a:gdLst/>
              <a:ahLst/>
              <a:cxnLst>
                <a:cxn ang="0">
                  <a:pos x="634" y="0"/>
                </a:cxn>
                <a:cxn ang="0">
                  <a:pos x="617" y="6"/>
                </a:cxn>
                <a:cxn ang="0">
                  <a:pos x="604" y="12"/>
                </a:cxn>
                <a:cxn ang="0">
                  <a:pos x="592" y="19"/>
                </a:cxn>
                <a:cxn ang="0">
                  <a:pos x="579" y="27"/>
                </a:cxn>
                <a:cxn ang="0">
                  <a:pos x="566" y="38"/>
                </a:cxn>
                <a:cxn ang="0">
                  <a:pos x="557" y="52"/>
                </a:cxn>
                <a:cxn ang="0">
                  <a:pos x="551" y="65"/>
                </a:cxn>
                <a:cxn ang="0">
                  <a:pos x="551" y="73"/>
                </a:cxn>
                <a:cxn ang="0">
                  <a:pos x="551" y="83"/>
                </a:cxn>
                <a:cxn ang="0">
                  <a:pos x="553" y="93"/>
                </a:cxn>
                <a:cxn ang="0">
                  <a:pos x="557" y="104"/>
                </a:cxn>
                <a:cxn ang="0">
                  <a:pos x="560" y="114"/>
                </a:cxn>
                <a:cxn ang="0">
                  <a:pos x="564" y="124"/>
                </a:cxn>
                <a:cxn ang="0">
                  <a:pos x="573" y="138"/>
                </a:cxn>
                <a:cxn ang="0">
                  <a:pos x="586" y="152"/>
                </a:cxn>
                <a:cxn ang="0">
                  <a:pos x="599" y="162"/>
                </a:cxn>
                <a:cxn ang="0">
                  <a:pos x="612" y="171"/>
                </a:cxn>
                <a:cxn ang="0">
                  <a:pos x="625" y="178"/>
                </a:cxn>
                <a:cxn ang="0">
                  <a:pos x="638" y="184"/>
                </a:cxn>
                <a:cxn ang="0">
                  <a:pos x="654" y="190"/>
                </a:cxn>
                <a:cxn ang="0">
                  <a:pos x="638" y="286"/>
                </a:cxn>
                <a:cxn ang="0">
                  <a:pos x="625" y="285"/>
                </a:cxn>
                <a:cxn ang="0">
                  <a:pos x="608" y="285"/>
                </a:cxn>
                <a:cxn ang="0">
                  <a:pos x="595" y="283"/>
                </a:cxn>
                <a:cxn ang="0">
                  <a:pos x="582" y="283"/>
                </a:cxn>
                <a:cxn ang="0">
                  <a:pos x="570" y="285"/>
                </a:cxn>
                <a:cxn ang="0">
                  <a:pos x="555" y="286"/>
                </a:cxn>
                <a:cxn ang="0">
                  <a:pos x="540" y="288"/>
                </a:cxn>
                <a:cxn ang="0">
                  <a:pos x="525" y="292"/>
                </a:cxn>
                <a:cxn ang="0">
                  <a:pos x="509" y="295"/>
                </a:cxn>
                <a:cxn ang="0">
                  <a:pos x="494" y="300"/>
                </a:cxn>
                <a:cxn ang="0">
                  <a:pos x="478" y="304"/>
                </a:cxn>
                <a:cxn ang="0">
                  <a:pos x="463" y="313"/>
                </a:cxn>
                <a:cxn ang="0">
                  <a:pos x="450" y="321"/>
                </a:cxn>
                <a:cxn ang="0">
                  <a:pos x="437" y="331"/>
                </a:cxn>
                <a:cxn ang="0">
                  <a:pos x="424" y="342"/>
                </a:cxn>
                <a:cxn ang="0">
                  <a:pos x="413" y="356"/>
                </a:cxn>
                <a:cxn ang="0">
                  <a:pos x="404" y="370"/>
                </a:cxn>
                <a:cxn ang="0">
                  <a:pos x="397" y="388"/>
                </a:cxn>
                <a:cxn ang="0">
                  <a:pos x="389" y="405"/>
                </a:cxn>
                <a:cxn ang="0">
                  <a:pos x="384" y="423"/>
                </a:cxn>
                <a:cxn ang="0">
                  <a:pos x="378" y="442"/>
                </a:cxn>
                <a:cxn ang="0">
                  <a:pos x="375" y="460"/>
                </a:cxn>
                <a:cxn ang="0">
                  <a:pos x="371" y="477"/>
                </a:cxn>
                <a:cxn ang="0">
                  <a:pos x="369" y="495"/>
                </a:cxn>
                <a:cxn ang="0">
                  <a:pos x="366" y="510"/>
                </a:cxn>
                <a:cxn ang="0">
                  <a:pos x="364" y="527"/>
                </a:cxn>
                <a:cxn ang="0">
                  <a:pos x="362" y="542"/>
                </a:cxn>
                <a:cxn ang="0">
                  <a:pos x="362" y="558"/>
                </a:cxn>
                <a:cxn ang="0">
                  <a:pos x="360" y="572"/>
                </a:cxn>
                <a:cxn ang="0">
                  <a:pos x="360" y="586"/>
                </a:cxn>
                <a:cxn ang="0">
                  <a:pos x="360" y="597"/>
                </a:cxn>
                <a:cxn ang="0">
                  <a:pos x="360" y="610"/>
                </a:cxn>
                <a:cxn ang="0">
                  <a:pos x="360" y="619"/>
                </a:cxn>
                <a:cxn ang="0">
                  <a:pos x="362" y="629"/>
                </a:cxn>
                <a:cxn ang="0">
                  <a:pos x="362" y="642"/>
                </a:cxn>
                <a:cxn ang="0">
                  <a:pos x="362" y="650"/>
                </a:cxn>
                <a:cxn ang="0">
                  <a:pos x="81" y="608"/>
                </a:cxn>
                <a:cxn ang="0">
                  <a:pos x="399" y="743"/>
                </a:cxn>
                <a:cxn ang="0">
                  <a:pos x="897" y="439"/>
                </a:cxn>
                <a:cxn ang="0">
                  <a:pos x="750" y="42"/>
                </a:cxn>
              </a:cxnLst>
              <a:rect l="0" t="0" r="r" b="b"/>
              <a:pathLst>
                <a:path w="996" h="743">
                  <a:moveTo>
                    <a:pt x="638" y="0"/>
                  </a:moveTo>
                  <a:lnTo>
                    <a:pt x="638" y="0"/>
                  </a:lnTo>
                  <a:lnTo>
                    <a:pt x="634" y="0"/>
                  </a:lnTo>
                  <a:lnTo>
                    <a:pt x="628" y="2"/>
                  </a:lnTo>
                  <a:lnTo>
                    <a:pt x="621" y="5"/>
                  </a:lnTo>
                  <a:lnTo>
                    <a:pt x="617" y="6"/>
                  </a:lnTo>
                  <a:lnTo>
                    <a:pt x="612" y="7"/>
                  </a:lnTo>
                  <a:lnTo>
                    <a:pt x="608" y="9"/>
                  </a:lnTo>
                  <a:lnTo>
                    <a:pt x="604" y="12"/>
                  </a:lnTo>
                  <a:lnTo>
                    <a:pt x="601" y="13"/>
                  </a:lnTo>
                  <a:lnTo>
                    <a:pt x="595" y="16"/>
                  </a:lnTo>
                  <a:lnTo>
                    <a:pt x="592" y="19"/>
                  </a:lnTo>
                  <a:lnTo>
                    <a:pt x="588" y="21"/>
                  </a:lnTo>
                  <a:lnTo>
                    <a:pt x="582" y="24"/>
                  </a:lnTo>
                  <a:lnTo>
                    <a:pt x="579" y="27"/>
                  </a:lnTo>
                  <a:lnTo>
                    <a:pt x="573" y="31"/>
                  </a:lnTo>
                  <a:lnTo>
                    <a:pt x="570" y="34"/>
                  </a:lnTo>
                  <a:lnTo>
                    <a:pt x="566" y="38"/>
                  </a:lnTo>
                  <a:lnTo>
                    <a:pt x="562" y="42"/>
                  </a:lnTo>
                  <a:lnTo>
                    <a:pt x="559" y="47"/>
                  </a:lnTo>
                  <a:lnTo>
                    <a:pt x="557" y="52"/>
                  </a:lnTo>
                  <a:lnTo>
                    <a:pt x="555" y="56"/>
                  </a:lnTo>
                  <a:lnTo>
                    <a:pt x="553" y="62"/>
                  </a:lnTo>
                  <a:lnTo>
                    <a:pt x="551" y="65"/>
                  </a:lnTo>
                  <a:lnTo>
                    <a:pt x="551" y="68"/>
                  </a:lnTo>
                  <a:lnTo>
                    <a:pt x="551" y="70"/>
                  </a:lnTo>
                  <a:lnTo>
                    <a:pt x="551" y="73"/>
                  </a:lnTo>
                  <a:lnTo>
                    <a:pt x="551" y="76"/>
                  </a:lnTo>
                  <a:lnTo>
                    <a:pt x="551" y="79"/>
                  </a:lnTo>
                  <a:lnTo>
                    <a:pt x="551" y="83"/>
                  </a:lnTo>
                  <a:lnTo>
                    <a:pt x="551" y="86"/>
                  </a:lnTo>
                  <a:lnTo>
                    <a:pt x="551" y="90"/>
                  </a:lnTo>
                  <a:lnTo>
                    <a:pt x="553" y="93"/>
                  </a:lnTo>
                  <a:lnTo>
                    <a:pt x="553" y="97"/>
                  </a:lnTo>
                  <a:lnTo>
                    <a:pt x="555" y="101"/>
                  </a:lnTo>
                  <a:lnTo>
                    <a:pt x="557" y="104"/>
                  </a:lnTo>
                  <a:lnTo>
                    <a:pt x="557" y="107"/>
                  </a:lnTo>
                  <a:lnTo>
                    <a:pt x="559" y="111"/>
                  </a:lnTo>
                  <a:lnTo>
                    <a:pt x="560" y="114"/>
                  </a:lnTo>
                  <a:lnTo>
                    <a:pt x="562" y="117"/>
                  </a:lnTo>
                  <a:lnTo>
                    <a:pt x="562" y="120"/>
                  </a:lnTo>
                  <a:lnTo>
                    <a:pt x="564" y="124"/>
                  </a:lnTo>
                  <a:lnTo>
                    <a:pt x="566" y="127"/>
                  </a:lnTo>
                  <a:lnTo>
                    <a:pt x="570" y="132"/>
                  </a:lnTo>
                  <a:lnTo>
                    <a:pt x="573" y="138"/>
                  </a:lnTo>
                  <a:lnTo>
                    <a:pt x="577" y="142"/>
                  </a:lnTo>
                  <a:lnTo>
                    <a:pt x="582" y="148"/>
                  </a:lnTo>
                  <a:lnTo>
                    <a:pt x="586" y="152"/>
                  </a:lnTo>
                  <a:lnTo>
                    <a:pt x="590" y="155"/>
                  </a:lnTo>
                  <a:lnTo>
                    <a:pt x="593" y="159"/>
                  </a:lnTo>
                  <a:lnTo>
                    <a:pt x="599" y="162"/>
                  </a:lnTo>
                  <a:lnTo>
                    <a:pt x="603" y="166"/>
                  </a:lnTo>
                  <a:lnTo>
                    <a:pt x="606" y="169"/>
                  </a:lnTo>
                  <a:lnTo>
                    <a:pt x="612" y="171"/>
                  </a:lnTo>
                  <a:lnTo>
                    <a:pt x="616" y="174"/>
                  </a:lnTo>
                  <a:lnTo>
                    <a:pt x="619" y="176"/>
                  </a:lnTo>
                  <a:lnTo>
                    <a:pt x="625" y="178"/>
                  </a:lnTo>
                  <a:lnTo>
                    <a:pt x="628" y="180"/>
                  </a:lnTo>
                  <a:lnTo>
                    <a:pt x="632" y="181"/>
                  </a:lnTo>
                  <a:lnTo>
                    <a:pt x="638" y="184"/>
                  </a:lnTo>
                  <a:lnTo>
                    <a:pt x="645" y="187"/>
                  </a:lnTo>
                  <a:lnTo>
                    <a:pt x="650" y="188"/>
                  </a:lnTo>
                  <a:lnTo>
                    <a:pt x="654" y="190"/>
                  </a:lnTo>
                  <a:lnTo>
                    <a:pt x="658" y="190"/>
                  </a:lnTo>
                  <a:lnTo>
                    <a:pt x="658" y="190"/>
                  </a:lnTo>
                  <a:lnTo>
                    <a:pt x="638" y="286"/>
                  </a:lnTo>
                  <a:lnTo>
                    <a:pt x="636" y="286"/>
                  </a:lnTo>
                  <a:lnTo>
                    <a:pt x="630" y="285"/>
                  </a:lnTo>
                  <a:lnTo>
                    <a:pt x="625" y="285"/>
                  </a:lnTo>
                  <a:lnTo>
                    <a:pt x="619" y="285"/>
                  </a:lnTo>
                  <a:lnTo>
                    <a:pt x="614" y="285"/>
                  </a:lnTo>
                  <a:lnTo>
                    <a:pt x="608" y="285"/>
                  </a:lnTo>
                  <a:lnTo>
                    <a:pt x="603" y="283"/>
                  </a:lnTo>
                  <a:lnTo>
                    <a:pt x="599" y="283"/>
                  </a:lnTo>
                  <a:lnTo>
                    <a:pt x="595" y="283"/>
                  </a:lnTo>
                  <a:lnTo>
                    <a:pt x="592" y="283"/>
                  </a:lnTo>
                  <a:lnTo>
                    <a:pt x="588" y="283"/>
                  </a:lnTo>
                  <a:lnTo>
                    <a:pt x="582" y="283"/>
                  </a:lnTo>
                  <a:lnTo>
                    <a:pt x="579" y="285"/>
                  </a:lnTo>
                  <a:lnTo>
                    <a:pt x="575" y="285"/>
                  </a:lnTo>
                  <a:lnTo>
                    <a:pt x="570" y="285"/>
                  </a:lnTo>
                  <a:lnTo>
                    <a:pt x="564" y="285"/>
                  </a:lnTo>
                  <a:lnTo>
                    <a:pt x="559" y="285"/>
                  </a:lnTo>
                  <a:lnTo>
                    <a:pt x="555" y="286"/>
                  </a:lnTo>
                  <a:lnTo>
                    <a:pt x="549" y="286"/>
                  </a:lnTo>
                  <a:lnTo>
                    <a:pt x="546" y="288"/>
                  </a:lnTo>
                  <a:lnTo>
                    <a:pt x="540" y="288"/>
                  </a:lnTo>
                  <a:lnTo>
                    <a:pt x="536" y="290"/>
                  </a:lnTo>
                  <a:lnTo>
                    <a:pt x="529" y="290"/>
                  </a:lnTo>
                  <a:lnTo>
                    <a:pt x="525" y="292"/>
                  </a:lnTo>
                  <a:lnTo>
                    <a:pt x="520" y="292"/>
                  </a:lnTo>
                  <a:lnTo>
                    <a:pt x="514" y="293"/>
                  </a:lnTo>
                  <a:lnTo>
                    <a:pt x="509" y="295"/>
                  </a:lnTo>
                  <a:lnTo>
                    <a:pt x="503" y="296"/>
                  </a:lnTo>
                  <a:lnTo>
                    <a:pt x="498" y="297"/>
                  </a:lnTo>
                  <a:lnTo>
                    <a:pt x="494" y="300"/>
                  </a:lnTo>
                  <a:lnTo>
                    <a:pt x="489" y="302"/>
                  </a:lnTo>
                  <a:lnTo>
                    <a:pt x="483" y="303"/>
                  </a:lnTo>
                  <a:lnTo>
                    <a:pt x="478" y="304"/>
                  </a:lnTo>
                  <a:lnTo>
                    <a:pt x="474" y="307"/>
                  </a:lnTo>
                  <a:lnTo>
                    <a:pt x="468" y="310"/>
                  </a:lnTo>
                  <a:lnTo>
                    <a:pt x="463" y="313"/>
                  </a:lnTo>
                  <a:lnTo>
                    <a:pt x="459" y="316"/>
                  </a:lnTo>
                  <a:lnTo>
                    <a:pt x="456" y="318"/>
                  </a:lnTo>
                  <a:lnTo>
                    <a:pt x="450" y="321"/>
                  </a:lnTo>
                  <a:lnTo>
                    <a:pt x="445" y="324"/>
                  </a:lnTo>
                  <a:lnTo>
                    <a:pt x="441" y="328"/>
                  </a:lnTo>
                  <a:lnTo>
                    <a:pt x="437" y="331"/>
                  </a:lnTo>
                  <a:lnTo>
                    <a:pt x="432" y="335"/>
                  </a:lnTo>
                  <a:lnTo>
                    <a:pt x="428" y="338"/>
                  </a:lnTo>
                  <a:lnTo>
                    <a:pt x="424" y="342"/>
                  </a:lnTo>
                  <a:lnTo>
                    <a:pt x="421" y="348"/>
                  </a:lnTo>
                  <a:lnTo>
                    <a:pt x="417" y="351"/>
                  </a:lnTo>
                  <a:lnTo>
                    <a:pt x="413" y="356"/>
                  </a:lnTo>
                  <a:lnTo>
                    <a:pt x="410" y="360"/>
                  </a:lnTo>
                  <a:lnTo>
                    <a:pt x="408" y="366"/>
                  </a:lnTo>
                  <a:lnTo>
                    <a:pt x="404" y="370"/>
                  </a:lnTo>
                  <a:lnTo>
                    <a:pt x="402" y="377"/>
                  </a:lnTo>
                  <a:lnTo>
                    <a:pt x="399" y="383"/>
                  </a:lnTo>
                  <a:lnTo>
                    <a:pt x="397" y="388"/>
                  </a:lnTo>
                  <a:lnTo>
                    <a:pt x="395" y="394"/>
                  </a:lnTo>
                  <a:lnTo>
                    <a:pt x="391" y="401"/>
                  </a:lnTo>
                  <a:lnTo>
                    <a:pt x="389" y="405"/>
                  </a:lnTo>
                  <a:lnTo>
                    <a:pt x="388" y="412"/>
                  </a:lnTo>
                  <a:lnTo>
                    <a:pt x="386" y="418"/>
                  </a:lnTo>
                  <a:lnTo>
                    <a:pt x="384" y="423"/>
                  </a:lnTo>
                  <a:lnTo>
                    <a:pt x="382" y="429"/>
                  </a:lnTo>
                  <a:lnTo>
                    <a:pt x="380" y="436"/>
                  </a:lnTo>
                  <a:lnTo>
                    <a:pt x="378" y="442"/>
                  </a:lnTo>
                  <a:lnTo>
                    <a:pt x="377" y="447"/>
                  </a:lnTo>
                  <a:lnTo>
                    <a:pt x="375" y="453"/>
                  </a:lnTo>
                  <a:lnTo>
                    <a:pt x="375" y="460"/>
                  </a:lnTo>
                  <a:lnTo>
                    <a:pt x="373" y="465"/>
                  </a:lnTo>
                  <a:lnTo>
                    <a:pt x="371" y="471"/>
                  </a:lnTo>
                  <a:lnTo>
                    <a:pt x="371" y="477"/>
                  </a:lnTo>
                  <a:lnTo>
                    <a:pt x="371" y="484"/>
                  </a:lnTo>
                  <a:lnTo>
                    <a:pt x="369" y="489"/>
                  </a:lnTo>
                  <a:lnTo>
                    <a:pt x="369" y="495"/>
                  </a:lnTo>
                  <a:lnTo>
                    <a:pt x="367" y="499"/>
                  </a:lnTo>
                  <a:lnTo>
                    <a:pt x="366" y="506"/>
                  </a:lnTo>
                  <a:lnTo>
                    <a:pt x="366" y="510"/>
                  </a:lnTo>
                  <a:lnTo>
                    <a:pt x="366" y="517"/>
                  </a:lnTo>
                  <a:lnTo>
                    <a:pt x="364" y="521"/>
                  </a:lnTo>
                  <a:lnTo>
                    <a:pt x="364" y="527"/>
                  </a:lnTo>
                  <a:lnTo>
                    <a:pt x="362" y="533"/>
                  </a:lnTo>
                  <a:lnTo>
                    <a:pt x="362" y="538"/>
                  </a:lnTo>
                  <a:lnTo>
                    <a:pt x="362" y="542"/>
                  </a:lnTo>
                  <a:lnTo>
                    <a:pt x="362" y="548"/>
                  </a:lnTo>
                  <a:lnTo>
                    <a:pt x="362" y="554"/>
                  </a:lnTo>
                  <a:lnTo>
                    <a:pt x="362" y="558"/>
                  </a:lnTo>
                  <a:lnTo>
                    <a:pt x="362" y="563"/>
                  </a:lnTo>
                  <a:lnTo>
                    <a:pt x="362" y="568"/>
                  </a:lnTo>
                  <a:lnTo>
                    <a:pt x="360" y="572"/>
                  </a:lnTo>
                  <a:lnTo>
                    <a:pt x="360" y="577"/>
                  </a:lnTo>
                  <a:lnTo>
                    <a:pt x="360" y="580"/>
                  </a:lnTo>
                  <a:lnTo>
                    <a:pt x="360" y="586"/>
                  </a:lnTo>
                  <a:lnTo>
                    <a:pt x="360" y="590"/>
                  </a:lnTo>
                  <a:lnTo>
                    <a:pt x="360" y="594"/>
                  </a:lnTo>
                  <a:lnTo>
                    <a:pt x="360" y="597"/>
                  </a:lnTo>
                  <a:lnTo>
                    <a:pt x="360" y="603"/>
                  </a:lnTo>
                  <a:lnTo>
                    <a:pt x="360" y="605"/>
                  </a:lnTo>
                  <a:lnTo>
                    <a:pt x="360" y="610"/>
                  </a:lnTo>
                  <a:lnTo>
                    <a:pt x="360" y="612"/>
                  </a:lnTo>
                  <a:lnTo>
                    <a:pt x="360" y="617"/>
                  </a:lnTo>
                  <a:lnTo>
                    <a:pt x="360" y="619"/>
                  </a:lnTo>
                  <a:lnTo>
                    <a:pt x="360" y="622"/>
                  </a:lnTo>
                  <a:lnTo>
                    <a:pt x="360" y="625"/>
                  </a:lnTo>
                  <a:lnTo>
                    <a:pt x="362" y="629"/>
                  </a:lnTo>
                  <a:lnTo>
                    <a:pt x="362" y="633"/>
                  </a:lnTo>
                  <a:lnTo>
                    <a:pt x="362" y="638"/>
                  </a:lnTo>
                  <a:lnTo>
                    <a:pt x="362" y="642"/>
                  </a:lnTo>
                  <a:lnTo>
                    <a:pt x="362" y="646"/>
                  </a:lnTo>
                  <a:lnTo>
                    <a:pt x="362" y="649"/>
                  </a:lnTo>
                  <a:lnTo>
                    <a:pt x="362" y="650"/>
                  </a:lnTo>
                  <a:lnTo>
                    <a:pt x="362" y="652"/>
                  </a:lnTo>
                  <a:lnTo>
                    <a:pt x="364" y="653"/>
                  </a:lnTo>
                  <a:lnTo>
                    <a:pt x="81" y="608"/>
                  </a:lnTo>
                  <a:lnTo>
                    <a:pt x="0" y="635"/>
                  </a:lnTo>
                  <a:lnTo>
                    <a:pt x="162" y="694"/>
                  </a:lnTo>
                  <a:lnTo>
                    <a:pt x="399" y="743"/>
                  </a:lnTo>
                  <a:lnTo>
                    <a:pt x="590" y="573"/>
                  </a:lnTo>
                  <a:lnTo>
                    <a:pt x="674" y="477"/>
                  </a:lnTo>
                  <a:lnTo>
                    <a:pt x="897" y="439"/>
                  </a:lnTo>
                  <a:lnTo>
                    <a:pt x="996" y="425"/>
                  </a:lnTo>
                  <a:lnTo>
                    <a:pt x="818" y="247"/>
                  </a:lnTo>
                  <a:lnTo>
                    <a:pt x="750" y="42"/>
                  </a:lnTo>
                  <a:lnTo>
                    <a:pt x="638" y="0"/>
                  </a:lnTo>
                  <a:lnTo>
                    <a:pt x="638" y="0"/>
                  </a:lnTo>
                  <a:close/>
                </a:path>
              </a:pathLst>
            </a:custGeom>
            <a:solidFill>
              <a:srgbClr val="FFDE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88" name="Freeform 100"/>
            <p:cNvSpPr>
              <a:spLocks/>
            </p:cNvSpPr>
            <p:nvPr/>
          </p:nvSpPr>
          <p:spPr bwMode="auto">
            <a:xfrm>
              <a:off x="1538" y="1896"/>
              <a:ext cx="310" cy="286"/>
            </a:xfrm>
            <a:custGeom>
              <a:avLst/>
              <a:gdLst/>
              <a:ahLst/>
              <a:cxnLst>
                <a:cxn ang="0">
                  <a:pos x="27" y="86"/>
                </a:cxn>
                <a:cxn ang="0">
                  <a:pos x="58" y="104"/>
                </a:cxn>
                <a:cxn ang="0">
                  <a:pos x="84" y="130"/>
                </a:cxn>
                <a:cxn ang="0">
                  <a:pos x="86" y="151"/>
                </a:cxn>
                <a:cxn ang="0">
                  <a:pos x="88" y="171"/>
                </a:cxn>
                <a:cxn ang="0">
                  <a:pos x="95" y="191"/>
                </a:cxn>
                <a:cxn ang="0">
                  <a:pos x="113" y="215"/>
                </a:cxn>
                <a:cxn ang="0">
                  <a:pos x="139" y="240"/>
                </a:cxn>
                <a:cxn ang="0">
                  <a:pos x="143" y="265"/>
                </a:cxn>
                <a:cxn ang="0">
                  <a:pos x="143" y="293"/>
                </a:cxn>
                <a:cxn ang="0">
                  <a:pos x="156" y="320"/>
                </a:cxn>
                <a:cxn ang="0">
                  <a:pos x="185" y="335"/>
                </a:cxn>
                <a:cxn ang="0">
                  <a:pos x="209" y="338"/>
                </a:cxn>
                <a:cxn ang="0">
                  <a:pos x="242" y="345"/>
                </a:cxn>
                <a:cxn ang="0">
                  <a:pos x="268" y="360"/>
                </a:cxn>
                <a:cxn ang="0">
                  <a:pos x="279" y="380"/>
                </a:cxn>
                <a:cxn ang="0">
                  <a:pos x="286" y="402"/>
                </a:cxn>
                <a:cxn ang="0">
                  <a:pos x="295" y="423"/>
                </a:cxn>
                <a:cxn ang="0">
                  <a:pos x="312" y="447"/>
                </a:cxn>
                <a:cxn ang="0">
                  <a:pos x="339" y="475"/>
                </a:cxn>
                <a:cxn ang="0">
                  <a:pos x="376" y="499"/>
                </a:cxn>
                <a:cxn ang="0">
                  <a:pos x="411" y="520"/>
                </a:cxn>
                <a:cxn ang="0">
                  <a:pos x="441" y="542"/>
                </a:cxn>
                <a:cxn ang="0">
                  <a:pos x="470" y="563"/>
                </a:cxn>
                <a:cxn ang="0">
                  <a:pos x="496" y="572"/>
                </a:cxn>
                <a:cxn ang="0">
                  <a:pos x="514" y="556"/>
                </a:cxn>
                <a:cxn ang="0">
                  <a:pos x="520" y="538"/>
                </a:cxn>
                <a:cxn ang="0">
                  <a:pos x="531" y="516"/>
                </a:cxn>
                <a:cxn ang="0">
                  <a:pos x="560" y="497"/>
                </a:cxn>
                <a:cxn ang="0">
                  <a:pos x="586" y="483"/>
                </a:cxn>
                <a:cxn ang="0">
                  <a:pos x="606" y="460"/>
                </a:cxn>
                <a:cxn ang="0">
                  <a:pos x="613" y="440"/>
                </a:cxn>
                <a:cxn ang="0">
                  <a:pos x="621" y="413"/>
                </a:cxn>
                <a:cxn ang="0">
                  <a:pos x="621" y="384"/>
                </a:cxn>
                <a:cxn ang="0">
                  <a:pos x="617" y="356"/>
                </a:cxn>
                <a:cxn ang="0">
                  <a:pos x="606" y="329"/>
                </a:cxn>
                <a:cxn ang="0">
                  <a:pos x="593" y="307"/>
                </a:cxn>
                <a:cxn ang="0">
                  <a:pos x="575" y="285"/>
                </a:cxn>
                <a:cxn ang="0">
                  <a:pos x="556" y="265"/>
                </a:cxn>
                <a:cxn ang="0">
                  <a:pos x="514" y="231"/>
                </a:cxn>
                <a:cxn ang="0">
                  <a:pos x="475" y="208"/>
                </a:cxn>
                <a:cxn ang="0">
                  <a:pos x="439" y="189"/>
                </a:cxn>
                <a:cxn ang="0">
                  <a:pos x="402" y="170"/>
                </a:cxn>
                <a:cxn ang="0">
                  <a:pos x="367" y="150"/>
                </a:cxn>
                <a:cxn ang="0">
                  <a:pos x="338" y="130"/>
                </a:cxn>
                <a:cxn ang="0">
                  <a:pos x="312" y="107"/>
                </a:cxn>
                <a:cxn ang="0">
                  <a:pos x="288" y="87"/>
                </a:cxn>
                <a:cxn ang="0">
                  <a:pos x="262" y="77"/>
                </a:cxn>
                <a:cxn ang="0">
                  <a:pos x="253" y="67"/>
                </a:cxn>
                <a:cxn ang="0">
                  <a:pos x="242" y="42"/>
                </a:cxn>
                <a:cxn ang="0">
                  <a:pos x="215" y="20"/>
                </a:cxn>
                <a:cxn ang="0">
                  <a:pos x="189" y="13"/>
                </a:cxn>
                <a:cxn ang="0">
                  <a:pos x="159" y="7"/>
                </a:cxn>
                <a:cxn ang="0">
                  <a:pos x="128" y="2"/>
                </a:cxn>
                <a:cxn ang="0">
                  <a:pos x="97" y="0"/>
                </a:cxn>
                <a:cxn ang="0">
                  <a:pos x="69" y="6"/>
                </a:cxn>
                <a:cxn ang="0">
                  <a:pos x="34" y="34"/>
                </a:cxn>
                <a:cxn ang="0">
                  <a:pos x="7" y="63"/>
                </a:cxn>
              </a:cxnLst>
              <a:rect l="0" t="0" r="r" b="b"/>
              <a:pathLst>
                <a:path w="621" h="572">
                  <a:moveTo>
                    <a:pt x="0" y="72"/>
                  </a:moveTo>
                  <a:lnTo>
                    <a:pt x="3" y="73"/>
                  </a:lnTo>
                  <a:lnTo>
                    <a:pt x="7" y="74"/>
                  </a:lnTo>
                  <a:lnTo>
                    <a:pt x="12" y="79"/>
                  </a:lnTo>
                  <a:lnTo>
                    <a:pt x="18" y="81"/>
                  </a:lnTo>
                  <a:lnTo>
                    <a:pt x="27" y="86"/>
                  </a:lnTo>
                  <a:lnTo>
                    <a:pt x="31" y="87"/>
                  </a:lnTo>
                  <a:lnTo>
                    <a:pt x="34" y="90"/>
                  </a:lnTo>
                  <a:lnTo>
                    <a:pt x="38" y="91"/>
                  </a:lnTo>
                  <a:lnTo>
                    <a:pt x="42" y="94"/>
                  </a:lnTo>
                  <a:lnTo>
                    <a:pt x="49" y="98"/>
                  </a:lnTo>
                  <a:lnTo>
                    <a:pt x="58" y="104"/>
                  </a:lnTo>
                  <a:lnTo>
                    <a:pt x="64" y="108"/>
                  </a:lnTo>
                  <a:lnTo>
                    <a:pt x="71" y="114"/>
                  </a:lnTo>
                  <a:lnTo>
                    <a:pt x="77" y="118"/>
                  </a:lnTo>
                  <a:lnTo>
                    <a:pt x="80" y="123"/>
                  </a:lnTo>
                  <a:lnTo>
                    <a:pt x="84" y="126"/>
                  </a:lnTo>
                  <a:lnTo>
                    <a:pt x="84" y="130"/>
                  </a:lnTo>
                  <a:lnTo>
                    <a:pt x="84" y="135"/>
                  </a:lnTo>
                  <a:lnTo>
                    <a:pt x="84" y="140"/>
                  </a:lnTo>
                  <a:lnTo>
                    <a:pt x="84" y="142"/>
                  </a:lnTo>
                  <a:lnTo>
                    <a:pt x="84" y="144"/>
                  </a:lnTo>
                  <a:lnTo>
                    <a:pt x="84" y="149"/>
                  </a:lnTo>
                  <a:lnTo>
                    <a:pt x="86" y="151"/>
                  </a:lnTo>
                  <a:lnTo>
                    <a:pt x="86" y="154"/>
                  </a:lnTo>
                  <a:lnTo>
                    <a:pt x="86" y="157"/>
                  </a:lnTo>
                  <a:lnTo>
                    <a:pt x="86" y="161"/>
                  </a:lnTo>
                  <a:lnTo>
                    <a:pt x="88" y="164"/>
                  </a:lnTo>
                  <a:lnTo>
                    <a:pt x="88" y="167"/>
                  </a:lnTo>
                  <a:lnTo>
                    <a:pt x="88" y="171"/>
                  </a:lnTo>
                  <a:lnTo>
                    <a:pt x="90" y="174"/>
                  </a:lnTo>
                  <a:lnTo>
                    <a:pt x="91" y="178"/>
                  </a:lnTo>
                  <a:lnTo>
                    <a:pt x="91" y="181"/>
                  </a:lnTo>
                  <a:lnTo>
                    <a:pt x="93" y="185"/>
                  </a:lnTo>
                  <a:lnTo>
                    <a:pt x="93" y="188"/>
                  </a:lnTo>
                  <a:lnTo>
                    <a:pt x="95" y="191"/>
                  </a:lnTo>
                  <a:lnTo>
                    <a:pt x="97" y="194"/>
                  </a:lnTo>
                  <a:lnTo>
                    <a:pt x="99" y="198"/>
                  </a:lnTo>
                  <a:lnTo>
                    <a:pt x="101" y="201"/>
                  </a:lnTo>
                  <a:lnTo>
                    <a:pt x="102" y="203"/>
                  </a:lnTo>
                  <a:lnTo>
                    <a:pt x="108" y="209"/>
                  </a:lnTo>
                  <a:lnTo>
                    <a:pt x="113" y="215"/>
                  </a:lnTo>
                  <a:lnTo>
                    <a:pt x="119" y="219"/>
                  </a:lnTo>
                  <a:lnTo>
                    <a:pt x="126" y="224"/>
                  </a:lnTo>
                  <a:lnTo>
                    <a:pt x="132" y="227"/>
                  </a:lnTo>
                  <a:lnTo>
                    <a:pt x="137" y="233"/>
                  </a:lnTo>
                  <a:lnTo>
                    <a:pt x="137" y="236"/>
                  </a:lnTo>
                  <a:lnTo>
                    <a:pt x="139" y="240"/>
                  </a:lnTo>
                  <a:lnTo>
                    <a:pt x="141" y="243"/>
                  </a:lnTo>
                  <a:lnTo>
                    <a:pt x="141" y="247"/>
                  </a:lnTo>
                  <a:lnTo>
                    <a:pt x="141" y="251"/>
                  </a:lnTo>
                  <a:lnTo>
                    <a:pt x="141" y="255"/>
                  </a:lnTo>
                  <a:lnTo>
                    <a:pt x="141" y="259"/>
                  </a:lnTo>
                  <a:lnTo>
                    <a:pt x="143" y="265"/>
                  </a:lnTo>
                  <a:lnTo>
                    <a:pt x="143" y="269"/>
                  </a:lnTo>
                  <a:lnTo>
                    <a:pt x="143" y="275"/>
                  </a:lnTo>
                  <a:lnTo>
                    <a:pt x="143" y="279"/>
                  </a:lnTo>
                  <a:lnTo>
                    <a:pt x="143" y="285"/>
                  </a:lnTo>
                  <a:lnTo>
                    <a:pt x="143" y="289"/>
                  </a:lnTo>
                  <a:lnTo>
                    <a:pt x="143" y="293"/>
                  </a:lnTo>
                  <a:lnTo>
                    <a:pt x="145" y="297"/>
                  </a:lnTo>
                  <a:lnTo>
                    <a:pt x="147" y="303"/>
                  </a:lnTo>
                  <a:lnTo>
                    <a:pt x="147" y="307"/>
                  </a:lnTo>
                  <a:lnTo>
                    <a:pt x="150" y="311"/>
                  </a:lnTo>
                  <a:lnTo>
                    <a:pt x="152" y="315"/>
                  </a:lnTo>
                  <a:lnTo>
                    <a:pt x="156" y="320"/>
                  </a:lnTo>
                  <a:lnTo>
                    <a:pt x="158" y="322"/>
                  </a:lnTo>
                  <a:lnTo>
                    <a:pt x="161" y="325"/>
                  </a:lnTo>
                  <a:lnTo>
                    <a:pt x="167" y="328"/>
                  </a:lnTo>
                  <a:lnTo>
                    <a:pt x="172" y="331"/>
                  </a:lnTo>
                  <a:lnTo>
                    <a:pt x="178" y="332"/>
                  </a:lnTo>
                  <a:lnTo>
                    <a:pt x="185" y="335"/>
                  </a:lnTo>
                  <a:lnTo>
                    <a:pt x="189" y="335"/>
                  </a:lnTo>
                  <a:lnTo>
                    <a:pt x="192" y="336"/>
                  </a:lnTo>
                  <a:lnTo>
                    <a:pt x="196" y="336"/>
                  </a:lnTo>
                  <a:lnTo>
                    <a:pt x="202" y="338"/>
                  </a:lnTo>
                  <a:lnTo>
                    <a:pt x="205" y="338"/>
                  </a:lnTo>
                  <a:lnTo>
                    <a:pt x="209" y="338"/>
                  </a:lnTo>
                  <a:lnTo>
                    <a:pt x="213" y="338"/>
                  </a:lnTo>
                  <a:lnTo>
                    <a:pt x="218" y="339"/>
                  </a:lnTo>
                  <a:lnTo>
                    <a:pt x="226" y="341"/>
                  </a:lnTo>
                  <a:lnTo>
                    <a:pt x="233" y="342"/>
                  </a:lnTo>
                  <a:lnTo>
                    <a:pt x="237" y="343"/>
                  </a:lnTo>
                  <a:lnTo>
                    <a:pt x="242" y="345"/>
                  </a:lnTo>
                  <a:lnTo>
                    <a:pt x="248" y="348"/>
                  </a:lnTo>
                  <a:lnTo>
                    <a:pt x="253" y="350"/>
                  </a:lnTo>
                  <a:lnTo>
                    <a:pt x="257" y="352"/>
                  </a:lnTo>
                  <a:lnTo>
                    <a:pt x="260" y="355"/>
                  </a:lnTo>
                  <a:lnTo>
                    <a:pt x="264" y="357"/>
                  </a:lnTo>
                  <a:lnTo>
                    <a:pt x="268" y="360"/>
                  </a:lnTo>
                  <a:lnTo>
                    <a:pt x="270" y="363"/>
                  </a:lnTo>
                  <a:lnTo>
                    <a:pt x="271" y="367"/>
                  </a:lnTo>
                  <a:lnTo>
                    <a:pt x="275" y="370"/>
                  </a:lnTo>
                  <a:lnTo>
                    <a:pt x="277" y="374"/>
                  </a:lnTo>
                  <a:lnTo>
                    <a:pt x="279" y="377"/>
                  </a:lnTo>
                  <a:lnTo>
                    <a:pt x="279" y="380"/>
                  </a:lnTo>
                  <a:lnTo>
                    <a:pt x="281" y="384"/>
                  </a:lnTo>
                  <a:lnTo>
                    <a:pt x="283" y="388"/>
                  </a:lnTo>
                  <a:lnTo>
                    <a:pt x="283" y="391"/>
                  </a:lnTo>
                  <a:lnTo>
                    <a:pt x="284" y="394"/>
                  </a:lnTo>
                  <a:lnTo>
                    <a:pt x="284" y="398"/>
                  </a:lnTo>
                  <a:lnTo>
                    <a:pt x="286" y="402"/>
                  </a:lnTo>
                  <a:lnTo>
                    <a:pt x="288" y="405"/>
                  </a:lnTo>
                  <a:lnTo>
                    <a:pt x="288" y="409"/>
                  </a:lnTo>
                  <a:lnTo>
                    <a:pt x="290" y="412"/>
                  </a:lnTo>
                  <a:lnTo>
                    <a:pt x="292" y="416"/>
                  </a:lnTo>
                  <a:lnTo>
                    <a:pt x="292" y="419"/>
                  </a:lnTo>
                  <a:lnTo>
                    <a:pt x="295" y="423"/>
                  </a:lnTo>
                  <a:lnTo>
                    <a:pt x="297" y="426"/>
                  </a:lnTo>
                  <a:lnTo>
                    <a:pt x="299" y="429"/>
                  </a:lnTo>
                  <a:lnTo>
                    <a:pt x="303" y="434"/>
                  </a:lnTo>
                  <a:lnTo>
                    <a:pt x="308" y="440"/>
                  </a:lnTo>
                  <a:lnTo>
                    <a:pt x="310" y="443"/>
                  </a:lnTo>
                  <a:lnTo>
                    <a:pt x="312" y="447"/>
                  </a:lnTo>
                  <a:lnTo>
                    <a:pt x="314" y="450"/>
                  </a:lnTo>
                  <a:lnTo>
                    <a:pt x="317" y="453"/>
                  </a:lnTo>
                  <a:lnTo>
                    <a:pt x="321" y="458"/>
                  </a:lnTo>
                  <a:lnTo>
                    <a:pt x="328" y="464"/>
                  </a:lnTo>
                  <a:lnTo>
                    <a:pt x="332" y="469"/>
                  </a:lnTo>
                  <a:lnTo>
                    <a:pt x="339" y="475"/>
                  </a:lnTo>
                  <a:lnTo>
                    <a:pt x="343" y="479"/>
                  </a:lnTo>
                  <a:lnTo>
                    <a:pt x="351" y="483"/>
                  </a:lnTo>
                  <a:lnTo>
                    <a:pt x="356" y="488"/>
                  </a:lnTo>
                  <a:lnTo>
                    <a:pt x="363" y="492"/>
                  </a:lnTo>
                  <a:lnTo>
                    <a:pt x="369" y="496"/>
                  </a:lnTo>
                  <a:lnTo>
                    <a:pt x="376" y="499"/>
                  </a:lnTo>
                  <a:lnTo>
                    <a:pt x="382" y="502"/>
                  </a:lnTo>
                  <a:lnTo>
                    <a:pt x="389" y="506"/>
                  </a:lnTo>
                  <a:lnTo>
                    <a:pt x="395" y="509"/>
                  </a:lnTo>
                  <a:lnTo>
                    <a:pt x="404" y="513"/>
                  </a:lnTo>
                  <a:lnTo>
                    <a:pt x="407" y="517"/>
                  </a:lnTo>
                  <a:lnTo>
                    <a:pt x="411" y="520"/>
                  </a:lnTo>
                  <a:lnTo>
                    <a:pt x="417" y="524"/>
                  </a:lnTo>
                  <a:lnTo>
                    <a:pt x="420" y="527"/>
                  </a:lnTo>
                  <a:lnTo>
                    <a:pt x="426" y="531"/>
                  </a:lnTo>
                  <a:lnTo>
                    <a:pt x="430" y="534"/>
                  </a:lnTo>
                  <a:lnTo>
                    <a:pt x="435" y="538"/>
                  </a:lnTo>
                  <a:lnTo>
                    <a:pt x="441" y="542"/>
                  </a:lnTo>
                  <a:lnTo>
                    <a:pt x="444" y="546"/>
                  </a:lnTo>
                  <a:lnTo>
                    <a:pt x="450" y="549"/>
                  </a:lnTo>
                  <a:lnTo>
                    <a:pt x="455" y="553"/>
                  </a:lnTo>
                  <a:lnTo>
                    <a:pt x="461" y="558"/>
                  </a:lnTo>
                  <a:lnTo>
                    <a:pt x="464" y="560"/>
                  </a:lnTo>
                  <a:lnTo>
                    <a:pt x="470" y="563"/>
                  </a:lnTo>
                  <a:lnTo>
                    <a:pt x="474" y="565"/>
                  </a:lnTo>
                  <a:lnTo>
                    <a:pt x="479" y="567"/>
                  </a:lnTo>
                  <a:lnTo>
                    <a:pt x="483" y="569"/>
                  </a:lnTo>
                  <a:lnTo>
                    <a:pt x="488" y="570"/>
                  </a:lnTo>
                  <a:lnTo>
                    <a:pt x="492" y="572"/>
                  </a:lnTo>
                  <a:lnTo>
                    <a:pt x="496" y="572"/>
                  </a:lnTo>
                  <a:lnTo>
                    <a:pt x="499" y="570"/>
                  </a:lnTo>
                  <a:lnTo>
                    <a:pt x="503" y="569"/>
                  </a:lnTo>
                  <a:lnTo>
                    <a:pt x="505" y="567"/>
                  </a:lnTo>
                  <a:lnTo>
                    <a:pt x="509" y="565"/>
                  </a:lnTo>
                  <a:lnTo>
                    <a:pt x="512" y="562"/>
                  </a:lnTo>
                  <a:lnTo>
                    <a:pt x="514" y="556"/>
                  </a:lnTo>
                  <a:lnTo>
                    <a:pt x="514" y="555"/>
                  </a:lnTo>
                  <a:lnTo>
                    <a:pt x="516" y="552"/>
                  </a:lnTo>
                  <a:lnTo>
                    <a:pt x="518" y="549"/>
                  </a:lnTo>
                  <a:lnTo>
                    <a:pt x="518" y="546"/>
                  </a:lnTo>
                  <a:lnTo>
                    <a:pt x="518" y="542"/>
                  </a:lnTo>
                  <a:lnTo>
                    <a:pt x="520" y="538"/>
                  </a:lnTo>
                  <a:lnTo>
                    <a:pt x="520" y="537"/>
                  </a:lnTo>
                  <a:lnTo>
                    <a:pt x="521" y="534"/>
                  </a:lnTo>
                  <a:lnTo>
                    <a:pt x="523" y="528"/>
                  </a:lnTo>
                  <a:lnTo>
                    <a:pt x="525" y="524"/>
                  </a:lnTo>
                  <a:lnTo>
                    <a:pt x="529" y="518"/>
                  </a:lnTo>
                  <a:lnTo>
                    <a:pt x="531" y="516"/>
                  </a:lnTo>
                  <a:lnTo>
                    <a:pt x="534" y="513"/>
                  </a:lnTo>
                  <a:lnTo>
                    <a:pt x="538" y="510"/>
                  </a:lnTo>
                  <a:lnTo>
                    <a:pt x="545" y="504"/>
                  </a:lnTo>
                  <a:lnTo>
                    <a:pt x="553" y="500"/>
                  </a:lnTo>
                  <a:lnTo>
                    <a:pt x="556" y="499"/>
                  </a:lnTo>
                  <a:lnTo>
                    <a:pt x="560" y="497"/>
                  </a:lnTo>
                  <a:lnTo>
                    <a:pt x="566" y="496"/>
                  </a:lnTo>
                  <a:lnTo>
                    <a:pt x="569" y="493"/>
                  </a:lnTo>
                  <a:lnTo>
                    <a:pt x="573" y="490"/>
                  </a:lnTo>
                  <a:lnTo>
                    <a:pt x="577" y="489"/>
                  </a:lnTo>
                  <a:lnTo>
                    <a:pt x="580" y="486"/>
                  </a:lnTo>
                  <a:lnTo>
                    <a:pt x="586" y="483"/>
                  </a:lnTo>
                  <a:lnTo>
                    <a:pt x="589" y="481"/>
                  </a:lnTo>
                  <a:lnTo>
                    <a:pt x="593" y="478"/>
                  </a:lnTo>
                  <a:lnTo>
                    <a:pt x="597" y="474"/>
                  </a:lnTo>
                  <a:lnTo>
                    <a:pt x="600" y="469"/>
                  </a:lnTo>
                  <a:lnTo>
                    <a:pt x="602" y="464"/>
                  </a:lnTo>
                  <a:lnTo>
                    <a:pt x="606" y="460"/>
                  </a:lnTo>
                  <a:lnTo>
                    <a:pt x="608" y="455"/>
                  </a:lnTo>
                  <a:lnTo>
                    <a:pt x="608" y="453"/>
                  </a:lnTo>
                  <a:lnTo>
                    <a:pt x="610" y="450"/>
                  </a:lnTo>
                  <a:lnTo>
                    <a:pt x="611" y="447"/>
                  </a:lnTo>
                  <a:lnTo>
                    <a:pt x="613" y="443"/>
                  </a:lnTo>
                  <a:lnTo>
                    <a:pt x="613" y="440"/>
                  </a:lnTo>
                  <a:lnTo>
                    <a:pt x="615" y="436"/>
                  </a:lnTo>
                  <a:lnTo>
                    <a:pt x="617" y="432"/>
                  </a:lnTo>
                  <a:lnTo>
                    <a:pt x="617" y="427"/>
                  </a:lnTo>
                  <a:lnTo>
                    <a:pt x="619" y="423"/>
                  </a:lnTo>
                  <a:lnTo>
                    <a:pt x="619" y="418"/>
                  </a:lnTo>
                  <a:lnTo>
                    <a:pt x="621" y="413"/>
                  </a:lnTo>
                  <a:lnTo>
                    <a:pt x="621" y="408"/>
                  </a:lnTo>
                  <a:lnTo>
                    <a:pt x="621" y="404"/>
                  </a:lnTo>
                  <a:lnTo>
                    <a:pt x="621" y="398"/>
                  </a:lnTo>
                  <a:lnTo>
                    <a:pt x="621" y="394"/>
                  </a:lnTo>
                  <a:lnTo>
                    <a:pt x="621" y="388"/>
                  </a:lnTo>
                  <a:lnTo>
                    <a:pt x="621" y="384"/>
                  </a:lnTo>
                  <a:lnTo>
                    <a:pt x="621" y="378"/>
                  </a:lnTo>
                  <a:lnTo>
                    <a:pt x="621" y="374"/>
                  </a:lnTo>
                  <a:lnTo>
                    <a:pt x="619" y="370"/>
                  </a:lnTo>
                  <a:lnTo>
                    <a:pt x="617" y="364"/>
                  </a:lnTo>
                  <a:lnTo>
                    <a:pt x="617" y="360"/>
                  </a:lnTo>
                  <a:lnTo>
                    <a:pt x="617" y="356"/>
                  </a:lnTo>
                  <a:lnTo>
                    <a:pt x="613" y="352"/>
                  </a:lnTo>
                  <a:lnTo>
                    <a:pt x="613" y="348"/>
                  </a:lnTo>
                  <a:lnTo>
                    <a:pt x="611" y="342"/>
                  </a:lnTo>
                  <a:lnTo>
                    <a:pt x="610" y="339"/>
                  </a:lnTo>
                  <a:lnTo>
                    <a:pt x="608" y="334"/>
                  </a:lnTo>
                  <a:lnTo>
                    <a:pt x="606" y="329"/>
                  </a:lnTo>
                  <a:lnTo>
                    <a:pt x="604" y="325"/>
                  </a:lnTo>
                  <a:lnTo>
                    <a:pt x="602" y="322"/>
                  </a:lnTo>
                  <a:lnTo>
                    <a:pt x="599" y="317"/>
                  </a:lnTo>
                  <a:lnTo>
                    <a:pt x="597" y="314"/>
                  </a:lnTo>
                  <a:lnTo>
                    <a:pt x="595" y="310"/>
                  </a:lnTo>
                  <a:lnTo>
                    <a:pt x="593" y="307"/>
                  </a:lnTo>
                  <a:lnTo>
                    <a:pt x="589" y="303"/>
                  </a:lnTo>
                  <a:lnTo>
                    <a:pt x="588" y="299"/>
                  </a:lnTo>
                  <a:lnTo>
                    <a:pt x="584" y="294"/>
                  </a:lnTo>
                  <a:lnTo>
                    <a:pt x="580" y="292"/>
                  </a:lnTo>
                  <a:lnTo>
                    <a:pt x="577" y="289"/>
                  </a:lnTo>
                  <a:lnTo>
                    <a:pt x="575" y="285"/>
                  </a:lnTo>
                  <a:lnTo>
                    <a:pt x="571" y="282"/>
                  </a:lnTo>
                  <a:lnTo>
                    <a:pt x="569" y="279"/>
                  </a:lnTo>
                  <a:lnTo>
                    <a:pt x="566" y="275"/>
                  </a:lnTo>
                  <a:lnTo>
                    <a:pt x="562" y="272"/>
                  </a:lnTo>
                  <a:lnTo>
                    <a:pt x="558" y="268"/>
                  </a:lnTo>
                  <a:lnTo>
                    <a:pt x="556" y="265"/>
                  </a:lnTo>
                  <a:lnTo>
                    <a:pt x="549" y="259"/>
                  </a:lnTo>
                  <a:lnTo>
                    <a:pt x="542" y="254"/>
                  </a:lnTo>
                  <a:lnTo>
                    <a:pt x="534" y="247"/>
                  </a:lnTo>
                  <a:lnTo>
                    <a:pt x="529" y="241"/>
                  </a:lnTo>
                  <a:lnTo>
                    <a:pt x="521" y="237"/>
                  </a:lnTo>
                  <a:lnTo>
                    <a:pt x="514" y="231"/>
                  </a:lnTo>
                  <a:lnTo>
                    <a:pt x="507" y="227"/>
                  </a:lnTo>
                  <a:lnTo>
                    <a:pt x="501" y="223"/>
                  </a:lnTo>
                  <a:lnTo>
                    <a:pt x="494" y="219"/>
                  </a:lnTo>
                  <a:lnTo>
                    <a:pt x="488" y="215"/>
                  </a:lnTo>
                  <a:lnTo>
                    <a:pt x="481" y="210"/>
                  </a:lnTo>
                  <a:lnTo>
                    <a:pt x="475" y="208"/>
                  </a:lnTo>
                  <a:lnTo>
                    <a:pt x="468" y="203"/>
                  </a:lnTo>
                  <a:lnTo>
                    <a:pt x="464" y="202"/>
                  </a:lnTo>
                  <a:lnTo>
                    <a:pt x="457" y="198"/>
                  </a:lnTo>
                  <a:lnTo>
                    <a:pt x="452" y="195"/>
                  </a:lnTo>
                  <a:lnTo>
                    <a:pt x="446" y="191"/>
                  </a:lnTo>
                  <a:lnTo>
                    <a:pt x="439" y="189"/>
                  </a:lnTo>
                  <a:lnTo>
                    <a:pt x="433" y="185"/>
                  </a:lnTo>
                  <a:lnTo>
                    <a:pt x="428" y="182"/>
                  </a:lnTo>
                  <a:lnTo>
                    <a:pt x="420" y="178"/>
                  </a:lnTo>
                  <a:lnTo>
                    <a:pt x="415" y="177"/>
                  </a:lnTo>
                  <a:lnTo>
                    <a:pt x="409" y="173"/>
                  </a:lnTo>
                  <a:lnTo>
                    <a:pt x="402" y="170"/>
                  </a:lnTo>
                  <a:lnTo>
                    <a:pt x="396" y="167"/>
                  </a:lnTo>
                  <a:lnTo>
                    <a:pt x="391" y="163"/>
                  </a:lnTo>
                  <a:lnTo>
                    <a:pt x="384" y="160"/>
                  </a:lnTo>
                  <a:lnTo>
                    <a:pt x="378" y="156"/>
                  </a:lnTo>
                  <a:lnTo>
                    <a:pt x="373" y="153"/>
                  </a:lnTo>
                  <a:lnTo>
                    <a:pt x="367" y="150"/>
                  </a:lnTo>
                  <a:lnTo>
                    <a:pt x="362" y="146"/>
                  </a:lnTo>
                  <a:lnTo>
                    <a:pt x="356" y="143"/>
                  </a:lnTo>
                  <a:lnTo>
                    <a:pt x="351" y="140"/>
                  </a:lnTo>
                  <a:lnTo>
                    <a:pt x="347" y="136"/>
                  </a:lnTo>
                  <a:lnTo>
                    <a:pt x="341" y="133"/>
                  </a:lnTo>
                  <a:lnTo>
                    <a:pt x="338" y="130"/>
                  </a:lnTo>
                  <a:lnTo>
                    <a:pt x="334" y="128"/>
                  </a:lnTo>
                  <a:lnTo>
                    <a:pt x="330" y="125"/>
                  </a:lnTo>
                  <a:lnTo>
                    <a:pt x="323" y="119"/>
                  </a:lnTo>
                  <a:lnTo>
                    <a:pt x="317" y="115"/>
                  </a:lnTo>
                  <a:lnTo>
                    <a:pt x="314" y="111"/>
                  </a:lnTo>
                  <a:lnTo>
                    <a:pt x="312" y="107"/>
                  </a:lnTo>
                  <a:lnTo>
                    <a:pt x="308" y="104"/>
                  </a:lnTo>
                  <a:lnTo>
                    <a:pt x="306" y="100"/>
                  </a:lnTo>
                  <a:lnTo>
                    <a:pt x="303" y="95"/>
                  </a:lnTo>
                  <a:lnTo>
                    <a:pt x="299" y="93"/>
                  </a:lnTo>
                  <a:lnTo>
                    <a:pt x="294" y="90"/>
                  </a:lnTo>
                  <a:lnTo>
                    <a:pt x="288" y="87"/>
                  </a:lnTo>
                  <a:lnTo>
                    <a:pt x="284" y="86"/>
                  </a:lnTo>
                  <a:lnTo>
                    <a:pt x="279" y="84"/>
                  </a:lnTo>
                  <a:lnTo>
                    <a:pt x="275" y="81"/>
                  </a:lnTo>
                  <a:lnTo>
                    <a:pt x="270" y="80"/>
                  </a:lnTo>
                  <a:lnTo>
                    <a:pt x="266" y="79"/>
                  </a:lnTo>
                  <a:lnTo>
                    <a:pt x="262" y="77"/>
                  </a:lnTo>
                  <a:lnTo>
                    <a:pt x="255" y="76"/>
                  </a:lnTo>
                  <a:lnTo>
                    <a:pt x="255" y="76"/>
                  </a:lnTo>
                  <a:lnTo>
                    <a:pt x="253" y="74"/>
                  </a:lnTo>
                  <a:lnTo>
                    <a:pt x="253" y="73"/>
                  </a:lnTo>
                  <a:lnTo>
                    <a:pt x="253" y="70"/>
                  </a:lnTo>
                  <a:lnTo>
                    <a:pt x="253" y="67"/>
                  </a:lnTo>
                  <a:lnTo>
                    <a:pt x="251" y="65"/>
                  </a:lnTo>
                  <a:lnTo>
                    <a:pt x="249" y="60"/>
                  </a:lnTo>
                  <a:lnTo>
                    <a:pt x="249" y="56"/>
                  </a:lnTo>
                  <a:lnTo>
                    <a:pt x="248" y="52"/>
                  </a:lnTo>
                  <a:lnTo>
                    <a:pt x="244" y="46"/>
                  </a:lnTo>
                  <a:lnTo>
                    <a:pt x="242" y="42"/>
                  </a:lnTo>
                  <a:lnTo>
                    <a:pt x="238" y="37"/>
                  </a:lnTo>
                  <a:lnTo>
                    <a:pt x="235" y="32"/>
                  </a:lnTo>
                  <a:lnTo>
                    <a:pt x="229" y="28"/>
                  </a:lnTo>
                  <a:lnTo>
                    <a:pt x="226" y="25"/>
                  </a:lnTo>
                  <a:lnTo>
                    <a:pt x="220" y="23"/>
                  </a:lnTo>
                  <a:lnTo>
                    <a:pt x="215" y="20"/>
                  </a:lnTo>
                  <a:lnTo>
                    <a:pt x="211" y="18"/>
                  </a:lnTo>
                  <a:lnTo>
                    <a:pt x="207" y="17"/>
                  </a:lnTo>
                  <a:lnTo>
                    <a:pt x="203" y="17"/>
                  </a:lnTo>
                  <a:lnTo>
                    <a:pt x="200" y="16"/>
                  </a:lnTo>
                  <a:lnTo>
                    <a:pt x="194" y="14"/>
                  </a:lnTo>
                  <a:lnTo>
                    <a:pt x="189" y="13"/>
                  </a:lnTo>
                  <a:lnTo>
                    <a:pt x="185" y="13"/>
                  </a:lnTo>
                  <a:lnTo>
                    <a:pt x="181" y="11"/>
                  </a:lnTo>
                  <a:lnTo>
                    <a:pt x="176" y="10"/>
                  </a:lnTo>
                  <a:lnTo>
                    <a:pt x="170" y="9"/>
                  </a:lnTo>
                  <a:lnTo>
                    <a:pt x="165" y="7"/>
                  </a:lnTo>
                  <a:lnTo>
                    <a:pt x="159" y="7"/>
                  </a:lnTo>
                  <a:lnTo>
                    <a:pt x="154" y="6"/>
                  </a:lnTo>
                  <a:lnTo>
                    <a:pt x="148" y="4"/>
                  </a:lnTo>
                  <a:lnTo>
                    <a:pt x="143" y="4"/>
                  </a:lnTo>
                  <a:lnTo>
                    <a:pt x="139" y="3"/>
                  </a:lnTo>
                  <a:lnTo>
                    <a:pt x="134" y="2"/>
                  </a:lnTo>
                  <a:lnTo>
                    <a:pt x="128" y="2"/>
                  </a:lnTo>
                  <a:lnTo>
                    <a:pt x="123" y="0"/>
                  </a:lnTo>
                  <a:lnTo>
                    <a:pt x="117" y="0"/>
                  </a:lnTo>
                  <a:lnTo>
                    <a:pt x="112" y="0"/>
                  </a:lnTo>
                  <a:lnTo>
                    <a:pt x="106" y="0"/>
                  </a:lnTo>
                  <a:lnTo>
                    <a:pt x="102" y="0"/>
                  </a:lnTo>
                  <a:lnTo>
                    <a:pt x="97" y="0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0" y="2"/>
                  </a:lnTo>
                  <a:lnTo>
                    <a:pt x="75" y="3"/>
                  </a:lnTo>
                  <a:lnTo>
                    <a:pt x="69" y="6"/>
                  </a:lnTo>
                  <a:lnTo>
                    <a:pt x="64" y="9"/>
                  </a:lnTo>
                  <a:lnTo>
                    <a:pt x="58" y="13"/>
                  </a:lnTo>
                  <a:lnTo>
                    <a:pt x="51" y="17"/>
                  </a:lnTo>
                  <a:lnTo>
                    <a:pt x="47" y="23"/>
                  </a:lnTo>
                  <a:lnTo>
                    <a:pt x="40" y="27"/>
                  </a:lnTo>
                  <a:lnTo>
                    <a:pt x="34" y="34"/>
                  </a:lnTo>
                  <a:lnTo>
                    <a:pt x="29" y="38"/>
                  </a:lnTo>
                  <a:lnTo>
                    <a:pt x="25" y="45"/>
                  </a:lnTo>
                  <a:lnTo>
                    <a:pt x="18" y="49"/>
                  </a:lnTo>
                  <a:lnTo>
                    <a:pt x="14" y="55"/>
                  </a:lnTo>
                  <a:lnTo>
                    <a:pt x="9" y="59"/>
                  </a:lnTo>
                  <a:lnTo>
                    <a:pt x="7" y="63"/>
                  </a:lnTo>
                  <a:lnTo>
                    <a:pt x="3" y="66"/>
                  </a:lnTo>
                  <a:lnTo>
                    <a:pt x="1" y="69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89" name="Freeform 101"/>
            <p:cNvSpPr>
              <a:spLocks/>
            </p:cNvSpPr>
            <p:nvPr/>
          </p:nvSpPr>
          <p:spPr bwMode="auto">
            <a:xfrm>
              <a:off x="1349" y="2152"/>
              <a:ext cx="412" cy="252"/>
            </a:xfrm>
            <a:custGeom>
              <a:avLst/>
              <a:gdLst/>
              <a:ahLst/>
              <a:cxnLst>
                <a:cxn ang="0">
                  <a:pos x="320" y="139"/>
                </a:cxn>
                <a:cxn ang="0">
                  <a:pos x="402" y="295"/>
                </a:cxn>
                <a:cxn ang="0">
                  <a:pos x="399" y="295"/>
                </a:cxn>
                <a:cxn ang="0">
                  <a:pos x="393" y="296"/>
                </a:cxn>
                <a:cxn ang="0">
                  <a:pos x="380" y="299"/>
                </a:cxn>
                <a:cxn ang="0">
                  <a:pos x="371" y="300"/>
                </a:cxn>
                <a:cxn ang="0">
                  <a:pos x="364" y="303"/>
                </a:cxn>
                <a:cxn ang="0">
                  <a:pos x="353" y="304"/>
                </a:cxn>
                <a:cxn ang="0">
                  <a:pos x="343" y="307"/>
                </a:cxn>
                <a:cxn ang="0">
                  <a:pos x="331" y="310"/>
                </a:cxn>
                <a:cxn ang="0">
                  <a:pos x="320" y="313"/>
                </a:cxn>
                <a:cxn ang="0">
                  <a:pos x="307" y="316"/>
                </a:cxn>
                <a:cxn ang="0">
                  <a:pos x="294" y="318"/>
                </a:cxn>
                <a:cxn ang="0">
                  <a:pos x="281" y="321"/>
                </a:cxn>
                <a:cxn ang="0">
                  <a:pos x="268" y="325"/>
                </a:cxn>
                <a:cxn ang="0">
                  <a:pos x="253" y="328"/>
                </a:cxn>
                <a:cxn ang="0">
                  <a:pos x="239" y="331"/>
                </a:cxn>
                <a:cxn ang="0">
                  <a:pos x="224" y="334"/>
                </a:cxn>
                <a:cxn ang="0">
                  <a:pos x="209" y="338"/>
                </a:cxn>
                <a:cxn ang="0">
                  <a:pos x="195" y="341"/>
                </a:cxn>
                <a:cxn ang="0">
                  <a:pos x="180" y="345"/>
                </a:cxn>
                <a:cxn ang="0">
                  <a:pos x="165" y="348"/>
                </a:cxn>
                <a:cxn ang="0">
                  <a:pos x="152" y="352"/>
                </a:cxn>
                <a:cxn ang="0">
                  <a:pos x="136" y="355"/>
                </a:cxn>
                <a:cxn ang="0">
                  <a:pos x="123" y="358"/>
                </a:cxn>
                <a:cxn ang="0">
                  <a:pos x="110" y="362"/>
                </a:cxn>
                <a:cxn ang="0">
                  <a:pos x="97" y="365"/>
                </a:cxn>
                <a:cxn ang="0">
                  <a:pos x="84" y="367"/>
                </a:cxn>
                <a:cxn ang="0">
                  <a:pos x="71" y="370"/>
                </a:cxn>
                <a:cxn ang="0">
                  <a:pos x="60" y="373"/>
                </a:cxn>
                <a:cxn ang="0">
                  <a:pos x="51" y="377"/>
                </a:cxn>
                <a:cxn ang="0">
                  <a:pos x="40" y="379"/>
                </a:cxn>
                <a:cxn ang="0">
                  <a:pos x="31" y="380"/>
                </a:cxn>
                <a:cxn ang="0">
                  <a:pos x="24" y="383"/>
                </a:cxn>
                <a:cxn ang="0">
                  <a:pos x="18" y="384"/>
                </a:cxn>
                <a:cxn ang="0">
                  <a:pos x="7" y="387"/>
                </a:cxn>
                <a:cxn ang="0">
                  <a:pos x="3" y="390"/>
                </a:cxn>
                <a:cxn ang="0">
                  <a:pos x="0" y="391"/>
                </a:cxn>
                <a:cxn ang="0">
                  <a:pos x="7" y="391"/>
                </a:cxn>
                <a:cxn ang="0">
                  <a:pos x="18" y="390"/>
                </a:cxn>
                <a:cxn ang="0">
                  <a:pos x="33" y="388"/>
                </a:cxn>
                <a:cxn ang="0">
                  <a:pos x="44" y="386"/>
                </a:cxn>
                <a:cxn ang="0">
                  <a:pos x="48" y="386"/>
                </a:cxn>
                <a:cxn ang="0">
                  <a:pos x="823" y="477"/>
                </a:cxn>
                <a:cxn ang="0">
                  <a:pos x="689" y="72"/>
                </a:cxn>
                <a:cxn ang="0">
                  <a:pos x="411" y="0"/>
                </a:cxn>
                <a:cxn ang="0">
                  <a:pos x="365" y="44"/>
                </a:cxn>
              </a:cxnLst>
              <a:rect l="0" t="0" r="r" b="b"/>
              <a:pathLst>
                <a:path w="823" h="506">
                  <a:moveTo>
                    <a:pt x="365" y="44"/>
                  </a:moveTo>
                  <a:lnTo>
                    <a:pt x="320" y="139"/>
                  </a:lnTo>
                  <a:lnTo>
                    <a:pt x="415" y="212"/>
                  </a:lnTo>
                  <a:lnTo>
                    <a:pt x="402" y="295"/>
                  </a:lnTo>
                  <a:lnTo>
                    <a:pt x="402" y="295"/>
                  </a:lnTo>
                  <a:lnTo>
                    <a:pt x="399" y="295"/>
                  </a:lnTo>
                  <a:lnTo>
                    <a:pt x="395" y="295"/>
                  </a:lnTo>
                  <a:lnTo>
                    <a:pt x="393" y="296"/>
                  </a:lnTo>
                  <a:lnTo>
                    <a:pt x="386" y="297"/>
                  </a:lnTo>
                  <a:lnTo>
                    <a:pt x="380" y="299"/>
                  </a:lnTo>
                  <a:lnTo>
                    <a:pt x="375" y="300"/>
                  </a:lnTo>
                  <a:lnTo>
                    <a:pt x="371" y="300"/>
                  </a:lnTo>
                  <a:lnTo>
                    <a:pt x="367" y="302"/>
                  </a:lnTo>
                  <a:lnTo>
                    <a:pt x="364" y="303"/>
                  </a:lnTo>
                  <a:lnTo>
                    <a:pt x="358" y="303"/>
                  </a:lnTo>
                  <a:lnTo>
                    <a:pt x="353" y="304"/>
                  </a:lnTo>
                  <a:lnTo>
                    <a:pt x="347" y="306"/>
                  </a:lnTo>
                  <a:lnTo>
                    <a:pt x="343" y="307"/>
                  </a:lnTo>
                  <a:lnTo>
                    <a:pt x="336" y="309"/>
                  </a:lnTo>
                  <a:lnTo>
                    <a:pt x="331" y="310"/>
                  </a:lnTo>
                  <a:lnTo>
                    <a:pt x="325" y="310"/>
                  </a:lnTo>
                  <a:lnTo>
                    <a:pt x="320" y="313"/>
                  </a:lnTo>
                  <a:lnTo>
                    <a:pt x="314" y="313"/>
                  </a:lnTo>
                  <a:lnTo>
                    <a:pt x="307" y="316"/>
                  </a:lnTo>
                  <a:lnTo>
                    <a:pt x="301" y="317"/>
                  </a:lnTo>
                  <a:lnTo>
                    <a:pt x="294" y="318"/>
                  </a:lnTo>
                  <a:lnTo>
                    <a:pt x="286" y="320"/>
                  </a:lnTo>
                  <a:lnTo>
                    <a:pt x="281" y="321"/>
                  </a:lnTo>
                  <a:lnTo>
                    <a:pt x="274" y="323"/>
                  </a:lnTo>
                  <a:lnTo>
                    <a:pt x="268" y="325"/>
                  </a:lnTo>
                  <a:lnTo>
                    <a:pt x="261" y="325"/>
                  </a:lnTo>
                  <a:lnTo>
                    <a:pt x="253" y="328"/>
                  </a:lnTo>
                  <a:lnTo>
                    <a:pt x="246" y="330"/>
                  </a:lnTo>
                  <a:lnTo>
                    <a:pt x="239" y="331"/>
                  </a:lnTo>
                  <a:lnTo>
                    <a:pt x="231" y="332"/>
                  </a:lnTo>
                  <a:lnTo>
                    <a:pt x="224" y="334"/>
                  </a:lnTo>
                  <a:lnTo>
                    <a:pt x="217" y="335"/>
                  </a:lnTo>
                  <a:lnTo>
                    <a:pt x="209" y="338"/>
                  </a:lnTo>
                  <a:lnTo>
                    <a:pt x="202" y="339"/>
                  </a:lnTo>
                  <a:lnTo>
                    <a:pt x="195" y="341"/>
                  </a:lnTo>
                  <a:lnTo>
                    <a:pt x="187" y="342"/>
                  </a:lnTo>
                  <a:lnTo>
                    <a:pt x="180" y="345"/>
                  </a:lnTo>
                  <a:lnTo>
                    <a:pt x="173" y="346"/>
                  </a:lnTo>
                  <a:lnTo>
                    <a:pt x="165" y="348"/>
                  </a:lnTo>
                  <a:lnTo>
                    <a:pt x="158" y="349"/>
                  </a:lnTo>
                  <a:lnTo>
                    <a:pt x="152" y="352"/>
                  </a:lnTo>
                  <a:lnTo>
                    <a:pt x="143" y="353"/>
                  </a:lnTo>
                  <a:lnTo>
                    <a:pt x="136" y="355"/>
                  </a:lnTo>
                  <a:lnTo>
                    <a:pt x="130" y="356"/>
                  </a:lnTo>
                  <a:lnTo>
                    <a:pt x="123" y="358"/>
                  </a:lnTo>
                  <a:lnTo>
                    <a:pt x="116" y="360"/>
                  </a:lnTo>
                  <a:lnTo>
                    <a:pt x="110" y="362"/>
                  </a:lnTo>
                  <a:lnTo>
                    <a:pt x="103" y="363"/>
                  </a:lnTo>
                  <a:lnTo>
                    <a:pt x="97" y="365"/>
                  </a:lnTo>
                  <a:lnTo>
                    <a:pt x="90" y="366"/>
                  </a:lnTo>
                  <a:lnTo>
                    <a:pt x="84" y="367"/>
                  </a:lnTo>
                  <a:lnTo>
                    <a:pt x="77" y="369"/>
                  </a:lnTo>
                  <a:lnTo>
                    <a:pt x="71" y="370"/>
                  </a:lnTo>
                  <a:lnTo>
                    <a:pt x="66" y="372"/>
                  </a:lnTo>
                  <a:lnTo>
                    <a:pt x="60" y="373"/>
                  </a:lnTo>
                  <a:lnTo>
                    <a:pt x="55" y="376"/>
                  </a:lnTo>
                  <a:lnTo>
                    <a:pt x="51" y="377"/>
                  </a:lnTo>
                  <a:lnTo>
                    <a:pt x="44" y="377"/>
                  </a:lnTo>
                  <a:lnTo>
                    <a:pt x="40" y="379"/>
                  </a:lnTo>
                  <a:lnTo>
                    <a:pt x="35" y="380"/>
                  </a:lnTo>
                  <a:lnTo>
                    <a:pt x="31" y="380"/>
                  </a:lnTo>
                  <a:lnTo>
                    <a:pt x="27" y="381"/>
                  </a:lnTo>
                  <a:lnTo>
                    <a:pt x="24" y="383"/>
                  </a:lnTo>
                  <a:lnTo>
                    <a:pt x="20" y="383"/>
                  </a:lnTo>
                  <a:lnTo>
                    <a:pt x="18" y="384"/>
                  </a:lnTo>
                  <a:lnTo>
                    <a:pt x="13" y="386"/>
                  </a:lnTo>
                  <a:lnTo>
                    <a:pt x="7" y="387"/>
                  </a:lnTo>
                  <a:lnTo>
                    <a:pt x="5" y="388"/>
                  </a:lnTo>
                  <a:lnTo>
                    <a:pt x="3" y="390"/>
                  </a:lnTo>
                  <a:lnTo>
                    <a:pt x="0" y="390"/>
                  </a:lnTo>
                  <a:lnTo>
                    <a:pt x="0" y="391"/>
                  </a:lnTo>
                  <a:lnTo>
                    <a:pt x="2" y="391"/>
                  </a:lnTo>
                  <a:lnTo>
                    <a:pt x="7" y="391"/>
                  </a:lnTo>
                  <a:lnTo>
                    <a:pt x="13" y="390"/>
                  </a:lnTo>
                  <a:lnTo>
                    <a:pt x="18" y="390"/>
                  </a:lnTo>
                  <a:lnTo>
                    <a:pt x="25" y="388"/>
                  </a:lnTo>
                  <a:lnTo>
                    <a:pt x="33" y="388"/>
                  </a:lnTo>
                  <a:lnTo>
                    <a:pt x="38" y="387"/>
                  </a:lnTo>
                  <a:lnTo>
                    <a:pt x="44" y="386"/>
                  </a:lnTo>
                  <a:lnTo>
                    <a:pt x="48" y="386"/>
                  </a:lnTo>
                  <a:lnTo>
                    <a:pt x="48" y="386"/>
                  </a:lnTo>
                  <a:lnTo>
                    <a:pt x="476" y="506"/>
                  </a:lnTo>
                  <a:lnTo>
                    <a:pt x="823" y="477"/>
                  </a:lnTo>
                  <a:lnTo>
                    <a:pt x="715" y="202"/>
                  </a:lnTo>
                  <a:lnTo>
                    <a:pt x="689" y="72"/>
                  </a:lnTo>
                  <a:lnTo>
                    <a:pt x="687" y="7"/>
                  </a:lnTo>
                  <a:lnTo>
                    <a:pt x="411" y="0"/>
                  </a:lnTo>
                  <a:lnTo>
                    <a:pt x="365" y="44"/>
                  </a:lnTo>
                  <a:lnTo>
                    <a:pt x="365" y="44"/>
                  </a:lnTo>
                  <a:close/>
                </a:path>
              </a:pathLst>
            </a:custGeom>
            <a:solidFill>
              <a:srgbClr val="FAAD4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90" name="Freeform 102"/>
            <p:cNvSpPr>
              <a:spLocks/>
            </p:cNvSpPr>
            <p:nvPr/>
          </p:nvSpPr>
          <p:spPr bwMode="auto">
            <a:xfrm>
              <a:off x="1500" y="1919"/>
              <a:ext cx="59" cy="95"/>
            </a:xfrm>
            <a:custGeom>
              <a:avLst/>
              <a:gdLst/>
              <a:ahLst/>
              <a:cxnLst>
                <a:cxn ang="0">
                  <a:pos x="118" y="17"/>
                </a:cxn>
                <a:cxn ang="0">
                  <a:pos x="99" y="23"/>
                </a:cxn>
                <a:cxn ang="0">
                  <a:pos x="85" y="30"/>
                </a:cxn>
                <a:cxn ang="0">
                  <a:pos x="72" y="37"/>
                </a:cxn>
                <a:cxn ang="0">
                  <a:pos x="61" y="42"/>
                </a:cxn>
                <a:cxn ang="0">
                  <a:pos x="50" y="49"/>
                </a:cxn>
                <a:cxn ang="0">
                  <a:pos x="42" y="56"/>
                </a:cxn>
                <a:cxn ang="0">
                  <a:pos x="37" y="62"/>
                </a:cxn>
                <a:cxn ang="0">
                  <a:pos x="31" y="69"/>
                </a:cxn>
                <a:cxn ang="0">
                  <a:pos x="30" y="75"/>
                </a:cxn>
                <a:cxn ang="0">
                  <a:pos x="28" y="82"/>
                </a:cxn>
                <a:cxn ang="0">
                  <a:pos x="26" y="87"/>
                </a:cxn>
                <a:cxn ang="0">
                  <a:pos x="28" y="93"/>
                </a:cxn>
                <a:cxn ang="0">
                  <a:pos x="31" y="105"/>
                </a:cxn>
                <a:cxn ang="0">
                  <a:pos x="35" y="111"/>
                </a:cxn>
                <a:cxn ang="0">
                  <a:pos x="39" y="117"/>
                </a:cxn>
                <a:cxn ang="0">
                  <a:pos x="48" y="128"/>
                </a:cxn>
                <a:cxn ang="0">
                  <a:pos x="59" y="138"/>
                </a:cxn>
                <a:cxn ang="0">
                  <a:pos x="70" y="148"/>
                </a:cxn>
                <a:cxn ang="0">
                  <a:pos x="83" y="157"/>
                </a:cxn>
                <a:cxn ang="0">
                  <a:pos x="92" y="166"/>
                </a:cxn>
                <a:cxn ang="0">
                  <a:pos x="103" y="174"/>
                </a:cxn>
                <a:cxn ang="0">
                  <a:pos x="109" y="183"/>
                </a:cxn>
                <a:cxn ang="0">
                  <a:pos x="114" y="190"/>
                </a:cxn>
                <a:cxn ang="0">
                  <a:pos x="103" y="187"/>
                </a:cxn>
                <a:cxn ang="0">
                  <a:pos x="94" y="184"/>
                </a:cxn>
                <a:cxn ang="0">
                  <a:pos x="87" y="183"/>
                </a:cxn>
                <a:cxn ang="0">
                  <a:pos x="79" y="180"/>
                </a:cxn>
                <a:cxn ang="0">
                  <a:pos x="64" y="176"/>
                </a:cxn>
                <a:cxn ang="0">
                  <a:pos x="52" y="170"/>
                </a:cxn>
                <a:cxn ang="0">
                  <a:pos x="41" y="166"/>
                </a:cxn>
                <a:cxn ang="0">
                  <a:pos x="31" y="160"/>
                </a:cxn>
                <a:cxn ang="0">
                  <a:pos x="22" y="155"/>
                </a:cxn>
                <a:cxn ang="0">
                  <a:pos x="17" y="149"/>
                </a:cxn>
                <a:cxn ang="0">
                  <a:pos x="11" y="143"/>
                </a:cxn>
                <a:cxn ang="0">
                  <a:pos x="6" y="136"/>
                </a:cxn>
                <a:cxn ang="0">
                  <a:pos x="2" y="131"/>
                </a:cxn>
                <a:cxn ang="0">
                  <a:pos x="2" y="125"/>
                </a:cxn>
                <a:cxn ang="0">
                  <a:pos x="0" y="118"/>
                </a:cxn>
                <a:cxn ang="0">
                  <a:pos x="0" y="111"/>
                </a:cxn>
                <a:cxn ang="0">
                  <a:pos x="0" y="105"/>
                </a:cxn>
                <a:cxn ang="0">
                  <a:pos x="2" y="98"/>
                </a:cxn>
                <a:cxn ang="0">
                  <a:pos x="2" y="90"/>
                </a:cxn>
                <a:cxn ang="0">
                  <a:pos x="4" y="83"/>
                </a:cxn>
                <a:cxn ang="0">
                  <a:pos x="8" y="75"/>
                </a:cxn>
                <a:cxn ang="0">
                  <a:pos x="13" y="66"/>
                </a:cxn>
                <a:cxn ang="0">
                  <a:pos x="19" y="58"/>
                </a:cxn>
                <a:cxn ang="0">
                  <a:pos x="26" y="51"/>
                </a:cxn>
                <a:cxn ang="0">
                  <a:pos x="35" y="45"/>
                </a:cxn>
                <a:cxn ang="0">
                  <a:pos x="42" y="38"/>
                </a:cxn>
                <a:cxn ang="0">
                  <a:pos x="52" y="31"/>
                </a:cxn>
                <a:cxn ang="0">
                  <a:pos x="61" y="26"/>
                </a:cxn>
                <a:cxn ang="0">
                  <a:pos x="68" y="20"/>
                </a:cxn>
                <a:cxn ang="0">
                  <a:pos x="79" y="14"/>
                </a:cxn>
                <a:cxn ang="0">
                  <a:pos x="87" y="10"/>
                </a:cxn>
                <a:cxn ang="0">
                  <a:pos x="94" y="6"/>
                </a:cxn>
                <a:cxn ang="0">
                  <a:pos x="101" y="3"/>
                </a:cxn>
                <a:cxn ang="0">
                  <a:pos x="109" y="0"/>
                </a:cxn>
              </a:cxnLst>
              <a:rect l="0" t="0" r="r" b="b"/>
              <a:pathLst>
                <a:path w="118" h="190">
                  <a:moveTo>
                    <a:pt x="109" y="0"/>
                  </a:moveTo>
                  <a:lnTo>
                    <a:pt x="118" y="17"/>
                  </a:lnTo>
                  <a:lnTo>
                    <a:pt x="109" y="20"/>
                  </a:lnTo>
                  <a:lnTo>
                    <a:pt x="99" y="23"/>
                  </a:lnTo>
                  <a:lnTo>
                    <a:pt x="92" y="27"/>
                  </a:lnTo>
                  <a:lnTo>
                    <a:pt x="85" y="30"/>
                  </a:lnTo>
                  <a:lnTo>
                    <a:pt x="77" y="33"/>
                  </a:lnTo>
                  <a:lnTo>
                    <a:pt x="72" y="37"/>
                  </a:lnTo>
                  <a:lnTo>
                    <a:pt x="64" y="40"/>
                  </a:lnTo>
                  <a:lnTo>
                    <a:pt x="61" y="42"/>
                  </a:lnTo>
                  <a:lnTo>
                    <a:pt x="55" y="47"/>
                  </a:lnTo>
                  <a:lnTo>
                    <a:pt x="50" y="49"/>
                  </a:lnTo>
                  <a:lnTo>
                    <a:pt x="46" y="52"/>
                  </a:lnTo>
                  <a:lnTo>
                    <a:pt x="42" y="56"/>
                  </a:lnTo>
                  <a:lnTo>
                    <a:pt x="39" y="59"/>
                  </a:lnTo>
                  <a:lnTo>
                    <a:pt x="37" y="62"/>
                  </a:lnTo>
                  <a:lnTo>
                    <a:pt x="33" y="66"/>
                  </a:lnTo>
                  <a:lnTo>
                    <a:pt x="31" y="69"/>
                  </a:lnTo>
                  <a:lnTo>
                    <a:pt x="30" y="72"/>
                  </a:lnTo>
                  <a:lnTo>
                    <a:pt x="30" y="75"/>
                  </a:lnTo>
                  <a:lnTo>
                    <a:pt x="28" y="77"/>
                  </a:lnTo>
                  <a:lnTo>
                    <a:pt x="28" y="82"/>
                  </a:lnTo>
                  <a:lnTo>
                    <a:pt x="26" y="84"/>
                  </a:lnTo>
                  <a:lnTo>
                    <a:pt x="26" y="87"/>
                  </a:lnTo>
                  <a:lnTo>
                    <a:pt x="26" y="90"/>
                  </a:lnTo>
                  <a:lnTo>
                    <a:pt x="28" y="93"/>
                  </a:lnTo>
                  <a:lnTo>
                    <a:pt x="30" y="98"/>
                  </a:lnTo>
                  <a:lnTo>
                    <a:pt x="31" y="105"/>
                  </a:lnTo>
                  <a:lnTo>
                    <a:pt x="31" y="108"/>
                  </a:lnTo>
                  <a:lnTo>
                    <a:pt x="35" y="111"/>
                  </a:lnTo>
                  <a:lnTo>
                    <a:pt x="37" y="114"/>
                  </a:lnTo>
                  <a:lnTo>
                    <a:pt x="39" y="117"/>
                  </a:lnTo>
                  <a:lnTo>
                    <a:pt x="42" y="122"/>
                  </a:lnTo>
                  <a:lnTo>
                    <a:pt x="48" y="128"/>
                  </a:lnTo>
                  <a:lnTo>
                    <a:pt x="52" y="132"/>
                  </a:lnTo>
                  <a:lnTo>
                    <a:pt x="59" y="138"/>
                  </a:lnTo>
                  <a:lnTo>
                    <a:pt x="64" y="143"/>
                  </a:lnTo>
                  <a:lnTo>
                    <a:pt x="70" y="148"/>
                  </a:lnTo>
                  <a:lnTo>
                    <a:pt x="76" y="153"/>
                  </a:lnTo>
                  <a:lnTo>
                    <a:pt x="83" y="157"/>
                  </a:lnTo>
                  <a:lnTo>
                    <a:pt x="88" y="162"/>
                  </a:lnTo>
                  <a:lnTo>
                    <a:pt x="92" y="166"/>
                  </a:lnTo>
                  <a:lnTo>
                    <a:pt x="98" y="170"/>
                  </a:lnTo>
                  <a:lnTo>
                    <a:pt x="103" y="174"/>
                  </a:lnTo>
                  <a:lnTo>
                    <a:pt x="107" y="178"/>
                  </a:lnTo>
                  <a:lnTo>
                    <a:pt x="109" y="183"/>
                  </a:lnTo>
                  <a:lnTo>
                    <a:pt x="110" y="185"/>
                  </a:lnTo>
                  <a:lnTo>
                    <a:pt x="114" y="190"/>
                  </a:lnTo>
                  <a:lnTo>
                    <a:pt x="109" y="188"/>
                  </a:lnTo>
                  <a:lnTo>
                    <a:pt x="103" y="187"/>
                  </a:lnTo>
                  <a:lnTo>
                    <a:pt x="99" y="185"/>
                  </a:lnTo>
                  <a:lnTo>
                    <a:pt x="94" y="184"/>
                  </a:lnTo>
                  <a:lnTo>
                    <a:pt x="90" y="183"/>
                  </a:lnTo>
                  <a:lnTo>
                    <a:pt x="87" y="183"/>
                  </a:lnTo>
                  <a:lnTo>
                    <a:pt x="83" y="181"/>
                  </a:lnTo>
                  <a:lnTo>
                    <a:pt x="79" y="180"/>
                  </a:lnTo>
                  <a:lnTo>
                    <a:pt x="72" y="177"/>
                  </a:lnTo>
                  <a:lnTo>
                    <a:pt x="64" y="176"/>
                  </a:lnTo>
                  <a:lnTo>
                    <a:pt x="59" y="173"/>
                  </a:lnTo>
                  <a:lnTo>
                    <a:pt x="52" y="170"/>
                  </a:lnTo>
                  <a:lnTo>
                    <a:pt x="46" y="169"/>
                  </a:lnTo>
                  <a:lnTo>
                    <a:pt x="41" y="166"/>
                  </a:lnTo>
                  <a:lnTo>
                    <a:pt x="35" y="163"/>
                  </a:lnTo>
                  <a:lnTo>
                    <a:pt x="31" y="160"/>
                  </a:lnTo>
                  <a:lnTo>
                    <a:pt x="28" y="157"/>
                  </a:lnTo>
                  <a:lnTo>
                    <a:pt x="22" y="155"/>
                  </a:lnTo>
                  <a:lnTo>
                    <a:pt x="19" y="152"/>
                  </a:lnTo>
                  <a:lnTo>
                    <a:pt x="17" y="149"/>
                  </a:lnTo>
                  <a:lnTo>
                    <a:pt x="13" y="145"/>
                  </a:lnTo>
                  <a:lnTo>
                    <a:pt x="11" y="143"/>
                  </a:lnTo>
                  <a:lnTo>
                    <a:pt x="9" y="139"/>
                  </a:lnTo>
                  <a:lnTo>
                    <a:pt x="6" y="136"/>
                  </a:lnTo>
                  <a:lnTo>
                    <a:pt x="4" y="134"/>
                  </a:lnTo>
                  <a:lnTo>
                    <a:pt x="2" y="131"/>
                  </a:lnTo>
                  <a:lnTo>
                    <a:pt x="2" y="128"/>
                  </a:lnTo>
                  <a:lnTo>
                    <a:pt x="2" y="125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2" y="98"/>
                  </a:lnTo>
                  <a:lnTo>
                    <a:pt x="2" y="94"/>
                  </a:lnTo>
                  <a:lnTo>
                    <a:pt x="2" y="90"/>
                  </a:lnTo>
                  <a:lnTo>
                    <a:pt x="2" y="86"/>
                  </a:lnTo>
                  <a:lnTo>
                    <a:pt x="4" y="83"/>
                  </a:lnTo>
                  <a:lnTo>
                    <a:pt x="6" y="77"/>
                  </a:lnTo>
                  <a:lnTo>
                    <a:pt x="8" y="75"/>
                  </a:lnTo>
                  <a:lnTo>
                    <a:pt x="9" y="70"/>
                  </a:lnTo>
                  <a:lnTo>
                    <a:pt x="13" y="66"/>
                  </a:lnTo>
                  <a:lnTo>
                    <a:pt x="17" y="62"/>
                  </a:lnTo>
                  <a:lnTo>
                    <a:pt x="19" y="58"/>
                  </a:lnTo>
                  <a:lnTo>
                    <a:pt x="22" y="54"/>
                  </a:lnTo>
                  <a:lnTo>
                    <a:pt x="26" y="51"/>
                  </a:lnTo>
                  <a:lnTo>
                    <a:pt x="30" y="48"/>
                  </a:lnTo>
                  <a:lnTo>
                    <a:pt x="35" y="45"/>
                  </a:lnTo>
                  <a:lnTo>
                    <a:pt x="39" y="41"/>
                  </a:lnTo>
                  <a:lnTo>
                    <a:pt x="42" y="38"/>
                  </a:lnTo>
                  <a:lnTo>
                    <a:pt x="48" y="34"/>
                  </a:lnTo>
                  <a:lnTo>
                    <a:pt x="52" y="31"/>
                  </a:lnTo>
                  <a:lnTo>
                    <a:pt x="55" y="28"/>
                  </a:lnTo>
                  <a:lnTo>
                    <a:pt x="61" y="26"/>
                  </a:lnTo>
                  <a:lnTo>
                    <a:pt x="64" y="21"/>
                  </a:lnTo>
                  <a:lnTo>
                    <a:pt x="68" y="20"/>
                  </a:lnTo>
                  <a:lnTo>
                    <a:pt x="74" y="17"/>
                  </a:lnTo>
                  <a:lnTo>
                    <a:pt x="79" y="14"/>
                  </a:lnTo>
                  <a:lnTo>
                    <a:pt x="81" y="12"/>
                  </a:lnTo>
                  <a:lnTo>
                    <a:pt x="87" y="10"/>
                  </a:lnTo>
                  <a:lnTo>
                    <a:pt x="90" y="9"/>
                  </a:lnTo>
                  <a:lnTo>
                    <a:pt x="94" y="6"/>
                  </a:lnTo>
                  <a:lnTo>
                    <a:pt x="98" y="5"/>
                  </a:lnTo>
                  <a:lnTo>
                    <a:pt x="101" y="3"/>
                  </a:lnTo>
                  <a:lnTo>
                    <a:pt x="105" y="2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91" name="Freeform 103"/>
            <p:cNvSpPr>
              <a:spLocks/>
            </p:cNvSpPr>
            <p:nvPr/>
          </p:nvSpPr>
          <p:spPr bwMode="auto">
            <a:xfrm>
              <a:off x="1618" y="2166"/>
              <a:ext cx="219" cy="1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88" y="35"/>
                </a:cxn>
                <a:cxn ang="0">
                  <a:pos x="440" y="226"/>
                </a:cxn>
                <a:cxn ang="0">
                  <a:pos x="140" y="219"/>
                </a:cxn>
                <a:cxn ang="0">
                  <a:pos x="0" y="206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40" h="226">
                  <a:moveTo>
                    <a:pt x="2" y="0"/>
                  </a:moveTo>
                  <a:lnTo>
                    <a:pt x="388" y="35"/>
                  </a:lnTo>
                  <a:lnTo>
                    <a:pt x="440" y="226"/>
                  </a:lnTo>
                  <a:lnTo>
                    <a:pt x="140" y="219"/>
                  </a:lnTo>
                  <a:lnTo>
                    <a:pt x="0" y="206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6BAB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92" name="Freeform 104"/>
            <p:cNvSpPr>
              <a:spLocks/>
            </p:cNvSpPr>
            <p:nvPr/>
          </p:nvSpPr>
          <p:spPr bwMode="auto">
            <a:xfrm>
              <a:off x="1536" y="2012"/>
              <a:ext cx="32" cy="61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64" y="9"/>
                </a:cxn>
                <a:cxn ang="0">
                  <a:pos x="53" y="122"/>
                </a:cxn>
                <a:cxn ang="0">
                  <a:pos x="48" y="122"/>
                </a:cxn>
                <a:cxn ang="0">
                  <a:pos x="42" y="124"/>
                </a:cxn>
                <a:cxn ang="0">
                  <a:pos x="37" y="122"/>
                </a:cxn>
                <a:cxn ang="0">
                  <a:pos x="33" y="122"/>
                </a:cxn>
                <a:cxn ang="0">
                  <a:pos x="29" y="122"/>
                </a:cxn>
                <a:cxn ang="0">
                  <a:pos x="26" y="122"/>
                </a:cxn>
                <a:cxn ang="0">
                  <a:pos x="22" y="121"/>
                </a:cxn>
                <a:cxn ang="0">
                  <a:pos x="16" y="121"/>
                </a:cxn>
                <a:cxn ang="0">
                  <a:pos x="13" y="121"/>
                </a:cxn>
                <a:cxn ang="0">
                  <a:pos x="9" y="121"/>
                </a:cxn>
                <a:cxn ang="0">
                  <a:pos x="4" y="121"/>
                </a:cxn>
                <a:cxn ang="0">
                  <a:pos x="0" y="122"/>
                </a:cxn>
                <a:cxn ang="0">
                  <a:pos x="0" y="118"/>
                </a:cxn>
                <a:cxn ang="0">
                  <a:pos x="0" y="114"/>
                </a:cxn>
                <a:cxn ang="0">
                  <a:pos x="0" y="110"/>
                </a:cxn>
                <a:cxn ang="0">
                  <a:pos x="0" y="107"/>
                </a:cxn>
                <a:cxn ang="0">
                  <a:pos x="0" y="103"/>
                </a:cxn>
                <a:cxn ang="0">
                  <a:pos x="2" y="98"/>
                </a:cxn>
                <a:cxn ang="0">
                  <a:pos x="2" y="94"/>
                </a:cxn>
                <a:cxn ang="0">
                  <a:pos x="4" y="91"/>
                </a:cxn>
                <a:cxn ang="0">
                  <a:pos x="4" y="86"/>
                </a:cxn>
                <a:cxn ang="0">
                  <a:pos x="5" y="83"/>
                </a:cxn>
                <a:cxn ang="0">
                  <a:pos x="7" y="79"/>
                </a:cxn>
                <a:cxn ang="0">
                  <a:pos x="9" y="75"/>
                </a:cxn>
                <a:cxn ang="0">
                  <a:pos x="11" y="70"/>
                </a:cxn>
                <a:cxn ang="0">
                  <a:pos x="13" y="68"/>
                </a:cxn>
                <a:cxn ang="0">
                  <a:pos x="15" y="63"/>
                </a:cxn>
                <a:cxn ang="0">
                  <a:pos x="16" y="59"/>
                </a:cxn>
                <a:cxn ang="0">
                  <a:pos x="18" y="55"/>
                </a:cxn>
                <a:cxn ang="0">
                  <a:pos x="20" y="51"/>
                </a:cxn>
                <a:cxn ang="0">
                  <a:pos x="22" y="48"/>
                </a:cxn>
                <a:cxn ang="0">
                  <a:pos x="26" y="44"/>
                </a:cxn>
                <a:cxn ang="0">
                  <a:pos x="27" y="40"/>
                </a:cxn>
                <a:cxn ang="0">
                  <a:pos x="29" y="35"/>
                </a:cxn>
                <a:cxn ang="0">
                  <a:pos x="31" y="33"/>
                </a:cxn>
                <a:cxn ang="0">
                  <a:pos x="35" y="28"/>
                </a:cxn>
                <a:cxn ang="0">
                  <a:pos x="37" y="24"/>
                </a:cxn>
                <a:cxn ang="0">
                  <a:pos x="38" y="21"/>
                </a:cxn>
                <a:cxn ang="0">
                  <a:pos x="40" y="17"/>
                </a:cxn>
                <a:cxn ang="0">
                  <a:pos x="44" y="13"/>
                </a:cxn>
                <a:cxn ang="0">
                  <a:pos x="46" y="10"/>
                </a:cxn>
                <a:cxn ang="0">
                  <a:pos x="48" y="6"/>
                </a:cxn>
                <a:cxn ang="0">
                  <a:pos x="49" y="3"/>
                </a:cxn>
                <a:cxn ang="0">
                  <a:pos x="53" y="0"/>
                </a:cxn>
                <a:cxn ang="0">
                  <a:pos x="53" y="0"/>
                </a:cxn>
              </a:cxnLst>
              <a:rect l="0" t="0" r="r" b="b"/>
              <a:pathLst>
                <a:path w="64" h="124">
                  <a:moveTo>
                    <a:pt x="53" y="0"/>
                  </a:moveTo>
                  <a:lnTo>
                    <a:pt x="64" y="9"/>
                  </a:lnTo>
                  <a:lnTo>
                    <a:pt x="53" y="122"/>
                  </a:lnTo>
                  <a:lnTo>
                    <a:pt x="48" y="122"/>
                  </a:lnTo>
                  <a:lnTo>
                    <a:pt x="42" y="124"/>
                  </a:lnTo>
                  <a:lnTo>
                    <a:pt x="37" y="122"/>
                  </a:lnTo>
                  <a:lnTo>
                    <a:pt x="33" y="122"/>
                  </a:lnTo>
                  <a:lnTo>
                    <a:pt x="29" y="122"/>
                  </a:lnTo>
                  <a:lnTo>
                    <a:pt x="26" y="122"/>
                  </a:lnTo>
                  <a:lnTo>
                    <a:pt x="22" y="121"/>
                  </a:lnTo>
                  <a:lnTo>
                    <a:pt x="16" y="121"/>
                  </a:lnTo>
                  <a:lnTo>
                    <a:pt x="13" y="121"/>
                  </a:lnTo>
                  <a:lnTo>
                    <a:pt x="9" y="121"/>
                  </a:lnTo>
                  <a:lnTo>
                    <a:pt x="4" y="121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2" y="98"/>
                  </a:lnTo>
                  <a:lnTo>
                    <a:pt x="2" y="94"/>
                  </a:lnTo>
                  <a:lnTo>
                    <a:pt x="4" y="91"/>
                  </a:lnTo>
                  <a:lnTo>
                    <a:pt x="4" y="86"/>
                  </a:lnTo>
                  <a:lnTo>
                    <a:pt x="5" y="83"/>
                  </a:lnTo>
                  <a:lnTo>
                    <a:pt x="7" y="79"/>
                  </a:lnTo>
                  <a:lnTo>
                    <a:pt x="9" y="75"/>
                  </a:lnTo>
                  <a:lnTo>
                    <a:pt x="11" y="70"/>
                  </a:lnTo>
                  <a:lnTo>
                    <a:pt x="13" y="68"/>
                  </a:lnTo>
                  <a:lnTo>
                    <a:pt x="15" y="63"/>
                  </a:lnTo>
                  <a:lnTo>
                    <a:pt x="16" y="59"/>
                  </a:lnTo>
                  <a:lnTo>
                    <a:pt x="18" y="55"/>
                  </a:lnTo>
                  <a:lnTo>
                    <a:pt x="20" y="51"/>
                  </a:lnTo>
                  <a:lnTo>
                    <a:pt x="22" y="48"/>
                  </a:lnTo>
                  <a:lnTo>
                    <a:pt x="26" y="44"/>
                  </a:lnTo>
                  <a:lnTo>
                    <a:pt x="27" y="40"/>
                  </a:lnTo>
                  <a:lnTo>
                    <a:pt x="29" y="35"/>
                  </a:lnTo>
                  <a:lnTo>
                    <a:pt x="31" y="33"/>
                  </a:lnTo>
                  <a:lnTo>
                    <a:pt x="35" y="28"/>
                  </a:lnTo>
                  <a:lnTo>
                    <a:pt x="37" y="24"/>
                  </a:lnTo>
                  <a:lnTo>
                    <a:pt x="38" y="21"/>
                  </a:lnTo>
                  <a:lnTo>
                    <a:pt x="40" y="17"/>
                  </a:lnTo>
                  <a:lnTo>
                    <a:pt x="44" y="13"/>
                  </a:lnTo>
                  <a:lnTo>
                    <a:pt x="46" y="10"/>
                  </a:lnTo>
                  <a:lnTo>
                    <a:pt x="48" y="6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93" name="Freeform 105"/>
            <p:cNvSpPr>
              <a:spLocks/>
            </p:cNvSpPr>
            <p:nvPr/>
          </p:nvSpPr>
          <p:spPr bwMode="auto">
            <a:xfrm>
              <a:off x="1219" y="2221"/>
              <a:ext cx="99" cy="2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9" y="0"/>
                </a:cxn>
                <a:cxn ang="0">
                  <a:pos x="106" y="0"/>
                </a:cxn>
                <a:cxn ang="0">
                  <a:pos x="116" y="0"/>
                </a:cxn>
                <a:cxn ang="0">
                  <a:pos x="125" y="0"/>
                </a:cxn>
                <a:cxn ang="0">
                  <a:pos x="134" y="1"/>
                </a:cxn>
                <a:cxn ang="0">
                  <a:pos x="143" y="3"/>
                </a:cxn>
                <a:cxn ang="0">
                  <a:pos x="152" y="4"/>
                </a:cxn>
                <a:cxn ang="0">
                  <a:pos x="163" y="7"/>
                </a:cxn>
                <a:cxn ang="0">
                  <a:pos x="178" y="14"/>
                </a:cxn>
                <a:cxn ang="0">
                  <a:pos x="189" y="22"/>
                </a:cxn>
                <a:cxn ang="0">
                  <a:pos x="195" y="29"/>
                </a:cxn>
                <a:cxn ang="0">
                  <a:pos x="196" y="36"/>
                </a:cxn>
                <a:cxn ang="0">
                  <a:pos x="193" y="39"/>
                </a:cxn>
                <a:cxn ang="0">
                  <a:pos x="182" y="38"/>
                </a:cxn>
                <a:cxn ang="0">
                  <a:pos x="171" y="35"/>
                </a:cxn>
                <a:cxn ang="0">
                  <a:pos x="160" y="32"/>
                </a:cxn>
                <a:cxn ang="0">
                  <a:pos x="149" y="29"/>
                </a:cxn>
                <a:cxn ang="0">
                  <a:pos x="138" y="27"/>
                </a:cxn>
                <a:cxn ang="0">
                  <a:pos x="127" y="24"/>
                </a:cxn>
                <a:cxn ang="0">
                  <a:pos x="114" y="21"/>
                </a:cxn>
                <a:cxn ang="0">
                  <a:pos x="103" y="18"/>
                </a:cxn>
                <a:cxn ang="0">
                  <a:pos x="92" y="18"/>
                </a:cxn>
                <a:cxn ang="0">
                  <a:pos x="81" y="18"/>
                </a:cxn>
                <a:cxn ang="0">
                  <a:pos x="71" y="20"/>
                </a:cxn>
                <a:cxn ang="0">
                  <a:pos x="62" y="22"/>
                </a:cxn>
                <a:cxn ang="0">
                  <a:pos x="53" y="28"/>
                </a:cxn>
                <a:cxn ang="0">
                  <a:pos x="44" y="34"/>
                </a:cxn>
                <a:cxn ang="0">
                  <a:pos x="37" y="42"/>
                </a:cxn>
                <a:cxn ang="0">
                  <a:pos x="0" y="45"/>
                </a:cxn>
                <a:cxn ang="0">
                  <a:pos x="9" y="38"/>
                </a:cxn>
                <a:cxn ang="0">
                  <a:pos x="20" y="31"/>
                </a:cxn>
                <a:cxn ang="0">
                  <a:pos x="31" y="24"/>
                </a:cxn>
                <a:cxn ang="0">
                  <a:pos x="44" y="17"/>
                </a:cxn>
                <a:cxn ang="0">
                  <a:pos x="57" y="11"/>
                </a:cxn>
                <a:cxn ang="0">
                  <a:pos x="68" y="6"/>
                </a:cxn>
                <a:cxn ang="0">
                  <a:pos x="79" y="3"/>
                </a:cxn>
                <a:cxn ang="0">
                  <a:pos x="86" y="1"/>
                </a:cxn>
              </a:cxnLst>
              <a:rect l="0" t="0" r="r" b="b"/>
              <a:pathLst>
                <a:path w="198" h="49">
                  <a:moveTo>
                    <a:pt x="86" y="1"/>
                  </a:moveTo>
                  <a:lnTo>
                    <a:pt x="90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3" y="0"/>
                  </a:lnTo>
                  <a:lnTo>
                    <a:pt x="106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21" y="0"/>
                  </a:lnTo>
                  <a:lnTo>
                    <a:pt x="125" y="0"/>
                  </a:lnTo>
                  <a:lnTo>
                    <a:pt x="130" y="0"/>
                  </a:lnTo>
                  <a:lnTo>
                    <a:pt x="134" y="1"/>
                  </a:lnTo>
                  <a:lnTo>
                    <a:pt x="139" y="1"/>
                  </a:lnTo>
                  <a:lnTo>
                    <a:pt x="143" y="3"/>
                  </a:lnTo>
                  <a:lnTo>
                    <a:pt x="147" y="3"/>
                  </a:lnTo>
                  <a:lnTo>
                    <a:pt x="152" y="4"/>
                  </a:lnTo>
                  <a:lnTo>
                    <a:pt x="158" y="6"/>
                  </a:lnTo>
                  <a:lnTo>
                    <a:pt x="163" y="7"/>
                  </a:lnTo>
                  <a:lnTo>
                    <a:pt x="173" y="10"/>
                  </a:lnTo>
                  <a:lnTo>
                    <a:pt x="178" y="14"/>
                  </a:lnTo>
                  <a:lnTo>
                    <a:pt x="185" y="18"/>
                  </a:lnTo>
                  <a:lnTo>
                    <a:pt x="189" y="22"/>
                  </a:lnTo>
                  <a:lnTo>
                    <a:pt x="193" y="28"/>
                  </a:lnTo>
                  <a:lnTo>
                    <a:pt x="195" y="29"/>
                  </a:lnTo>
                  <a:lnTo>
                    <a:pt x="196" y="34"/>
                  </a:lnTo>
                  <a:lnTo>
                    <a:pt x="196" y="36"/>
                  </a:lnTo>
                  <a:lnTo>
                    <a:pt x="198" y="41"/>
                  </a:lnTo>
                  <a:lnTo>
                    <a:pt x="193" y="39"/>
                  </a:lnTo>
                  <a:lnTo>
                    <a:pt x="187" y="38"/>
                  </a:lnTo>
                  <a:lnTo>
                    <a:pt x="182" y="38"/>
                  </a:lnTo>
                  <a:lnTo>
                    <a:pt x="176" y="36"/>
                  </a:lnTo>
                  <a:lnTo>
                    <a:pt x="171" y="35"/>
                  </a:lnTo>
                  <a:lnTo>
                    <a:pt x="167" y="34"/>
                  </a:lnTo>
                  <a:lnTo>
                    <a:pt x="160" y="32"/>
                  </a:lnTo>
                  <a:lnTo>
                    <a:pt x="156" y="31"/>
                  </a:lnTo>
                  <a:lnTo>
                    <a:pt x="149" y="29"/>
                  </a:lnTo>
                  <a:lnTo>
                    <a:pt x="143" y="28"/>
                  </a:lnTo>
                  <a:lnTo>
                    <a:pt x="138" y="27"/>
                  </a:lnTo>
                  <a:lnTo>
                    <a:pt x="132" y="25"/>
                  </a:lnTo>
                  <a:lnTo>
                    <a:pt x="127" y="24"/>
                  </a:lnTo>
                  <a:lnTo>
                    <a:pt x="121" y="22"/>
                  </a:lnTo>
                  <a:lnTo>
                    <a:pt x="114" y="21"/>
                  </a:lnTo>
                  <a:lnTo>
                    <a:pt x="110" y="20"/>
                  </a:lnTo>
                  <a:lnTo>
                    <a:pt x="103" y="18"/>
                  </a:lnTo>
                  <a:lnTo>
                    <a:pt x="99" y="18"/>
                  </a:lnTo>
                  <a:lnTo>
                    <a:pt x="92" y="18"/>
                  </a:lnTo>
                  <a:lnTo>
                    <a:pt x="86" y="18"/>
                  </a:lnTo>
                  <a:lnTo>
                    <a:pt x="81" y="18"/>
                  </a:lnTo>
                  <a:lnTo>
                    <a:pt x="75" y="18"/>
                  </a:lnTo>
                  <a:lnTo>
                    <a:pt x="71" y="20"/>
                  </a:lnTo>
                  <a:lnTo>
                    <a:pt x="66" y="21"/>
                  </a:lnTo>
                  <a:lnTo>
                    <a:pt x="62" y="22"/>
                  </a:lnTo>
                  <a:lnTo>
                    <a:pt x="57" y="25"/>
                  </a:lnTo>
                  <a:lnTo>
                    <a:pt x="53" y="28"/>
                  </a:lnTo>
                  <a:lnTo>
                    <a:pt x="49" y="31"/>
                  </a:lnTo>
                  <a:lnTo>
                    <a:pt x="44" y="34"/>
                  </a:lnTo>
                  <a:lnTo>
                    <a:pt x="40" y="38"/>
                  </a:lnTo>
                  <a:lnTo>
                    <a:pt x="37" y="42"/>
                  </a:lnTo>
                  <a:lnTo>
                    <a:pt x="35" y="49"/>
                  </a:lnTo>
                  <a:lnTo>
                    <a:pt x="0" y="45"/>
                  </a:lnTo>
                  <a:lnTo>
                    <a:pt x="3" y="41"/>
                  </a:lnTo>
                  <a:lnTo>
                    <a:pt x="9" y="38"/>
                  </a:lnTo>
                  <a:lnTo>
                    <a:pt x="13" y="35"/>
                  </a:lnTo>
                  <a:lnTo>
                    <a:pt x="20" y="31"/>
                  </a:lnTo>
                  <a:lnTo>
                    <a:pt x="24" y="28"/>
                  </a:lnTo>
                  <a:lnTo>
                    <a:pt x="31" y="24"/>
                  </a:lnTo>
                  <a:lnTo>
                    <a:pt x="37" y="21"/>
                  </a:lnTo>
                  <a:lnTo>
                    <a:pt x="44" y="17"/>
                  </a:lnTo>
                  <a:lnTo>
                    <a:pt x="49" y="14"/>
                  </a:lnTo>
                  <a:lnTo>
                    <a:pt x="57" y="11"/>
                  </a:lnTo>
                  <a:lnTo>
                    <a:pt x="62" y="7"/>
                  </a:lnTo>
                  <a:lnTo>
                    <a:pt x="68" y="6"/>
                  </a:lnTo>
                  <a:lnTo>
                    <a:pt x="73" y="4"/>
                  </a:lnTo>
                  <a:lnTo>
                    <a:pt x="79" y="3"/>
                  </a:lnTo>
                  <a:lnTo>
                    <a:pt x="83" y="1"/>
                  </a:lnTo>
                  <a:lnTo>
                    <a:pt x="86" y="1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94" name="Freeform 106"/>
            <p:cNvSpPr>
              <a:spLocks/>
            </p:cNvSpPr>
            <p:nvPr/>
          </p:nvSpPr>
          <p:spPr bwMode="auto">
            <a:xfrm>
              <a:off x="1538" y="1923"/>
              <a:ext cx="238" cy="246"/>
            </a:xfrm>
            <a:custGeom>
              <a:avLst/>
              <a:gdLst/>
              <a:ahLst/>
              <a:cxnLst>
                <a:cxn ang="0">
                  <a:pos x="18" y="8"/>
                </a:cxn>
                <a:cxn ang="0">
                  <a:pos x="40" y="15"/>
                </a:cxn>
                <a:cxn ang="0">
                  <a:pos x="64" y="21"/>
                </a:cxn>
                <a:cxn ang="0">
                  <a:pos x="86" y="29"/>
                </a:cxn>
                <a:cxn ang="0">
                  <a:pos x="104" y="40"/>
                </a:cxn>
                <a:cxn ang="0">
                  <a:pos x="117" y="59"/>
                </a:cxn>
                <a:cxn ang="0">
                  <a:pos x="123" y="80"/>
                </a:cxn>
                <a:cxn ang="0">
                  <a:pos x="123" y="102"/>
                </a:cxn>
                <a:cxn ang="0">
                  <a:pos x="123" y="129"/>
                </a:cxn>
                <a:cxn ang="0">
                  <a:pos x="126" y="141"/>
                </a:cxn>
                <a:cxn ang="0">
                  <a:pos x="152" y="139"/>
                </a:cxn>
                <a:cxn ang="0">
                  <a:pos x="176" y="140"/>
                </a:cxn>
                <a:cxn ang="0">
                  <a:pos x="203" y="148"/>
                </a:cxn>
                <a:cxn ang="0">
                  <a:pos x="220" y="161"/>
                </a:cxn>
                <a:cxn ang="0">
                  <a:pos x="229" y="178"/>
                </a:cxn>
                <a:cxn ang="0">
                  <a:pos x="226" y="202"/>
                </a:cxn>
                <a:cxn ang="0">
                  <a:pos x="216" y="224"/>
                </a:cxn>
                <a:cxn ang="0">
                  <a:pos x="215" y="242"/>
                </a:cxn>
                <a:cxn ang="0">
                  <a:pos x="222" y="258"/>
                </a:cxn>
                <a:cxn ang="0">
                  <a:pos x="244" y="273"/>
                </a:cxn>
                <a:cxn ang="0">
                  <a:pos x="266" y="279"/>
                </a:cxn>
                <a:cxn ang="0">
                  <a:pos x="292" y="280"/>
                </a:cxn>
                <a:cxn ang="0">
                  <a:pos x="314" y="293"/>
                </a:cxn>
                <a:cxn ang="0">
                  <a:pos x="325" y="309"/>
                </a:cxn>
                <a:cxn ang="0">
                  <a:pos x="330" y="330"/>
                </a:cxn>
                <a:cxn ang="0">
                  <a:pos x="334" y="351"/>
                </a:cxn>
                <a:cxn ang="0">
                  <a:pos x="343" y="371"/>
                </a:cxn>
                <a:cxn ang="0">
                  <a:pos x="363" y="385"/>
                </a:cxn>
                <a:cxn ang="0">
                  <a:pos x="395" y="392"/>
                </a:cxn>
                <a:cxn ang="0">
                  <a:pos x="420" y="399"/>
                </a:cxn>
                <a:cxn ang="0">
                  <a:pos x="442" y="410"/>
                </a:cxn>
                <a:cxn ang="0">
                  <a:pos x="461" y="427"/>
                </a:cxn>
                <a:cxn ang="0">
                  <a:pos x="472" y="445"/>
                </a:cxn>
                <a:cxn ang="0">
                  <a:pos x="475" y="466"/>
                </a:cxn>
                <a:cxn ang="0">
                  <a:pos x="472" y="490"/>
                </a:cxn>
                <a:cxn ang="0">
                  <a:pos x="448" y="487"/>
                </a:cxn>
                <a:cxn ang="0">
                  <a:pos x="430" y="470"/>
                </a:cxn>
                <a:cxn ang="0">
                  <a:pos x="417" y="444"/>
                </a:cxn>
                <a:cxn ang="0">
                  <a:pos x="415" y="419"/>
                </a:cxn>
                <a:cxn ang="0">
                  <a:pos x="316" y="398"/>
                </a:cxn>
                <a:cxn ang="0">
                  <a:pos x="312" y="372"/>
                </a:cxn>
                <a:cxn ang="0">
                  <a:pos x="301" y="346"/>
                </a:cxn>
                <a:cxn ang="0">
                  <a:pos x="288" y="319"/>
                </a:cxn>
                <a:cxn ang="0">
                  <a:pos x="266" y="297"/>
                </a:cxn>
                <a:cxn ang="0">
                  <a:pos x="240" y="281"/>
                </a:cxn>
                <a:cxn ang="0">
                  <a:pos x="207" y="277"/>
                </a:cxn>
                <a:cxn ang="0">
                  <a:pos x="163" y="162"/>
                </a:cxn>
                <a:cxn ang="0">
                  <a:pos x="141" y="161"/>
                </a:cxn>
                <a:cxn ang="0">
                  <a:pos x="117" y="157"/>
                </a:cxn>
                <a:cxn ang="0">
                  <a:pos x="97" y="148"/>
                </a:cxn>
                <a:cxn ang="0">
                  <a:pos x="84" y="132"/>
                </a:cxn>
                <a:cxn ang="0">
                  <a:pos x="88" y="116"/>
                </a:cxn>
                <a:cxn ang="0">
                  <a:pos x="97" y="99"/>
                </a:cxn>
                <a:cxn ang="0">
                  <a:pos x="97" y="82"/>
                </a:cxn>
                <a:cxn ang="0">
                  <a:pos x="88" y="63"/>
                </a:cxn>
                <a:cxn ang="0">
                  <a:pos x="66" y="50"/>
                </a:cxn>
                <a:cxn ang="0">
                  <a:pos x="40" y="40"/>
                </a:cxn>
                <a:cxn ang="0">
                  <a:pos x="16" y="28"/>
                </a:cxn>
                <a:cxn ang="0">
                  <a:pos x="1" y="11"/>
                </a:cxn>
              </a:cxnLst>
              <a:rect l="0" t="0" r="r" b="b"/>
              <a:pathLst>
                <a:path w="475" h="490">
                  <a:moveTo>
                    <a:pt x="5" y="0"/>
                  </a:moveTo>
                  <a:lnTo>
                    <a:pt x="7" y="3"/>
                  </a:lnTo>
                  <a:lnTo>
                    <a:pt x="11" y="4"/>
                  </a:lnTo>
                  <a:lnTo>
                    <a:pt x="14" y="5"/>
                  </a:lnTo>
                  <a:lnTo>
                    <a:pt x="18" y="8"/>
                  </a:lnTo>
                  <a:lnTo>
                    <a:pt x="22" y="10"/>
                  </a:lnTo>
                  <a:lnTo>
                    <a:pt x="27" y="11"/>
                  </a:lnTo>
                  <a:lnTo>
                    <a:pt x="31" y="12"/>
                  </a:lnTo>
                  <a:lnTo>
                    <a:pt x="36" y="14"/>
                  </a:lnTo>
                  <a:lnTo>
                    <a:pt x="40" y="15"/>
                  </a:lnTo>
                  <a:lnTo>
                    <a:pt x="45" y="17"/>
                  </a:lnTo>
                  <a:lnTo>
                    <a:pt x="49" y="17"/>
                  </a:lnTo>
                  <a:lnTo>
                    <a:pt x="55" y="18"/>
                  </a:lnTo>
                  <a:lnTo>
                    <a:pt x="58" y="19"/>
                  </a:lnTo>
                  <a:lnTo>
                    <a:pt x="64" y="21"/>
                  </a:lnTo>
                  <a:lnTo>
                    <a:pt x="67" y="24"/>
                  </a:lnTo>
                  <a:lnTo>
                    <a:pt x="73" y="25"/>
                  </a:lnTo>
                  <a:lnTo>
                    <a:pt x="77" y="25"/>
                  </a:lnTo>
                  <a:lnTo>
                    <a:pt x="80" y="28"/>
                  </a:lnTo>
                  <a:lnTo>
                    <a:pt x="86" y="29"/>
                  </a:lnTo>
                  <a:lnTo>
                    <a:pt x="90" y="31"/>
                  </a:lnTo>
                  <a:lnTo>
                    <a:pt x="93" y="32"/>
                  </a:lnTo>
                  <a:lnTo>
                    <a:pt x="97" y="36"/>
                  </a:lnTo>
                  <a:lnTo>
                    <a:pt x="101" y="38"/>
                  </a:lnTo>
                  <a:lnTo>
                    <a:pt x="104" y="40"/>
                  </a:lnTo>
                  <a:lnTo>
                    <a:pt x="108" y="43"/>
                  </a:lnTo>
                  <a:lnTo>
                    <a:pt x="112" y="47"/>
                  </a:lnTo>
                  <a:lnTo>
                    <a:pt x="113" y="50"/>
                  </a:lnTo>
                  <a:lnTo>
                    <a:pt x="117" y="56"/>
                  </a:lnTo>
                  <a:lnTo>
                    <a:pt x="117" y="59"/>
                  </a:lnTo>
                  <a:lnTo>
                    <a:pt x="121" y="64"/>
                  </a:lnTo>
                  <a:lnTo>
                    <a:pt x="121" y="68"/>
                  </a:lnTo>
                  <a:lnTo>
                    <a:pt x="123" y="75"/>
                  </a:lnTo>
                  <a:lnTo>
                    <a:pt x="123" y="77"/>
                  </a:lnTo>
                  <a:lnTo>
                    <a:pt x="123" y="80"/>
                  </a:lnTo>
                  <a:lnTo>
                    <a:pt x="123" y="82"/>
                  </a:lnTo>
                  <a:lnTo>
                    <a:pt x="123" y="88"/>
                  </a:lnTo>
                  <a:lnTo>
                    <a:pt x="123" y="92"/>
                  </a:lnTo>
                  <a:lnTo>
                    <a:pt x="123" y="96"/>
                  </a:lnTo>
                  <a:lnTo>
                    <a:pt x="123" y="102"/>
                  </a:lnTo>
                  <a:lnTo>
                    <a:pt x="123" y="109"/>
                  </a:lnTo>
                  <a:lnTo>
                    <a:pt x="123" y="113"/>
                  </a:lnTo>
                  <a:lnTo>
                    <a:pt x="123" y="119"/>
                  </a:lnTo>
                  <a:lnTo>
                    <a:pt x="123" y="123"/>
                  </a:lnTo>
                  <a:lnTo>
                    <a:pt x="123" y="129"/>
                  </a:lnTo>
                  <a:lnTo>
                    <a:pt x="123" y="133"/>
                  </a:lnTo>
                  <a:lnTo>
                    <a:pt x="123" y="137"/>
                  </a:lnTo>
                  <a:lnTo>
                    <a:pt x="123" y="140"/>
                  </a:lnTo>
                  <a:lnTo>
                    <a:pt x="123" y="143"/>
                  </a:lnTo>
                  <a:lnTo>
                    <a:pt x="126" y="141"/>
                  </a:lnTo>
                  <a:lnTo>
                    <a:pt x="132" y="140"/>
                  </a:lnTo>
                  <a:lnTo>
                    <a:pt x="135" y="139"/>
                  </a:lnTo>
                  <a:lnTo>
                    <a:pt x="141" y="139"/>
                  </a:lnTo>
                  <a:lnTo>
                    <a:pt x="147" y="139"/>
                  </a:lnTo>
                  <a:lnTo>
                    <a:pt x="152" y="139"/>
                  </a:lnTo>
                  <a:lnTo>
                    <a:pt x="158" y="139"/>
                  </a:lnTo>
                  <a:lnTo>
                    <a:pt x="163" y="139"/>
                  </a:lnTo>
                  <a:lnTo>
                    <a:pt x="167" y="139"/>
                  </a:lnTo>
                  <a:lnTo>
                    <a:pt x="172" y="140"/>
                  </a:lnTo>
                  <a:lnTo>
                    <a:pt x="176" y="140"/>
                  </a:lnTo>
                  <a:lnTo>
                    <a:pt x="183" y="141"/>
                  </a:lnTo>
                  <a:lnTo>
                    <a:pt x="187" y="143"/>
                  </a:lnTo>
                  <a:lnTo>
                    <a:pt x="192" y="144"/>
                  </a:lnTo>
                  <a:lnTo>
                    <a:pt x="198" y="147"/>
                  </a:lnTo>
                  <a:lnTo>
                    <a:pt x="203" y="148"/>
                  </a:lnTo>
                  <a:lnTo>
                    <a:pt x="205" y="150"/>
                  </a:lnTo>
                  <a:lnTo>
                    <a:pt x="211" y="153"/>
                  </a:lnTo>
                  <a:lnTo>
                    <a:pt x="215" y="154"/>
                  </a:lnTo>
                  <a:lnTo>
                    <a:pt x="218" y="158"/>
                  </a:lnTo>
                  <a:lnTo>
                    <a:pt x="220" y="161"/>
                  </a:lnTo>
                  <a:lnTo>
                    <a:pt x="224" y="164"/>
                  </a:lnTo>
                  <a:lnTo>
                    <a:pt x="226" y="167"/>
                  </a:lnTo>
                  <a:lnTo>
                    <a:pt x="227" y="171"/>
                  </a:lnTo>
                  <a:lnTo>
                    <a:pt x="229" y="174"/>
                  </a:lnTo>
                  <a:lnTo>
                    <a:pt x="229" y="178"/>
                  </a:lnTo>
                  <a:lnTo>
                    <a:pt x="229" y="182"/>
                  </a:lnTo>
                  <a:lnTo>
                    <a:pt x="229" y="186"/>
                  </a:lnTo>
                  <a:lnTo>
                    <a:pt x="229" y="192"/>
                  </a:lnTo>
                  <a:lnTo>
                    <a:pt x="227" y="196"/>
                  </a:lnTo>
                  <a:lnTo>
                    <a:pt x="226" y="202"/>
                  </a:lnTo>
                  <a:lnTo>
                    <a:pt x="222" y="207"/>
                  </a:lnTo>
                  <a:lnTo>
                    <a:pt x="220" y="210"/>
                  </a:lnTo>
                  <a:lnTo>
                    <a:pt x="218" y="214"/>
                  </a:lnTo>
                  <a:lnTo>
                    <a:pt x="216" y="220"/>
                  </a:lnTo>
                  <a:lnTo>
                    <a:pt x="216" y="224"/>
                  </a:lnTo>
                  <a:lnTo>
                    <a:pt x="215" y="227"/>
                  </a:lnTo>
                  <a:lnTo>
                    <a:pt x="215" y="231"/>
                  </a:lnTo>
                  <a:lnTo>
                    <a:pt x="215" y="235"/>
                  </a:lnTo>
                  <a:lnTo>
                    <a:pt x="215" y="239"/>
                  </a:lnTo>
                  <a:lnTo>
                    <a:pt x="215" y="242"/>
                  </a:lnTo>
                  <a:lnTo>
                    <a:pt x="216" y="245"/>
                  </a:lnTo>
                  <a:lnTo>
                    <a:pt x="216" y="249"/>
                  </a:lnTo>
                  <a:lnTo>
                    <a:pt x="218" y="252"/>
                  </a:lnTo>
                  <a:lnTo>
                    <a:pt x="220" y="255"/>
                  </a:lnTo>
                  <a:lnTo>
                    <a:pt x="222" y="258"/>
                  </a:lnTo>
                  <a:lnTo>
                    <a:pt x="226" y="260"/>
                  </a:lnTo>
                  <a:lnTo>
                    <a:pt x="229" y="263"/>
                  </a:lnTo>
                  <a:lnTo>
                    <a:pt x="235" y="267"/>
                  </a:lnTo>
                  <a:lnTo>
                    <a:pt x="240" y="272"/>
                  </a:lnTo>
                  <a:lnTo>
                    <a:pt x="244" y="273"/>
                  </a:lnTo>
                  <a:lnTo>
                    <a:pt x="249" y="274"/>
                  </a:lnTo>
                  <a:lnTo>
                    <a:pt x="253" y="276"/>
                  </a:lnTo>
                  <a:lnTo>
                    <a:pt x="259" y="277"/>
                  </a:lnTo>
                  <a:lnTo>
                    <a:pt x="262" y="277"/>
                  </a:lnTo>
                  <a:lnTo>
                    <a:pt x="266" y="279"/>
                  </a:lnTo>
                  <a:lnTo>
                    <a:pt x="271" y="279"/>
                  </a:lnTo>
                  <a:lnTo>
                    <a:pt x="277" y="280"/>
                  </a:lnTo>
                  <a:lnTo>
                    <a:pt x="283" y="280"/>
                  </a:lnTo>
                  <a:lnTo>
                    <a:pt x="288" y="280"/>
                  </a:lnTo>
                  <a:lnTo>
                    <a:pt x="292" y="280"/>
                  </a:lnTo>
                  <a:lnTo>
                    <a:pt x="297" y="281"/>
                  </a:lnTo>
                  <a:lnTo>
                    <a:pt x="303" y="283"/>
                  </a:lnTo>
                  <a:lnTo>
                    <a:pt x="308" y="286"/>
                  </a:lnTo>
                  <a:lnTo>
                    <a:pt x="312" y="288"/>
                  </a:lnTo>
                  <a:lnTo>
                    <a:pt x="314" y="293"/>
                  </a:lnTo>
                  <a:lnTo>
                    <a:pt x="317" y="295"/>
                  </a:lnTo>
                  <a:lnTo>
                    <a:pt x="319" y="298"/>
                  </a:lnTo>
                  <a:lnTo>
                    <a:pt x="321" y="302"/>
                  </a:lnTo>
                  <a:lnTo>
                    <a:pt x="325" y="307"/>
                  </a:lnTo>
                  <a:lnTo>
                    <a:pt x="325" y="309"/>
                  </a:lnTo>
                  <a:lnTo>
                    <a:pt x="327" y="315"/>
                  </a:lnTo>
                  <a:lnTo>
                    <a:pt x="327" y="318"/>
                  </a:lnTo>
                  <a:lnTo>
                    <a:pt x="328" y="322"/>
                  </a:lnTo>
                  <a:lnTo>
                    <a:pt x="328" y="326"/>
                  </a:lnTo>
                  <a:lnTo>
                    <a:pt x="330" y="330"/>
                  </a:lnTo>
                  <a:lnTo>
                    <a:pt x="330" y="335"/>
                  </a:lnTo>
                  <a:lnTo>
                    <a:pt x="332" y="340"/>
                  </a:lnTo>
                  <a:lnTo>
                    <a:pt x="332" y="343"/>
                  </a:lnTo>
                  <a:lnTo>
                    <a:pt x="334" y="347"/>
                  </a:lnTo>
                  <a:lnTo>
                    <a:pt x="334" y="351"/>
                  </a:lnTo>
                  <a:lnTo>
                    <a:pt x="336" y="356"/>
                  </a:lnTo>
                  <a:lnTo>
                    <a:pt x="338" y="360"/>
                  </a:lnTo>
                  <a:lnTo>
                    <a:pt x="339" y="363"/>
                  </a:lnTo>
                  <a:lnTo>
                    <a:pt x="341" y="367"/>
                  </a:lnTo>
                  <a:lnTo>
                    <a:pt x="343" y="371"/>
                  </a:lnTo>
                  <a:lnTo>
                    <a:pt x="347" y="374"/>
                  </a:lnTo>
                  <a:lnTo>
                    <a:pt x="351" y="377"/>
                  </a:lnTo>
                  <a:lnTo>
                    <a:pt x="354" y="379"/>
                  </a:lnTo>
                  <a:lnTo>
                    <a:pt x="358" y="382"/>
                  </a:lnTo>
                  <a:lnTo>
                    <a:pt x="363" y="385"/>
                  </a:lnTo>
                  <a:lnTo>
                    <a:pt x="369" y="386"/>
                  </a:lnTo>
                  <a:lnTo>
                    <a:pt x="376" y="388"/>
                  </a:lnTo>
                  <a:lnTo>
                    <a:pt x="384" y="391"/>
                  </a:lnTo>
                  <a:lnTo>
                    <a:pt x="389" y="391"/>
                  </a:lnTo>
                  <a:lnTo>
                    <a:pt x="395" y="392"/>
                  </a:lnTo>
                  <a:lnTo>
                    <a:pt x="400" y="392"/>
                  </a:lnTo>
                  <a:lnTo>
                    <a:pt x="406" y="393"/>
                  </a:lnTo>
                  <a:lnTo>
                    <a:pt x="409" y="396"/>
                  </a:lnTo>
                  <a:lnTo>
                    <a:pt x="415" y="398"/>
                  </a:lnTo>
                  <a:lnTo>
                    <a:pt x="420" y="399"/>
                  </a:lnTo>
                  <a:lnTo>
                    <a:pt x="426" y="402"/>
                  </a:lnTo>
                  <a:lnTo>
                    <a:pt x="430" y="403"/>
                  </a:lnTo>
                  <a:lnTo>
                    <a:pt x="435" y="406"/>
                  </a:lnTo>
                  <a:lnTo>
                    <a:pt x="439" y="407"/>
                  </a:lnTo>
                  <a:lnTo>
                    <a:pt x="442" y="410"/>
                  </a:lnTo>
                  <a:lnTo>
                    <a:pt x="446" y="413"/>
                  </a:lnTo>
                  <a:lnTo>
                    <a:pt x="452" y="417"/>
                  </a:lnTo>
                  <a:lnTo>
                    <a:pt x="455" y="420"/>
                  </a:lnTo>
                  <a:lnTo>
                    <a:pt x="459" y="424"/>
                  </a:lnTo>
                  <a:lnTo>
                    <a:pt x="461" y="427"/>
                  </a:lnTo>
                  <a:lnTo>
                    <a:pt x="464" y="431"/>
                  </a:lnTo>
                  <a:lnTo>
                    <a:pt x="466" y="434"/>
                  </a:lnTo>
                  <a:lnTo>
                    <a:pt x="468" y="438"/>
                  </a:lnTo>
                  <a:lnTo>
                    <a:pt x="470" y="441"/>
                  </a:lnTo>
                  <a:lnTo>
                    <a:pt x="472" y="445"/>
                  </a:lnTo>
                  <a:lnTo>
                    <a:pt x="474" y="449"/>
                  </a:lnTo>
                  <a:lnTo>
                    <a:pt x="475" y="454"/>
                  </a:lnTo>
                  <a:lnTo>
                    <a:pt x="475" y="458"/>
                  </a:lnTo>
                  <a:lnTo>
                    <a:pt x="475" y="462"/>
                  </a:lnTo>
                  <a:lnTo>
                    <a:pt x="475" y="466"/>
                  </a:lnTo>
                  <a:lnTo>
                    <a:pt x="475" y="470"/>
                  </a:lnTo>
                  <a:lnTo>
                    <a:pt x="475" y="476"/>
                  </a:lnTo>
                  <a:lnTo>
                    <a:pt x="474" y="480"/>
                  </a:lnTo>
                  <a:lnTo>
                    <a:pt x="472" y="486"/>
                  </a:lnTo>
                  <a:lnTo>
                    <a:pt x="472" y="490"/>
                  </a:lnTo>
                  <a:lnTo>
                    <a:pt x="466" y="490"/>
                  </a:lnTo>
                  <a:lnTo>
                    <a:pt x="463" y="490"/>
                  </a:lnTo>
                  <a:lnTo>
                    <a:pt x="457" y="490"/>
                  </a:lnTo>
                  <a:lnTo>
                    <a:pt x="452" y="490"/>
                  </a:lnTo>
                  <a:lnTo>
                    <a:pt x="448" y="487"/>
                  </a:lnTo>
                  <a:lnTo>
                    <a:pt x="444" y="486"/>
                  </a:lnTo>
                  <a:lnTo>
                    <a:pt x="441" y="483"/>
                  </a:lnTo>
                  <a:lnTo>
                    <a:pt x="439" y="480"/>
                  </a:lnTo>
                  <a:lnTo>
                    <a:pt x="433" y="476"/>
                  </a:lnTo>
                  <a:lnTo>
                    <a:pt x="430" y="470"/>
                  </a:lnTo>
                  <a:lnTo>
                    <a:pt x="424" y="465"/>
                  </a:lnTo>
                  <a:lnTo>
                    <a:pt x="422" y="461"/>
                  </a:lnTo>
                  <a:lnTo>
                    <a:pt x="420" y="455"/>
                  </a:lnTo>
                  <a:lnTo>
                    <a:pt x="419" y="449"/>
                  </a:lnTo>
                  <a:lnTo>
                    <a:pt x="417" y="444"/>
                  </a:lnTo>
                  <a:lnTo>
                    <a:pt x="417" y="438"/>
                  </a:lnTo>
                  <a:lnTo>
                    <a:pt x="415" y="434"/>
                  </a:lnTo>
                  <a:lnTo>
                    <a:pt x="415" y="428"/>
                  </a:lnTo>
                  <a:lnTo>
                    <a:pt x="415" y="424"/>
                  </a:lnTo>
                  <a:lnTo>
                    <a:pt x="415" y="419"/>
                  </a:lnTo>
                  <a:lnTo>
                    <a:pt x="415" y="414"/>
                  </a:lnTo>
                  <a:lnTo>
                    <a:pt x="415" y="412"/>
                  </a:lnTo>
                  <a:lnTo>
                    <a:pt x="317" y="406"/>
                  </a:lnTo>
                  <a:lnTo>
                    <a:pt x="317" y="400"/>
                  </a:lnTo>
                  <a:lnTo>
                    <a:pt x="316" y="398"/>
                  </a:lnTo>
                  <a:lnTo>
                    <a:pt x="316" y="393"/>
                  </a:lnTo>
                  <a:lnTo>
                    <a:pt x="314" y="388"/>
                  </a:lnTo>
                  <a:lnTo>
                    <a:pt x="314" y="384"/>
                  </a:lnTo>
                  <a:lnTo>
                    <a:pt x="312" y="378"/>
                  </a:lnTo>
                  <a:lnTo>
                    <a:pt x="312" y="372"/>
                  </a:lnTo>
                  <a:lnTo>
                    <a:pt x="310" y="368"/>
                  </a:lnTo>
                  <a:lnTo>
                    <a:pt x="308" y="363"/>
                  </a:lnTo>
                  <a:lnTo>
                    <a:pt x="305" y="357"/>
                  </a:lnTo>
                  <a:lnTo>
                    <a:pt x="303" y="351"/>
                  </a:lnTo>
                  <a:lnTo>
                    <a:pt x="301" y="346"/>
                  </a:lnTo>
                  <a:lnTo>
                    <a:pt x="299" y="340"/>
                  </a:lnTo>
                  <a:lnTo>
                    <a:pt x="297" y="335"/>
                  </a:lnTo>
                  <a:lnTo>
                    <a:pt x="294" y="330"/>
                  </a:lnTo>
                  <a:lnTo>
                    <a:pt x="292" y="325"/>
                  </a:lnTo>
                  <a:lnTo>
                    <a:pt x="288" y="319"/>
                  </a:lnTo>
                  <a:lnTo>
                    <a:pt x="284" y="315"/>
                  </a:lnTo>
                  <a:lnTo>
                    <a:pt x="279" y="309"/>
                  </a:lnTo>
                  <a:lnTo>
                    <a:pt x="275" y="305"/>
                  </a:lnTo>
                  <a:lnTo>
                    <a:pt x="271" y="300"/>
                  </a:lnTo>
                  <a:lnTo>
                    <a:pt x="266" y="297"/>
                  </a:lnTo>
                  <a:lnTo>
                    <a:pt x="262" y="293"/>
                  </a:lnTo>
                  <a:lnTo>
                    <a:pt x="257" y="290"/>
                  </a:lnTo>
                  <a:lnTo>
                    <a:pt x="251" y="287"/>
                  </a:lnTo>
                  <a:lnTo>
                    <a:pt x="246" y="284"/>
                  </a:lnTo>
                  <a:lnTo>
                    <a:pt x="240" y="281"/>
                  </a:lnTo>
                  <a:lnTo>
                    <a:pt x="235" y="280"/>
                  </a:lnTo>
                  <a:lnTo>
                    <a:pt x="227" y="277"/>
                  </a:lnTo>
                  <a:lnTo>
                    <a:pt x="220" y="277"/>
                  </a:lnTo>
                  <a:lnTo>
                    <a:pt x="213" y="277"/>
                  </a:lnTo>
                  <a:lnTo>
                    <a:pt x="207" y="277"/>
                  </a:lnTo>
                  <a:lnTo>
                    <a:pt x="180" y="162"/>
                  </a:lnTo>
                  <a:lnTo>
                    <a:pt x="174" y="162"/>
                  </a:lnTo>
                  <a:lnTo>
                    <a:pt x="170" y="162"/>
                  </a:lnTo>
                  <a:lnTo>
                    <a:pt x="167" y="162"/>
                  </a:lnTo>
                  <a:lnTo>
                    <a:pt x="163" y="162"/>
                  </a:lnTo>
                  <a:lnTo>
                    <a:pt x="158" y="162"/>
                  </a:lnTo>
                  <a:lnTo>
                    <a:pt x="154" y="162"/>
                  </a:lnTo>
                  <a:lnTo>
                    <a:pt x="150" y="161"/>
                  </a:lnTo>
                  <a:lnTo>
                    <a:pt x="145" y="161"/>
                  </a:lnTo>
                  <a:lnTo>
                    <a:pt x="141" y="161"/>
                  </a:lnTo>
                  <a:lnTo>
                    <a:pt x="135" y="160"/>
                  </a:lnTo>
                  <a:lnTo>
                    <a:pt x="130" y="160"/>
                  </a:lnTo>
                  <a:lnTo>
                    <a:pt x="126" y="158"/>
                  </a:lnTo>
                  <a:lnTo>
                    <a:pt x="121" y="157"/>
                  </a:lnTo>
                  <a:lnTo>
                    <a:pt x="117" y="157"/>
                  </a:lnTo>
                  <a:lnTo>
                    <a:pt x="113" y="155"/>
                  </a:lnTo>
                  <a:lnTo>
                    <a:pt x="110" y="154"/>
                  </a:lnTo>
                  <a:lnTo>
                    <a:pt x="104" y="151"/>
                  </a:lnTo>
                  <a:lnTo>
                    <a:pt x="101" y="150"/>
                  </a:lnTo>
                  <a:lnTo>
                    <a:pt x="97" y="148"/>
                  </a:lnTo>
                  <a:lnTo>
                    <a:pt x="95" y="147"/>
                  </a:lnTo>
                  <a:lnTo>
                    <a:pt x="90" y="141"/>
                  </a:lnTo>
                  <a:lnTo>
                    <a:pt x="86" y="137"/>
                  </a:lnTo>
                  <a:lnTo>
                    <a:pt x="84" y="134"/>
                  </a:lnTo>
                  <a:lnTo>
                    <a:pt x="84" y="132"/>
                  </a:lnTo>
                  <a:lnTo>
                    <a:pt x="82" y="129"/>
                  </a:lnTo>
                  <a:lnTo>
                    <a:pt x="84" y="126"/>
                  </a:lnTo>
                  <a:lnTo>
                    <a:pt x="84" y="122"/>
                  </a:lnTo>
                  <a:lnTo>
                    <a:pt x="86" y="119"/>
                  </a:lnTo>
                  <a:lnTo>
                    <a:pt x="88" y="116"/>
                  </a:lnTo>
                  <a:lnTo>
                    <a:pt x="91" y="112"/>
                  </a:lnTo>
                  <a:lnTo>
                    <a:pt x="93" y="109"/>
                  </a:lnTo>
                  <a:lnTo>
                    <a:pt x="95" y="105"/>
                  </a:lnTo>
                  <a:lnTo>
                    <a:pt x="95" y="101"/>
                  </a:lnTo>
                  <a:lnTo>
                    <a:pt x="97" y="99"/>
                  </a:lnTo>
                  <a:lnTo>
                    <a:pt x="97" y="95"/>
                  </a:lnTo>
                  <a:lnTo>
                    <a:pt x="97" y="92"/>
                  </a:lnTo>
                  <a:lnTo>
                    <a:pt x="97" y="89"/>
                  </a:lnTo>
                  <a:lnTo>
                    <a:pt x="99" y="88"/>
                  </a:lnTo>
                  <a:lnTo>
                    <a:pt x="97" y="82"/>
                  </a:lnTo>
                  <a:lnTo>
                    <a:pt x="97" y="78"/>
                  </a:lnTo>
                  <a:lnTo>
                    <a:pt x="95" y="74"/>
                  </a:lnTo>
                  <a:lnTo>
                    <a:pt x="95" y="70"/>
                  </a:lnTo>
                  <a:lnTo>
                    <a:pt x="91" y="66"/>
                  </a:lnTo>
                  <a:lnTo>
                    <a:pt x="88" y="63"/>
                  </a:lnTo>
                  <a:lnTo>
                    <a:pt x="84" y="60"/>
                  </a:lnTo>
                  <a:lnTo>
                    <a:pt x="80" y="57"/>
                  </a:lnTo>
                  <a:lnTo>
                    <a:pt x="75" y="54"/>
                  </a:lnTo>
                  <a:lnTo>
                    <a:pt x="71" y="52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6" y="46"/>
                  </a:lnTo>
                  <a:lnTo>
                    <a:pt x="51" y="43"/>
                  </a:lnTo>
                  <a:lnTo>
                    <a:pt x="45" y="42"/>
                  </a:lnTo>
                  <a:lnTo>
                    <a:pt x="40" y="40"/>
                  </a:lnTo>
                  <a:lnTo>
                    <a:pt x="34" y="38"/>
                  </a:lnTo>
                  <a:lnTo>
                    <a:pt x="31" y="36"/>
                  </a:lnTo>
                  <a:lnTo>
                    <a:pt x="25" y="33"/>
                  </a:lnTo>
                  <a:lnTo>
                    <a:pt x="22" y="31"/>
                  </a:lnTo>
                  <a:lnTo>
                    <a:pt x="16" y="28"/>
                  </a:lnTo>
                  <a:lnTo>
                    <a:pt x="12" y="25"/>
                  </a:lnTo>
                  <a:lnTo>
                    <a:pt x="9" y="22"/>
                  </a:lnTo>
                  <a:lnTo>
                    <a:pt x="5" y="19"/>
                  </a:lnTo>
                  <a:lnTo>
                    <a:pt x="3" y="15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95" name="Freeform 107"/>
            <p:cNvSpPr>
              <a:spLocks/>
            </p:cNvSpPr>
            <p:nvPr/>
          </p:nvSpPr>
          <p:spPr bwMode="auto">
            <a:xfrm>
              <a:off x="1563" y="1908"/>
              <a:ext cx="225" cy="211"/>
            </a:xfrm>
            <a:custGeom>
              <a:avLst/>
              <a:gdLst/>
              <a:ahLst/>
              <a:cxnLst>
                <a:cxn ang="0">
                  <a:pos x="160" y="115"/>
                </a:cxn>
                <a:cxn ang="0">
                  <a:pos x="182" y="122"/>
                </a:cxn>
                <a:cxn ang="0">
                  <a:pos x="202" y="130"/>
                </a:cxn>
                <a:cxn ang="0">
                  <a:pos x="226" y="146"/>
                </a:cxn>
                <a:cxn ang="0">
                  <a:pos x="233" y="163"/>
                </a:cxn>
                <a:cxn ang="0">
                  <a:pos x="230" y="181"/>
                </a:cxn>
                <a:cxn ang="0">
                  <a:pos x="222" y="203"/>
                </a:cxn>
                <a:cxn ang="0">
                  <a:pos x="241" y="213"/>
                </a:cxn>
                <a:cxn ang="0">
                  <a:pos x="274" y="216"/>
                </a:cxn>
                <a:cxn ang="0">
                  <a:pos x="296" y="217"/>
                </a:cxn>
                <a:cxn ang="0">
                  <a:pos x="333" y="220"/>
                </a:cxn>
                <a:cxn ang="0">
                  <a:pos x="358" y="228"/>
                </a:cxn>
                <a:cxn ang="0">
                  <a:pos x="362" y="249"/>
                </a:cxn>
                <a:cxn ang="0">
                  <a:pos x="369" y="314"/>
                </a:cxn>
                <a:cxn ang="0">
                  <a:pos x="391" y="318"/>
                </a:cxn>
                <a:cxn ang="0">
                  <a:pos x="413" y="328"/>
                </a:cxn>
                <a:cxn ang="0">
                  <a:pos x="436" y="346"/>
                </a:cxn>
                <a:cxn ang="0">
                  <a:pos x="441" y="361"/>
                </a:cxn>
                <a:cxn ang="0">
                  <a:pos x="437" y="381"/>
                </a:cxn>
                <a:cxn ang="0">
                  <a:pos x="445" y="403"/>
                </a:cxn>
                <a:cxn ang="0">
                  <a:pos x="436" y="415"/>
                </a:cxn>
                <a:cxn ang="0">
                  <a:pos x="412" y="412"/>
                </a:cxn>
                <a:cxn ang="0">
                  <a:pos x="408" y="395"/>
                </a:cxn>
                <a:cxn ang="0">
                  <a:pos x="406" y="378"/>
                </a:cxn>
                <a:cxn ang="0">
                  <a:pos x="404" y="361"/>
                </a:cxn>
                <a:cxn ang="0">
                  <a:pos x="391" y="347"/>
                </a:cxn>
                <a:cxn ang="0">
                  <a:pos x="369" y="346"/>
                </a:cxn>
                <a:cxn ang="0">
                  <a:pos x="349" y="343"/>
                </a:cxn>
                <a:cxn ang="0">
                  <a:pos x="327" y="329"/>
                </a:cxn>
                <a:cxn ang="0">
                  <a:pos x="322" y="310"/>
                </a:cxn>
                <a:cxn ang="0">
                  <a:pos x="323" y="287"/>
                </a:cxn>
                <a:cxn ang="0">
                  <a:pos x="323" y="266"/>
                </a:cxn>
                <a:cxn ang="0">
                  <a:pos x="312" y="251"/>
                </a:cxn>
                <a:cxn ang="0">
                  <a:pos x="287" y="244"/>
                </a:cxn>
                <a:cxn ang="0">
                  <a:pos x="254" y="237"/>
                </a:cxn>
                <a:cxn ang="0">
                  <a:pos x="228" y="235"/>
                </a:cxn>
                <a:cxn ang="0">
                  <a:pos x="208" y="221"/>
                </a:cxn>
                <a:cxn ang="0">
                  <a:pos x="209" y="203"/>
                </a:cxn>
                <a:cxn ang="0">
                  <a:pos x="217" y="182"/>
                </a:cxn>
                <a:cxn ang="0">
                  <a:pos x="215" y="163"/>
                </a:cxn>
                <a:cxn ang="0">
                  <a:pos x="195" y="149"/>
                </a:cxn>
                <a:cxn ang="0">
                  <a:pos x="165" y="142"/>
                </a:cxn>
                <a:cxn ang="0">
                  <a:pos x="134" y="133"/>
                </a:cxn>
                <a:cxn ang="0">
                  <a:pos x="116" y="122"/>
                </a:cxn>
                <a:cxn ang="0">
                  <a:pos x="116" y="102"/>
                </a:cxn>
                <a:cxn ang="0">
                  <a:pos x="123" y="84"/>
                </a:cxn>
                <a:cxn ang="0">
                  <a:pos x="129" y="66"/>
                </a:cxn>
                <a:cxn ang="0">
                  <a:pos x="127" y="50"/>
                </a:cxn>
                <a:cxn ang="0">
                  <a:pos x="108" y="31"/>
                </a:cxn>
                <a:cxn ang="0">
                  <a:pos x="84" y="28"/>
                </a:cxn>
                <a:cxn ang="0">
                  <a:pos x="53" y="29"/>
                </a:cxn>
                <a:cxn ang="0">
                  <a:pos x="33" y="32"/>
                </a:cxn>
                <a:cxn ang="0">
                  <a:pos x="13" y="27"/>
                </a:cxn>
                <a:cxn ang="0">
                  <a:pos x="2" y="8"/>
                </a:cxn>
              </a:cxnLst>
              <a:rect l="0" t="0" r="r" b="b"/>
              <a:pathLst>
                <a:path w="448" h="422">
                  <a:moveTo>
                    <a:pt x="9" y="0"/>
                  </a:moveTo>
                  <a:lnTo>
                    <a:pt x="156" y="28"/>
                  </a:lnTo>
                  <a:lnTo>
                    <a:pt x="147" y="111"/>
                  </a:lnTo>
                  <a:lnTo>
                    <a:pt x="152" y="112"/>
                  </a:lnTo>
                  <a:lnTo>
                    <a:pt x="160" y="115"/>
                  </a:lnTo>
                  <a:lnTo>
                    <a:pt x="164" y="116"/>
                  </a:lnTo>
                  <a:lnTo>
                    <a:pt x="169" y="118"/>
                  </a:lnTo>
                  <a:lnTo>
                    <a:pt x="173" y="119"/>
                  </a:lnTo>
                  <a:lnTo>
                    <a:pt x="176" y="120"/>
                  </a:lnTo>
                  <a:lnTo>
                    <a:pt x="182" y="122"/>
                  </a:lnTo>
                  <a:lnTo>
                    <a:pt x="186" y="123"/>
                  </a:lnTo>
                  <a:lnTo>
                    <a:pt x="189" y="125"/>
                  </a:lnTo>
                  <a:lnTo>
                    <a:pt x="195" y="127"/>
                  </a:lnTo>
                  <a:lnTo>
                    <a:pt x="198" y="129"/>
                  </a:lnTo>
                  <a:lnTo>
                    <a:pt x="202" y="130"/>
                  </a:lnTo>
                  <a:lnTo>
                    <a:pt x="206" y="132"/>
                  </a:lnTo>
                  <a:lnTo>
                    <a:pt x="211" y="134"/>
                  </a:lnTo>
                  <a:lnTo>
                    <a:pt x="217" y="139"/>
                  </a:lnTo>
                  <a:lnTo>
                    <a:pt x="224" y="144"/>
                  </a:lnTo>
                  <a:lnTo>
                    <a:pt x="226" y="146"/>
                  </a:lnTo>
                  <a:lnTo>
                    <a:pt x="228" y="149"/>
                  </a:lnTo>
                  <a:lnTo>
                    <a:pt x="230" y="153"/>
                  </a:lnTo>
                  <a:lnTo>
                    <a:pt x="232" y="156"/>
                  </a:lnTo>
                  <a:lnTo>
                    <a:pt x="233" y="158"/>
                  </a:lnTo>
                  <a:lnTo>
                    <a:pt x="233" y="163"/>
                  </a:lnTo>
                  <a:lnTo>
                    <a:pt x="233" y="165"/>
                  </a:lnTo>
                  <a:lnTo>
                    <a:pt x="233" y="170"/>
                  </a:lnTo>
                  <a:lnTo>
                    <a:pt x="232" y="172"/>
                  </a:lnTo>
                  <a:lnTo>
                    <a:pt x="232" y="178"/>
                  </a:lnTo>
                  <a:lnTo>
                    <a:pt x="230" y="181"/>
                  </a:lnTo>
                  <a:lnTo>
                    <a:pt x="228" y="186"/>
                  </a:lnTo>
                  <a:lnTo>
                    <a:pt x="224" y="191"/>
                  </a:lnTo>
                  <a:lnTo>
                    <a:pt x="222" y="195"/>
                  </a:lnTo>
                  <a:lnTo>
                    <a:pt x="222" y="199"/>
                  </a:lnTo>
                  <a:lnTo>
                    <a:pt x="222" y="203"/>
                  </a:lnTo>
                  <a:lnTo>
                    <a:pt x="224" y="205"/>
                  </a:lnTo>
                  <a:lnTo>
                    <a:pt x="228" y="207"/>
                  </a:lnTo>
                  <a:lnTo>
                    <a:pt x="232" y="210"/>
                  </a:lnTo>
                  <a:lnTo>
                    <a:pt x="235" y="212"/>
                  </a:lnTo>
                  <a:lnTo>
                    <a:pt x="241" y="213"/>
                  </a:lnTo>
                  <a:lnTo>
                    <a:pt x="246" y="214"/>
                  </a:lnTo>
                  <a:lnTo>
                    <a:pt x="252" y="214"/>
                  </a:lnTo>
                  <a:lnTo>
                    <a:pt x="259" y="216"/>
                  </a:lnTo>
                  <a:lnTo>
                    <a:pt x="265" y="216"/>
                  </a:lnTo>
                  <a:lnTo>
                    <a:pt x="274" y="216"/>
                  </a:lnTo>
                  <a:lnTo>
                    <a:pt x="277" y="216"/>
                  </a:lnTo>
                  <a:lnTo>
                    <a:pt x="279" y="217"/>
                  </a:lnTo>
                  <a:lnTo>
                    <a:pt x="285" y="217"/>
                  </a:lnTo>
                  <a:lnTo>
                    <a:pt x="288" y="217"/>
                  </a:lnTo>
                  <a:lnTo>
                    <a:pt x="296" y="217"/>
                  </a:lnTo>
                  <a:lnTo>
                    <a:pt x="303" y="217"/>
                  </a:lnTo>
                  <a:lnTo>
                    <a:pt x="311" y="217"/>
                  </a:lnTo>
                  <a:lnTo>
                    <a:pt x="320" y="219"/>
                  </a:lnTo>
                  <a:lnTo>
                    <a:pt x="325" y="219"/>
                  </a:lnTo>
                  <a:lnTo>
                    <a:pt x="333" y="220"/>
                  </a:lnTo>
                  <a:lnTo>
                    <a:pt x="338" y="220"/>
                  </a:lnTo>
                  <a:lnTo>
                    <a:pt x="345" y="223"/>
                  </a:lnTo>
                  <a:lnTo>
                    <a:pt x="349" y="224"/>
                  </a:lnTo>
                  <a:lnTo>
                    <a:pt x="355" y="226"/>
                  </a:lnTo>
                  <a:lnTo>
                    <a:pt x="358" y="228"/>
                  </a:lnTo>
                  <a:lnTo>
                    <a:pt x="362" y="231"/>
                  </a:lnTo>
                  <a:lnTo>
                    <a:pt x="362" y="235"/>
                  </a:lnTo>
                  <a:lnTo>
                    <a:pt x="364" y="240"/>
                  </a:lnTo>
                  <a:lnTo>
                    <a:pt x="364" y="244"/>
                  </a:lnTo>
                  <a:lnTo>
                    <a:pt x="362" y="249"/>
                  </a:lnTo>
                  <a:lnTo>
                    <a:pt x="347" y="318"/>
                  </a:lnTo>
                  <a:lnTo>
                    <a:pt x="353" y="315"/>
                  </a:lnTo>
                  <a:lnTo>
                    <a:pt x="362" y="315"/>
                  </a:lnTo>
                  <a:lnTo>
                    <a:pt x="366" y="314"/>
                  </a:lnTo>
                  <a:lnTo>
                    <a:pt x="369" y="314"/>
                  </a:lnTo>
                  <a:lnTo>
                    <a:pt x="373" y="315"/>
                  </a:lnTo>
                  <a:lnTo>
                    <a:pt x="379" y="315"/>
                  </a:lnTo>
                  <a:lnTo>
                    <a:pt x="382" y="315"/>
                  </a:lnTo>
                  <a:lnTo>
                    <a:pt x="388" y="317"/>
                  </a:lnTo>
                  <a:lnTo>
                    <a:pt x="391" y="318"/>
                  </a:lnTo>
                  <a:lnTo>
                    <a:pt x="395" y="319"/>
                  </a:lnTo>
                  <a:lnTo>
                    <a:pt x="401" y="321"/>
                  </a:lnTo>
                  <a:lnTo>
                    <a:pt x="404" y="324"/>
                  </a:lnTo>
                  <a:lnTo>
                    <a:pt x="408" y="325"/>
                  </a:lnTo>
                  <a:lnTo>
                    <a:pt x="413" y="328"/>
                  </a:lnTo>
                  <a:lnTo>
                    <a:pt x="421" y="331"/>
                  </a:lnTo>
                  <a:lnTo>
                    <a:pt x="428" y="336"/>
                  </a:lnTo>
                  <a:lnTo>
                    <a:pt x="430" y="339"/>
                  </a:lnTo>
                  <a:lnTo>
                    <a:pt x="434" y="342"/>
                  </a:lnTo>
                  <a:lnTo>
                    <a:pt x="436" y="346"/>
                  </a:lnTo>
                  <a:lnTo>
                    <a:pt x="437" y="349"/>
                  </a:lnTo>
                  <a:lnTo>
                    <a:pt x="439" y="352"/>
                  </a:lnTo>
                  <a:lnTo>
                    <a:pt x="441" y="354"/>
                  </a:lnTo>
                  <a:lnTo>
                    <a:pt x="441" y="359"/>
                  </a:lnTo>
                  <a:lnTo>
                    <a:pt x="441" y="361"/>
                  </a:lnTo>
                  <a:lnTo>
                    <a:pt x="441" y="366"/>
                  </a:lnTo>
                  <a:lnTo>
                    <a:pt x="439" y="368"/>
                  </a:lnTo>
                  <a:lnTo>
                    <a:pt x="437" y="373"/>
                  </a:lnTo>
                  <a:lnTo>
                    <a:pt x="437" y="377"/>
                  </a:lnTo>
                  <a:lnTo>
                    <a:pt x="437" y="381"/>
                  </a:lnTo>
                  <a:lnTo>
                    <a:pt x="439" y="385"/>
                  </a:lnTo>
                  <a:lnTo>
                    <a:pt x="441" y="389"/>
                  </a:lnTo>
                  <a:lnTo>
                    <a:pt x="443" y="394"/>
                  </a:lnTo>
                  <a:lnTo>
                    <a:pt x="443" y="399"/>
                  </a:lnTo>
                  <a:lnTo>
                    <a:pt x="445" y="403"/>
                  </a:lnTo>
                  <a:lnTo>
                    <a:pt x="447" y="408"/>
                  </a:lnTo>
                  <a:lnTo>
                    <a:pt x="448" y="412"/>
                  </a:lnTo>
                  <a:lnTo>
                    <a:pt x="445" y="413"/>
                  </a:lnTo>
                  <a:lnTo>
                    <a:pt x="439" y="415"/>
                  </a:lnTo>
                  <a:lnTo>
                    <a:pt x="436" y="415"/>
                  </a:lnTo>
                  <a:lnTo>
                    <a:pt x="434" y="416"/>
                  </a:lnTo>
                  <a:lnTo>
                    <a:pt x="426" y="419"/>
                  </a:lnTo>
                  <a:lnTo>
                    <a:pt x="421" y="422"/>
                  </a:lnTo>
                  <a:lnTo>
                    <a:pt x="415" y="416"/>
                  </a:lnTo>
                  <a:lnTo>
                    <a:pt x="412" y="412"/>
                  </a:lnTo>
                  <a:lnTo>
                    <a:pt x="410" y="408"/>
                  </a:lnTo>
                  <a:lnTo>
                    <a:pt x="408" y="405"/>
                  </a:lnTo>
                  <a:lnTo>
                    <a:pt x="408" y="402"/>
                  </a:lnTo>
                  <a:lnTo>
                    <a:pt x="408" y="399"/>
                  </a:lnTo>
                  <a:lnTo>
                    <a:pt x="408" y="395"/>
                  </a:lnTo>
                  <a:lnTo>
                    <a:pt x="406" y="391"/>
                  </a:lnTo>
                  <a:lnTo>
                    <a:pt x="406" y="388"/>
                  </a:lnTo>
                  <a:lnTo>
                    <a:pt x="406" y="385"/>
                  </a:lnTo>
                  <a:lnTo>
                    <a:pt x="406" y="381"/>
                  </a:lnTo>
                  <a:lnTo>
                    <a:pt x="406" y="378"/>
                  </a:lnTo>
                  <a:lnTo>
                    <a:pt x="406" y="375"/>
                  </a:lnTo>
                  <a:lnTo>
                    <a:pt x="406" y="371"/>
                  </a:lnTo>
                  <a:lnTo>
                    <a:pt x="406" y="368"/>
                  </a:lnTo>
                  <a:lnTo>
                    <a:pt x="404" y="366"/>
                  </a:lnTo>
                  <a:lnTo>
                    <a:pt x="404" y="361"/>
                  </a:lnTo>
                  <a:lnTo>
                    <a:pt x="404" y="360"/>
                  </a:lnTo>
                  <a:lnTo>
                    <a:pt x="401" y="354"/>
                  </a:lnTo>
                  <a:lnTo>
                    <a:pt x="399" y="352"/>
                  </a:lnTo>
                  <a:lnTo>
                    <a:pt x="395" y="349"/>
                  </a:lnTo>
                  <a:lnTo>
                    <a:pt x="391" y="347"/>
                  </a:lnTo>
                  <a:lnTo>
                    <a:pt x="388" y="346"/>
                  </a:lnTo>
                  <a:lnTo>
                    <a:pt x="386" y="346"/>
                  </a:lnTo>
                  <a:lnTo>
                    <a:pt x="380" y="346"/>
                  </a:lnTo>
                  <a:lnTo>
                    <a:pt x="375" y="346"/>
                  </a:lnTo>
                  <a:lnTo>
                    <a:pt x="369" y="346"/>
                  </a:lnTo>
                  <a:lnTo>
                    <a:pt x="364" y="347"/>
                  </a:lnTo>
                  <a:lnTo>
                    <a:pt x="360" y="346"/>
                  </a:lnTo>
                  <a:lnTo>
                    <a:pt x="355" y="346"/>
                  </a:lnTo>
                  <a:lnTo>
                    <a:pt x="353" y="345"/>
                  </a:lnTo>
                  <a:lnTo>
                    <a:pt x="349" y="343"/>
                  </a:lnTo>
                  <a:lnTo>
                    <a:pt x="342" y="340"/>
                  </a:lnTo>
                  <a:lnTo>
                    <a:pt x="338" y="339"/>
                  </a:lnTo>
                  <a:lnTo>
                    <a:pt x="333" y="336"/>
                  </a:lnTo>
                  <a:lnTo>
                    <a:pt x="329" y="332"/>
                  </a:lnTo>
                  <a:lnTo>
                    <a:pt x="327" y="329"/>
                  </a:lnTo>
                  <a:lnTo>
                    <a:pt x="325" y="326"/>
                  </a:lnTo>
                  <a:lnTo>
                    <a:pt x="323" y="321"/>
                  </a:lnTo>
                  <a:lnTo>
                    <a:pt x="322" y="318"/>
                  </a:lnTo>
                  <a:lnTo>
                    <a:pt x="322" y="314"/>
                  </a:lnTo>
                  <a:lnTo>
                    <a:pt x="322" y="310"/>
                  </a:lnTo>
                  <a:lnTo>
                    <a:pt x="322" y="305"/>
                  </a:lnTo>
                  <a:lnTo>
                    <a:pt x="322" y="301"/>
                  </a:lnTo>
                  <a:lnTo>
                    <a:pt x="322" y="296"/>
                  </a:lnTo>
                  <a:lnTo>
                    <a:pt x="323" y="293"/>
                  </a:lnTo>
                  <a:lnTo>
                    <a:pt x="323" y="287"/>
                  </a:lnTo>
                  <a:lnTo>
                    <a:pt x="323" y="283"/>
                  </a:lnTo>
                  <a:lnTo>
                    <a:pt x="323" y="279"/>
                  </a:lnTo>
                  <a:lnTo>
                    <a:pt x="323" y="275"/>
                  </a:lnTo>
                  <a:lnTo>
                    <a:pt x="323" y="270"/>
                  </a:lnTo>
                  <a:lnTo>
                    <a:pt x="323" y="266"/>
                  </a:lnTo>
                  <a:lnTo>
                    <a:pt x="322" y="263"/>
                  </a:lnTo>
                  <a:lnTo>
                    <a:pt x="322" y="261"/>
                  </a:lnTo>
                  <a:lnTo>
                    <a:pt x="318" y="256"/>
                  </a:lnTo>
                  <a:lnTo>
                    <a:pt x="316" y="254"/>
                  </a:lnTo>
                  <a:lnTo>
                    <a:pt x="312" y="251"/>
                  </a:lnTo>
                  <a:lnTo>
                    <a:pt x="309" y="248"/>
                  </a:lnTo>
                  <a:lnTo>
                    <a:pt x="305" y="247"/>
                  </a:lnTo>
                  <a:lnTo>
                    <a:pt x="300" y="245"/>
                  </a:lnTo>
                  <a:lnTo>
                    <a:pt x="292" y="244"/>
                  </a:lnTo>
                  <a:lnTo>
                    <a:pt x="287" y="244"/>
                  </a:lnTo>
                  <a:lnTo>
                    <a:pt x="279" y="241"/>
                  </a:lnTo>
                  <a:lnTo>
                    <a:pt x="272" y="240"/>
                  </a:lnTo>
                  <a:lnTo>
                    <a:pt x="265" y="238"/>
                  </a:lnTo>
                  <a:lnTo>
                    <a:pt x="257" y="238"/>
                  </a:lnTo>
                  <a:lnTo>
                    <a:pt x="254" y="237"/>
                  </a:lnTo>
                  <a:lnTo>
                    <a:pt x="248" y="237"/>
                  </a:lnTo>
                  <a:lnTo>
                    <a:pt x="244" y="237"/>
                  </a:lnTo>
                  <a:lnTo>
                    <a:pt x="241" y="237"/>
                  </a:lnTo>
                  <a:lnTo>
                    <a:pt x="233" y="235"/>
                  </a:lnTo>
                  <a:lnTo>
                    <a:pt x="228" y="235"/>
                  </a:lnTo>
                  <a:lnTo>
                    <a:pt x="220" y="233"/>
                  </a:lnTo>
                  <a:lnTo>
                    <a:pt x="217" y="231"/>
                  </a:lnTo>
                  <a:lnTo>
                    <a:pt x="211" y="228"/>
                  </a:lnTo>
                  <a:lnTo>
                    <a:pt x="209" y="224"/>
                  </a:lnTo>
                  <a:lnTo>
                    <a:pt x="208" y="221"/>
                  </a:lnTo>
                  <a:lnTo>
                    <a:pt x="208" y="219"/>
                  </a:lnTo>
                  <a:lnTo>
                    <a:pt x="208" y="216"/>
                  </a:lnTo>
                  <a:lnTo>
                    <a:pt x="208" y="212"/>
                  </a:lnTo>
                  <a:lnTo>
                    <a:pt x="208" y="207"/>
                  </a:lnTo>
                  <a:lnTo>
                    <a:pt x="209" y="203"/>
                  </a:lnTo>
                  <a:lnTo>
                    <a:pt x="211" y="198"/>
                  </a:lnTo>
                  <a:lnTo>
                    <a:pt x="213" y="193"/>
                  </a:lnTo>
                  <a:lnTo>
                    <a:pt x="213" y="189"/>
                  </a:lnTo>
                  <a:lnTo>
                    <a:pt x="215" y="186"/>
                  </a:lnTo>
                  <a:lnTo>
                    <a:pt x="217" y="182"/>
                  </a:lnTo>
                  <a:lnTo>
                    <a:pt x="217" y="179"/>
                  </a:lnTo>
                  <a:lnTo>
                    <a:pt x="217" y="175"/>
                  </a:lnTo>
                  <a:lnTo>
                    <a:pt x="219" y="170"/>
                  </a:lnTo>
                  <a:lnTo>
                    <a:pt x="217" y="165"/>
                  </a:lnTo>
                  <a:lnTo>
                    <a:pt x="215" y="163"/>
                  </a:lnTo>
                  <a:lnTo>
                    <a:pt x="211" y="158"/>
                  </a:lnTo>
                  <a:lnTo>
                    <a:pt x="209" y="156"/>
                  </a:lnTo>
                  <a:lnTo>
                    <a:pt x="204" y="153"/>
                  </a:lnTo>
                  <a:lnTo>
                    <a:pt x="200" y="150"/>
                  </a:lnTo>
                  <a:lnTo>
                    <a:pt x="195" y="149"/>
                  </a:lnTo>
                  <a:lnTo>
                    <a:pt x="189" y="147"/>
                  </a:lnTo>
                  <a:lnTo>
                    <a:pt x="182" y="146"/>
                  </a:lnTo>
                  <a:lnTo>
                    <a:pt x="176" y="144"/>
                  </a:lnTo>
                  <a:lnTo>
                    <a:pt x="171" y="143"/>
                  </a:lnTo>
                  <a:lnTo>
                    <a:pt x="165" y="142"/>
                  </a:lnTo>
                  <a:lnTo>
                    <a:pt x="158" y="140"/>
                  </a:lnTo>
                  <a:lnTo>
                    <a:pt x="152" y="139"/>
                  </a:lnTo>
                  <a:lnTo>
                    <a:pt x="145" y="137"/>
                  </a:lnTo>
                  <a:lnTo>
                    <a:pt x="140" y="136"/>
                  </a:lnTo>
                  <a:lnTo>
                    <a:pt x="134" y="133"/>
                  </a:lnTo>
                  <a:lnTo>
                    <a:pt x="129" y="132"/>
                  </a:lnTo>
                  <a:lnTo>
                    <a:pt x="125" y="130"/>
                  </a:lnTo>
                  <a:lnTo>
                    <a:pt x="121" y="127"/>
                  </a:lnTo>
                  <a:lnTo>
                    <a:pt x="118" y="125"/>
                  </a:lnTo>
                  <a:lnTo>
                    <a:pt x="116" y="122"/>
                  </a:lnTo>
                  <a:lnTo>
                    <a:pt x="114" y="118"/>
                  </a:lnTo>
                  <a:lnTo>
                    <a:pt x="114" y="115"/>
                  </a:lnTo>
                  <a:lnTo>
                    <a:pt x="112" y="109"/>
                  </a:lnTo>
                  <a:lnTo>
                    <a:pt x="116" y="105"/>
                  </a:lnTo>
                  <a:lnTo>
                    <a:pt x="116" y="102"/>
                  </a:lnTo>
                  <a:lnTo>
                    <a:pt x="118" y="99"/>
                  </a:lnTo>
                  <a:lnTo>
                    <a:pt x="119" y="95"/>
                  </a:lnTo>
                  <a:lnTo>
                    <a:pt x="121" y="92"/>
                  </a:lnTo>
                  <a:lnTo>
                    <a:pt x="123" y="88"/>
                  </a:lnTo>
                  <a:lnTo>
                    <a:pt x="123" y="84"/>
                  </a:lnTo>
                  <a:lnTo>
                    <a:pt x="125" y="80"/>
                  </a:lnTo>
                  <a:lnTo>
                    <a:pt x="125" y="77"/>
                  </a:lnTo>
                  <a:lnTo>
                    <a:pt x="127" y="73"/>
                  </a:lnTo>
                  <a:lnTo>
                    <a:pt x="127" y="69"/>
                  </a:lnTo>
                  <a:lnTo>
                    <a:pt x="129" y="66"/>
                  </a:lnTo>
                  <a:lnTo>
                    <a:pt x="129" y="63"/>
                  </a:lnTo>
                  <a:lnTo>
                    <a:pt x="129" y="59"/>
                  </a:lnTo>
                  <a:lnTo>
                    <a:pt x="129" y="56"/>
                  </a:lnTo>
                  <a:lnTo>
                    <a:pt x="127" y="53"/>
                  </a:lnTo>
                  <a:lnTo>
                    <a:pt x="127" y="50"/>
                  </a:lnTo>
                  <a:lnTo>
                    <a:pt x="125" y="45"/>
                  </a:lnTo>
                  <a:lnTo>
                    <a:pt x="123" y="41"/>
                  </a:lnTo>
                  <a:lnTo>
                    <a:pt x="118" y="36"/>
                  </a:lnTo>
                  <a:lnTo>
                    <a:pt x="112" y="34"/>
                  </a:lnTo>
                  <a:lnTo>
                    <a:pt x="108" y="31"/>
                  </a:lnTo>
                  <a:lnTo>
                    <a:pt x="105" y="31"/>
                  </a:lnTo>
                  <a:lnTo>
                    <a:pt x="99" y="29"/>
                  </a:lnTo>
                  <a:lnTo>
                    <a:pt x="96" y="29"/>
                  </a:lnTo>
                  <a:lnTo>
                    <a:pt x="90" y="28"/>
                  </a:lnTo>
                  <a:lnTo>
                    <a:pt x="84" y="28"/>
                  </a:lnTo>
                  <a:lnTo>
                    <a:pt x="77" y="28"/>
                  </a:lnTo>
                  <a:lnTo>
                    <a:pt x="72" y="28"/>
                  </a:lnTo>
                  <a:lnTo>
                    <a:pt x="64" y="28"/>
                  </a:lnTo>
                  <a:lnTo>
                    <a:pt x="57" y="29"/>
                  </a:lnTo>
                  <a:lnTo>
                    <a:pt x="53" y="29"/>
                  </a:lnTo>
                  <a:lnTo>
                    <a:pt x="50" y="31"/>
                  </a:lnTo>
                  <a:lnTo>
                    <a:pt x="44" y="31"/>
                  </a:lnTo>
                  <a:lnTo>
                    <a:pt x="40" y="32"/>
                  </a:lnTo>
                  <a:lnTo>
                    <a:pt x="37" y="32"/>
                  </a:lnTo>
                  <a:lnTo>
                    <a:pt x="33" y="32"/>
                  </a:lnTo>
                  <a:lnTo>
                    <a:pt x="29" y="31"/>
                  </a:lnTo>
                  <a:lnTo>
                    <a:pt x="26" y="31"/>
                  </a:lnTo>
                  <a:lnTo>
                    <a:pt x="22" y="29"/>
                  </a:lnTo>
                  <a:lnTo>
                    <a:pt x="16" y="28"/>
                  </a:lnTo>
                  <a:lnTo>
                    <a:pt x="13" y="27"/>
                  </a:lnTo>
                  <a:lnTo>
                    <a:pt x="11" y="25"/>
                  </a:lnTo>
                  <a:lnTo>
                    <a:pt x="4" y="21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8"/>
                  </a:lnTo>
                  <a:lnTo>
                    <a:pt x="4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96" name="Freeform 108"/>
            <p:cNvSpPr>
              <a:spLocks/>
            </p:cNvSpPr>
            <p:nvPr/>
          </p:nvSpPr>
          <p:spPr bwMode="auto">
            <a:xfrm>
              <a:off x="1584" y="1898"/>
              <a:ext cx="267" cy="180"/>
            </a:xfrm>
            <a:custGeom>
              <a:avLst/>
              <a:gdLst/>
              <a:ahLst/>
              <a:cxnLst>
                <a:cxn ang="0">
                  <a:pos x="26" y="1"/>
                </a:cxn>
                <a:cxn ang="0">
                  <a:pos x="63" y="3"/>
                </a:cxn>
                <a:cxn ang="0">
                  <a:pos x="101" y="6"/>
                </a:cxn>
                <a:cxn ang="0">
                  <a:pos x="124" y="8"/>
                </a:cxn>
                <a:cxn ang="0">
                  <a:pos x="155" y="17"/>
                </a:cxn>
                <a:cxn ang="0">
                  <a:pos x="175" y="35"/>
                </a:cxn>
                <a:cxn ang="0">
                  <a:pos x="179" y="56"/>
                </a:cxn>
                <a:cxn ang="0">
                  <a:pos x="248" y="105"/>
                </a:cxn>
                <a:cxn ang="0">
                  <a:pos x="245" y="125"/>
                </a:cxn>
                <a:cxn ang="0">
                  <a:pos x="256" y="147"/>
                </a:cxn>
                <a:cxn ang="0">
                  <a:pos x="280" y="155"/>
                </a:cxn>
                <a:cxn ang="0">
                  <a:pos x="313" y="158"/>
                </a:cxn>
                <a:cxn ang="0">
                  <a:pos x="342" y="161"/>
                </a:cxn>
                <a:cxn ang="0">
                  <a:pos x="361" y="174"/>
                </a:cxn>
                <a:cxn ang="0">
                  <a:pos x="361" y="193"/>
                </a:cxn>
                <a:cxn ang="0">
                  <a:pos x="357" y="209"/>
                </a:cxn>
                <a:cxn ang="0">
                  <a:pos x="364" y="226"/>
                </a:cxn>
                <a:cxn ang="0">
                  <a:pos x="384" y="234"/>
                </a:cxn>
                <a:cxn ang="0">
                  <a:pos x="408" y="237"/>
                </a:cxn>
                <a:cxn ang="0">
                  <a:pos x="434" y="244"/>
                </a:cxn>
                <a:cxn ang="0">
                  <a:pos x="438" y="259"/>
                </a:cxn>
                <a:cxn ang="0">
                  <a:pos x="429" y="276"/>
                </a:cxn>
                <a:cxn ang="0">
                  <a:pos x="423" y="296"/>
                </a:cxn>
                <a:cxn ang="0">
                  <a:pos x="434" y="310"/>
                </a:cxn>
                <a:cxn ang="0">
                  <a:pos x="456" y="319"/>
                </a:cxn>
                <a:cxn ang="0">
                  <a:pos x="482" y="325"/>
                </a:cxn>
                <a:cxn ang="0">
                  <a:pos x="506" y="332"/>
                </a:cxn>
                <a:cxn ang="0">
                  <a:pos x="528" y="342"/>
                </a:cxn>
                <a:cxn ang="0">
                  <a:pos x="432" y="354"/>
                </a:cxn>
                <a:cxn ang="0">
                  <a:pos x="410" y="335"/>
                </a:cxn>
                <a:cxn ang="0">
                  <a:pos x="401" y="314"/>
                </a:cxn>
                <a:cxn ang="0">
                  <a:pos x="405" y="297"/>
                </a:cxn>
                <a:cxn ang="0">
                  <a:pos x="410" y="277"/>
                </a:cxn>
                <a:cxn ang="0">
                  <a:pos x="401" y="258"/>
                </a:cxn>
                <a:cxn ang="0">
                  <a:pos x="381" y="251"/>
                </a:cxn>
                <a:cxn ang="0">
                  <a:pos x="348" y="247"/>
                </a:cxn>
                <a:cxn ang="0">
                  <a:pos x="322" y="238"/>
                </a:cxn>
                <a:cxn ang="0">
                  <a:pos x="309" y="219"/>
                </a:cxn>
                <a:cxn ang="0">
                  <a:pos x="315" y="193"/>
                </a:cxn>
                <a:cxn ang="0">
                  <a:pos x="316" y="184"/>
                </a:cxn>
                <a:cxn ang="0">
                  <a:pos x="293" y="181"/>
                </a:cxn>
                <a:cxn ang="0">
                  <a:pos x="267" y="175"/>
                </a:cxn>
                <a:cxn ang="0">
                  <a:pos x="245" y="168"/>
                </a:cxn>
                <a:cxn ang="0">
                  <a:pos x="225" y="154"/>
                </a:cxn>
                <a:cxn ang="0">
                  <a:pos x="225" y="127"/>
                </a:cxn>
                <a:cxn ang="0">
                  <a:pos x="226" y="111"/>
                </a:cxn>
                <a:cxn ang="0">
                  <a:pos x="223" y="98"/>
                </a:cxn>
                <a:cxn ang="0">
                  <a:pos x="206" y="95"/>
                </a:cxn>
                <a:cxn ang="0">
                  <a:pos x="179" y="95"/>
                </a:cxn>
                <a:cxn ang="0">
                  <a:pos x="160" y="84"/>
                </a:cxn>
                <a:cxn ang="0">
                  <a:pos x="151" y="66"/>
                </a:cxn>
                <a:cxn ang="0">
                  <a:pos x="140" y="43"/>
                </a:cxn>
                <a:cxn ang="0">
                  <a:pos x="116" y="22"/>
                </a:cxn>
                <a:cxn ang="0">
                  <a:pos x="89" y="14"/>
                </a:cxn>
                <a:cxn ang="0">
                  <a:pos x="63" y="11"/>
                </a:cxn>
                <a:cxn ang="0">
                  <a:pos x="26" y="11"/>
                </a:cxn>
                <a:cxn ang="0">
                  <a:pos x="4" y="0"/>
                </a:cxn>
              </a:cxnLst>
              <a:rect l="0" t="0" r="r" b="b"/>
              <a:pathLst>
                <a:path w="535" h="361">
                  <a:moveTo>
                    <a:pt x="4" y="0"/>
                  </a:moveTo>
                  <a:lnTo>
                    <a:pt x="8" y="0"/>
                  </a:lnTo>
                  <a:lnTo>
                    <a:pt x="13" y="1"/>
                  </a:lnTo>
                  <a:lnTo>
                    <a:pt x="21" y="1"/>
                  </a:lnTo>
                  <a:lnTo>
                    <a:pt x="26" y="1"/>
                  </a:lnTo>
                  <a:lnTo>
                    <a:pt x="33" y="1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56" y="3"/>
                  </a:lnTo>
                  <a:lnTo>
                    <a:pt x="63" y="3"/>
                  </a:lnTo>
                  <a:lnTo>
                    <a:pt x="70" y="3"/>
                  </a:lnTo>
                  <a:lnTo>
                    <a:pt x="78" y="4"/>
                  </a:lnTo>
                  <a:lnTo>
                    <a:pt x="85" y="4"/>
                  </a:lnTo>
                  <a:lnTo>
                    <a:pt x="92" y="4"/>
                  </a:lnTo>
                  <a:lnTo>
                    <a:pt x="101" y="6"/>
                  </a:lnTo>
                  <a:lnTo>
                    <a:pt x="105" y="6"/>
                  </a:lnTo>
                  <a:lnTo>
                    <a:pt x="109" y="6"/>
                  </a:lnTo>
                  <a:lnTo>
                    <a:pt x="112" y="7"/>
                  </a:lnTo>
                  <a:lnTo>
                    <a:pt x="116" y="7"/>
                  </a:lnTo>
                  <a:lnTo>
                    <a:pt x="124" y="8"/>
                  </a:lnTo>
                  <a:lnTo>
                    <a:pt x="131" y="10"/>
                  </a:lnTo>
                  <a:lnTo>
                    <a:pt x="136" y="11"/>
                  </a:lnTo>
                  <a:lnTo>
                    <a:pt x="144" y="13"/>
                  </a:lnTo>
                  <a:lnTo>
                    <a:pt x="149" y="14"/>
                  </a:lnTo>
                  <a:lnTo>
                    <a:pt x="155" y="17"/>
                  </a:lnTo>
                  <a:lnTo>
                    <a:pt x="160" y="20"/>
                  </a:lnTo>
                  <a:lnTo>
                    <a:pt x="164" y="24"/>
                  </a:lnTo>
                  <a:lnTo>
                    <a:pt x="168" y="27"/>
                  </a:lnTo>
                  <a:lnTo>
                    <a:pt x="171" y="31"/>
                  </a:lnTo>
                  <a:lnTo>
                    <a:pt x="175" y="35"/>
                  </a:lnTo>
                  <a:lnTo>
                    <a:pt x="177" y="39"/>
                  </a:lnTo>
                  <a:lnTo>
                    <a:pt x="177" y="45"/>
                  </a:lnTo>
                  <a:lnTo>
                    <a:pt x="179" y="49"/>
                  </a:lnTo>
                  <a:lnTo>
                    <a:pt x="179" y="52"/>
                  </a:lnTo>
                  <a:lnTo>
                    <a:pt x="179" y="56"/>
                  </a:lnTo>
                  <a:lnTo>
                    <a:pt x="179" y="59"/>
                  </a:lnTo>
                  <a:lnTo>
                    <a:pt x="179" y="63"/>
                  </a:lnTo>
                  <a:lnTo>
                    <a:pt x="252" y="97"/>
                  </a:lnTo>
                  <a:lnTo>
                    <a:pt x="250" y="101"/>
                  </a:lnTo>
                  <a:lnTo>
                    <a:pt x="248" y="105"/>
                  </a:lnTo>
                  <a:lnTo>
                    <a:pt x="247" y="111"/>
                  </a:lnTo>
                  <a:lnTo>
                    <a:pt x="247" y="115"/>
                  </a:lnTo>
                  <a:lnTo>
                    <a:pt x="245" y="118"/>
                  </a:lnTo>
                  <a:lnTo>
                    <a:pt x="245" y="122"/>
                  </a:lnTo>
                  <a:lnTo>
                    <a:pt x="245" y="125"/>
                  </a:lnTo>
                  <a:lnTo>
                    <a:pt x="247" y="129"/>
                  </a:lnTo>
                  <a:lnTo>
                    <a:pt x="247" y="133"/>
                  </a:lnTo>
                  <a:lnTo>
                    <a:pt x="248" y="139"/>
                  </a:lnTo>
                  <a:lnTo>
                    <a:pt x="250" y="143"/>
                  </a:lnTo>
                  <a:lnTo>
                    <a:pt x="256" y="147"/>
                  </a:lnTo>
                  <a:lnTo>
                    <a:pt x="260" y="148"/>
                  </a:lnTo>
                  <a:lnTo>
                    <a:pt x="263" y="151"/>
                  </a:lnTo>
                  <a:lnTo>
                    <a:pt x="269" y="153"/>
                  </a:lnTo>
                  <a:lnTo>
                    <a:pt x="274" y="154"/>
                  </a:lnTo>
                  <a:lnTo>
                    <a:pt x="280" y="155"/>
                  </a:lnTo>
                  <a:lnTo>
                    <a:pt x="287" y="155"/>
                  </a:lnTo>
                  <a:lnTo>
                    <a:pt x="293" y="157"/>
                  </a:lnTo>
                  <a:lnTo>
                    <a:pt x="300" y="158"/>
                  </a:lnTo>
                  <a:lnTo>
                    <a:pt x="305" y="158"/>
                  </a:lnTo>
                  <a:lnTo>
                    <a:pt x="313" y="158"/>
                  </a:lnTo>
                  <a:lnTo>
                    <a:pt x="318" y="158"/>
                  </a:lnTo>
                  <a:lnTo>
                    <a:pt x="326" y="158"/>
                  </a:lnTo>
                  <a:lnTo>
                    <a:pt x="331" y="158"/>
                  </a:lnTo>
                  <a:lnTo>
                    <a:pt x="337" y="160"/>
                  </a:lnTo>
                  <a:lnTo>
                    <a:pt x="342" y="161"/>
                  </a:lnTo>
                  <a:lnTo>
                    <a:pt x="348" y="163"/>
                  </a:lnTo>
                  <a:lnTo>
                    <a:pt x="351" y="164"/>
                  </a:lnTo>
                  <a:lnTo>
                    <a:pt x="355" y="167"/>
                  </a:lnTo>
                  <a:lnTo>
                    <a:pt x="357" y="170"/>
                  </a:lnTo>
                  <a:lnTo>
                    <a:pt x="361" y="174"/>
                  </a:lnTo>
                  <a:lnTo>
                    <a:pt x="361" y="178"/>
                  </a:lnTo>
                  <a:lnTo>
                    <a:pt x="361" y="184"/>
                  </a:lnTo>
                  <a:lnTo>
                    <a:pt x="361" y="186"/>
                  </a:lnTo>
                  <a:lnTo>
                    <a:pt x="361" y="189"/>
                  </a:lnTo>
                  <a:lnTo>
                    <a:pt x="361" y="193"/>
                  </a:lnTo>
                  <a:lnTo>
                    <a:pt x="361" y="198"/>
                  </a:lnTo>
                  <a:lnTo>
                    <a:pt x="359" y="200"/>
                  </a:lnTo>
                  <a:lnTo>
                    <a:pt x="359" y="203"/>
                  </a:lnTo>
                  <a:lnTo>
                    <a:pt x="357" y="206"/>
                  </a:lnTo>
                  <a:lnTo>
                    <a:pt x="357" y="209"/>
                  </a:lnTo>
                  <a:lnTo>
                    <a:pt x="357" y="213"/>
                  </a:lnTo>
                  <a:lnTo>
                    <a:pt x="359" y="217"/>
                  </a:lnTo>
                  <a:lnTo>
                    <a:pt x="359" y="221"/>
                  </a:lnTo>
                  <a:lnTo>
                    <a:pt x="361" y="224"/>
                  </a:lnTo>
                  <a:lnTo>
                    <a:pt x="364" y="226"/>
                  </a:lnTo>
                  <a:lnTo>
                    <a:pt x="368" y="228"/>
                  </a:lnTo>
                  <a:lnTo>
                    <a:pt x="372" y="231"/>
                  </a:lnTo>
                  <a:lnTo>
                    <a:pt x="375" y="233"/>
                  </a:lnTo>
                  <a:lnTo>
                    <a:pt x="379" y="234"/>
                  </a:lnTo>
                  <a:lnTo>
                    <a:pt x="384" y="234"/>
                  </a:lnTo>
                  <a:lnTo>
                    <a:pt x="388" y="235"/>
                  </a:lnTo>
                  <a:lnTo>
                    <a:pt x="394" y="235"/>
                  </a:lnTo>
                  <a:lnTo>
                    <a:pt x="397" y="237"/>
                  </a:lnTo>
                  <a:lnTo>
                    <a:pt x="405" y="237"/>
                  </a:lnTo>
                  <a:lnTo>
                    <a:pt x="408" y="237"/>
                  </a:lnTo>
                  <a:lnTo>
                    <a:pt x="412" y="237"/>
                  </a:lnTo>
                  <a:lnTo>
                    <a:pt x="418" y="237"/>
                  </a:lnTo>
                  <a:lnTo>
                    <a:pt x="421" y="238"/>
                  </a:lnTo>
                  <a:lnTo>
                    <a:pt x="429" y="240"/>
                  </a:lnTo>
                  <a:lnTo>
                    <a:pt x="434" y="244"/>
                  </a:lnTo>
                  <a:lnTo>
                    <a:pt x="436" y="245"/>
                  </a:lnTo>
                  <a:lnTo>
                    <a:pt x="438" y="248"/>
                  </a:lnTo>
                  <a:lnTo>
                    <a:pt x="438" y="251"/>
                  </a:lnTo>
                  <a:lnTo>
                    <a:pt x="438" y="255"/>
                  </a:lnTo>
                  <a:lnTo>
                    <a:pt x="438" y="259"/>
                  </a:lnTo>
                  <a:lnTo>
                    <a:pt x="436" y="263"/>
                  </a:lnTo>
                  <a:lnTo>
                    <a:pt x="434" y="266"/>
                  </a:lnTo>
                  <a:lnTo>
                    <a:pt x="432" y="269"/>
                  </a:lnTo>
                  <a:lnTo>
                    <a:pt x="430" y="272"/>
                  </a:lnTo>
                  <a:lnTo>
                    <a:pt x="429" y="276"/>
                  </a:lnTo>
                  <a:lnTo>
                    <a:pt x="427" y="280"/>
                  </a:lnTo>
                  <a:lnTo>
                    <a:pt x="425" y="284"/>
                  </a:lnTo>
                  <a:lnTo>
                    <a:pt x="423" y="289"/>
                  </a:lnTo>
                  <a:lnTo>
                    <a:pt x="423" y="293"/>
                  </a:lnTo>
                  <a:lnTo>
                    <a:pt x="423" y="296"/>
                  </a:lnTo>
                  <a:lnTo>
                    <a:pt x="425" y="300"/>
                  </a:lnTo>
                  <a:lnTo>
                    <a:pt x="427" y="301"/>
                  </a:lnTo>
                  <a:lnTo>
                    <a:pt x="430" y="305"/>
                  </a:lnTo>
                  <a:lnTo>
                    <a:pt x="432" y="307"/>
                  </a:lnTo>
                  <a:lnTo>
                    <a:pt x="434" y="310"/>
                  </a:lnTo>
                  <a:lnTo>
                    <a:pt x="438" y="312"/>
                  </a:lnTo>
                  <a:lnTo>
                    <a:pt x="443" y="314"/>
                  </a:lnTo>
                  <a:lnTo>
                    <a:pt x="447" y="315"/>
                  </a:lnTo>
                  <a:lnTo>
                    <a:pt x="451" y="317"/>
                  </a:lnTo>
                  <a:lnTo>
                    <a:pt x="456" y="319"/>
                  </a:lnTo>
                  <a:lnTo>
                    <a:pt x="462" y="321"/>
                  </a:lnTo>
                  <a:lnTo>
                    <a:pt x="465" y="321"/>
                  </a:lnTo>
                  <a:lnTo>
                    <a:pt x="471" y="322"/>
                  </a:lnTo>
                  <a:lnTo>
                    <a:pt x="476" y="324"/>
                  </a:lnTo>
                  <a:lnTo>
                    <a:pt x="482" y="325"/>
                  </a:lnTo>
                  <a:lnTo>
                    <a:pt x="486" y="326"/>
                  </a:lnTo>
                  <a:lnTo>
                    <a:pt x="491" y="328"/>
                  </a:lnTo>
                  <a:lnTo>
                    <a:pt x="497" y="329"/>
                  </a:lnTo>
                  <a:lnTo>
                    <a:pt x="502" y="331"/>
                  </a:lnTo>
                  <a:lnTo>
                    <a:pt x="506" y="332"/>
                  </a:lnTo>
                  <a:lnTo>
                    <a:pt x="511" y="333"/>
                  </a:lnTo>
                  <a:lnTo>
                    <a:pt x="517" y="335"/>
                  </a:lnTo>
                  <a:lnTo>
                    <a:pt x="520" y="338"/>
                  </a:lnTo>
                  <a:lnTo>
                    <a:pt x="524" y="339"/>
                  </a:lnTo>
                  <a:lnTo>
                    <a:pt x="528" y="342"/>
                  </a:lnTo>
                  <a:lnTo>
                    <a:pt x="531" y="345"/>
                  </a:lnTo>
                  <a:lnTo>
                    <a:pt x="535" y="349"/>
                  </a:lnTo>
                  <a:lnTo>
                    <a:pt x="447" y="361"/>
                  </a:lnTo>
                  <a:lnTo>
                    <a:pt x="440" y="357"/>
                  </a:lnTo>
                  <a:lnTo>
                    <a:pt x="432" y="354"/>
                  </a:lnTo>
                  <a:lnTo>
                    <a:pt x="425" y="349"/>
                  </a:lnTo>
                  <a:lnTo>
                    <a:pt x="419" y="345"/>
                  </a:lnTo>
                  <a:lnTo>
                    <a:pt x="416" y="342"/>
                  </a:lnTo>
                  <a:lnTo>
                    <a:pt x="414" y="338"/>
                  </a:lnTo>
                  <a:lnTo>
                    <a:pt x="410" y="335"/>
                  </a:lnTo>
                  <a:lnTo>
                    <a:pt x="408" y="331"/>
                  </a:lnTo>
                  <a:lnTo>
                    <a:pt x="407" y="326"/>
                  </a:lnTo>
                  <a:lnTo>
                    <a:pt x="405" y="322"/>
                  </a:lnTo>
                  <a:lnTo>
                    <a:pt x="403" y="318"/>
                  </a:lnTo>
                  <a:lnTo>
                    <a:pt x="401" y="314"/>
                  </a:lnTo>
                  <a:lnTo>
                    <a:pt x="401" y="311"/>
                  </a:lnTo>
                  <a:lnTo>
                    <a:pt x="401" y="307"/>
                  </a:lnTo>
                  <a:lnTo>
                    <a:pt x="403" y="304"/>
                  </a:lnTo>
                  <a:lnTo>
                    <a:pt x="405" y="300"/>
                  </a:lnTo>
                  <a:lnTo>
                    <a:pt x="405" y="297"/>
                  </a:lnTo>
                  <a:lnTo>
                    <a:pt x="405" y="294"/>
                  </a:lnTo>
                  <a:lnTo>
                    <a:pt x="407" y="291"/>
                  </a:lnTo>
                  <a:lnTo>
                    <a:pt x="408" y="289"/>
                  </a:lnTo>
                  <a:lnTo>
                    <a:pt x="408" y="283"/>
                  </a:lnTo>
                  <a:lnTo>
                    <a:pt x="410" y="277"/>
                  </a:lnTo>
                  <a:lnTo>
                    <a:pt x="410" y="273"/>
                  </a:lnTo>
                  <a:lnTo>
                    <a:pt x="410" y="269"/>
                  </a:lnTo>
                  <a:lnTo>
                    <a:pt x="408" y="265"/>
                  </a:lnTo>
                  <a:lnTo>
                    <a:pt x="407" y="262"/>
                  </a:lnTo>
                  <a:lnTo>
                    <a:pt x="401" y="258"/>
                  </a:lnTo>
                  <a:lnTo>
                    <a:pt x="397" y="255"/>
                  </a:lnTo>
                  <a:lnTo>
                    <a:pt x="392" y="254"/>
                  </a:lnTo>
                  <a:lnTo>
                    <a:pt x="388" y="252"/>
                  </a:lnTo>
                  <a:lnTo>
                    <a:pt x="384" y="251"/>
                  </a:lnTo>
                  <a:lnTo>
                    <a:pt x="381" y="251"/>
                  </a:lnTo>
                  <a:lnTo>
                    <a:pt x="375" y="249"/>
                  </a:lnTo>
                  <a:lnTo>
                    <a:pt x="368" y="248"/>
                  </a:lnTo>
                  <a:lnTo>
                    <a:pt x="361" y="247"/>
                  </a:lnTo>
                  <a:lnTo>
                    <a:pt x="355" y="247"/>
                  </a:lnTo>
                  <a:lnTo>
                    <a:pt x="348" y="247"/>
                  </a:lnTo>
                  <a:lnTo>
                    <a:pt x="342" y="245"/>
                  </a:lnTo>
                  <a:lnTo>
                    <a:pt x="335" y="244"/>
                  </a:lnTo>
                  <a:lnTo>
                    <a:pt x="331" y="242"/>
                  </a:lnTo>
                  <a:lnTo>
                    <a:pt x="326" y="240"/>
                  </a:lnTo>
                  <a:lnTo>
                    <a:pt x="322" y="238"/>
                  </a:lnTo>
                  <a:lnTo>
                    <a:pt x="318" y="237"/>
                  </a:lnTo>
                  <a:lnTo>
                    <a:pt x="316" y="234"/>
                  </a:lnTo>
                  <a:lnTo>
                    <a:pt x="313" y="228"/>
                  </a:lnTo>
                  <a:lnTo>
                    <a:pt x="309" y="224"/>
                  </a:lnTo>
                  <a:lnTo>
                    <a:pt x="309" y="219"/>
                  </a:lnTo>
                  <a:lnTo>
                    <a:pt x="309" y="213"/>
                  </a:lnTo>
                  <a:lnTo>
                    <a:pt x="309" y="207"/>
                  </a:lnTo>
                  <a:lnTo>
                    <a:pt x="311" y="202"/>
                  </a:lnTo>
                  <a:lnTo>
                    <a:pt x="313" y="196"/>
                  </a:lnTo>
                  <a:lnTo>
                    <a:pt x="315" y="193"/>
                  </a:lnTo>
                  <a:lnTo>
                    <a:pt x="316" y="189"/>
                  </a:lnTo>
                  <a:lnTo>
                    <a:pt x="318" y="186"/>
                  </a:lnTo>
                  <a:lnTo>
                    <a:pt x="320" y="185"/>
                  </a:lnTo>
                  <a:lnTo>
                    <a:pt x="322" y="185"/>
                  </a:lnTo>
                  <a:lnTo>
                    <a:pt x="316" y="184"/>
                  </a:lnTo>
                  <a:lnTo>
                    <a:pt x="311" y="184"/>
                  </a:lnTo>
                  <a:lnTo>
                    <a:pt x="305" y="184"/>
                  </a:lnTo>
                  <a:lnTo>
                    <a:pt x="302" y="184"/>
                  </a:lnTo>
                  <a:lnTo>
                    <a:pt x="296" y="182"/>
                  </a:lnTo>
                  <a:lnTo>
                    <a:pt x="293" y="181"/>
                  </a:lnTo>
                  <a:lnTo>
                    <a:pt x="285" y="181"/>
                  </a:lnTo>
                  <a:lnTo>
                    <a:pt x="282" y="179"/>
                  </a:lnTo>
                  <a:lnTo>
                    <a:pt x="276" y="178"/>
                  </a:lnTo>
                  <a:lnTo>
                    <a:pt x="272" y="177"/>
                  </a:lnTo>
                  <a:lnTo>
                    <a:pt x="267" y="175"/>
                  </a:lnTo>
                  <a:lnTo>
                    <a:pt x="263" y="174"/>
                  </a:lnTo>
                  <a:lnTo>
                    <a:pt x="258" y="172"/>
                  </a:lnTo>
                  <a:lnTo>
                    <a:pt x="252" y="171"/>
                  </a:lnTo>
                  <a:lnTo>
                    <a:pt x="248" y="170"/>
                  </a:lnTo>
                  <a:lnTo>
                    <a:pt x="245" y="168"/>
                  </a:lnTo>
                  <a:lnTo>
                    <a:pt x="241" y="165"/>
                  </a:lnTo>
                  <a:lnTo>
                    <a:pt x="237" y="164"/>
                  </a:lnTo>
                  <a:lnTo>
                    <a:pt x="234" y="161"/>
                  </a:lnTo>
                  <a:lnTo>
                    <a:pt x="230" y="158"/>
                  </a:lnTo>
                  <a:lnTo>
                    <a:pt x="225" y="154"/>
                  </a:lnTo>
                  <a:lnTo>
                    <a:pt x="221" y="148"/>
                  </a:lnTo>
                  <a:lnTo>
                    <a:pt x="219" y="143"/>
                  </a:lnTo>
                  <a:lnTo>
                    <a:pt x="219" y="139"/>
                  </a:lnTo>
                  <a:lnTo>
                    <a:pt x="221" y="133"/>
                  </a:lnTo>
                  <a:lnTo>
                    <a:pt x="225" y="127"/>
                  </a:lnTo>
                  <a:lnTo>
                    <a:pt x="225" y="123"/>
                  </a:lnTo>
                  <a:lnTo>
                    <a:pt x="225" y="120"/>
                  </a:lnTo>
                  <a:lnTo>
                    <a:pt x="225" y="118"/>
                  </a:lnTo>
                  <a:lnTo>
                    <a:pt x="226" y="115"/>
                  </a:lnTo>
                  <a:lnTo>
                    <a:pt x="226" y="111"/>
                  </a:lnTo>
                  <a:lnTo>
                    <a:pt x="226" y="106"/>
                  </a:lnTo>
                  <a:lnTo>
                    <a:pt x="226" y="104"/>
                  </a:lnTo>
                  <a:lnTo>
                    <a:pt x="226" y="101"/>
                  </a:lnTo>
                  <a:lnTo>
                    <a:pt x="225" y="99"/>
                  </a:lnTo>
                  <a:lnTo>
                    <a:pt x="223" y="98"/>
                  </a:lnTo>
                  <a:lnTo>
                    <a:pt x="221" y="97"/>
                  </a:lnTo>
                  <a:lnTo>
                    <a:pt x="219" y="97"/>
                  </a:lnTo>
                  <a:lnTo>
                    <a:pt x="215" y="95"/>
                  </a:lnTo>
                  <a:lnTo>
                    <a:pt x="212" y="95"/>
                  </a:lnTo>
                  <a:lnTo>
                    <a:pt x="206" y="95"/>
                  </a:lnTo>
                  <a:lnTo>
                    <a:pt x="203" y="95"/>
                  </a:lnTo>
                  <a:lnTo>
                    <a:pt x="197" y="95"/>
                  </a:lnTo>
                  <a:lnTo>
                    <a:pt x="192" y="95"/>
                  </a:lnTo>
                  <a:lnTo>
                    <a:pt x="184" y="95"/>
                  </a:lnTo>
                  <a:lnTo>
                    <a:pt x="179" y="95"/>
                  </a:lnTo>
                  <a:lnTo>
                    <a:pt x="173" y="92"/>
                  </a:lnTo>
                  <a:lnTo>
                    <a:pt x="169" y="92"/>
                  </a:lnTo>
                  <a:lnTo>
                    <a:pt x="166" y="90"/>
                  </a:lnTo>
                  <a:lnTo>
                    <a:pt x="162" y="88"/>
                  </a:lnTo>
                  <a:lnTo>
                    <a:pt x="160" y="84"/>
                  </a:lnTo>
                  <a:lnTo>
                    <a:pt x="158" y="81"/>
                  </a:lnTo>
                  <a:lnTo>
                    <a:pt x="157" y="77"/>
                  </a:lnTo>
                  <a:lnTo>
                    <a:pt x="155" y="73"/>
                  </a:lnTo>
                  <a:lnTo>
                    <a:pt x="151" y="70"/>
                  </a:lnTo>
                  <a:lnTo>
                    <a:pt x="151" y="66"/>
                  </a:lnTo>
                  <a:lnTo>
                    <a:pt x="147" y="62"/>
                  </a:lnTo>
                  <a:lnTo>
                    <a:pt x="147" y="57"/>
                  </a:lnTo>
                  <a:lnTo>
                    <a:pt x="144" y="52"/>
                  </a:lnTo>
                  <a:lnTo>
                    <a:pt x="144" y="48"/>
                  </a:lnTo>
                  <a:lnTo>
                    <a:pt x="140" y="43"/>
                  </a:lnTo>
                  <a:lnTo>
                    <a:pt x="136" y="39"/>
                  </a:lnTo>
                  <a:lnTo>
                    <a:pt x="133" y="35"/>
                  </a:lnTo>
                  <a:lnTo>
                    <a:pt x="129" y="31"/>
                  </a:lnTo>
                  <a:lnTo>
                    <a:pt x="122" y="27"/>
                  </a:lnTo>
                  <a:lnTo>
                    <a:pt x="116" y="22"/>
                  </a:lnTo>
                  <a:lnTo>
                    <a:pt x="111" y="20"/>
                  </a:lnTo>
                  <a:lnTo>
                    <a:pt x="103" y="17"/>
                  </a:lnTo>
                  <a:lnTo>
                    <a:pt x="98" y="15"/>
                  </a:lnTo>
                  <a:lnTo>
                    <a:pt x="94" y="14"/>
                  </a:lnTo>
                  <a:lnTo>
                    <a:pt x="89" y="14"/>
                  </a:lnTo>
                  <a:lnTo>
                    <a:pt x="85" y="13"/>
                  </a:lnTo>
                  <a:lnTo>
                    <a:pt x="79" y="11"/>
                  </a:lnTo>
                  <a:lnTo>
                    <a:pt x="74" y="11"/>
                  </a:lnTo>
                  <a:lnTo>
                    <a:pt x="68" y="11"/>
                  </a:lnTo>
                  <a:lnTo>
                    <a:pt x="63" y="11"/>
                  </a:lnTo>
                  <a:lnTo>
                    <a:pt x="56" y="10"/>
                  </a:lnTo>
                  <a:lnTo>
                    <a:pt x="48" y="10"/>
                  </a:lnTo>
                  <a:lnTo>
                    <a:pt x="41" y="10"/>
                  </a:lnTo>
                  <a:lnTo>
                    <a:pt x="33" y="11"/>
                  </a:lnTo>
                  <a:lnTo>
                    <a:pt x="26" y="11"/>
                  </a:lnTo>
                  <a:lnTo>
                    <a:pt x="17" y="11"/>
                  </a:lnTo>
                  <a:lnTo>
                    <a:pt x="10" y="13"/>
                  </a:lnTo>
                  <a:lnTo>
                    <a:pt x="0" y="14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97" name="Freeform 109"/>
            <p:cNvSpPr>
              <a:spLocks/>
            </p:cNvSpPr>
            <p:nvPr/>
          </p:nvSpPr>
          <p:spPr bwMode="auto">
            <a:xfrm>
              <a:off x="1590" y="2162"/>
              <a:ext cx="148" cy="116"/>
            </a:xfrm>
            <a:custGeom>
              <a:avLst/>
              <a:gdLst/>
              <a:ahLst/>
              <a:cxnLst>
                <a:cxn ang="0">
                  <a:pos x="184" y="32"/>
                </a:cxn>
                <a:cxn ang="0">
                  <a:pos x="296" y="234"/>
                </a:cxn>
                <a:cxn ang="0">
                  <a:pos x="175" y="227"/>
                </a:cxn>
                <a:cxn ang="0">
                  <a:pos x="167" y="227"/>
                </a:cxn>
                <a:cxn ang="0">
                  <a:pos x="158" y="227"/>
                </a:cxn>
                <a:cxn ang="0">
                  <a:pos x="151" y="225"/>
                </a:cxn>
                <a:cxn ang="0">
                  <a:pos x="142" y="225"/>
                </a:cxn>
                <a:cxn ang="0">
                  <a:pos x="133" y="224"/>
                </a:cxn>
                <a:cxn ang="0">
                  <a:pos x="123" y="223"/>
                </a:cxn>
                <a:cxn ang="0">
                  <a:pos x="112" y="220"/>
                </a:cxn>
                <a:cxn ang="0">
                  <a:pos x="99" y="217"/>
                </a:cxn>
                <a:cxn ang="0">
                  <a:pos x="88" y="213"/>
                </a:cxn>
                <a:cxn ang="0">
                  <a:pos x="76" y="209"/>
                </a:cxn>
                <a:cxn ang="0">
                  <a:pos x="63" y="202"/>
                </a:cxn>
                <a:cxn ang="0">
                  <a:pos x="50" y="196"/>
                </a:cxn>
                <a:cxn ang="0">
                  <a:pos x="37" y="189"/>
                </a:cxn>
                <a:cxn ang="0">
                  <a:pos x="26" y="179"/>
                </a:cxn>
                <a:cxn ang="0">
                  <a:pos x="15" y="168"/>
                </a:cxn>
                <a:cxn ang="0">
                  <a:pos x="9" y="160"/>
                </a:cxn>
                <a:cxn ang="0">
                  <a:pos x="6" y="153"/>
                </a:cxn>
                <a:cxn ang="0">
                  <a:pos x="4" y="146"/>
                </a:cxn>
                <a:cxn ang="0">
                  <a:pos x="2" y="139"/>
                </a:cxn>
                <a:cxn ang="0">
                  <a:pos x="2" y="132"/>
                </a:cxn>
                <a:cxn ang="0">
                  <a:pos x="0" y="123"/>
                </a:cxn>
                <a:cxn ang="0">
                  <a:pos x="0" y="116"/>
                </a:cxn>
                <a:cxn ang="0">
                  <a:pos x="0" y="108"/>
                </a:cxn>
                <a:cxn ang="0">
                  <a:pos x="0" y="101"/>
                </a:cxn>
                <a:cxn ang="0">
                  <a:pos x="2" y="92"/>
                </a:cxn>
                <a:cxn ang="0">
                  <a:pos x="2" y="85"/>
                </a:cxn>
                <a:cxn ang="0">
                  <a:pos x="4" y="77"/>
                </a:cxn>
                <a:cxn ang="0">
                  <a:pos x="6" y="70"/>
                </a:cxn>
                <a:cxn ang="0">
                  <a:pos x="8" y="62"/>
                </a:cxn>
                <a:cxn ang="0">
                  <a:pos x="8" y="55"/>
                </a:cxn>
                <a:cxn ang="0">
                  <a:pos x="9" y="48"/>
                </a:cxn>
                <a:cxn ang="0">
                  <a:pos x="11" y="42"/>
                </a:cxn>
                <a:cxn ang="0">
                  <a:pos x="13" y="35"/>
                </a:cxn>
                <a:cxn ang="0">
                  <a:pos x="17" y="29"/>
                </a:cxn>
                <a:cxn ang="0">
                  <a:pos x="19" y="24"/>
                </a:cxn>
                <a:cxn ang="0">
                  <a:pos x="20" y="15"/>
                </a:cxn>
                <a:cxn ang="0">
                  <a:pos x="24" y="7"/>
                </a:cxn>
                <a:cxn ang="0">
                  <a:pos x="28" y="0"/>
                </a:cxn>
                <a:cxn ang="0">
                  <a:pos x="30" y="0"/>
                </a:cxn>
              </a:cxnLst>
              <a:rect l="0" t="0" r="r" b="b"/>
              <a:pathLst>
                <a:path w="296" h="234">
                  <a:moveTo>
                    <a:pt x="30" y="0"/>
                  </a:moveTo>
                  <a:lnTo>
                    <a:pt x="184" y="32"/>
                  </a:lnTo>
                  <a:lnTo>
                    <a:pt x="226" y="143"/>
                  </a:lnTo>
                  <a:lnTo>
                    <a:pt x="296" y="234"/>
                  </a:lnTo>
                  <a:lnTo>
                    <a:pt x="177" y="227"/>
                  </a:lnTo>
                  <a:lnTo>
                    <a:pt x="175" y="227"/>
                  </a:lnTo>
                  <a:lnTo>
                    <a:pt x="173" y="227"/>
                  </a:lnTo>
                  <a:lnTo>
                    <a:pt x="167" y="227"/>
                  </a:lnTo>
                  <a:lnTo>
                    <a:pt x="164" y="227"/>
                  </a:lnTo>
                  <a:lnTo>
                    <a:pt x="158" y="227"/>
                  </a:lnTo>
                  <a:lnTo>
                    <a:pt x="155" y="227"/>
                  </a:lnTo>
                  <a:lnTo>
                    <a:pt x="151" y="225"/>
                  </a:lnTo>
                  <a:lnTo>
                    <a:pt x="147" y="225"/>
                  </a:lnTo>
                  <a:lnTo>
                    <a:pt x="142" y="225"/>
                  </a:lnTo>
                  <a:lnTo>
                    <a:pt x="138" y="224"/>
                  </a:lnTo>
                  <a:lnTo>
                    <a:pt x="133" y="224"/>
                  </a:lnTo>
                  <a:lnTo>
                    <a:pt x="129" y="224"/>
                  </a:lnTo>
                  <a:lnTo>
                    <a:pt x="123" y="223"/>
                  </a:lnTo>
                  <a:lnTo>
                    <a:pt x="118" y="221"/>
                  </a:lnTo>
                  <a:lnTo>
                    <a:pt x="112" y="220"/>
                  </a:lnTo>
                  <a:lnTo>
                    <a:pt x="105" y="218"/>
                  </a:lnTo>
                  <a:lnTo>
                    <a:pt x="99" y="217"/>
                  </a:lnTo>
                  <a:lnTo>
                    <a:pt x="94" y="214"/>
                  </a:lnTo>
                  <a:lnTo>
                    <a:pt x="88" y="213"/>
                  </a:lnTo>
                  <a:lnTo>
                    <a:pt x="83" y="211"/>
                  </a:lnTo>
                  <a:lnTo>
                    <a:pt x="76" y="209"/>
                  </a:lnTo>
                  <a:lnTo>
                    <a:pt x="70" y="206"/>
                  </a:lnTo>
                  <a:lnTo>
                    <a:pt x="63" y="202"/>
                  </a:lnTo>
                  <a:lnTo>
                    <a:pt x="57" y="199"/>
                  </a:lnTo>
                  <a:lnTo>
                    <a:pt x="50" y="196"/>
                  </a:lnTo>
                  <a:lnTo>
                    <a:pt x="44" y="192"/>
                  </a:lnTo>
                  <a:lnTo>
                    <a:pt x="37" y="189"/>
                  </a:lnTo>
                  <a:lnTo>
                    <a:pt x="31" y="185"/>
                  </a:lnTo>
                  <a:lnTo>
                    <a:pt x="26" y="179"/>
                  </a:lnTo>
                  <a:lnTo>
                    <a:pt x="20" y="174"/>
                  </a:lnTo>
                  <a:lnTo>
                    <a:pt x="15" y="168"/>
                  </a:lnTo>
                  <a:lnTo>
                    <a:pt x="11" y="162"/>
                  </a:lnTo>
                  <a:lnTo>
                    <a:pt x="9" y="160"/>
                  </a:lnTo>
                  <a:lnTo>
                    <a:pt x="8" y="157"/>
                  </a:lnTo>
                  <a:lnTo>
                    <a:pt x="6" y="153"/>
                  </a:lnTo>
                  <a:lnTo>
                    <a:pt x="6" y="150"/>
                  </a:lnTo>
                  <a:lnTo>
                    <a:pt x="4" y="146"/>
                  </a:lnTo>
                  <a:lnTo>
                    <a:pt x="4" y="143"/>
                  </a:lnTo>
                  <a:lnTo>
                    <a:pt x="2" y="139"/>
                  </a:lnTo>
                  <a:lnTo>
                    <a:pt x="2" y="136"/>
                  </a:lnTo>
                  <a:lnTo>
                    <a:pt x="2" y="132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1"/>
                  </a:lnTo>
                  <a:lnTo>
                    <a:pt x="0" y="97"/>
                  </a:lnTo>
                  <a:lnTo>
                    <a:pt x="2" y="92"/>
                  </a:lnTo>
                  <a:lnTo>
                    <a:pt x="2" y="88"/>
                  </a:lnTo>
                  <a:lnTo>
                    <a:pt x="2" y="85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6" y="74"/>
                  </a:lnTo>
                  <a:lnTo>
                    <a:pt x="6" y="70"/>
                  </a:lnTo>
                  <a:lnTo>
                    <a:pt x="6" y="66"/>
                  </a:lnTo>
                  <a:lnTo>
                    <a:pt x="8" y="62"/>
                  </a:lnTo>
                  <a:lnTo>
                    <a:pt x="8" y="59"/>
                  </a:lnTo>
                  <a:lnTo>
                    <a:pt x="8" y="55"/>
                  </a:lnTo>
                  <a:lnTo>
                    <a:pt x="9" y="52"/>
                  </a:lnTo>
                  <a:lnTo>
                    <a:pt x="9" y="48"/>
                  </a:lnTo>
                  <a:lnTo>
                    <a:pt x="11" y="45"/>
                  </a:lnTo>
                  <a:lnTo>
                    <a:pt x="11" y="42"/>
                  </a:lnTo>
                  <a:lnTo>
                    <a:pt x="13" y="38"/>
                  </a:lnTo>
                  <a:lnTo>
                    <a:pt x="13" y="35"/>
                  </a:lnTo>
                  <a:lnTo>
                    <a:pt x="15" y="32"/>
                  </a:lnTo>
                  <a:lnTo>
                    <a:pt x="17" y="29"/>
                  </a:lnTo>
                  <a:lnTo>
                    <a:pt x="17" y="27"/>
                  </a:lnTo>
                  <a:lnTo>
                    <a:pt x="19" y="24"/>
                  </a:lnTo>
                  <a:lnTo>
                    <a:pt x="20" y="21"/>
                  </a:lnTo>
                  <a:lnTo>
                    <a:pt x="20" y="15"/>
                  </a:lnTo>
                  <a:lnTo>
                    <a:pt x="22" y="11"/>
                  </a:lnTo>
                  <a:lnTo>
                    <a:pt x="24" y="7"/>
                  </a:lnTo>
                  <a:lnTo>
                    <a:pt x="26" y="6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EA89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98" name="Freeform 110"/>
            <p:cNvSpPr>
              <a:spLocks/>
            </p:cNvSpPr>
            <p:nvPr/>
          </p:nvSpPr>
          <p:spPr bwMode="auto">
            <a:xfrm>
              <a:off x="1264" y="2173"/>
              <a:ext cx="258" cy="142"/>
            </a:xfrm>
            <a:custGeom>
              <a:avLst/>
              <a:gdLst/>
              <a:ahLst/>
              <a:cxnLst>
                <a:cxn ang="0">
                  <a:pos x="513" y="9"/>
                </a:cxn>
                <a:cxn ang="0">
                  <a:pos x="514" y="20"/>
                </a:cxn>
                <a:cxn ang="0">
                  <a:pos x="516" y="34"/>
                </a:cxn>
                <a:cxn ang="0">
                  <a:pos x="514" y="45"/>
                </a:cxn>
                <a:cxn ang="0">
                  <a:pos x="513" y="58"/>
                </a:cxn>
                <a:cxn ang="0">
                  <a:pos x="511" y="70"/>
                </a:cxn>
                <a:cxn ang="0">
                  <a:pos x="505" y="83"/>
                </a:cxn>
                <a:cxn ang="0">
                  <a:pos x="500" y="96"/>
                </a:cxn>
                <a:cxn ang="0">
                  <a:pos x="494" y="108"/>
                </a:cxn>
                <a:cxn ang="0">
                  <a:pos x="489" y="119"/>
                </a:cxn>
                <a:cxn ang="0">
                  <a:pos x="481" y="133"/>
                </a:cxn>
                <a:cxn ang="0">
                  <a:pos x="472" y="145"/>
                </a:cxn>
                <a:cxn ang="0">
                  <a:pos x="465" y="159"/>
                </a:cxn>
                <a:cxn ang="0">
                  <a:pos x="457" y="171"/>
                </a:cxn>
                <a:cxn ang="0">
                  <a:pos x="448" y="185"/>
                </a:cxn>
                <a:cxn ang="0">
                  <a:pos x="441" y="198"/>
                </a:cxn>
                <a:cxn ang="0">
                  <a:pos x="434" y="212"/>
                </a:cxn>
                <a:cxn ang="0">
                  <a:pos x="426" y="227"/>
                </a:cxn>
                <a:cxn ang="0">
                  <a:pos x="419" y="243"/>
                </a:cxn>
                <a:cxn ang="0">
                  <a:pos x="412" y="257"/>
                </a:cxn>
                <a:cxn ang="0">
                  <a:pos x="408" y="274"/>
                </a:cxn>
                <a:cxn ang="0">
                  <a:pos x="103" y="212"/>
                </a:cxn>
                <a:cxn ang="0">
                  <a:pos x="9" y="164"/>
                </a:cxn>
                <a:cxn ang="0">
                  <a:pos x="22" y="163"/>
                </a:cxn>
                <a:cxn ang="0">
                  <a:pos x="37" y="163"/>
                </a:cxn>
                <a:cxn ang="0">
                  <a:pos x="51" y="164"/>
                </a:cxn>
                <a:cxn ang="0">
                  <a:pos x="66" y="167"/>
                </a:cxn>
                <a:cxn ang="0">
                  <a:pos x="83" y="171"/>
                </a:cxn>
                <a:cxn ang="0">
                  <a:pos x="99" y="175"/>
                </a:cxn>
                <a:cxn ang="0">
                  <a:pos x="116" y="182"/>
                </a:cxn>
                <a:cxn ang="0">
                  <a:pos x="132" y="188"/>
                </a:cxn>
                <a:cxn ang="0">
                  <a:pos x="151" y="195"/>
                </a:cxn>
                <a:cxn ang="0">
                  <a:pos x="171" y="202"/>
                </a:cxn>
                <a:cxn ang="0">
                  <a:pos x="189" y="209"/>
                </a:cxn>
                <a:cxn ang="0">
                  <a:pos x="209" y="216"/>
                </a:cxn>
                <a:cxn ang="0">
                  <a:pos x="228" y="223"/>
                </a:cxn>
                <a:cxn ang="0">
                  <a:pos x="250" y="230"/>
                </a:cxn>
                <a:cxn ang="0">
                  <a:pos x="270" y="236"/>
                </a:cxn>
                <a:cxn ang="0">
                  <a:pos x="292" y="240"/>
                </a:cxn>
                <a:cxn ang="0">
                  <a:pos x="314" y="244"/>
                </a:cxn>
                <a:cxn ang="0">
                  <a:pos x="338" y="247"/>
                </a:cxn>
                <a:cxn ang="0">
                  <a:pos x="360" y="248"/>
                </a:cxn>
                <a:cxn ang="0">
                  <a:pos x="384" y="248"/>
                </a:cxn>
                <a:cxn ang="0">
                  <a:pos x="492" y="6"/>
                </a:cxn>
              </a:cxnLst>
              <a:rect l="0" t="0" r="r" b="b"/>
              <a:pathLst>
                <a:path w="516" h="285">
                  <a:moveTo>
                    <a:pt x="511" y="0"/>
                  </a:moveTo>
                  <a:lnTo>
                    <a:pt x="513" y="3"/>
                  </a:lnTo>
                  <a:lnTo>
                    <a:pt x="513" y="9"/>
                  </a:lnTo>
                  <a:lnTo>
                    <a:pt x="514" y="12"/>
                  </a:lnTo>
                  <a:lnTo>
                    <a:pt x="514" y="16"/>
                  </a:lnTo>
                  <a:lnTo>
                    <a:pt x="514" y="20"/>
                  </a:lnTo>
                  <a:lnTo>
                    <a:pt x="516" y="24"/>
                  </a:lnTo>
                  <a:lnTo>
                    <a:pt x="516" y="28"/>
                  </a:lnTo>
                  <a:lnTo>
                    <a:pt x="516" y="34"/>
                  </a:lnTo>
                  <a:lnTo>
                    <a:pt x="516" y="37"/>
                  </a:lnTo>
                  <a:lnTo>
                    <a:pt x="516" y="41"/>
                  </a:lnTo>
                  <a:lnTo>
                    <a:pt x="514" y="45"/>
                  </a:lnTo>
                  <a:lnTo>
                    <a:pt x="514" y="49"/>
                  </a:lnTo>
                  <a:lnTo>
                    <a:pt x="514" y="54"/>
                  </a:lnTo>
                  <a:lnTo>
                    <a:pt x="513" y="58"/>
                  </a:lnTo>
                  <a:lnTo>
                    <a:pt x="513" y="62"/>
                  </a:lnTo>
                  <a:lnTo>
                    <a:pt x="511" y="66"/>
                  </a:lnTo>
                  <a:lnTo>
                    <a:pt x="511" y="70"/>
                  </a:lnTo>
                  <a:lnTo>
                    <a:pt x="509" y="75"/>
                  </a:lnTo>
                  <a:lnTo>
                    <a:pt x="507" y="79"/>
                  </a:lnTo>
                  <a:lnTo>
                    <a:pt x="505" y="83"/>
                  </a:lnTo>
                  <a:lnTo>
                    <a:pt x="503" y="87"/>
                  </a:lnTo>
                  <a:lnTo>
                    <a:pt x="502" y="91"/>
                  </a:lnTo>
                  <a:lnTo>
                    <a:pt x="500" y="96"/>
                  </a:lnTo>
                  <a:lnTo>
                    <a:pt x="498" y="100"/>
                  </a:lnTo>
                  <a:lnTo>
                    <a:pt x="496" y="104"/>
                  </a:lnTo>
                  <a:lnTo>
                    <a:pt x="494" y="108"/>
                  </a:lnTo>
                  <a:lnTo>
                    <a:pt x="492" y="112"/>
                  </a:lnTo>
                  <a:lnTo>
                    <a:pt x="491" y="117"/>
                  </a:lnTo>
                  <a:lnTo>
                    <a:pt x="489" y="119"/>
                  </a:lnTo>
                  <a:lnTo>
                    <a:pt x="485" y="125"/>
                  </a:lnTo>
                  <a:lnTo>
                    <a:pt x="483" y="128"/>
                  </a:lnTo>
                  <a:lnTo>
                    <a:pt x="481" y="133"/>
                  </a:lnTo>
                  <a:lnTo>
                    <a:pt x="478" y="138"/>
                  </a:lnTo>
                  <a:lnTo>
                    <a:pt x="476" y="142"/>
                  </a:lnTo>
                  <a:lnTo>
                    <a:pt x="472" y="145"/>
                  </a:lnTo>
                  <a:lnTo>
                    <a:pt x="470" y="150"/>
                  </a:lnTo>
                  <a:lnTo>
                    <a:pt x="468" y="153"/>
                  </a:lnTo>
                  <a:lnTo>
                    <a:pt x="465" y="159"/>
                  </a:lnTo>
                  <a:lnTo>
                    <a:pt x="461" y="163"/>
                  </a:lnTo>
                  <a:lnTo>
                    <a:pt x="459" y="167"/>
                  </a:lnTo>
                  <a:lnTo>
                    <a:pt x="457" y="171"/>
                  </a:lnTo>
                  <a:lnTo>
                    <a:pt x="454" y="175"/>
                  </a:lnTo>
                  <a:lnTo>
                    <a:pt x="452" y="180"/>
                  </a:lnTo>
                  <a:lnTo>
                    <a:pt x="448" y="185"/>
                  </a:lnTo>
                  <a:lnTo>
                    <a:pt x="446" y="189"/>
                  </a:lnTo>
                  <a:lnTo>
                    <a:pt x="443" y="194"/>
                  </a:lnTo>
                  <a:lnTo>
                    <a:pt x="441" y="198"/>
                  </a:lnTo>
                  <a:lnTo>
                    <a:pt x="439" y="203"/>
                  </a:lnTo>
                  <a:lnTo>
                    <a:pt x="435" y="208"/>
                  </a:lnTo>
                  <a:lnTo>
                    <a:pt x="434" y="212"/>
                  </a:lnTo>
                  <a:lnTo>
                    <a:pt x="430" y="217"/>
                  </a:lnTo>
                  <a:lnTo>
                    <a:pt x="428" y="222"/>
                  </a:lnTo>
                  <a:lnTo>
                    <a:pt x="426" y="227"/>
                  </a:lnTo>
                  <a:lnTo>
                    <a:pt x="423" y="232"/>
                  </a:lnTo>
                  <a:lnTo>
                    <a:pt x="421" y="237"/>
                  </a:lnTo>
                  <a:lnTo>
                    <a:pt x="419" y="243"/>
                  </a:lnTo>
                  <a:lnTo>
                    <a:pt x="417" y="247"/>
                  </a:lnTo>
                  <a:lnTo>
                    <a:pt x="415" y="253"/>
                  </a:lnTo>
                  <a:lnTo>
                    <a:pt x="412" y="257"/>
                  </a:lnTo>
                  <a:lnTo>
                    <a:pt x="412" y="262"/>
                  </a:lnTo>
                  <a:lnTo>
                    <a:pt x="410" y="268"/>
                  </a:lnTo>
                  <a:lnTo>
                    <a:pt x="408" y="274"/>
                  </a:lnTo>
                  <a:lnTo>
                    <a:pt x="406" y="278"/>
                  </a:lnTo>
                  <a:lnTo>
                    <a:pt x="406" y="285"/>
                  </a:lnTo>
                  <a:lnTo>
                    <a:pt x="103" y="212"/>
                  </a:lnTo>
                  <a:lnTo>
                    <a:pt x="0" y="167"/>
                  </a:lnTo>
                  <a:lnTo>
                    <a:pt x="4" y="164"/>
                  </a:lnTo>
                  <a:lnTo>
                    <a:pt x="9" y="164"/>
                  </a:lnTo>
                  <a:lnTo>
                    <a:pt x="13" y="163"/>
                  </a:lnTo>
                  <a:lnTo>
                    <a:pt x="16" y="163"/>
                  </a:lnTo>
                  <a:lnTo>
                    <a:pt x="22" y="163"/>
                  </a:lnTo>
                  <a:lnTo>
                    <a:pt x="26" y="163"/>
                  </a:lnTo>
                  <a:lnTo>
                    <a:pt x="31" y="163"/>
                  </a:lnTo>
                  <a:lnTo>
                    <a:pt x="37" y="163"/>
                  </a:lnTo>
                  <a:lnTo>
                    <a:pt x="40" y="163"/>
                  </a:lnTo>
                  <a:lnTo>
                    <a:pt x="46" y="163"/>
                  </a:lnTo>
                  <a:lnTo>
                    <a:pt x="51" y="164"/>
                  </a:lnTo>
                  <a:lnTo>
                    <a:pt x="55" y="164"/>
                  </a:lnTo>
                  <a:lnTo>
                    <a:pt x="60" y="166"/>
                  </a:lnTo>
                  <a:lnTo>
                    <a:pt x="66" y="167"/>
                  </a:lnTo>
                  <a:lnTo>
                    <a:pt x="72" y="168"/>
                  </a:lnTo>
                  <a:lnTo>
                    <a:pt x="77" y="170"/>
                  </a:lnTo>
                  <a:lnTo>
                    <a:pt x="83" y="171"/>
                  </a:lnTo>
                  <a:lnTo>
                    <a:pt x="88" y="173"/>
                  </a:lnTo>
                  <a:lnTo>
                    <a:pt x="94" y="174"/>
                  </a:lnTo>
                  <a:lnTo>
                    <a:pt x="99" y="175"/>
                  </a:lnTo>
                  <a:lnTo>
                    <a:pt x="103" y="177"/>
                  </a:lnTo>
                  <a:lnTo>
                    <a:pt x="110" y="180"/>
                  </a:lnTo>
                  <a:lnTo>
                    <a:pt x="116" y="182"/>
                  </a:lnTo>
                  <a:lnTo>
                    <a:pt x="121" y="184"/>
                  </a:lnTo>
                  <a:lnTo>
                    <a:pt x="127" y="185"/>
                  </a:lnTo>
                  <a:lnTo>
                    <a:pt x="132" y="188"/>
                  </a:lnTo>
                  <a:lnTo>
                    <a:pt x="140" y="189"/>
                  </a:lnTo>
                  <a:lnTo>
                    <a:pt x="145" y="192"/>
                  </a:lnTo>
                  <a:lnTo>
                    <a:pt x="151" y="195"/>
                  </a:lnTo>
                  <a:lnTo>
                    <a:pt x="158" y="198"/>
                  </a:lnTo>
                  <a:lnTo>
                    <a:pt x="163" y="199"/>
                  </a:lnTo>
                  <a:lnTo>
                    <a:pt x="171" y="202"/>
                  </a:lnTo>
                  <a:lnTo>
                    <a:pt x="176" y="205"/>
                  </a:lnTo>
                  <a:lnTo>
                    <a:pt x="182" y="208"/>
                  </a:lnTo>
                  <a:lnTo>
                    <a:pt x="189" y="209"/>
                  </a:lnTo>
                  <a:lnTo>
                    <a:pt x="195" y="212"/>
                  </a:lnTo>
                  <a:lnTo>
                    <a:pt x="202" y="213"/>
                  </a:lnTo>
                  <a:lnTo>
                    <a:pt x="209" y="216"/>
                  </a:lnTo>
                  <a:lnTo>
                    <a:pt x="215" y="219"/>
                  </a:lnTo>
                  <a:lnTo>
                    <a:pt x="222" y="222"/>
                  </a:lnTo>
                  <a:lnTo>
                    <a:pt x="228" y="223"/>
                  </a:lnTo>
                  <a:lnTo>
                    <a:pt x="235" y="225"/>
                  </a:lnTo>
                  <a:lnTo>
                    <a:pt x="242" y="227"/>
                  </a:lnTo>
                  <a:lnTo>
                    <a:pt x="250" y="230"/>
                  </a:lnTo>
                  <a:lnTo>
                    <a:pt x="255" y="232"/>
                  </a:lnTo>
                  <a:lnTo>
                    <a:pt x="263" y="233"/>
                  </a:lnTo>
                  <a:lnTo>
                    <a:pt x="270" y="236"/>
                  </a:lnTo>
                  <a:lnTo>
                    <a:pt x="277" y="237"/>
                  </a:lnTo>
                  <a:lnTo>
                    <a:pt x="285" y="239"/>
                  </a:lnTo>
                  <a:lnTo>
                    <a:pt x="292" y="240"/>
                  </a:lnTo>
                  <a:lnTo>
                    <a:pt x="299" y="241"/>
                  </a:lnTo>
                  <a:lnTo>
                    <a:pt x="307" y="243"/>
                  </a:lnTo>
                  <a:lnTo>
                    <a:pt x="314" y="244"/>
                  </a:lnTo>
                  <a:lnTo>
                    <a:pt x="321" y="246"/>
                  </a:lnTo>
                  <a:lnTo>
                    <a:pt x="329" y="246"/>
                  </a:lnTo>
                  <a:lnTo>
                    <a:pt x="338" y="247"/>
                  </a:lnTo>
                  <a:lnTo>
                    <a:pt x="345" y="248"/>
                  </a:lnTo>
                  <a:lnTo>
                    <a:pt x="353" y="248"/>
                  </a:lnTo>
                  <a:lnTo>
                    <a:pt x="360" y="248"/>
                  </a:lnTo>
                  <a:lnTo>
                    <a:pt x="369" y="248"/>
                  </a:lnTo>
                  <a:lnTo>
                    <a:pt x="377" y="248"/>
                  </a:lnTo>
                  <a:lnTo>
                    <a:pt x="384" y="248"/>
                  </a:lnTo>
                  <a:lnTo>
                    <a:pt x="393" y="248"/>
                  </a:lnTo>
                  <a:lnTo>
                    <a:pt x="402" y="248"/>
                  </a:lnTo>
                  <a:lnTo>
                    <a:pt x="492" y="6"/>
                  </a:lnTo>
                  <a:lnTo>
                    <a:pt x="511" y="0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799" name="Freeform 111"/>
            <p:cNvSpPr>
              <a:spLocks/>
            </p:cNvSpPr>
            <p:nvPr/>
          </p:nvSpPr>
          <p:spPr bwMode="auto">
            <a:xfrm>
              <a:off x="1507" y="2204"/>
              <a:ext cx="59" cy="4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4"/>
                </a:cxn>
                <a:cxn ang="0">
                  <a:pos x="11" y="7"/>
                </a:cxn>
                <a:cxn ang="0">
                  <a:pos x="15" y="10"/>
                </a:cxn>
                <a:cxn ang="0">
                  <a:pos x="16" y="14"/>
                </a:cxn>
                <a:cxn ang="0">
                  <a:pos x="20" y="17"/>
                </a:cxn>
                <a:cxn ang="0">
                  <a:pos x="24" y="21"/>
                </a:cxn>
                <a:cxn ang="0">
                  <a:pos x="26" y="24"/>
                </a:cxn>
                <a:cxn ang="0">
                  <a:pos x="31" y="27"/>
                </a:cxn>
                <a:cxn ang="0">
                  <a:pos x="37" y="32"/>
                </a:cxn>
                <a:cxn ang="0">
                  <a:pos x="44" y="39"/>
                </a:cxn>
                <a:cxn ang="0">
                  <a:pos x="48" y="41"/>
                </a:cxn>
                <a:cxn ang="0">
                  <a:pos x="51" y="45"/>
                </a:cxn>
                <a:cxn ang="0">
                  <a:pos x="57" y="46"/>
                </a:cxn>
                <a:cxn ang="0">
                  <a:pos x="61" y="50"/>
                </a:cxn>
                <a:cxn ang="0">
                  <a:pos x="68" y="55"/>
                </a:cxn>
                <a:cxn ang="0">
                  <a:pos x="75" y="60"/>
                </a:cxn>
                <a:cxn ang="0">
                  <a:pos x="83" y="64"/>
                </a:cxn>
                <a:cxn ang="0">
                  <a:pos x="90" y="70"/>
                </a:cxn>
                <a:cxn ang="0">
                  <a:pos x="97" y="74"/>
                </a:cxn>
                <a:cxn ang="0">
                  <a:pos x="105" y="80"/>
                </a:cxn>
                <a:cxn ang="0">
                  <a:pos x="112" y="85"/>
                </a:cxn>
                <a:cxn ang="0">
                  <a:pos x="117" y="91"/>
                </a:cxn>
                <a:cxn ang="0">
                  <a:pos x="112" y="91"/>
                </a:cxn>
                <a:cxn ang="0">
                  <a:pos x="105" y="92"/>
                </a:cxn>
                <a:cxn ang="0">
                  <a:pos x="99" y="91"/>
                </a:cxn>
                <a:cxn ang="0">
                  <a:pos x="94" y="91"/>
                </a:cxn>
                <a:cxn ang="0">
                  <a:pos x="86" y="90"/>
                </a:cxn>
                <a:cxn ang="0">
                  <a:pos x="79" y="90"/>
                </a:cxn>
                <a:cxn ang="0">
                  <a:pos x="73" y="88"/>
                </a:cxn>
                <a:cxn ang="0">
                  <a:pos x="68" y="88"/>
                </a:cxn>
                <a:cxn ang="0">
                  <a:pos x="62" y="85"/>
                </a:cxn>
                <a:cxn ang="0">
                  <a:pos x="57" y="83"/>
                </a:cxn>
                <a:cxn ang="0">
                  <a:pos x="51" y="80"/>
                </a:cxn>
                <a:cxn ang="0">
                  <a:pos x="46" y="78"/>
                </a:cxn>
                <a:cxn ang="0">
                  <a:pos x="40" y="76"/>
                </a:cxn>
                <a:cxn ang="0">
                  <a:pos x="37" y="73"/>
                </a:cxn>
                <a:cxn ang="0">
                  <a:pos x="31" y="69"/>
                </a:cxn>
                <a:cxn ang="0">
                  <a:pos x="27" y="66"/>
                </a:cxn>
                <a:cxn ang="0">
                  <a:pos x="24" y="63"/>
                </a:cxn>
                <a:cxn ang="0">
                  <a:pos x="18" y="59"/>
                </a:cxn>
                <a:cxn ang="0">
                  <a:pos x="15" y="55"/>
                </a:cxn>
                <a:cxn ang="0">
                  <a:pos x="13" y="50"/>
                </a:cxn>
                <a:cxn ang="0">
                  <a:pos x="9" y="46"/>
                </a:cxn>
                <a:cxn ang="0">
                  <a:pos x="7" y="42"/>
                </a:cxn>
                <a:cxn ang="0">
                  <a:pos x="4" y="38"/>
                </a:cxn>
                <a:cxn ang="0">
                  <a:pos x="4" y="35"/>
                </a:cxn>
                <a:cxn ang="0">
                  <a:pos x="2" y="29"/>
                </a:cxn>
                <a:cxn ang="0">
                  <a:pos x="0" y="25"/>
                </a:cxn>
                <a:cxn ang="0">
                  <a:pos x="0" y="21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4" y="4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17" h="92">
                  <a:moveTo>
                    <a:pt x="7" y="0"/>
                  </a:moveTo>
                  <a:lnTo>
                    <a:pt x="9" y="4"/>
                  </a:lnTo>
                  <a:lnTo>
                    <a:pt x="11" y="7"/>
                  </a:lnTo>
                  <a:lnTo>
                    <a:pt x="15" y="10"/>
                  </a:lnTo>
                  <a:lnTo>
                    <a:pt x="16" y="14"/>
                  </a:lnTo>
                  <a:lnTo>
                    <a:pt x="20" y="17"/>
                  </a:lnTo>
                  <a:lnTo>
                    <a:pt x="24" y="21"/>
                  </a:lnTo>
                  <a:lnTo>
                    <a:pt x="26" y="24"/>
                  </a:lnTo>
                  <a:lnTo>
                    <a:pt x="31" y="27"/>
                  </a:lnTo>
                  <a:lnTo>
                    <a:pt x="37" y="32"/>
                  </a:lnTo>
                  <a:lnTo>
                    <a:pt x="44" y="39"/>
                  </a:lnTo>
                  <a:lnTo>
                    <a:pt x="48" y="41"/>
                  </a:lnTo>
                  <a:lnTo>
                    <a:pt x="51" y="45"/>
                  </a:lnTo>
                  <a:lnTo>
                    <a:pt x="57" y="46"/>
                  </a:lnTo>
                  <a:lnTo>
                    <a:pt x="61" y="50"/>
                  </a:lnTo>
                  <a:lnTo>
                    <a:pt x="68" y="55"/>
                  </a:lnTo>
                  <a:lnTo>
                    <a:pt x="75" y="60"/>
                  </a:lnTo>
                  <a:lnTo>
                    <a:pt x="83" y="64"/>
                  </a:lnTo>
                  <a:lnTo>
                    <a:pt x="90" y="70"/>
                  </a:lnTo>
                  <a:lnTo>
                    <a:pt x="97" y="74"/>
                  </a:lnTo>
                  <a:lnTo>
                    <a:pt x="105" y="80"/>
                  </a:lnTo>
                  <a:lnTo>
                    <a:pt x="112" y="85"/>
                  </a:lnTo>
                  <a:lnTo>
                    <a:pt x="117" y="91"/>
                  </a:lnTo>
                  <a:lnTo>
                    <a:pt x="112" y="91"/>
                  </a:lnTo>
                  <a:lnTo>
                    <a:pt x="105" y="92"/>
                  </a:lnTo>
                  <a:lnTo>
                    <a:pt x="99" y="91"/>
                  </a:lnTo>
                  <a:lnTo>
                    <a:pt x="94" y="91"/>
                  </a:lnTo>
                  <a:lnTo>
                    <a:pt x="86" y="90"/>
                  </a:lnTo>
                  <a:lnTo>
                    <a:pt x="79" y="90"/>
                  </a:lnTo>
                  <a:lnTo>
                    <a:pt x="73" y="88"/>
                  </a:lnTo>
                  <a:lnTo>
                    <a:pt x="68" y="88"/>
                  </a:lnTo>
                  <a:lnTo>
                    <a:pt x="62" y="85"/>
                  </a:lnTo>
                  <a:lnTo>
                    <a:pt x="57" y="83"/>
                  </a:lnTo>
                  <a:lnTo>
                    <a:pt x="51" y="80"/>
                  </a:lnTo>
                  <a:lnTo>
                    <a:pt x="46" y="78"/>
                  </a:lnTo>
                  <a:lnTo>
                    <a:pt x="40" y="76"/>
                  </a:lnTo>
                  <a:lnTo>
                    <a:pt x="37" y="73"/>
                  </a:lnTo>
                  <a:lnTo>
                    <a:pt x="31" y="69"/>
                  </a:lnTo>
                  <a:lnTo>
                    <a:pt x="27" y="66"/>
                  </a:lnTo>
                  <a:lnTo>
                    <a:pt x="24" y="63"/>
                  </a:lnTo>
                  <a:lnTo>
                    <a:pt x="18" y="59"/>
                  </a:lnTo>
                  <a:lnTo>
                    <a:pt x="15" y="55"/>
                  </a:lnTo>
                  <a:lnTo>
                    <a:pt x="13" y="50"/>
                  </a:lnTo>
                  <a:lnTo>
                    <a:pt x="9" y="46"/>
                  </a:lnTo>
                  <a:lnTo>
                    <a:pt x="7" y="42"/>
                  </a:lnTo>
                  <a:lnTo>
                    <a:pt x="4" y="38"/>
                  </a:lnTo>
                  <a:lnTo>
                    <a:pt x="4" y="35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00" name="Freeform 112"/>
            <p:cNvSpPr>
              <a:spLocks/>
            </p:cNvSpPr>
            <p:nvPr/>
          </p:nvSpPr>
          <p:spPr bwMode="auto">
            <a:xfrm>
              <a:off x="1550" y="2237"/>
              <a:ext cx="34" cy="74"/>
            </a:xfrm>
            <a:custGeom>
              <a:avLst/>
              <a:gdLst/>
              <a:ahLst/>
              <a:cxnLst>
                <a:cxn ang="0">
                  <a:pos x="35" y="28"/>
                </a:cxn>
                <a:cxn ang="0">
                  <a:pos x="37" y="34"/>
                </a:cxn>
                <a:cxn ang="0">
                  <a:pos x="37" y="41"/>
                </a:cxn>
                <a:cxn ang="0">
                  <a:pos x="39" y="46"/>
                </a:cxn>
                <a:cxn ang="0">
                  <a:pos x="39" y="55"/>
                </a:cxn>
                <a:cxn ang="0">
                  <a:pos x="41" y="63"/>
                </a:cxn>
                <a:cxn ang="0">
                  <a:pos x="41" y="70"/>
                </a:cxn>
                <a:cxn ang="0">
                  <a:pos x="43" y="79"/>
                </a:cxn>
                <a:cxn ang="0">
                  <a:pos x="44" y="88"/>
                </a:cxn>
                <a:cxn ang="0">
                  <a:pos x="46" y="94"/>
                </a:cxn>
                <a:cxn ang="0">
                  <a:pos x="50" y="101"/>
                </a:cxn>
                <a:cxn ang="0">
                  <a:pos x="52" y="108"/>
                </a:cxn>
                <a:cxn ang="0">
                  <a:pos x="57" y="114"/>
                </a:cxn>
                <a:cxn ang="0">
                  <a:pos x="61" y="122"/>
                </a:cxn>
                <a:cxn ang="0">
                  <a:pos x="65" y="131"/>
                </a:cxn>
                <a:cxn ang="0">
                  <a:pos x="67" y="139"/>
                </a:cxn>
                <a:cxn ang="0">
                  <a:pos x="68" y="146"/>
                </a:cxn>
                <a:cxn ang="0">
                  <a:pos x="61" y="149"/>
                </a:cxn>
                <a:cxn ang="0">
                  <a:pos x="52" y="146"/>
                </a:cxn>
                <a:cxn ang="0">
                  <a:pos x="43" y="142"/>
                </a:cxn>
                <a:cxn ang="0">
                  <a:pos x="35" y="135"/>
                </a:cxn>
                <a:cxn ang="0">
                  <a:pos x="30" y="126"/>
                </a:cxn>
                <a:cxn ang="0">
                  <a:pos x="26" y="117"/>
                </a:cxn>
                <a:cxn ang="0">
                  <a:pos x="22" y="108"/>
                </a:cxn>
                <a:cxn ang="0">
                  <a:pos x="21" y="101"/>
                </a:cxn>
                <a:cxn ang="0">
                  <a:pos x="19" y="96"/>
                </a:cxn>
                <a:cxn ang="0">
                  <a:pos x="19" y="90"/>
                </a:cxn>
                <a:cxn ang="0">
                  <a:pos x="17" y="83"/>
                </a:cxn>
                <a:cxn ang="0">
                  <a:pos x="15" y="76"/>
                </a:cxn>
                <a:cxn ang="0">
                  <a:pos x="15" y="70"/>
                </a:cxn>
                <a:cxn ang="0">
                  <a:pos x="13" y="63"/>
                </a:cxn>
                <a:cxn ang="0">
                  <a:pos x="11" y="56"/>
                </a:cxn>
                <a:cxn ang="0">
                  <a:pos x="11" y="51"/>
                </a:cxn>
                <a:cxn ang="0">
                  <a:pos x="10" y="41"/>
                </a:cxn>
                <a:cxn ang="0">
                  <a:pos x="10" y="32"/>
                </a:cxn>
                <a:cxn ang="0">
                  <a:pos x="8" y="25"/>
                </a:cxn>
                <a:cxn ang="0">
                  <a:pos x="6" y="18"/>
                </a:cxn>
                <a:cxn ang="0">
                  <a:pos x="4" y="9"/>
                </a:cxn>
                <a:cxn ang="0">
                  <a:pos x="0" y="3"/>
                </a:cxn>
                <a:cxn ang="0">
                  <a:pos x="35" y="25"/>
                </a:cxn>
              </a:cxnLst>
              <a:rect l="0" t="0" r="r" b="b"/>
              <a:pathLst>
                <a:path w="68" h="149">
                  <a:moveTo>
                    <a:pt x="35" y="25"/>
                  </a:moveTo>
                  <a:lnTo>
                    <a:pt x="35" y="28"/>
                  </a:lnTo>
                  <a:lnTo>
                    <a:pt x="37" y="31"/>
                  </a:lnTo>
                  <a:lnTo>
                    <a:pt x="37" y="34"/>
                  </a:lnTo>
                  <a:lnTo>
                    <a:pt x="37" y="38"/>
                  </a:lnTo>
                  <a:lnTo>
                    <a:pt x="37" y="41"/>
                  </a:lnTo>
                  <a:lnTo>
                    <a:pt x="39" y="44"/>
                  </a:lnTo>
                  <a:lnTo>
                    <a:pt x="39" y="46"/>
                  </a:lnTo>
                  <a:lnTo>
                    <a:pt x="39" y="49"/>
                  </a:lnTo>
                  <a:lnTo>
                    <a:pt x="39" y="55"/>
                  </a:lnTo>
                  <a:lnTo>
                    <a:pt x="41" y="60"/>
                  </a:lnTo>
                  <a:lnTo>
                    <a:pt x="41" y="63"/>
                  </a:lnTo>
                  <a:lnTo>
                    <a:pt x="41" y="67"/>
                  </a:lnTo>
                  <a:lnTo>
                    <a:pt x="41" y="70"/>
                  </a:lnTo>
                  <a:lnTo>
                    <a:pt x="43" y="73"/>
                  </a:lnTo>
                  <a:lnTo>
                    <a:pt x="43" y="79"/>
                  </a:lnTo>
                  <a:lnTo>
                    <a:pt x="44" y="84"/>
                  </a:lnTo>
                  <a:lnTo>
                    <a:pt x="44" y="88"/>
                  </a:lnTo>
                  <a:lnTo>
                    <a:pt x="46" y="91"/>
                  </a:lnTo>
                  <a:lnTo>
                    <a:pt x="46" y="94"/>
                  </a:lnTo>
                  <a:lnTo>
                    <a:pt x="48" y="98"/>
                  </a:lnTo>
                  <a:lnTo>
                    <a:pt x="50" y="101"/>
                  </a:lnTo>
                  <a:lnTo>
                    <a:pt x="52" y="104"/>
                  </a:lnTo>
                  <a:lnTo>
                    <a:pt x="52" y="108"/>
                  </a:lnTo>
                  <a:lnTo>
                    <a:pt x="56" y="111"/>
                  </a:lnTo>
                  <a:lnTo>
                    <a:pt x="57" y="114"/>
                  </a:lnTo>
                  <a:lnTo>
                    <a:pt x="59" y="118"/>
                  </a:lnTo>
                  <a:lnTo>
                    <a:pt x="61" y="122"/>
                  </a:lnTo>
                  <a:lnTo>
                    <a:pt x="65" y="126"/>
                  </a:lnTo>
                  <a:lnTo>
                    <a:pt x="65" y="131"/>
                  </a:lnTo>
                  <a:lnTo>
                    <a:pt x="67" y="136"/>
                  </a:lnTo>
                  <a:lnTo>
                    <a:pt x="67" y="139"/>
                  </a:lnTo>
                  <a:lnTo>
                    <a:pt x="67" y="143"/>
                  </a:lnTo>
                  <a:lnTo>
                    <a:pt x="68" y="146"/>
                  </a:lnTo>
                  <a:lnTo>
                    <a:pt x="68" y="149"/>
                  </a:lnTo>
                  <a:lnTo>
                    <a:pt x="61" y="149"/>
                  </a:lnTo>
                  <a:lnTo>
                    <a:pt x="57" y="149"/>
                  </a:lnTo>
                  <a:lnTo>
                    <a:pt x="52" y="146"/>
                  </a:lnTo>
                  <a:lnTo>
                    <a:pt x="48" y="145"/>
                  </a:lnTo>
                  <a:lnTo>
                    <a:pt x="43" y="142"/>
                  </a:lnTo>
                  <a:lnTo>
                    <a:pt x="39" y="139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0" y="126"/>
                  </a:lnTo>
                  <a:lnTo>
                    <a:pt x="28" y="122"/>
                  </a:lnTo>
                  <a:lnTo>
                    <a:pt x="26" y="117"/>
                  </a:lnTo>
                  <a:lnTo>
                    <a:pt x="24" y="111"/>
                  </a:lnTo>
                  <a:lnTo>
                    <a:pt x="22" y="108"/>
                  </a:lnTo>
                  <a:lnTo>
                    <a:pt x="22" y="105"/>
                  </a:lnTo>
                  <a:lnTo>
                    <a:pt x="21" y="101"/>
                  </a:lnTo>
                  <a:lnTo>
                    <a:pt x="21" y="98"/>
                  </a:lnTo>
                  <a:lnTo>
                    <a:pt x="19" y="96"/>
                  </a:lnTo>
                  <a:lnTo>
                    <a:pt x="19" y="93"/>
                  </a:lnTo>
                  <a:lnTo>
                    <a:pt x="19" y="90"/>
                  </a:lnTo>
                  <a:lnTo>
                    <a:pt x="19" y="87"/>
                  </a:lnTo>
                  <a:lnTo>
                    <a:pt x="17" y="83"/>
                  </a:lnTo>
                  <a:lnTo>
                    <a:pt x="15" y="80"/>
                  </a:lnTo>
                  <a:lnTo>
                    <a:pt x="15" y="76"/>
                  </a:lnTo>
                  <a:lnTo>
                    <a:pt x="15" y="73"/>
                  </a:lnTo>
                  <a:lnTo>
                    <a:pt x="15" y="70"/>
                  </a:lnTo>
                  <a:lnTo>
                    <a:pt x="13" y="66"/>
                  </a:lnTo>
                  <a:lnTo>
                    <a:pt x="13" y="63"/>
                  </a:lnTo>
                  <a:lnTo>
                    <a:pt x="13" y="60"/>
                  </a:lnTo>
                  <a:lnTo>
                    <a:pt x="11" y="56"/>
                  </a:lnTo>
                  <a:lnTo>
                    <a:pt x="11" y="53"/>
                  </a:lnTo>
                  <a:lnTo>
                    <a:pt x="11" y="51"/>
                  </a:lnTo>
                  <a:lnTo>
                    <a:pt x="11" y="46"/>
                  </a:lnTo>
                  <a:lnTo>
                    <a:pt x="10" y="41"/>
                  </a:lnTo>
                  <a:lnTo>
                    <a:pt x="10" y="35"/>
                  </a:lnTo>
                  <a:lnTo>
                    <a:pt x="10" y="32"/>
                  </a:lnTo>
                  <a:lnTo>
                    <a:pt x="8" y="28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4" y="9"/>
                  </a:lnTo>
                  <a:lnTo>
                    <a:pt x="2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35" y="25"/>
                  </a:lnTo>
                  <a:lnTo>
                    <a:pt x="35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01" name="Freeform 113"/>
            <p:cNvSpPr>
              <a:spLocks/>
            </p:cNvSpPr>
            <p:nvPr/>
          </p:nvSpPr>
          <p:spPr bwMode="auto">
            <a:xfrm>
              <a:off x="1348" y="2306"/>
              <a:ext cx="238" cy="45"/>
            </a:xfrm>
            <a:custGeom>
              <a:avLst/>
              <a:gdLst/>
              <a:ahLst/>
              <a:cxnLst>
                <a:cxn ang="0">
                  <a:pos x="469" y="6"/>
                </a:cxn>
                <a:cxn ang="0">
                  <a:pos x="467" y="13"/>
                </a:cxn>
                <a:cxn ang="0">
                  <a:pos x="446" y="14"/>
                </a:cxn>
                <a:cxn ang="0">
                  <a:pos x="428" y="15"/>
                </a:cxn>
                <a:cxn ang="0">
                  <a:pos x="408" y="18"/>
                </a:cxn>
                <a:cxn ang="0">
                  <a:pos x="391" y="18"/>
                </a:cxn>
                <a:cxn ang="0">
                  <a:pos x="375" y="20"/>
                </a:cxn>
                <a:cxn ang="0">
                  <a:pos x="356" y="21"/>
                </a:cxn>
                <a:cxn ang="0">
                  <a:pos x="340" y="22"/>
                </a:cxn>
                <a:cxn ang="0">
                  <a:pos x="323" y="22"/>
                </a:cxn>
                <a:cxn ang="0">
                  <a:pos x="309" y="25"/>
                </a:cxn>
                <a:cxn ang="0">
                  <a:pos x="292" y="27"/>
                </a:cxn>
                <a:cxn ang="0">
                  <a:pos x="276" y="29"/>
                </a:cxn>
                <a:cxn ang="0">
                  <a:pos x="259" y="31"/>
                </a:cxn>
                <a:cxn ang="0">
                  <a:pos x="244" y="35"/>
                </a:cxn>
                <a:cxn ang="0">
                  <a:pos x="226" y="38"/>
                </a:cxn>
                <a:cxn ang="0">
                  <a:pos x="209" y="42"/>
                </a:cxn>
                <a:cxn ang="0">
                  <a:pos x="191" y="48"/>
                </a:cxn>
                <a:cxn ang="0">
                  <a:pos x="175" y="53"/>
                </a:cxn>
                <a:cxn ang="0">
                  <a:pos x="154" y="60"/>
                </a:cxn>
                <a:cxn ang="0">
                  <a:pos x="134" y="69"/>
                </a:cxn>
                <a:cxn ang="0">
                  <a:pos x="114" y="78"/>
                </a:cxn>
                <a:cxn ang="0">
                  <a:pos x="94" y="90"/>
                </a:cxn>
                <a:cxn ang="0">
                  <a:pos x="15" y="76"/>
                </a:cxn>
                <a:cxn ang="0">
                  <a:pos x="39" y="67"/>
                </a:cxn>
                <a:cxn ang="0">
                  <a:pos x="62" y="59"/>
                </a:cxn>
                <a:cxn ang="0">
                  <a:pos x="86" y="50"/>
                </a:cxn>
                <a:cxn ang="0">
                  <a:pos x="110" y="45"/>
                </a:cxn>
                <a:cxn ang="0">
                  <a:pos x="134" y="38"/>
                </a:cxn>
                <a:cxn ang="0">
                  <a:pos x="158" y="32"/>
                </a:cxn>
                <a:cxn ang="0">
                  <a:pos x="180" y="28"/>
                </a:cxn>
                <a:cxn ang="0">
                  <a:pos x="204" y="22"/>
                </a:cxn>
                <a:cxn ang="0">
                  <a:pos x="228" y="20"/>
                </a:cxn>
                <a:cxn ang="0">
                  <a:pos x="252" y="17"/>
                </a:cxn>
                <a:cxn ang="0">
                  <a:pos x="274" y="13"/>
                </a:cxn>
                <a:cxn ang="0">
                  <a:pos x="296" y="10"/>
                </a:cxn>
                <a:cxn ang="0">
                  <a:pos x="316" y="7"/>
                </a:cxn>
                <a:cxn ang="0">
                  <a:pos x="338" y="6"/>
                </a:cxn>
                <a:cxn ang="0">
                  <a:pos x="358" y="4"/>
                </a:cxn>
                <a:cxn ang="0">
                  <a:pos x="379" y="3"/>
                </a:cxn>
                <a:cxn ang="0">
                  <a:pos x="397" y="3"/>
                </a:cxn>
                <a:cxn ang="0">
                  <a:pos x="417" y="1"/>
                </a:cxn>
                <a:cxn ang="0">
                  <a:pos x="434" y="0"/>
                </a:cxn>
                <a:cxn ang="0">
                  <a:pos x="452" y="0"/>
                </a:cxn>
                <a:cxn ang="0">
                  <a:pos x="465" y="0"/>
                </a:cxn>
              </a:cxnLst>
              <a:rect l="0" t="0" r="r" b="b"/>
              <a:pathLst>
                <a:path w="474" h="90">
                  <a:moveTo>
                    <a:pt x="465" y="0"/>
                  </a:moveTo>
                  <a:lnTo>
                    <a:pt x="465" y="3"/>
                  </a:lnTo>
                  <a:lnTo>
                    <a:pt x="469" y="6"/>
                  </a:lnTo>
                  <a:lnTo>
                    <a:pt x="474" y="7"/>
                  </a:lnTo>
                  <a:lnTo>
                    <a:pt x="474" y="11"/>
                  </a:lnTo>
                  <a:lnTo>
                    <a:pt x="467" y="13"/>
                  </a:lnTo>
                  <a:lnTo>
                    <a:pt x="459" y="13"/>
                  </a:lnTo>
                  <a:lnTo>
                    <a:pt x="454" y="13"/>
                  </a:lnTo>
                  <a:lnTo>
                    <a:pt x="446" y="14"/>
                  </a:lnTo>
                  <a:lnTo>
                    <a:pt x="441" y="15"/>
                  </a:lnTo>
                  <a:lnTo>
                    <a:pt x="434" y="15"/>
                  </a:lnTo>
                  <a:lnTo>
                    <a:pt x="428" y="15"/>
                  </a:lnTo>
                  <a:lnTo>
                    <a:pt x="421" y="17"/>
                  </a:lnTo>
                  <a:lnTo>
                    <a:pt x="415" y="17"/>
                  </a:lnTo>
                  <a:lnTo>
                    <a:pt x="408" y="18"/>
                  </a:lnTo>
                  <a:lnTo>
                    <a:pt x="402" y="18"/>
                  </a:lnTo>
                  <a:lnTo>
                    <a:pt x="397" y="18"/>
                  </a:lnTo>
                  <a:lnTo>
                    <a:pt x="391" y="18"/>
                  </a:lnTo>
                  <a:lnTo>
                    <a:pt x="384" y="20"/>
                  </a:lnTo>
                  <a:lnTo>
                    <a:pt x="379" y="20"/>
                  </a:lnTo>
                  <a:lnTo>
                    <a:pt x="375" y="20"/>
                  </a:lnTo>
                  <a:lnTo>
                    <a:pt x="367" y="20"/>
                  </a:lnTo>
                  <a:lnTo>
                    <a:pt x="362" y="21"/>
                  </a:lnTo>
                  <a:lnTo>
                    <a:pt x="356" y="21"/>
                  </a:lnTo>
                  <a:lnTo>
                    <a:pt x="351" y="21"/>
                  </a:lnTo>
                  <a:lnTo>
                    <a:pt x="345" y="21"/>
                  </a:lnTo>
                  <a:lnTo>
                    <a:pt x="340" y="22"/>
                  </a:lnTo>
                  <a:lnTo>
                    <a:pt x="334" y="22"/>
                  </a:lnTo>
                  <a:lnTo>
                    <a:pt x="329" y="22"/>
                  </a:lnTo>
                  <a:lnTo>
                    <a:pt x="323" y="22"/>
                  </a:lnTo>
                  <a:lnTo>
                    <a:pt x="320" y="24"/>
                  </a:lnTo>
                  <a:lnTo>
                    <a:pt x="312" y="24"/>
                  </a:lnTo>
                  <a:lnTo>
                    <a:pt x="309" y="25"/>
                  </a:lnTo>
                  <a:lnTo>
                    <a:pt x="303" y="25"/>
                  </a:lnTo>
                  <a:lnTo>
                    <a:pt x="298" y="27"/>
                  </a:lnTo>
                  <a:lnTo>
                    <a:pt x="292" y="27"/>
                  </a:lnTo>
                  <a:lnTo>
                    <a:pt x="288" y="28"/>
                  </a:lnTo>
                  <a:lnTo>
                    <a:pt x="283" y="28"/>
                  </a:lnTo>
                  <a:lnTo>
                    <a:pt x="276" y="29"/>
                  </a:lnTo>
                  <a:lnTo>
                    <a:pt x="270" y="29"/>
                  </a:lnTo>
                  <a:lnTo>
                    <a:pt x="266" y="31"/>
                  </a:lnTo>
                  <a:lnTo>
                    <a:pt x="259" y="31"/>
                  </a:lnTo>
                  <a:lnTo>
                    <a:pt x="255" y="32"/>
                  </a:lnTo>
                  <a:lnTo>
                    <a:pt x="250" y="32"/>
                  </a:lnTo>
                  <a:lnTo>
                    <a:pt x="244" y="35"/>
                  </a:lnTo>
                  <a:lnTo>
                    <a:pt x="237" y="35"/>
                  </a:lnTo>
                  <a:lnTo>
                    <a:pt x="233" y="36"/>
                  </a:lnTo>
                  <a:lnTo>
                    <a:pt x="226" y="38"/>
                  </a:lnTo>
                  <a:lnTo>
                    <a:pt x="220" y="39"/>
                  </a:lnTo>
                  <a:lnTo>
                    <a:pt x="215" y="41"/>
                  </a:lnTo>
                  <a:lnTo>
                    <a:pt x="209" y="42"/>
                  </a:lnTo>
                  <a:lnTo>
                    <a:pt x="204" y="43"/>
                  </a:lnTo>
                  <a:lnTo>
                    <a:pt x="198" y="46"/>
                  </a:lnTo>
                  <a:lnTo>
                    <a:pt x="191" y="48"/>
                  </a:lnTo>
                  <a:lnTo>
                    <a:pt x="186" y="49"/>
                  </a:lnTo>
                  <a:lnTo>
                    <a:pt x="180" y="50"/>
                  </a:lnTo>
                  <a:lnTo>
                    <a:pt x="175" y="53"/>
                  </a:lnTo>
                  <a:lnTo>
                    <a:pt x="167" y="55"/>
                  </a:lnTo>
                  <a:lnTo>
                    <a:pt x="162" y="57"/>
                  </a:lnTo>
                  <a:lnTo>
                    <a:pt x="154" y="60"/>
                  </a:lnTo>
                  <a:lnTo>
                    <a:pt x="149" y="63"/>
                  </a:lnTo>
                  <a:lnTo>
                    <a:pt x="141" y="66"/>
                  </a:lnTo>
                  <a:lnTo>
                    <a:pt x="134" y="69"/>
                  </a:lnTo>
                  <a:lnTo>
                    <a:pt x="129" y="71"/>
                  </a:lnTo>
                  <a:lnTo>
                    <a:pt x="121" y="76"/>
                  </a:lnTo>
                  <a:lnTo>
                    <a:pt x="114" y="78"/>
                  </a:lnTo>
                  <a:lnTo>
                    <a:pt x="107" y="81"/>
                  </a:lnTo>
                  <a:lnTo>
                    <a:pt x="99" y="85"/>
                  </a:lnTo>
                  <a:lnTo>
                    <a:pt x="94" y="90"/>
                  </a:lnTo>
                  <a:lnTo>
                    <a:pt x="0" y="83"/>
                  </a:lnTo>
                  <a:lnTo>
                    <a:pt x="7" y="80"/>
                  </a:lnTo>
                  <a:lnTo>
                    <a:pt x="15" y="76"/>
                  </a:lnTo>
                  <a:lnTo>
                    <a:pt x="22" y="73"/>
                  </a:lnTo>
                  <a:lnTo>
                    <a:pt x="31" y="70"/>
                  </a:lnTo>
                  <a:lnTo>
                    <a:pt x="39" y="67"/>
                  </a:lnTo>
                  <a:lnTo>
                    <a:pt x="46" y="64"/>
                  </a:lnTo>
                  <a:lnTo>
                    <a:pt x="55" y="62"/>
                  </a:lnTo>
                  <a:lnTo>
                    <a:pt x="62" y="59"/>
                  </a:lnTo>
                  <a:lnTo>
                    <a:pt x="70" y="56"/>
                  </a:lnTo>
                  <a:lnTo>
                    <a:pt x="79" y="53"/>
                  </a:lnTo>
                  <a:lnTo>
                    <a:pt x="86" y="50"/>
                  </a:lnTo>
                  <a:lnTo>
                    <a:pt x="95" y="49"/>
                  </a:lnTo>
                  <a:lnTo>
                    <a:pt x="103" y="46"/>
                  </a:lnTo>
                  <a:lnTo>
                    <a:pt x="110" y="45"/>
                  </a:lnTo>
                  <a:lnTo>
                    <a:pt x="118" y="42"/>
                  </a:lnTo>
                  <a:lnTo>
                    <a:pt x="127" y="41"/>
                  </a:lnTo>
                  <a:lnTo>
                    <a:pt x="134" y="38"/>
                  </a:lnTo>
                  <a:lnTo>
                    <a:pt x="141" y="36"/>
                  </a:lnTo>
                  <a:lnTo>
                    <a:pt x="151" y="34"/>
                  </a:lnTo>
                  <a:lnTo>
                    <a:pt x="158" y="32"/>
                  </a:lnTo>
                  <a:lnTo>
                    <a:pt x="165" y="31"/>
                  </a:lnTo>
                  <a:lnTo>
                    <a:pt x="175" y="29"/>
                  </a:lnTo>
                  <a:lnTo>
                    <a:pt x="180" y="28"/>
                  </a:lnTo>
                  <a:lnTo>
                    <a:pt x="189" y="27"/>
                  </a:lnTo>
                  <a:lnTo>
                    <a:pt x="197" y="25"/>
                  </a:lnTo>
                  <a:lnTo>
                    <a:pt x="204" y="22"/>
                  </a:lnTo>
                  <a:lnTo>
                    <a:pt x="213" y="22"/>
                  </a:lnTo>
                  <a:lnTo>
                    <a:pt x="220" y="21"/>
                  </a:lnTo>
                  <a:lnTo>
                    <a:pt x="228" y="20"/>
                  </a:lnTo>
                  <a:lnTo>
                    <a:pt x="235" y="18"/>
                  </a:lnTo>
                  <a:lnTo>
                    <a:pt x="243" y="17"/>
                  </a:lnTo>
                  <a:lnTo>
                    <a:pt x="252" y="17"/>
                  </a:lnTo>
                  <a:lnTo>
                    <a:pt x="259" y="15"/>
                  </a:lnTo>
                  <a:lnTo>
                    <a:pt x="266" y="14"/>
                  </a:lnTo>
                  <a:lnTo>
                    <a:pt x="274" y="13"/>
                  </a:lnTo>
                  <a:lnTo>
                    <a:pt x="281" y="13"/>
                  </a:lnTo>
                  <a:lnTo>
                    <a:pt x="287" y="11"/>
                  </a:lnTo>
                  <a:lnTo>
                    <a:pt x="296" y="10"/>
                  </a:lnTo>
                  <a:lnTo>
                    <a:pt x="301" y="10"/>
                  </a:lnTo>
                  <a:lnTo>
                    <a:pt x="309" y="8"/>
                  </a:lnTo>
                  <a:lnTo>
                    <a:pt x="316" y="7"/>
                  </a:lnTo>
                  <a:lnTo>
                    <a:pt x="323" y="7"/>
                  </a:lnTo>
                  <a:lnTo>
                    <a:pt x="331" y="7"/>
                  </a:lnTo>
                  <a:lnTo>
                    <a:pt x="338" y="6"/>
                  </a:lnTo>
                  <a:lnTo>
                    <a:pt x="344" y="6"/>
                  </a:lnTo>
                  <a:lnTo>
                    <a:pt x="351" y="6"/>
                  </a:lnTo>
                  <a:lnTo>
                    <a:pt x="358" y="4"/>
                  </a:lnTo>
                  <a:lnTo>
                    <a:pt x="366" y="4"/>
                  </a:lnTo>
                  <a:lnTo>
                    <a:pt x="371" y="4"/>
                  </a:lnTo>
                  <a:lnTo>
                    <a:pt x="379" y="3"/>
                  </a:lnTo>
                  <a:lnTo>
                    <a:pt x="384" y="3"/>
                  </a:lnTo>
                  <a:lnTo>
                    <a:pt x="391" y="3"/>
                  </a:lnTo>
                  <a:lnTo>
                    <a:pt x="397" y="3"/>
                  </a:lnTo>
                  <a:lnTo>
                    <a:pt x="404" y="1"/>
                  </a:lnTo>
                  <a:lnTo>
                    <a:pt x="412" y="1"/>
                  </a:lnTo>
                  <a:lnTo>
                    <a:pt x="417" y="1"/>
                  </a:lnTo>
                  <a:lnTo>
                    <a:pt x="423" y="1"/>
                  </a:lnTo>
                  <a:lnTo>
                    <a:pt x="428" y="1"/>
                  </a:lnTo>
                  <a:lnTo>
                    <a:pt x="434" y="0"/>
                  </a:lnTo>
                  <a:lnTo>
                    <a:pt x="441" y="0"/>
                  </a:lnTo>
                  <a:lnTo>
                    <a:pt x="446" y="0"/>
                  </a:lnTo>
                  <a:lnTo>
                    <a:pt x="452" y="0"/>
                  </a:lnTo>
                  <a:lnTo>
                    <a:pt x="458" y="0"/>
                  </a:lnTo>
                  <a:lnTo>
                    <a:pt x="465" y="0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02" name="Freeform 114"/>
            <p:cNvSpPr>
              <a:spLocks/>
            </p:cNvSpPr>
            <p:nvPr/>
          </p:nvSpPr>
          <p:spPr bwMode="auto">
            <a:xfrm>
              <a:off x="1612" y="2162"/>
              <a:ext cx="223" cy="9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35" y="3"/>
                </a:cxn>
                <a:cxn ang="0">
                  <a:pos x="55" y="6"/>
                </a:cxn>
                <a:cxn ang="0">
                  <a:pos x="74" y="7"/>
                </a:cxn>
                <a:cxn ang="0">
                  <a:pos x="94" y="10"/>
                </a:cxn>
                <a:cxn ang="0">
                  <a:pos x="114" y="11"/>
                </a:cxn>
                <a:cxn ang="0">
                  <a:pos x="133" y="13"/>
                </a:cxn>
                <a:cxn ang="0">
                  <a:pos x="153" y="14"/>
                </a:cxn>
                <a:cxn ang="0">
                  <a:pos x="171" y="17"/>
                </a:cxn>
                <a:cxn ang="0">
                  <a:pos x="191" y="18"/>
                </a:cxn>
                <a:cxn ang="0">
                  <a:pos x="212" y="21"/>
                </a:cxn>
                <a:cxn ang="0">
                  <a:pos x="230" y="21"/>
                </a:cxn>
                <a:cxn ang="0">
                  <a:pos x="250" y="22"/>
                </a:cxn>
                <a:cxn ang="0">
                  <a:pos x="269" y="24"/>
                </a:cxn>
                <a:cxn ang="0">
                  <a:pos x="289" y="25"/>
                </a:cxn>
                <a:cxn ang="0">
                  <a:pos x="309" y="27"/>
                </a:cxn>
                <a:cxn ang="0">
                  <a:pos x="329" y="28"/>
                </a:cxn>
                <a:cxn ang="0">
                  <a:pos x="350" y="29"/>
                </a:cxn>
                <a:cxn ang="0">
                  <a:pos x="370" y="31"/>
                </a:cxn>
                <a:cxn ang="0">
                  <a:pos x="390" y="32"/>
                </a:cxn>
                <a:cxn ang="0">
                  <a:pos x="410" y="34"/>
                </a:cxn>
                <a:cxn ang="0">
                  <a:pos x="447" y="192"/>
                </a:cxn>
                <a:cxn ang="0">
                  <a:pos x="429" y="192"/>
                </a:cxn>
                <a:cxn ang="0">
                  <a:pos x="386" y="53"/>
                </a:cxn>
                <a:cxn ang="0">
                  <a:pos x="368" y="50"/>
                </a:cxn>
                <a:cxn ang="0">
                  <a:pos x="351" y="48"/>
                </a:cxn>
                <a:cxn ang="0">
                  <a:pos x="333" y="46"/>
                </a:cxn>
                <a:cxn ang="0">
                  <a:pos x="315" y="45"/>
                </a:cxn>
                <a:cxn ang="0">
                  <a:pos x="296" y="43"/>
                </a:cxn>
                <a:cxn ang="0">
                  <a:pos x="276" y="41"/>
                </a:cxn>
                <a:cxn ang="0">
                  <a:pos x="258" y="41"/>
                </a:cxn>
                <a:cxn ang="0">
                  <a:pos x="237" y="39"/>
                </a:cxn>
                <a:cxn ang="0">
                  <a:pos x="219" y="38"/>
                </a:cxn>
                <a:cxn ang="0">
                  <a:pos x="199" y="38"/>
                </a:cxn>
                <a:cxn ang="0">
                  <a:pos x="180" y="36"/>
                </a:cxn>
                <a:cxn ang="0">
                  <a:pos x="160" y="36"/>
                </a:cxn>
                <a:cxn ang="0">
                  <a:pos x="142" y="35"/>
                </a:cxn>
                <a:cxn ang="0">
                  <a:pos x="122" y="34"/>
                </a:cxn>
                <a:cxn ang="0">
                  <a:pos x="103" y="32"/>
                </a:cxn>
                <a:cxn ang="0">
                  <a:pos x="85" y="31"/>
                </a:cxn>
                <a:cxn ang="0">
                  <a:pos x="67" y="29"/>
                </a:cxn>
                <a:cxn ang="0">
                  <a:pos x="48" y="27"/>
                </a:cxn>
                <a:cxn ang="0">
                  <a:pos x="32" y="25"/>
                </a:cxn>
                <a:cxn ang="0">
                  <a:pos x="15" y="22"/>
                </a:cxn>
                <a:cxn ang="0">
                  <a:pos x="0" y="20"/>
                </a:cxn>
                <a:cxn ang="0">
                  <a:pos x="2" y="11"/>
                </a:cxn>
                <a:cxn ang="0">
                  <a:pos x="4" y="0"/>
                </a:cxn>
              </a:cxnLst>
              <a:rect l="0" t="0" r="r" b="b"/>
              <a:pathLst>
                <a:path w="447" h="192">
                  <a:moveTo>
                    <a:pt x="4" y="0"/>
                  </a:moveTo>
                  <a:lnTo>
                    <a:pt x="10" y="0"/>
                  </a:lnTo>
                  <a:lnTo>
                    <a:pt x="17" y="0"/>
                  </a:lnTo>
                  <a:lnTo>
                    <a:pt x="22" y="1"/>
                  </a:lnTo>
                  <a:lnTo>
                    <a:pt x="30" y="3"/>
                  </a:lnTo>
                  <a:lnTo>
                    <a:pt x="35" y="3"/>
                  </a:lnTo>
                  <a:lnTo>
                    <a:pt x="43" y="4"/>
                  </a:lnTo>
                  <a:lnTo>
                    <a:pt x="48" y="4"/>
                  </a:lnTo>
                  <a:lnTo>
                    <a:pt x="55" y="6"/>
                  </a:lnTo>
                  <a:lnTo>
                    <a:pt x="61" y="6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1" y="8"/>
                  </a:lnTo>
                  <a:lnTo>
                    <a:pt x="87" y="8"/>
                  </a:lnTo>
                  <a:lnTo>
                    <a:pt x="94" y="10"/>
                  </a:lnTo>
                  <a:lnTo>
                    <a:pt x="101" y="10"/>
                  </a:lnTo>
                  <a:lnTo>
                    <a:pt x="107" y="11"/>
                  </a:lnTo>
                  <a:lnTo>
                    <a:pt x="114" y="11"/>
                  </a:lnTo>
                  <a:lnTo>
                    <a:pt x="120" y="13"/>
                  </a:lnTo>
                  <a:lnTo>
                    <a:pt x="127" y="13"/>
                  </a:lnTo>
                  <a:lnTo>
                    <a:pt x="133" y="13"/>
                  </a:lnTo>
                  <a:lnTo>
                    <a:pt x="140" y="13"/>
                  </a:lnTo>
                  <a:lnTo>
                    <a:pt x="146" y="14"/>
                  </a:lnTo>
                  <a:lnTo>
                    <a:pt x="153" y="14"/>
                  </a:lnTo>
                  <a:lnTo>
                    <a:pt x="158" y="15"/>
                  </a:lnTo>
                  <a:lnTo>
                    <a:pt x="166" y="15"/>
                  </a:lnTo>
                  <a:lnTo>
                    <a:pt x="171" y="17"/>
                  </a:lnTo>
                  <a:lnTo>
                    <a:pt x="179" y="17"/>
                  </a:lnTo>
                  <a:lnTo>
                    <a:pt x="184" y="18"/>
                  </a:lnTo>
                  <a:lnTo>
                    <a:pt x="191" y="18"/>
                  </a:lnTo>
                  <a:lnTo>
                    <a:pt x="197" y="18"/>
                  </a:lnTo>
                  <a:lnTo>
                    <a:pt x="204" y="20"/>
                  </a:lnTo>
                  <a:lnTo>
                    <a:pt x="212" y="21"/>
                  </a:lnTo>
                  <a:lnTo>
                    <a:pt x="217" y="21"/>
                  </a:lnTo>
                  <a:lnTo>
                    <a:pt x="225" y="21"/>
                  </a:lnTo>
                  <a:lnTo>
                    <a:pt x="230" y="21"/>
                  </a:lnTo>
                  <a:lnTo>
                    <a:pt x="237" y="22"/>
                  </a:lnTo>
                  <a:lnTo>
                    <a:pt x="243" y="22"/>
                  </a:lnTo>
                  <a:lnTo>
                    <a:pt x="250" y="22"/>
                  </a:lnTo>
                  <a:lnTo>
                    <a:pt x="256" y="24"/>
                  </a:lnTo>
                  <a:lnTo>
                    <a:pt x="263" y="24"/>
                  </a:lnTo>
                  <a:lnTo>
                    <a:pt x="269" y="24"/>
                  </a:lnTo>
                  <a:lnTo>
                    <a:pt x="276" y="24"/>
                  </a:lnTo>
                  <a:lnTo>
                    <a:pt x="282" y="25"/>
                  </a:lnTo>
                  <a:lnTo>
                    <a:pt x="289" y="25"/>
                  </a:lnTo>
                  <a:lnTo>
                    <a:pt x="296" y="25"/>
                  </a:lnTo>
                  <a:lnTo>
                    <a:pt x="302" y="27"/>
                  </a:lnTo>
                  <a:lnTo>
                    <a:pt x="309" y="27"/>
                  </a:lnTo>
                  <a:lnTo>
                    <a:pt x="316" y="28"/>
                  </a:lnTo>
                  <a:lnTo>
                    <a:pt x="322" y="28"/>
                  </a:lnTo>
                  <a:lnTo>
                    <a:pt x="329" y="28"/>
                  </a:lnTo>
                  <a:lnTo>
                    <a:pt x="335" y="28"/>
                  </a:lnTo>
                  <a:lnTo>
                    <a:pt x="342" y="29"/>
                  </a:lnTo>
                  <a:lnTo>
                    <a:pt x="350" y="29"/>
                  </a:lnTo>
                  <a:lnTo>
                    <a:pt x="357" y="29"/>
                  </a:lnTo>
                  <a:lnTo>
                    <a:pt x="362" y="31"/>
                  </a:lnTo>
                  <a:lnTo>
                    <a:pt x="370" y="31"/>
                  </a:lnTo>
                  <a:lnTo>
                    <a:pt x="377" y="31"/>
                  </a:lnTo>
                  <a:lnTo>
                    <a:pt x="383" y="31"/>
                  </a:lnTo>
                  <a:lnTo>
                    <a:pt x="390" y="32"/>
                  </a:lnTo>
                  <a:lnTo>
                    <a:pt x="397" y="32"/>
                  </a:lnTo>
                  <a:lnTo>
                    <a:pt x="403" y="34"/>
                  </a:lnTo>
                  <a:lnTo>
                    <a:pt x="410" y="34"/>
                  </a:lnTo>
                  <a:lnTo>
                    <a:pt x="418" y="34"/>
                  </a:lnTo>
                  <a:lnTo>
                    <a:pt x="425" y="35"/>
                  </a:lnTo>
                  <a:lnTo>
                    <a:pt x="447" y="192"/>
                  </a:lnTo>
                  <a:lnTo>
                    <a:pt x="441" y="192"/>
                  </a:lnTo>
                  <a:lnTo>
                    <a:pt x="436" y="192"/>
                  </a:lnTo>
                  <a:lnTo>
                    <a:pt x="429" y="192"/>
                  </a:lnTo>
                  <a:lnTo>
                    <a:pt x="425" y="192"/>
                  </a:lnTo>
                  <a:lnTo>
                    <a:pt x="392" y="55"/>
                  </a:lnTo>
                  <a:lnTo>
                    <a:pt x="386" y="53"/>
                  </a:lnTo>
                  <a:lnTo>
                    <a:pt x="381" y="52"/>
                  </a:lnTo>
                  <a:lnTo>
                    <a:pt x="373" y="50"/>
                  </a:lnTo>
                  <a:lnTo>
                    <a:pt x="368" y="50"/>
                  </a:lnTo>
                  <a:lnTo>
                    <a:pt x="362" y="49"/>
                  </a:lnTo>
                  <a:lnTo>
                    <a:pt x="357" y="49"/>
                  </a:lnTo>
                  <a:lnTo>
                    <a:pt x="351" y="48"/>
                  </a:lnTo>
                  <a:lnTo>
                    <a:pt x="344" y="48"/>
                  </a:lnTo>
                  <a:lnTo>
                    <a:pt x="339" y="46"/>
                  </a:lnTo>
                  <a:lnTo>
                    <a:pt x="333" y="46"/>
                  </a:lnTo>
                  <a:lnTo>
                    <a:pt x="326" y="45"/>
                  </a:lnTo>
                  <a:lnTo>
                    <a:pt x="320" y="45"/>
                  </a:lnTo>
                  <a:lnTo>
                    <a:pt x="315" y="45"/>
                  </a:lnTo>
                  <a:lnTo>
                    <a:pt x="307" y="43"/>
                  </a:lnTo>
                  <a:lnTo>
                    <a:pt x="302" y="43"/>
                  </a:lnTo>
                  <a:lnTo>
                    <a:pt x="296" y="43"/>
                  </a:lnTo>
                  <a:lnTo>
                    <a:pt x="289" y="42"/>
                  </a:lnTo>
                  <a:lnTo>
                    <a:pt x="283" y="42"/>
                  </a:lnTo>
                  <a:lnTo>
                    <a:pt x="276" y="41"/>
                  </a:lnTo>
                  <a:lnTo>
                    <a:pt x="271" y="41"/>
                  </a:lnTo>
                  <a:lnTo>
                    <a:pt x="263" y="41"/>
                  </a:lnTo>
                  <a:lnTo>
                    <a:pt x="258" y="41"/>
                  </a:lnTo>
                  <a:lnTo>
                    <a:pt x="250" y="41"/>
                  </a:lnTo>
                  <a:lnTo>
                    <a:pt x="245" y="41"/>
                  </a:lnTo>
                  <a:lnTo>
                    <a:pt x="237" y="39"/>
                  </a:lnTo>
                  <a:lnTo>
                    <a:pt x="232" y="39"/>
                  </a:lnTo>
                  <a:lnTo>
                    <a:pt x="225" y="38"/>
                  </a:lnTo>
                  <a:lnTo>
                    <a:pt x="219" y="38"/>
                  </a:lnTo>
                  <a:lnTo>
                    <a:pt x="212" y="38"/>
                  </a:lnTo>
                  <a:lnTo>
                    <a:pt x="206" y="38"/>
                  </a:lnTo>
                  <a:lnTo>
                    <a:pt x="199" y="38"/>
                  </a:lnTo>
                  <a:lnTo>
                    <a:pt x="193" y="38"/>
                  </a:lnTo>
                  <a:lnTo>
                    <a:pt x="186" y="38"/>
                  </a:lnTo>
                  <a:lnTo>
                    <a:pt x="180" y="36"/>
                  </a:lnTo>
                  <a:lnTo>
                    <a:pt x="173" y="36"/>
                  </a:lnTo>
                  <a:lnTo>
                    <a:pt x="168" y="36"/>
                  </a:lnTo>
                  <a:lnTo>
                    <a:pt x="160" y="36"/>
                  </a:lnTo>
                  <a:lnTo>
                    <a:pt x="155" y="36"/>
                  </a:lnTo>
                  <a:lnTo>
                    <a:pt x="147" y="35"/>
                  </a:lnTo>
                  <a:lnTo>
                    <a:pt x="142" y="35"/>
                  </a:lnTo>
                  <a:lnTo>
                    <a:pt x="135" y="35"/>
                  </a:lnTo>
                  <a:lnTo>
                    <a:pt x="129" y="34"/>
                  </a:lnTo>
                  <a:lnTo>
                    <a:pt x="122" y="34"/>
                  </a:lnTo>
                  <a:lnTo>
                    <a:pt x="116" y="34"/>
                  </a:lnTo>
                  <a:lnTo>
                    <a:pt x="109" y="34"/>
                  </a:lnTo>
                  <a:lnTo>
                    <a:pt x="103" y="32"/>
                  </a:lnTo>
                  <a:lnTo>
                    <a:pt x="98" y="32"/>
                  </a:lnTo>
                  <a:lnTo>
                    <a:pt x="90" y="32"/>
                  </a:lnTo>
                  <a:lnTo>
                    <a:pt x="85" y="31"/>
                  </a:lnTo>
                  <a:lnTo>
                    <a:pt x="78" y="31"/>
                  </a:lnTo>
                  <a:lnTo>
                    <a:pt x="72" y="29"/>
                  </a:lnTo>
                  <a:lnTo>
                    <a:pt x="67" y="29"/>
                  </a:lnTo>
                  <a:lnTo>
                    <a:pt x="61" y="28"/>
                  </a:lnTo>
                  <a:lnTo>
                    <a:pt x="55" y="28"/>
                  </a:lnTo>
                  <a:lnTo>
                    <a:pt x="48" y="27"/>
                  </a:lnTo>
                  <a:lnTo>
                    <a:pt x="44" y="27"/>
                  </a:lnTo>
                  <a:lnTo>
                    <a:pt x="37" y="25"/>
                  </a:lnTo>
                  <a:lnTo>
                    <a:pt x="32" y="25"/>
                  </a:lnTo>
                  <a:lnTo>
                    <a:pt x="26" y="24"/>
                  </a:lnTo>
                  <a:lnTo>
                    <a:pt x="22" y="24"/>
                  </a:lnTo>
                  <a:lnTo>
                    <a:pt x="15" y="22"/>
                  </a:lnTo>
                  <a:lnTo>
                    <a:pt x="11" y="21"/>
                  </a:lnTo>
                  <a:lnTo>
                    <a:pt x="6" y="21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03" name="Freeform 115"/>
            <p:cNvSpPr>
              <a:spLocks/>
            </p:cNvSpPr>
            <p:nvPr/>
          </p:nvSpPr>
          <p:spPr bwMode="auto">
            <a:xfrm>
              <a:off x="1613" y="2161"/>
              <a:ext cx="226" cy="122"/>
            </a:xfrm>
            <a:custGeom>
              <a:avLst/>
              <a:gdLst/>
              <a:ahLst/>
              <a:cxnLst>
                <a:cxn ang="0">
                  <a:pos x="28" y="23"/>
                </a:cxn>
                <a:cxn ang="0">
                  <a:pos x="33" y="37"/>
                </a:cxn>
                <a:cxn ang="0">
                  <a:pos x="37" y="54"/>
                </a:cxn>
                <a:cxn ang="0">
                  <a:pos x="39" y="72"/>
                </a:cxn>
                <a:cxn ang="0">
                  <a:pos x="39" y="91"/>
                </a:cxn>
                <a:cxn ang="0">
                  <a:pos x="37" y="110"/>
                </a:cxn>
                <a:cxn ang="0">
                  <a:pos x="37" y="128"/>
                </a:cxn>
                <a:cxn ang="0">
                  <a:pos x="37" y="148"/>
                </a:cxn>
                <a:cxn ang="0">
                  <a:pos x="37" y="165"/>
                </a:cxn>
                <a:cxn ang="0">
                  <a:pos x="39" y="180"/>
                </a:cxn>
                <a:cxn ang="0">
                  <a:pos x="42" y="194"/>
                </a:cxn>
                <a:cxn ang="0">
                  <a:pos x="50" y="208"/>
                </a:cxn>
                <a:cxn ang="0">
                  <a:pos x="70" y="219"/>
                </a:cxn>
                <a:cxn ang="0">
                  <a:pos x="87" y="221"/>
                </a:cxn>
                <a:cxn ang="0">
                  <a:pos x="107" y="219"/>
                </a:cxn>
                <a:cxn ang="0">
                  <a:pos x="123" y="221"/>
                </a:cxn>
                <a:cxn ang="0">
                  <a:pos x="144" y="221"/>
                </a:cxn>
                <a:cxn ang="0">
                  <a:pos x="162" y="221"/>
                </a:cxn>
                <a:cxn ang="0">
                  <a:pos x="182" y="221"/>
                </a:cxn>
                <a:cxn ang="0">
                  <a:pos x="202" y="219"/>
                </a:cxn>
                <a:cxn ang="0">
                  <a:pos x="223" y="219"/>
                </a:cxn>
                <a:cxn ang="0">
                  <a:pos x="243" y="218"/>
                </a:cxn>
                <a:cxn ang="0">
                  <a:pos x="263" y="218"/>
                </a:cxn>
                <a:cxn ang="0">
                  <a:pos x="285" y="215"/>
                </a:cxn>
                <a:cxn ang="0">
                  <a:pos x="305" y="215"/>
                </a:cxn>
                <a:cxn ang="0">
                  <a:pos x="325" y="214"/>
                </a:cxn>
                <a:cxn ang="0">
                  <a:pos x="346" y="212"/>
                </a:cxn>
                <a:cxn ang="0">
                  <a:pos x="366" y="212"/>
                </a:cxn>
                <a:cxn ang="0">
                  <a:pos x="386" y="212"/>
                </a:cxn>
                <a:cxn ang="0">
                  <a:pos x="406" y="212"/>
                </a:cxn>
                <a:cxn ang="0">
                  <a:pos x="421" y="210"/>
                </a:cxn>
                <a:cxn ang="0">
                  <a:pos x="423" y="196"/>
                </a:cxn>
                <a:cxn ang="0">
                  <a:pos x="427" y="186"/>
                </a:cxn>
                <a:cxn ang="0">
                  <a:pos x="434" y="177"/>
                </a:cxn>
                <a:cxn ang="0">
                  <a:pos x="447" y="182"/>
                </a:cxn>
                <a:cxn ang="0">
                  <a:pos x="447" y="194"/>
                </a:cxn>
                <a:cxn ang="0">
                  <a:pos x="449" y="211"/>
                </a:cxn>
                <a:cxn ang="0">
                  <a:pos x="450" y="226"/>
                </a:cxn>
                <a:cxn ang="0">
                  <a:pos x="186" y="243"/>
                </a:cxn>
                <a:cxn ang="0">
                  <a:pos x="162" y="238"/>
                </a:cxn>
                <a:cxn ang="0">
                  <a:pos x="133" y="238"/>
                </a:cxn>
                <a:cxn ang="0">
                  <a:pos x="118" y="238"/>
                </a:cxn>
                <a:cxn ang="0">
                  <a:pos x="87" y="239"/>
                </a:cxn>
                <a:cxn ang="0">
                  <a:pos x="57" y="239"/>
                </a:cxn>
                <a:cxn ang="0">
                  <a:pos x="33" y="235"/>
                </a:cxn>
                <a:cxn ang="0">
                  <a:pos x="15" y="226"/>
                </a:cxn>
                <a:cxn ang="0">
                  <a:pos x="6" y="211"/>
                </a:cxn>
                <a:cxn ang="0">
                  <a:pos x="6" y="200"/>
                </a:cxn>
                <a:cxn ang="0">
                  <a:pos x="15" y="9"/>
                </a:cxn>
              </a:cxnLst>
              <a:rect l="0" t="0" r="r" b="b"/>
              <a:pathLst>
                <a:path w="452" h="243">
                  <a:moveTo>
                    <a:pt x="19" y="9"/>
                  </a:moveTo>
                  <a:lnTo>
                    <a:pt x="22" y="14"/>
                  </a:lnTo>
                  <a:lnTo>
                    <a:pt x="26" y="21"/>
                  </a:lnTo>
                  <a:lnTo>
                    <a:pt x="28" y="23"/>
                  </a:lnTo>
                  <a:lnTo>
                    <a:pt x="30" y="26"/>
                  </a:lnTo>
                  <a:lnTo>
                    <a:pt x="31" y="30"/>
                  </a:lnTo>
                  <a:lnTo>
                    <a:pt x="33" y="35"/>
                  </a:lnTo>
                  <a:lnTo>
                    <a:pt x="33" y="37"/>
                  </a:lnTo>
                  <a:lnTo>
                    <a:pt x="35" y="42"/>
                  </a:lnTo>
                  <a:lnTo>
                    <a:pt x="35" y="46"/>
                  </a:lnTo>
                  <a:lnTo>
                    <a:pt x="37" y="50"/>
                  </a:lnTo>
                  <a:lnTo>
                    <a:pt x="37" y="54"/>
                  </a:lnTo>
                  <a:lnTo>
                    <a:pt x="37" y="58"/>
                  </a:lnTo>
                  <a:lnTo>
                    <a:pt x="39" y="63"/>
                  </a:lnTo>
                  <a:lnTo>
                    <a:pt x="39" y="68"/>
                  </a:lnTo>
                  <a:lnTo>
                    <a:pt x="39" y="72"/>
                  </a:lnTo>
                  <a:lnTo>
                    <a:pt x="39" y="77"/>
                  </a:lnTo>
                  <a:lnTo>
                    <a:pt x="39" y="81"/>
                  </a:lnTo>
                  <a:lnTo>
                    <a:pt x="39" y="86"/>
                  </a:lnTo>
                  <a:lnTo>
                    <a:pt x="39" y="91"/>
                  </a:lnTo>
                  <a:lnTo>
                    <a:pt x="39" y="95"/>
                  </a:lnTo>
                  <a:lnTo>
                    <a:pt x="39" y="100"/>
                  </a:lnTo>
                  <a:lnTo>
                    <a:pt x="39" y="105"/>
                  </a:lnTo>
                  <a:lnTo>
                    <a:pt x="37" y="110"/>
                  </a:lnTo>
                  <a:lnTo>
                    <a:pt x="37" y="114"/>
                  </a:lnTo>
                  <a:lnTo>
                    <a:pt x="37" y="120"/>
                  </a:lnTo>
                  <a:lnTo>
                    <a:pt x="37" y="124"/>
                  </a:lnTo>
                  <a:lnTo>
                    <a:pt x="37" y="128"/>
                  </a:lnTo>
                  <a:lnTo>
                    <a:pt x="37" y="134"/>
                  </a:lnTo>
                  <a:lnTo>
                    <a:pt x="37" y="138"/>
                  </a:lnTo>
                  <a:lnTo>
                    <a:pt x="37" y="144"/>
                  </a:lnTo>
                  <a:lnTo>
                    <a:pt x="37" y="148"/>
                  </a:lnTo>
                  <a:lnTo>
                    <a:pt x="37" y="152"/>
                  </a:lnTo>
                  <a:lnTo>
                    <a:pt x="37" y="156"/>
                  </a:lnTo>
                  <a:lnTo>
                    <a:pt x="37" y="161"/>
                  </a:lnTo>
                  <a:lnTo>
                    <a:pt x="37" y="165"/>
                  </a:lnTo>
                  <a:lnTo>
                    <a:pt x="37" y="169"/>
                  </a:lnTo>
                  <a:lnTo>
                    <a:pt x="37" y="173"/>
                  </a:lnTo>
                  <a:lnTo>
                    <a:pt x="39" y="177"/>
                  </a:lnTo>
                  <a:lnTo>
                    <a:pt x="39" y="180"/>
                  </a:lnTo>
                  <a:lnTo>
                    <a:pt x="39" y="184"/>
                  </a:lnTo>
                  <a:lnTo>
                    <a:pt x="39" y="187"/>
                  </a:lnTo>
                  <a:lnTo>
                    <a:pt x="41" y="191"/>
                  </a:lnTo>
                  <a:lnTo>
                    <a:pt x="42" y="194"/>
                  </a:lnTo>
                  <a:lnTo>
                    <a:pt x="42" y="197"/>
                  </a:lnTo>
                  <a:lnTo>
                    <a:pt x="46" y="200"/>
                  </a:lnTo>
                  <a:lnTo>
                    <a:pt x="48" y="204"/>
                  </a:lnTo>
                  <a:lnTo>
                    <a:pt x="50" y="208"/>
                  </a:lnTo>
                  <a:lnTo>
                    <a:pt x="55" y="212"/>
                  </a:lnTo>
                  <a:lnTo>
                    <a:pt x="59" y="215"/>
                  </a:lnTo>
                  <a:lnTo>
                    <a:pt x="66" y="219"/>
                  </a:lnTo>
                  <a:lnTo>
                    <a:pt x="70" y="219"/>
                  </a:lnTo>
                  <a:lnTo>
                    <a:pt x="74" y="221"/>
                  </a:lnTo>
                  <a:lnTo>
                    <a:pt x="77" y="221"/>
                  </a:lnTo>
                  <a:lnTo>
                    <a:pt x="83" y="221"/>
                  </a:lnTo>
                  <a:lnTo>
                    <a:pt x="87" y="221"/>
                  </a:lnTo>
                  <a:lnTo>
                    <a:pt x="90" y="221"/>
                  </a:lnTo>
                  <a:lnTo>
                    <a:pt x="96" y="221"/>
                  </a:lnTo>
                  <a:lnTo>
                    <a:pt x="101" y="219"/>
                  </a:lnTo>
                  <a:lnTo>
                    <a:pt x="107" y="219"/>
                  </a:lnTo>
                  <a:lnTo>
                    <a:pt x="110" y="221"/>
                  </a:lnTo>
                  <a:lnTo>
                    <a:pt x="116" y="221"/>
                  </a:lnTo>
                  <a:lnTo>
                    <a:pt x="120" y="221"/>
                  </a:lnTo>
                  <a:lnTo>
                    <a:pt x="123" y="221"/>
                  </a:lnTo>
                  <a:lnTo>
                    <a:pt x="129" y="221"/>
                  </a:lnTo>
                  <a:lnTo>
                    <a:pt x="134" y="221"/>
                  </a:lnTo>
                  <a:lnTo>
                    <a:pt x="138" y="221"/>
                  </a:lnTo>
                  <a:lnTo>
                    <a:pt x="144" y="221"/>
                  </a:lnTo>
                  <a:lnTo>
                    <a:pt x="147" y="221"/>
                  </a:lnTo>
                  <a:lnTo>
                    <a:pt x="153" y="221"/>
                  </a:lnTo>
                  <a:lnTo>
                    <a:pt x="158" y="221"/>
                  </a:lnTo>
                  <a:lnTo>
                    <a:pt x="162" y="221"/>
                  </a:lnTo>
                  <a:lnTo>
                    <a:pt x="167" y="221"/>
                  </a:lnTo>
                  <a:lnTo>
                    <a:pt x="171" y="221"/>
                  </a:lnTo>
                  <a:lnTo>
                    <a:pt x="178" y="221"/>
                  </a:lnTo>
                  <a:lnTo>
                    <a:pt x="182" y="221"/>
                  </a:lnTo>
                  <a:lnTo>
                    <a:pt x="188" y="221"/>
                  </a:lnTo>
                  <a:lnTo>
                    <a:pt x="191" y="221"/>
                  </a:lnTo>
                  <a:lnTo>
                    <a:pt x="197" y="221"/>
                  </a:lnTo>
                  <a:lnTo>
                    <a:pt x="202" y="219"/>
                  </a:lnTo>
                  <a:lnTo>
                    <a:pt x="208" y="219"/>
                  </a:lnTo>
                  <a:lnTo>
                    <a:pt x="212" y="219"/>
                  </a:lnTo>
                  <a:lnTo>
                    <a:pt x="217" y="219"/>
                  </a:lnTo>
                  <a:lnTo>
                    <a:pt x="223" y="219"/>
                  </a:lnTo>
                  <a:lnTo>
                    <a:pt x="228" y="219"/>
                  </a:lnTo>
                  <a:lnTo>
                    <a:pt x="232" y="218"/>
                  </a:lnTo>
                  <a:lnTo>
                    <a:pt x="237" y="218"/>
                  </a:lnTo>
                  <a:lnTo>
                    <a:pt x="243" y="218"/>
                  </a:lnTo>
                  <a:lnTo>
                    <a:pt x="248" y="218"/>
                  </a:lnTo>
                  <a:lnTo>
                    <a:pt x="254" y="218"/>
                  </a:lnTo>
                  <a:lnTo>
                    <a:pt x="259" y="218"/>
                  </a:lnTo>
                  <a:lnTo>
                    <a:pt x="263" y="218"/>
                  </a:lnTo>
                  <a:lnTo>
                    <a:pt x="270" y="217"/>
                  </a:lnTo>
                  <a:lnTo>
                    <a:pt x="274" y="217"/>
                  </a:lnTo>
                  <a:lnTo>
                    <a:pt x="280" y="217"/>
                  </a:lnTo>
                  <a:lnTo>
                    <a:pt x="285" y="215"/>
                  </a:lnTo>
                  <a:lnTo>
                    <a:pt x="289" y="215"/>
                  </a:lnTo>
                  <a:lnTo>
                    <a:pt x="294" y="215"/>
                  </a:lnTo>
                  <a:lnTo>
                    <a:pt x="300" y="215"/>
                  </a:lnTo>
                  <a:lnTo>
                    <a:pt x="305" y="215"/>
                  </a:lnTo>
                  <a:lnTo>
                    <a:pt x="311" y="215"/>
                  </a:lnTo>
                  <a:lnTo>
                    <a:pt x="316" y="214"/>
                  </a:lnTo>
                  <a:lnTo>
                    <a:pt x="322" y="214"/>
                  </a:lnTo>
                  <a:lnTo>
                    <a:pt x="325" y="214"/>
                  </a:lnTo>
                  <a:lnTo>
                    <a:pt x="331" y="214"/>
                  </a:lnTo>
                  <a:lnTo>
                    <a:pt x="337" y="214"/>
                  </a:lnTo>
                  <a:lnTo>
                    <a:pt x="342" y="214"/>
                  </a:lnTo>
                  <a:lnTo>
                    <a:pt x="346" y="212"/>
                  </a:lnTo>
                  <a:lnTo>
                    <a:pt x="351" y="212"/>
                  </a:lnTo>
                  <a:lnTo>
                    <a:pt x="357" y="212"/>
                  </a:lnTo>
                  <a:lnTo>
                    <a:pt x="362" y="212"/>
                  </a:lnTo>
                  <a:lnTo>
                    <a:pt x="366" y="212"/>
                  </a:lnTo>
                  <a:lnTo>
                    <a:pt x="371" y="212"/>
                  </a:lnTo>
                  <a:lnTo>
                    <a:pt x="377" y="212"/>
                  </a:lnTo>
                  <a:lnTo>
                    <a:pt x="382" y="212"/>
                  </a:lnTo>
                  <a:lnTo>
                    <a:pt x="386" y="212"/>
                  </a:lnTo>
                  <a:lnTo>
                    <a:pt x="392" y="212"/>
                  </a:lnTo>
                  <a:lnTo>
                    <a:pt x="397" y="212"/>
                  </a:lnTo>
                  <a:lnTo>
                    <a:pt x="401" y="212"/>
                  </a:lnTo>
                  <a:lnTo>
                    <a:pt x="406" y="212"/>
                  </a:lnTo>
                  <a:lnTo>
                    <a:pt x="410" y="214"/>
                  </a:lnTo>
                  <a:lnTo>
                    <a:pt x="416" y="214"/>
                  </a:lnTo>
                  <a:lnTo>
                    <a:pt x="421" y="215"/>
                  </a:lnTo>
                  <a:lnTo>
                    <a:pt x="421" y="210"/>
                  </a:lnTo>
                  <a:lnTo>
                    <a:pt x="421" y="205"/>
                  </a:lnTo>
                  <a:lnTo>
                    <a:pt x="421" y="203"/>
                  </a:lnTo>
                  <a:lnTo>
                    <a:pt x="423" y="200"/>
                  </a:lnTo>
                  <a:lnTo>
                    <a:pt x="423" y="196"/>
                  </a:lnTo>
                  <a:lnTo>
                    <a:pt x="423" y="193"/>
                  </a:lnTo>
                  <a:lnTo>
                    <a:pt x="425" y="190"/>
                  </a:lnTo>
                  <a:lnTo>
                    <a:pt x="425" y="189"/>
                  </a:lnTo>
                  <a:lnTo>
                    <a:pt x="427" y="186"/>
                  </a:lnTo>
                  <a:lnTo>
                    <a:pt x="427" y="183"/>
                  </a:lnTo>
                  <a:lnTo>
                    <a:pt x="428" y="180"/>
                  </a:lnTo>
                  <a:lnTo>
                    <a:pt x="430" y="180"/>
                  </a:lnTo>
                  <a:lnTo>
                    <a:pt x="434" y="177"/>
                  </a:lnTo>
                  <a:lnTo>
                    <a:pt x="438" y="177"/>
                  </a:lnTo>
                  <a:lnTo>
                    <a:pt x="441" y="179"/>
                  </a:lnTo>
                  <a:lnTo>
                    <a:pt x="447" y="180"/>
                  </a:lnTo>
                  <a:lnTo>
                    <a:pt x="447" y="182"/>
                  </a:lnTo>
                  <a:lnTo>
                    <a:pt x="447" y="184"/>
                  </a:lnTo>
                  <a:lnTo>
                    <a:pt x="447" y="187"/>
                  </a:lnTo>
                  <a:lnTo>
                    <a:pt x="447" y="191"/>
                  </a:lnTo>
                  <a:lnTo>
                    <a:pt x="447" y="194"/>
                  </a:lnTo>
                  <a:lnTo>
                    <a:pt x="447" y="198"/>
                  </a:lnTo>
                  <a:lnTo>
                    <a:pt x="449" y="203"/>
                  </a:lnTo>
                  <a:lnTo>
                    <a:pt x="449" y="207"/>
                  </a:lnTo>
                  <a:lnTo>
                    <a:pt x="449" y="211"/>
                  </a:lnTo>
                  <a:lnTo>
                    <a:pt x="450" y="215"/>
                  </a:lnTo>
                  <a:lnTo>
                    <a:pt x="450" y="218"/>
                  </a:lnTo>
                  <a:lnTo>
                    <a:pt x="450" y="222"/>
                  </a:lnTo>
                  <a:lnTo>
                    <a:pt x="450" y="226"/>
                  </a:lnTo>
                  <a:lnTo>
                    <a:pt x="452" y="231"/>
                  </a:lnTo>
                  <a:lnTo>
                    <a:pt x="452" y="233"/>
                  </a:lnTo>
                  <a:lnTo>
                    <a:pt x="452" y="238"/>
                  </a:lnTo>
                  <a:lnTo>
                    <a:pt x="186" y="243"/>
                  </a:lnTo>
                  <a:lnTo>
                    <a:pt x="180" y="240"/>
                  </a:lnTo>
                  <a:lnTo>
                    <a:pt x="175" y="239"/>
                  </a:lnTo>
                  <a:lnTo>
                    <a:pt x="167" y="238"/>
                  </a:lnTo>
                  <a:lnTo>
                    <a:pt x="162" y="238"/>
                  </a:lnTo>
                  <a:lnTo>
                    <a:pt x="155" y="236"/>
                  </a:lnTo>
                  <a:lnTo>
                    <a:pt x="147" y="236"/>
                  </a:lnTo>
                  <a:lnTo>
                    <a:pt x="140" y="236"/>
                  </a:lnTo>
                  <a:lnTo>
                    <a:pt x="133" y="238"/>
                  </a:lnTo>
                  <a:lnTo>
                    <a:pt x="129" y="238"/>
                  </a:lnTo>
                  <a:lnTo>
                    <a:pt x="125" y="238"/>
                  </a:lnTo>
                  <a:lnTo>
                    <a:pt x="121" y="238"/>
                  </a:lnTo>
                  <a:lnTo>
                    <a:pt x="118" y="238"/>
                  </a:lnTo>
                  <a:lnTo>
                    <a:pt x="109" y="238"/>
                  </a:lnTo>
                  <a:lnTo>
                    <a:pt x="101" y="238"/>
                  </a:lnTo>
                  <a:lnTo>
                    <a:pt x="94" y="238"/>
                  </a:lnTo>
                  <a:lnTo>
                    <a:pt x="87" y="239"/>
                  </a:lnTo>
                  <a:lnTo>
                    <a:pt x="79" y="239"/>
                  </a:lnTo>
                  <a:lnTo>
                    <a:pt x="72" y="239"/>
                  </a:lnTo>
                  <a:lnTo>
                    <a:pt x="65" y="239"/>
                  </a:lnTo>
                  <a:lnTo>
                    <a:pt x="57" y="239"/>
                  </a:lnTo>
                  <a:lnTo>
                    <a:pt x="52" y="238"/>
                  </a:lnTo>
                  <a:lnTo>
                    <a:pt x="46" y="238"/>
                  </a:lnTo>
                  <a:lnTo>
                    <a:pt x="39" y="236"/>
                  </a:lnTo>
                  <a:lnTo>
                    <a:pt x="33" y="235"/>
                  </a:lnTo>
                  <a:lnTo>
                    <a:pt x="28" y="233"/>
                  </a:lnTo>
                  <a:lnTo>
                    <a:pt x="24" y="232"/>
                  </a:lnTo>
                  <a:lnTo>
                    <a:pt x="19" y="229"/>
                  </a:lnTo>
                  <a:lnTo>
                    <a:pt x="15" y="226"/>
                  </a:lnTo>
                  <a:lnTo>
                    <a:pt x="11" y="224"/>
                  </a:lnTo>
                  <a:lnTo>
                    <a:pt x="9" y="221"/>
                  </a:lnTo>
                  <a:lnTo>
                    <a:pt x="8" y="215"/>
                  </a:lnTo>
                  <a:lnTo>
                    <a:pt x="6" y="211"/>
                  </a:lnTo>
                  <a:lnTo>
                    <a:pt x="6" y="208"/>
                  </a:lnTo>
                  <a:lnTo>
                    <a:pt x="6" y="205"/>
                  </a:lnTo>
                  <a:lnTo>
                    <a:pt x="6" y="203"/>
                  </a:lnTo>
                  <a:lnTo>
                    <a:pt x="6" y="200"/>
                  </a:lnTo>
                  <a:lnTo>
                    <a:pt x="0" y="1"/>
                  </a:lnTo>
                  <a:lnTo>
                    <a:pt x="4" y="0"/>
                  </a:lnTo>
                  <a:lnTo>
                    <a:pt x="9" y="5"/>
                  </a:lnTo>
                  <a:lnTo>
                    <a:pt x="15" y="9"/>
                  </a:lnTo>
                  <a:lnTo>
                    <a:pt x="19" y="9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04" name="Freeform 116"/>
            <p:cNvSpPr>
              <a:spLocks/>
            </p:cNvSpPr>
            <p:nvPr/>
          </p:nvSpPr>
          <p:spPr bwMode="auto">
            <a:xfrm>
              <a:off x="1638" y="2216"/>
              <a:ext cx="52" cy="206"/>
            </a:xfrm>
            <a:custGeom>
              <a:avLst/>
              <a:gdLst/>
              <a:ahLst/>
              <a:cxnLst>
                <a:cxn ang="0">
                  <a:pos x="105" y="7"/>
                </a:cxn>
                <a:cxn ang="0">
                  <a:pos x="101" y="18"/>
                </a:cxn>
                <a:cxn ang="0">
                  <a:pos x="101" y="31"/>
                </a:cxn>
                <a:cxn ang="0">
                  <a:pos x="97" y="44"/>
                </a:cxn>
                <a:cxn ang="0">
                  <a:pos x="94" y="58"/>
                </a:cxn>
                <a:cxn ang="0">
                  <a:pos x="92" y="70"/>
                </a:cxn>
                <a:cxn ang="0">
                  <a:pos x="88" y="84"/>
                </a:cxn>
                <a:cxn ang="0">
                  <a:pos x="83" y="100"/>
                </a:cxn>
                <a:cxn ang="0">
                  <a:pos x="79" y="114"/>
                </a:cxn>
                <a:cxn ang="0">
                  <a:pos x="75" y="129"/>
                </a:cxn>
                <a:cxn ang="0">
                  <a:pos x="73" y="145"/>
                </a:cxn>
                <a:cxn ang="0">
                  <a:pos x="68" y="160"/>
                </a:cxn>
                <a:cxn ang="0">
                  <a:pos x="66" y="175"/>
                </a:cxn>
                <a:cxn ang="0">
                  <a:pos x="62" y="191"/>
                </a:cxn>
                <a:cxn ang="0">
                  <a:pos x="59" y="208"/>
                </a:cxn>
                <a:cxn ang="0">
                  <a:pos x="55" y="224"/>
                </a:cxn>
                <a:cxn ang="0">
                  <a:pos x="53" y="241"/>
                </a:cxn>
                <a:cxn ang="0">
                  <a:pos x="51" y="258"/>
                </a:cxn>
                <a:cxn ang="0">
                  <a:pos x="51" y="275"/>
                </a:cxn>
                <a:cxn ang="0">
                  <a:pos x="51" y="292"/>
                </a:cxn>
                <a:cxn ang="0">
                  <a:pos x="51" y="310"/>
                </a:cxn>
                <a:cxn ang="0">
                  <a:pos x="51" y="328"/>
                </a:cxn>
                <a:cxn ang="0">
                  <a:pos x="49" y="343"/>
                </a:cxn>
                <a:cxn ang="0">
                  <a:pos x="46" y="357"/>
                </a:cxn>
                <a:cxn ang="0">
                  <a:pos x="40" y="370"/>
                </a:cxn>
                <a:cxn ang="0">
                  <a:pos x="33" y="380"/>
                </a:cxn>
                <a:cxn ang="0">
                  <a:pos x="26" y="390"/>
                </a:cxn>
                <a:cxn ang="0">
                  <a:pos x="11" y="402"/>
                </a:cxn>
                <a:cxn ang="0">
                  <a:pos x="0" y="412"/>
                </a:cxn>
                <a:cxn ang="0">
                  <a:pos x="2" y="398"/>
                </a:cxn>
                <a:cxn ang="0">
                  <a:pos x="3" y="385"/>
                </a:cxn>
                <a:cxn ang="0">
                  <a:pos x="5" y="370"/>
                </a:cxn>
                <a:cxn ang="0">
                  <a:pos x="7" y="355"/>
                </a:cxn>
                <a:cxn ang="0">
                  <a:pos x="9" y="339"/>
                </a:cxn>
                <a:cxn ang="0">
                  <a:pos x="13" y="322"/>
                </a:cxn>
                <a:cxn ang="0">
                  <a:pos x="15" y="304"/>
                </a:cxn>
                <a:cxn ang="0">
                  <a:pos x="16" y="286"/>
                </a:cxn>
                <a:cxn ang="0">
                  <a:pos x="20" y="268"/>
                </a:cxn>
                <a:cxn ang="0">
                  <a:pos x="22" y="250"/>
                </a:cxn>
                <a:cxn ang="0">
                  <a:pos x="26" y="231"/>
                </a:cxn>
                <a:cxn ang="0">
                  <a:pos x="29" y="213"/>
                </a:cxn>
                <a:cxn ang="0">
                  <a:pos x="31" y="195"/>
                </a:cxn>
                <a:cxn ang="0">
                  <a:pos x="35" y="177"/>
                </a:cxn>
                <a:cxn ang="0">
                  <a:pos x="37" y="159"/>
                </a:cxn>
                <a:cxn ang="0">
                  <a:pos x="42" y="143"/>
                </a:cxn>
                <a:cxn ang="0">
                  <a:pos x="44" y="125"/>
                </a:cxn>
                <a:cxn ang="0">
                  <a:pos x="49" y="111"/>
                </a:cxn>
                <a:cxn ang="0">
                  <a:pos x="51" y="95"/>
                </a:cxn>
                <a:cxn ang="0">
                  <a:pos x="57" y="83"/>
                </a:cxn>
                <a:cxn ang="0">
                  <a:pos x="62" y="70"/>
                </a:cxn>
                <a:cxn ang="0">
                  <a:pos x="105" y="0"/>
                </a:cxn>
              </a:cxnLst>
              <a:rect l="0" t="0" r="r" b="b"/>
              <a:pathLst>
                <a:path w="105" h="412">
                  <a:moveTo>
                    <a:pt x="105" y="0"/>
                  </a:moveTo>
                  <a:lnTo>
                    <a:pt x="105" y="3"/>
                  </a:lnTo>
                  <a:lnTo>
                    <a:pt x="105" y="7"/>
                  </a:lnTo>
                  <a:lnTo>
                    <a:pt x="103" y="10"/>
                  </a:lnTo>
                  <a:lnTo>
                    <a:pt x="103" y="14"/>
                  </a:lnTo>
                  <a:lnTo>
                    <a:pt x="101" y="18"/>
                  </a:lnTo>
                  <a:lnTo>
                    <a:pt x="101" y="23"/>
                  </a:lnTo>
                  <a:lnTo>
                    <a:pt x="101" y="27"/>
                  </a:lnTo>
                  <a:lnTo>
                    <a:pt x="101" y="31"/>
                  </a:lnTo>
                  <a:lnTo>
                    <a:pt x="99" y="35"/>
                  </a:lnTo>
                  <a:lnTo>
                    <a:pt x="97" y="39"/>
                  </a:lnTo>
                  <a:lnTo>
                    <a:pt x="97" y="44"/>
                  </a:lnTo>
                  <a:lnTo>
                    <a:pt x="95" y="48"/>
                  </a:lnTo>
                  <a:lnTo>
                    <a:pt x="95" y="52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2" y="66"/>
                  </a:lnTo>
                  <a:lnTo>
                    <a:pt x="92" y="70"/>
                  </a:lnTo>
                  <a:lnTo>
                    <a:pt x="90" y="76"/>
                  </a:lnTo>
                  <a:lnTo>
                    <a:pt x="88" y="80"/>
                  </a:lnTo>
                  <a:lnTo>
                    <a:pt x="88" y="84"/>
                  </a:lnTo>
                  <a:lnTo>
                    <a:pt x="86" y="90"/>
                  </a:lnTo>
                  <a:lnTo>
                    <a:pt x="84" y="94"/>
                  </a:lnTo>
                  <a:lnTo>
                    <a:pt x="83" y="100"/>
                  </a:lnTo>
                  <a:lnTo>
                    <a:pt x="83" y="104"/>
                  </a:lnTo>
                  <a:lnTo>
                    <a:pt x="81" y="109"/>
                  </a:lnTo>
                  <a:lnTo>
                    <a:pt x="79" y="114"/>
                  </a:lnTo>
                  <a:lnTo>
                    <a:pt x="79" y="119"/>
                  </a:lnTo>
                  <a:lnTo>
                    <a:pt x="77" y="123"/>
                  </a:lnTo>
                  <a:lnTo>
                    <a:pt x="75" y="129"/>
                  </a:lnTo>
                  <a:lnTo>
                    <a:pt x="75" y="135"/>
                  </a:lnTo>
                  <a:lnTo>
                    <a:pt x="73" y="139"/>
                  </a:lnTo>
                  <a:lnTo>
                    <a:pt x="73" y="145"/>
                  </a:lnTo>
                  <a:lnTo>
                    <a:pt x="71" y="150"/>
                  </a:lnTo>
                  <a:lnTo>
                    <a:pt x="70" y="154"/>
                  </a:lnTo>
                  <a:lnTo>
                    <a:pt x="68" y="160"/>
                  </a:lnTo>
                  <a:lnTo>
                    <a:pt x="68" y="166"/>
                  </a:lnTo>
                  <a:lnTo>
                    <a:pt x="66" y="170"/>
                  </a:lnTo>
                  <a:lnTo>
                    <a:pt x="66" y="175"/>
                  </a:lnTo>
                  <a:lnTo>
                    <a:pt x="64" y="181"/>
                  </a:lnTo>
                  <a:lnTo>
                    <a:pt x="62" y="187"/>
                  </a:lnTo>
                  <a:lnTo>
                    <a:pt x="62" y="191"/>
                  </a:lnTo>
                  <a:lnTo>
                    <a:pt x="60" y="196"/>
                  </a:lnTo>
                  <a:lnTo>
                    <a:pt x="59" y="202"/>
                  </a:lnTo>
                  <a:lnTo>
                    <a:pt x="59" y="208"/>
                  </a:lnTo>
                  <a:lnTo>
                    <a:pt x="57" y="213"/>
                  </a:lnTo>
                  <a:lnTo>
                    <a:pt x="57" y="219"/>
                  </a:lnTo>
                  <a:lnTo>
                    <a:pt x="55" y="224"/>
                  </a:lnTo>
                  <a:lnTo>
                    <a:pt x="55" y="230"/>
                  </a:lnTo>
                  <a:lnTo>
                    <a:pt x="55" y="236"/>
                  </a:lnTo>
                  <a:lnTo>
                    <a:pt x="53" y="241"/>
                  </a:lnTo>
                  <a:lnTo>
                    <a:pt x="53" y="247"/>
                  </a:lnTo>
                  <a:lnTo>
                    <a:pt x="53" y="252"/>
                  </a:lnTo>
                  <a:lnTo>
                    <a:pt x="51" y="258"/>
                  </a:lnTo>
                  <a:lnTo>
                    <a:pt x="51" y="264"/>
                  </a:lnTo>
                  <a:lnTo>
                    <a:pt x="51" y="269"/>
                  </a:lnTo>
                  <a:lnTo>
                    <a:pt x="51" y="275"/>
                  </a:lnTo>
                  <a:lnTo>
                    <a:pt x="51" y="280"/>
                  </a:lnTo>
                  <a:lnTo>
                    <a:pt x="51" y="286"/>
                  </a:lnTo>
                  <a:lnTo>
                    <a:pt x="51" y="292"/>
                  </a:lnTo>
                  <a:lnTo>
                    <a:pt x="51" y="299"/>
                  </a:lnTo>
                  <a:lnTo>
                    <a:pt x="51" y="304"/>
                  </a:lnTo>
                  <a:lnTo>
                    <a:pt x="51" y="310"/>
                  </a:lnTo>
                  <a:lnTo>
                    <a:pt x="51" y="315"/>
                  </a:lnTo>
                  <a:lnTo>
                    <a:pt x="51" y="322"/>
                  </a:lnTo>
                  <a:lnTo>
                    <a:pt x="51" y="328"/>
                  </a:lnTo>
                  <a:lnTo>
                    <a:pt x="51" y="332"/>
                  </a:lnTo>
                  <a:lnTo>
                    <a:pt x="51" y="338"/>
                  </a:lnTo>
                  <a:lnTo>
                    <a:pt x="49" y="343"/>
                  </a:lnTo>
                  <a:lnTo>
                    <a:pt x="49" y="348"/>
                  </a:lnTo>
                  <a:lnTo>
                    <a:pt x="48" y="352"/>
                  </a:lnTo>
                  <a:lnTo>
                    <a:pt x="46" y="357"/>
                  </a:lnTo>
                  <a:lnTo>
                    <a:pt x="44" y="362"/>
                  </a:lnTo>
                  <a:lnTo>
                    <a:pt x="42" y="366"/>
                  </a:lnTo>
                  <a:lnTo>
                    <a:pt x="40" y="370"/>
                  </a:lnTo>
                  <a:lnTo>
                    <a:pt x="38" y="373"/>
                  </a:lnTo>
                  <a:lnTo>
                    <a:pt x="35" y="377"/>
                  </a:lnTo>
                  <a:lnTo>
                    <a:pt x="33" y="380"/>
                  </a:lnTo>
                  <a:lnTo>
                    <a:pt x="31" y="384"/>
                  </a:lnTo>
                  <a:lnTo>
                    <a:pt x="29" y="387"/>
                  </a:lnTo>
                  <a:lnTo>
                    <a:pt x="26" y="390"/>
                  </a:lnTo>
                  <a:lnTo>
                    <a:pt x="20" y="394"/>
                  </a:lnTo>
                  <a:lnTo>
                    <a:pt x="16" y="399"/>
                  </a:lnTo>
                  <a:lnTo>
                    <a:pt x="11" y="402"/>
                  </a:lnTo>
                  <a:lnTo>
                    <a:pt x="7" y="406"/>
                  </a:lnTo>
                  <a:lnTo>
                    <a:pt x="2" y="411"/>
                  </a:lnTo>
                  <a:lnTo>
                    <a:pt x="0" y="412"/>
                  </a:lnTo>
                  <a:lnTo>
                    <a:pt x="0" y="408"/>
                  </a:lnTo>
                  <a:lnTo>
                    <a:pt x="0" y="402"/>
                  </a:lnTo>
                  <a:lnTo>
                    <a:pt x="2" y="398"/>
                  </a:lnTo>
                  <a:lnTo>
                    <a:pt x="2" y="395"/>
                  </a:lnTo>
                  <a:lnTo>
                    <a:pt x="2" y="390"/>
                  </a:lnTo>
                  <a:lnTo>
                    <a:pt x="3" y="385"/>
                  </a:lnTo>
                  <a:lnTo>
                    <a:pt x="3" y="380"/>
                  </a:lnTo>
                  <a:lnTo>
                    <a:pt x="5" y="376"/>
                  </a:lnTo>
                  <a:lnTo>
                    <a:pt x="5" y="370"/>
                  </a:lnTo>
                  <a:lnTo>
                    <a:pt x="5" y="366"/>
                  </a:lnTo>
                  <a:lnTo>
                    <a:pt x="5" y="360"/>
                  </a:lnTo>
                  <a:lnTo>
                    <a:pt x="7" y="355"/>
                  </a:lnTo>
                  <a:lnTo>
                    <a:pt x="9" y="350"/>
                  </a:lnTo>
                  <a:lnTo>
                    <a:pt x="9" y="345"/>
                  </a:lnTo>
                  <a:lnTo>
                    <a:pt x="9" y="339"/>
                  </a:lnTo>
                  <a:lnTo>
                    <a:pt x="11" y="334"/>
                  </a:lnTo>
                  <a:lnTo>
                    <a:pt x="11" y="328"/>
                  </a:lnTo>
                  <a:lnTo>
                    <a:pt x="13" y="322"/>
                  </a:lnTo>
                  <a:lnTo>
                    <a:pt x="13" y="317"/>
                  </a:lnTo>
                  <a:lnTo>
                    <a:pt x="13" y="311"/>
                  </a:lnTo>
                  <a:lnTo>
                    <a:pt x="15" y="304"/>
                  </a:lnTo>
                  <a:lnTo>
                    <a:pt x="15" y="299"/>
                  </a:lnTo>
                  <a:lnTo>
                    <a:pt x="16" y="292"/>
                  </a:lnTo>
                  <a:lnTo>
                    <a:pt x="16" y="286"/>
                  </a:lnTo>
                  <a:lnTo>
                    <a:pt x="18" y="280"/>
                  </a:lnTo>
                  <a:lnTo>
                    <a:pt x="18" y="273"/>
                  </a:lnTo>
                  <a:lnTo>
                    <a:pt x="20" y="268"/>
                  </a:lnTo>
                  <a:lnTo>
                    <a:pt x="20" y="262"/>
                  </a:lnTo>
                  <a:lnTo>
                    <a:pt x="22" y="257"/>
                  </a:lnTo>
                  <a:lnTo>
                    <a:pt x="22" y="250"/>
                  </a:lnTo>
                  <a:lnTo>
                    <a:pt x="24" y="244"/>
                  </a:lnTo>
                  <a:lnTo>
                    <a:pt x="26" y="238"/>
                  </a:lnTo>
                  <a:lnTo>
                    <a:pt x="26" y="231"/>
                  </a:lnTo>
                  <a:lnTo>
                    <a:pt x="26" y="226"/>
                  </a:lnTo>
                  <a:lnTo>
                    <a:pt x="27" y="219"/>
                  </a:lnTo>
                  <a:lnTo>
                    <a:pt x="29" y="213"/>
                  </a:lnTo>
                  <a:lnTo>
                    <a:pt x="29" y="206"/>
                  </a:lnTo>
                  <a:lnTo>
                    <a:pt x="29" y="201"/>
                  </a:lnTo>
                  <a:lnTo>
                    <a:pt x="31" y="195"/>
                  </a:lnTo>
                  <a:lnTo>
                    <a:pt x="33" y="188"/>
                  </a:lnTo>
                  <a:lnTo>
                    <a:pt x="33" y="182"/>
                  </a:lnTo>
                  <a:lnTo>
                    <a:pt x="35" y="177"/>
                  </a:lnTo>
                  <a:lnTo>
                    <a:pt x="35" y="171"/>
                  </a:lnTo>
                  <a:lnTo>
                    <a:pt x="37" y="166"/>
                  </a:lnTo>
                  <a:lnTo>
                    <a:pt x="37" y="159"/>
                  </a:lnTo>
                  <a:lnTo>
                    <a:pt x="38" y="153"/>
                  </a:lnTo>
                  <a:lnTo>
                    <a:pt x="38" y="147"/>
                  </a:lnTo>
                  <a:lnTo>
                    <a:pt x="42" y="143"/>
                  </a:lnTo>
                  <a:lnTo>
                    <a:pt x="42" y="136"/>
                  </a:lnTo>
                  <a:lnTo>
                    <a:pt x="44" y="130"/>
                  </a:lnTo>
                  <a:lnTo>
                    <a:pt x="44" y="125"/>
                  </a:lnTo>
                  <a:lnTo>
                    <a:pt x="46" y="121"/>
                  </a:lnTo>
                  <a:lnTo>
                    <a:pt x="46" y="115"/>
                  </a:lnTo>
                  <a:lnTo>
                    <a:pt x="49" y="111"/>
                  </a:lnTo>
                  <a:lnTo>
                    <a:pt x="49" y="105"/>
                  </a:lnTo>
                  <a:lnTo>
                    <a:pt x="51" y="101"/>
                  </a:lnTo>
                  <a:lnTo>
                    <a:pt x="51" y="95"/>
                  </a:lnTo>
                  <a:lnTo>
                    <a:pt x="53" y="91"/>
                  </a:lnTo>
                  <a:lnTo>
                    <a:pt x="55" y="87"/>
                  </a:lnTo>
                  <a:lnTo>
                    <a:pt x="57" y="83"/>
                  </a:lnTo>
                  <a:lnTo>
                    <a:pt x="59" y="77"/>
                  </a:lnTo>
                  <a:lnTo>
                    <a:pt x="60" y="74"/>
                  </a:lnTo>
                  <a:lnTo>
                    <a:pt x="62" y="70"/>
                  </a:lnTo>
                  <a:lnTo>
                    <a:pt x="64" y="67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05" name="Freeform 117"/>
            <p:cNvSpPr>
              <a:spLocks/>
            </p:cNvSpPr>
            <p:nvPr/>
          </p:nvSpPr>
          <p:spPr bwMode="auto">
            <a:xfrm>
              <a:off x="1790" y="2227"/>
              <a:ext cx="21" cy="168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39" y="12"/>
                </a:cxn>
                <a:cxn ang="0">
                  <a:pos x="37" y="23"/>
                </a:cxn>
                <a:cxn ang="0">
                  <a:pos x="35" y="37"/>
                </a:cxn>
                <a:cxn ang="0">
                  <a:pos x="35" y="53"/>
                </a:cxn>
                <a:cxn ang="0">
                  <a:pos x="37" y="70"/>
                </a:cxn>
                <a:cxn ang="0">
                  <a:pos x="37" y="88"/>
                </a:cxn>
                <a:cxn ang="0">
                  <a:pos x="37" y="106"/>
                </a:cxn>
                <a:cxn ang="0">
                  <a:pos x="39" y="126"/>
                </a:cxn>
                <a:cxn ang="0">
                  <a:pos x="39" y="147"/>
                </a:cxn>
                <a:cxn ang="0">
                  <a:pos x="40" y="166"/>
                </a:cxn>
                <a:cxn ang="0">
                  <a:pos x="40" y="187"/>
                </a:cxn>
                <a:cxn ang="0">
                  <a:pos x="40" y="207"/>
                </a:cxn>
                <a:cxn ang="0">
                  <a:pos x="40" y="227"/>
                </a:cxn>
                <a:cxn ang="0">
                  <a:pos x="39" y="245"/>
                </a:cxn>
                <a:cxn ang="0">
                  <a:pos x="37" y="263"/>
                </a:cxn>
                <a:cxn ang="0">
                  <a:pos x="35" y="278"/>
                </a:cxn>
                <a:cxn ang="0">
                  <a:pos x="31" y="294"/>
                </a:cxn>
                <a:cxn ang="0">
                  <a:pos x="26" y="306"/>
                </a:cxn>
                <a:cxn ang="0">
                  <a:pos x="18" y="319"/>
                </a:cxn>
                <a:cxn ang="0">
                  <a:pos x="9" y="330"/>
                </a:cxn>
                <a:cxn ang="0">
                  <a:pos x="4" y="325"/>
                </a:cxn>
                <a:cxn ang="0">
                  <a:pos x="4" y="309"/>
                </a:cxn>
                <a:cxn ang="0">
                  <a:pos x="6" y="294"/>
                </a:cxn>
                <a:cxn ang="0">
                  <a:pos x="6" y="278"/>
                </a:cxn>
                <a:cxn ang="0">
                  <a:pos x="6" y="263"/>
                </a:cxn>
                <a:cxn ang="0">
                  <a:pos x="4" y="248"/>
                </a:cxn>
                <a:cxn ang="0">
                  <a:pos x="4" y="232"/>
                </a:cxn>
                <a:cxn ang="0">
                  <a:pos x="4" y="217"/>
                </a:cxn>
                <a:cxn ang="0">
                  <a:pos x="2" y="201"/>
                </a:cxn>
                <a:cxn ang="0">
                  <a:pos x="2" y="186"/>
                </a:cxn>
                <a:cxn ang="0">
                  <a:pos x="2" y="172"/>
                </a:cxn>
                <a:cxn ang="0">
                  <a:pos x="2" y="157"/>
                </a:cxn>
                <a:cxn ang="0">
                  <a:pos x="0" y="141"/>
                </a:cxn>
                <a:cxn ang="0">
                  <a:pos x="0" y="126"/>
                </a:cxn>
                <a:cxn ang="0">
                  <a:pos x="0" y="112"/>
                </a:cxn>
                <a:cxn ang="0">
                  <a:pos x="2" y="96"/>
                </a:cxn>
                <a:cxn ang="0">
                  <a:pos x="2" y="82"/>
                </a:cxn>
                <a:cxn ang="0">
                  <a:pos x="2" y="67"/>
                </a:cxn>
                <a:cxn ang="0">
                  <a:pos x="6" y="53"/>
                </a:cxn>
                <a:cxn ang="0">
                  <a:pos x="6" y="37"/>
                </a:cxn>
                <a:cxn ang="0">
                  <a:pos x="9" y="23"/>
                </a:cxn>
                <a:cxn ang="0">
                  <a:pos x="11" y="14"/>
                </a:cxn>
              </a:cxnLst>
              <a:rect l="0" t="0" r="r" b="b"/>
              <a:pathLst>
                <a:path w="42" h="334">
                  <a:moveTo>
                    <a:pt x="11" y="14"/>
                  </a:moveTo>
                  <a:lnTo>
                    <a:pt x="42" y="0"/>
                  </a:lnTo>
                  <a:lnTo>
                    <a:pt x="40" y="2"/>
                  </a:lnTo>
                  <a:lnTo>
                    <a:pt x="39" y="5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7" y="15"/>
                  </a:lnTo>
                  <a:lnTo>
                    <a:pt x="37" y="19"/>
                  </a:lnTo>
                  <a:lnTo>
                    <a:pt x="37" y="23"/>
                  </a:lnTo>
                  <a:lnTo>
                    <a:pt x="37" y="29"/>
                  </a:lnTo>
                  <a:lnTo>
                    <a:pt x="35" y="32"/>
                  </a:lnTo>
                  <a:lnTo>
                    <a:pt x="35" y="37"/>
                  </a:lnTo>
                  <a:lnTo>
                    <a:pt x="35" y="42"/>
                  </a:lnTo>
                  <a:lnTo>
                    <a:pt x="35" y="47"/>
                  </a:lnTo>
                  <a:lnTo>
                    <a:pt x="35" y="53"/>
                  </a:lnTo>
                  <a:lnTo>
                    <a:pt x="35" y="58"/>
                  </a:lnTo>
                  <a:lnTo>
                    <a:pt x="35" y="64"/>
                  </a:lnTo>
                  <a:lnTo>
                    <a:pt x="37" y="70"/>
                  </a:lnTo>
                  <a:lnTo>
                    <a:pt x="37" y="75"/>
                  </a:lnTo>
                  <a:lnTo>
                    <a:pt x="37" y="82"/>
                  </a:lnTo>
                  <a:lnTo>
                    <a:pt x="37" y="88"/>
                  </a:lnTo>
                  <a:lnTo>
                    <a:pt x="37" y="93"/>
                  </a:lnTo>
                  <a:lnTo>
                    <a:pt x="37" y="100"/>
                  </a:lnTo>
                  <a:lnTo>
                    <a:pt x="37" y="106"/>
                  </a:lnTo>
                  <a:lnTo>
                    <a:pt x="39" y="113"/>
                  </a:lnTo>
                  <a:lnTo>
                    <a:pt x="39" y="120"/>
                  </a:lnTo>
                  <a:lnTo>
                    <a:pt x="39" y="126"/>
                  </a:lnTo>
                  <a:lnTo>
                    <a:pt x="39" y="133"/>
                  </a:lnTo>
                  <a:lnTo>
                    <a:pt x="39" y="140"/>
                  </a:lnTo>
                  <a:lnTo>
                    <a:pt x="39" y="147"/>
                  </a:lnTo>
                  <a:lnTo>
                    <a:pt x="39" y="152"/>
                  </a:lnTo>
                  <a:lnTo>
                    <a:pt x="40" y="159"/>
                  </a:lnTo>
                  <a:lnTo>
                    <a:pt x="40" y="166"/>
                  </a:lnTo>
                  <a:lnTo>
                    <a:pt x="40" y="173"/>
                  </a:lnTo>
                  <a:lnTo>
                    <a:pt x="40" y="180"/>
                  </a:lnTo>
                  <a:lnTo>
                    <a:pt x="40" y="187"/>
                  </a:lnTo>
                  <a:lnTo>
                    <a:pt x="40" y="193"/>
                  </a:lnTo>
                  <a:lnTo>
                    <a:pt x="40" y="200"/>
                  </a:lnTo>
                  <a:lnTo>
                    <a:pt x="40" y="207"/>
                  </a:lnTo>
                  <a:lnTo>
                    <a:pt x="40" y="213"/>
                  </a:lnTo>
                  <a:lnTo>
                    <a:pt x="40" y="220"/>
                  </a:lnTo>
                  <a:lnTo>
                    <a:pt x="40" y="227"/>
                  </a:lnTo>
                  <a:lnTo>
                    <a:pt x="39" y="232"/>
                  </a:lnTo>
                  <a:lnTo>
                    <a:pt x="39" y="238"/>
                  </a:lnTo>
                  <a:lnTo>
                    <a:pt x="39" y="245"/>
                  </a:lnTo>
                  <a:lnTo>
                    <a:pt x="39" y="250"/>
                  </a:lnTo>
                  <a:lnTo>
                    <a:pt x="37" y="256"/>
                  </a:lnTo>
                  <a:lnTo>
                    <a:pt x="37" y="263"/>
                  </a:lnTo>
                  <a:lnTo>
                    <a:pt x="35" y="269"/>
                  </a:lnTo>
                  <a:lnTo>
                    <a:pt x="35" y="274"/>
                  </a:lnTo>
                  <a:lnTo>
                    <a:pt x="35" y="278"/>
                  </a:lnTo>
                  <a:lnTo>
                    <a:pt x="33" y="284"/>
                  </a:lnTo>
                  <a:lnTo>
                    <a:pt x="31" y="288"/>
                  </a:lnTo>
                  <a:lnTo>
                    <a:pt x="31" y="294"/>
                  </a:lnTo>
                  <a:lnTo>
                    <a:pt x="28" y="298"/>
                  </a:lnTo>
                  <a:lnTo>
                    <a:pt x="28" y="302"/>
                  </a:lnTo>
                  <a:lnTo>
                    <a:pt x="26" y="306"/>
                  </a:lnTo>
                  <a:lnTo>
                    <a:pt x="24" y="312"/>
                  </a:lnTo>
                  <a:lnTo>
                    <a:pt x="22" y="315"/>
                  </a:lnTo>
                  <a:lnTo>
                    <a:pt x="18" y="319"/>
                  </a:lnTo>
                  <a:lnTo>
                    <a:pt x="17" y="322"/>
                  </a:lnTo>
                  <a:lnTo>
                    <a:pt x="15" y="325"/>
                  </a:lnTo>
                  <a:lnTo>
                    <a:pt x="9" y="330"/>
                  </a:lnTo>
                  <a:lnTo>
                    <a:pt x="4" y="334"/>
                  </a:lnTo>
                  <a:lnTo>
                    <a:pt x="4" y="329"/>
                  </a:lnTo>
                  <a:lnTo>
                    <a:pt x="4" y="325"/>
                  </a:lnTo>
                  <a:lnTo>
                    <a:pt x="4" y="319"/>
                  </a:lnTo>
                  <a:lnTo>
                    <a:pt x="4" y="313"/>
                  </a:lnTo>
                  <a:lnTo>
                    <a:pt x="4" y="309"/>
                  </a:lnTo>
                  <a:lnTo>
                    <a:pt x="4" y="304"/>
                  </a:lnTo>
                  <a:lnTo>
                    <a:pt x="4" y="299"/>
                  </a:lnTo>
                  <a:lnTo>
                    <a:pt x="6" y="294"/>
                  </a:lnTo>
                  <a:lnTo>
                    <a:pt x="6" y="288"/>
                  </a:lnTo>
                  <a:lnTo>
                    <a:pt x="6" y="284"/>
                  </a:lnTo>
                  <a:lnTo>
                    <a:pt x="6" y="278"/>
                  </a:lnTo>
                  <a:lnTo>
                    <a:pt x="6" y="273"/>
                  </a:lnTo>
                  <a:lnTo>
                    <a:pt x="6" y="269"/>
                  </a:lnTo>
                  <a:lnTo>
                    <a:pt x="6" y="263"/>
                  </a:lnTo>
                  <a:lnTo>
                    <a:pt x="6" y="259"/>
                  </a:lnTo>
                  <a:lnTo>
                    <a:pt x="6" y="253"/>
                  </a:lnTo>
                  <a:lnTo>
                    <a:pt x="4" y="248"/>
                  </a:lnTo>
                  <a:lnTo>
                    <a:pt x="4" y="243"/>
                  </a:lnTo>
                  <a:lnTo>
                    <a:pt x="4" y="238"/>
                  </a:lnTo>
                  <a:lnTo>
                    <a:pt x="4" y="232"/>
                  </a:lnTo>
                  <a:lnTo>
                    <a:pt x="4" y="227"/>
                  </a:lnTo>
                  <a:lnTo>
                    <a:pt x="4" y="222"/>
                  </a:lnTo>
                  <a:lnTo>
                    <a:pt x="4" y="217"/>
                  </a:lnTo>
                  <a:lnTo>
                    <a:pt x="4" y="213"/>
                  </a:lnTo>
                  <a:lnTo>
                    <a:pt x="2" y="207"/>
                  </a:lnTo>
                  <a:lnTo>
                    <a:pt x="2" y="201"/>
                  </a:lnTo>
                  <a:lnTo>
                    <a:pt x="2" y="196"/>
                  </a:lnTo>
                  <a:lnTo>
                    <a:pt x="2" y="192"/>
                  </a:lnTo>
                  <a:lnTo>
                    <a:pt x="2" y="186"/>
                  </a:lnTo>
                  <a:lnTo>
                    <a:pt x="2" y="182"/>
                  </a:lnTo>
                  <a:lnTo>
                    <a:pt x="2" y="176"/>
                  </a:lnTo>
                  <a:lnTo>
                    <a:pt x="2" y="172"/>
                  </a:lnTo>
                  <a:lnTo>
                    <a:pt x="2" y="166"/>
                  </a:lnTo>
                  <a:lnTo>
                    <a:pt x="2" y="161"/>
                  </a:lnTo>
                  <a:lnTo>
                    <a:pt x="2" y="157"/>
                  </a:lnTo>
                  <a:lnTo>
                    <a:pt x="2" y="151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2" y="96"/>
                  </a:lnTo>
                  <a:lnTo>
                    <a:pt x="2" y="92"/>
                  </a:lnTo>
                  <a:lnTo>
                    <a:pt x="2" y="86"/>
                  </a:lnTo>
                  <a:lnTo>
                    <a:pt x="2" y="82"/>
                  </a:lnTo>
                  <a:lnTo>
                    <a:pt x="2" y="77"/>
                  </a:lnTo>
                  <a:lnTo>
                    <a:pt x="2" y="72"/>
                  </a:lnTo>
                  <a:lnTo>
                    <a:pt x="2" y="67"/>
                  </a:lnTo>
                  <a:lnTo>
                    <a:pt x="4" y="63"/>
                  </a:lnTo>
                  <a:lnTo>
                    <a:pt x="4" y="57"/>
                  </a:lnTo>
                  <a:lnTo>
                    <a:pt x="6" y="53"/>
                  </a:lnTo>
                  <a:lnTo>
                    <a:pt x="6" y="47"/>
                  </a:lnTo>
                  <a:lnTo>
                    <a:pt x="6" y="42"/>
                  </a:lnTo>
                  <a:lnTo>
                    <a:pt x="6" y="37"/>
                  </a:lnTo>
                  <a:lnTo>
                    <a:pt x="7" y="32"/>
                  </a:lnTo>
                  <a:lnTo>
                    <a:pt x="9" y="28"/>
                  </a:lnTo>
                  <a:lnTo>
                    <a:pt x="9" y="23"/>
                  </a:lnTo>
                  <a:lnTo>
                    <a:pt x="11" y="18"/>
                  </a:lnTo>
                  <a:lnTo>
                    <a:pt x="11" y="14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06" name="Freeform 118"/>
            <p:cNvSpPr>
              <a:spLocks/>
            </p:cNvSpPr>
            <p:nvPr/>
          </p:nvSpPr>
          <p:spPr bwMode="auto">
            <a:xfrm>
              <a:off x="1456" y="2087"/>
              <a:ext cx="59" cy="51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96" y="2"/>
                </a:cxn>
                <a:cxn ang="0">
                  <a:pos x="105" y="4"/>
                </a:cxn>
                <a:cxn ang="0">
                  <a:pos x="114" y="7"/>
                </a:cxn>
                <a:cxn ang="0">
                  <a:pos x="114" y="10"/>
                </a:cxn>
                <a:cxn ang="0">
                  <a:pos x="107" y="14"/>
                </a:cxn>
                <a:cxn ang="0">
                  <a:pos x="97" y="20"/>
                </a:cxn>
                <a:cxn ang="0">
                  <a:pos x="90" y="24"/>
                </a:cxn>
                <a:cxn ang="0">
                  <a:pos x="81" y="28"/>
                </a:cxn>
                <a:cxn ang="0">
                  <a:pos x="73" y="32"/>
                </a:cxn>
                <a:cxn ang="0">
                  <a:pos x="61" y="41"/>
                </a:cxn>
                <a:cxn ang="0">
                  <a:pos x="46" y="51"/>
                </a:cxn>
                <a:cxn ang="0">
                  <a:pos x="37" y="58"/>
                </a:cxn>
                <a:cxn ang="0">
                  <a:pos x="31" y="65"/>
                </a:cxn>
                <a:cxn ang="0">
                  <a:pos x="28" y="70"/>
                </a:cxn>
                <a:cxn ang="0">
                  <a:pos x="24" y="77"/>
                </a:cxn>
                <a:cxn ang="0">
                  <a:pos x="22" y="84"/>
                </a:cxn>
                <a:cxn ang="0">
                  <a:pos x="22" y="91"/>
                </a:cxn>
                <a:cxn ang="0">
                  <a:pos x="16" y="97"/>
                </a:cxn>
                <a:cxn ang="0">
                  <a:pos x="5" y="100"/>
                </a:cxn>
                <a:cxn ang="0">
                  <a:pos x="0" y="97"/>
                </a:cxn>
                <a:cxn ang="0">
                  <a:pos x="2" y="87"/>
                </a:cxn>
                <a:cxn ang="0">
                  <a:pos x="5" y="80"/>
                </a:cxn>
                <a:cxn ang="0">
                  <a:pos x="7" y="72"/>
                </a:cxn>
                <a:cxn ang="0">
                  <a:pos x="11" y="63"/>
                </a:cxn>
                <a:cxn ang="0">
                  <a:pos x="15" y="56"/>
                </a:cxn>
                <a:cxn ang="0">
                  <a:pos x="18" y="49"/>
                </a:cxn>
                <a:cxn ang="0">
                  <a:pos x="22" y="42"/>
                </a:cxn>
                <a:cxn ang="0">
                  <a:pos x="28" y="37"/>
                </a:cxn>
                <a:cxn ang="0">
                  <a:pos x="31" y="31"/>
                </a:cxn>
                <a:cxn ang="0">
                  <a:pos x="40" y="23"/>
                </a:cxn>
                <a:cxn ang="0">
                  <a:pos x="51" y="14"/>
                </a:cxn>
                <a:cxn ang="0">
                  <a:pos x="59" y="10"/>
                </a:cxn>
                <a:cxn ang="0">
                  <a:pos x="68" y="6"/>
                </a:cxn>
                <a:cxn ang="0">
                  <a:pos x="79" y="2"/>
                </a:cxn>
                <a:cxn ang="0">
                  <a:pos x="84" y="0"/>
                </a:cxn>
              </a:cxnLst>
              <a:rect l="0" t="0" r="r" b="b"/>
              <a:pathLst>
                <a:path w="118" h="102">
                  <a:moveTo>
                    <a:pt x="84" y="0"/>
                  </a:moveTo>
                  <a:lnTo>
                    <a:pt x="88" y="0"/>
                  </a:lnTo>
                  <a:lnTo>
                    <a:pt x="92" y="2"/>
                  </a:lnTo>
                  <a:lnTo>
                    <a:pt x="96" y="2"/>
                  </a:lnTo>
                  <a:lnTo>
                    <a:pt x="101" y="3"/>
                  </a:lnTo>
                  <a:lnTo>
                    <a:pt x="105" y="4"/>
                  </a:lnTo>
                  <a:lnTo>
                    <a:pt x="108" y="6"/>
                  </a:lnTo>
                  <a:lnTo>
                    <a:pt x="114" y="7"/>
                  </a:lnTo>
                  <a:lnTo>
                    <a:pt x="118" y="9"/>
                  </a:lnTo>
                  <a:lnTo>
                    <a:pt x="114" y="10"/>
                  </a:lnTo>
                  <a:lnTo>
                    <a:pt x="110" y="13"/>
                  </a:lnTo>
                  <a:lnTo>
                    <a:pt x="107" y="14"/>
                  </a:lnTo>
                  <a:lnTo>
                    <a:pt x="103" y="17"/>
                  </a:lnTo>
                  <a:lnTo>
                    <a:pt x="97" y="20"/>
                  </a:lnTo>
                  <a:lnTo>
                    <a:pt x="94" y="21"/>
                  </a:lnTo>
                  <a:lnTo>
                    <a:pt x="90" y="24"/>
                  </a:lnTo>
                  <a:lnTo>
                    <a:pt x="86" y="27"/>
                  </a:lnTo>
                  <a:lnTo>
                    <a:pt x="81" y="28"/>
                  </a:lnTo>
                  <a:lnTo>
                    <a:pt x="77" y="31"/>
                  </a:lnTo>
                  <a:lnTo>
                    <a:pt x="73" y="32"/>
                  </a:lnTo>
                  <a:lnTo>
                    <a:pt x="70" y="35"/>
                  </a:lnTo>
                  <a:lnTo>
                    <a:pt x="61" y="41"/>
                  </a:lnTo>
                  <a:lnTo>
                    <a:pt x="55" y="45"/>
                  </a:lnTo>
                  <a:lnTo>
                    <a:pt x="46" y="51"/>
                  </a:lnTo>
                  <a:lnTo>
                    <a:pt x="40" y="55"/>
                  </a:lnTo>
                  <a:lnTo>
                    <a:pt x="37" y="58"/>
                  </a:lnTo>
                  <a:lnTo>
                    <a:pt x="35" y="60"/>
                  </a:lnTo>
                  <a:lnTo>
                    <a:pt x="31" y="65"/>
                  </a:lnTo>
                  <a:lnTo>
                    <a:pt x="29" y="67"/>
                  </a:lnTo>
                  <a:lnTo>
                    <a:pt x="28" y="70"/>
                  </a:lnTo>
                  <a:lnTo>
                    <a:pt x="26" y="73"/>
                  </a:lnTo>
                  <a:lnTo>
                    <a:pt x="24" y="77"/>
                  </a:lnTo>
                  <a:lnTo>
                    <a:pt x="24" y="80"/>
                  </a:lnTo>
                  <a:lnTo>
                    <a:pt x="22" y="84"/>
                  </a:lnTo>
                  <a:lnTo>
                    <a:pt x="22" y="87"/>
                  </a:lnTo>
                  <a:lnTo>
                    <a:pt x="22" y="91"/>
                  </a:lnTo>
                  <a:lnTo>
                    <a:pt x="22" y="95"/>
                  </a:lnTo>
                  <a:lnTo>
                    <a:pt x="16" y="97"/>
                  </a:lnTo>
                  <a:lnTo>
                    <a:pt x="11" y="98"/>
                  </a:lnTo>
                  <a:lnTo>
                    <a:pt x="5" y="100"/>
                  </a:lnTo>
                  <a:lnTo>
                    <a:pt x="0" y="102"/>
                  </a:lnTo>
                  <a:lnTo>
                    <a:pt x="0" y="97"/>
                  </a:lnTo>
                  <a:lnTo>
                    <a:pt x="2" y="93"/>
                  </a:lnTo>
                  <a:lnTo>
                    <a:pt x="2" y="87"/>
                  </a:lnTo>
                  <a:lnTo>
                    <a:pt x="4" y="84"/>
                  </a:lnTo>
                  <a:lnTo>
                    <a:pt x="5" y="80"/>
                  </a:lnTo>
                  <a:lnTo>
                    <a:pt x="7" y="76"/>
                  </a:lnTo>
                  <a:lnTo>
                    <a:pt x="7" y="72"/>
                  </a:lnTo>
                  <a:lnTo>
                    <a:pt x="9" y="67"/>
                  </a:lnTo>
                  <a:lnTo>
                    <a:pt x="11" y="63"/>
                  </a:lnTo>
                  <a:lnTo>
                    <a:pt x="13" y="59"/>
                  </a:lnTo>
                  <a:lnTo>
                    <a:pt x="15" y="56"/>
                  </a:lnTo>
                  <a:lnTo>
                    <a:pt x="16" y="53"/>
                  </a:lnTo>
                  <a:lnTo>
                    <a:pt x="18" y="49"/>
                  </a:lnTo>
                  <a:lnTo>
                    <a:pt x="20" y="46"/>
                  </a:lnTo>
                  <a:lnTo>
                    <a:pt x="22" y="42"/>
                  </a:lnTo>
                  <a:lnTo>
                    <a:pt x="26" y="39"/>
                  </a:lnTo>
                  <a:lnTo>
                    <a:pt x="28" y="37"/>
                  </a:lnTo>
                  <a:lnTo>
                    <a:pt x="29" y="34"/>
                  </a:lnTo>
                  <a:lnTo>
                    <a:pt x="31" y="31"/>
                  </a:lnTo>
                  <a:lnTo>
                    <a:pt x="35" y="28"/>
                  </a:lnTo>
                  <a:lnTo>
                    <a:pt x="40" y="23"/>
                  </a:lnTo>
                  <a:lnTo>
                    <a:pt x="48" y="17"/>
                  </a:lnTo>
                  <a:lnTo>
                    <a:pt x="51" y="14"/>
                  </a:lnTo>
                  <a:lnTo>
                    <a:pt x="55" y="13"/>
                  </a:lnTo>
                  <a:lnTo>
                    <a:pt x="59" y="10"/>
                  </a:lnTo>
                  <a:lnTo>
                    <a:pt x="64" y="9"/>
                  </a:lnTo>
                  <a:lnTo>
                    <a:pt x="68" y="6"/>
                  </a:lnTo>
                  <a:lnTo>
                    <a:pt x="73" y="4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07" name="Freeform 119"/>
            <p:cNvSpPr>
              <a:spLocks/>
            </p:cNvSpPr>
            <p:nvPr/>
          </p:nvSpPr>
          <p:spPr bwMode="auto">
            <a:xfrm>
              <a:off x="1588" y="2263"/>
              <a:ext cx="29" cy="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" y="94"/>
                </a:cxn>
                <a:cxn ang="0">
                  <a:pos x="51" y="94"/>
                </a:cxn>
                <a:cxn ang="0">
                  <a:pos x="46" y="94"/>
                </a:cxn>
                <a:cxn ang="0">
                  <a:pos x="42" y="94"/>
                </a:cxn>
                <a:cxn ang="0">
                  <a:pos x="36" y="93"/>
                </a:cxn>
                <a:cxn ang="0">
                  <a:pos x="29" y="90"/>
                </a:cxn>
                <a:cxn ang="0">
                  <a:pos x="23" y="86"/>
                </a:cxn>
                <a:cxn ang="0">
                  <a:pos x="20" y="83"/>
                </a:cxn>
                <a:cxn ang="0">
                  <a:pos x="18" y="80"/>
                </a:cxn>
                <a:cxn ang="0">
                  <a:pos x="16" y="77"/>
                </a:cxn>
                <a:cxn ang="0">
                  <a:pos x="14" y="74"/>
                </a:cxn>
                <a:cxn ang="0">
                  <a:pos x="12" y="70"/>
                </a:cxn>
                <a:cxn ang="0">
                  <a:pos x="11" y="66"/>
                </a:cxn>
                <a:cxn ang="0">
                  <a:pos x="9" y="62"/>
                </a:cxn>
                <a:cxn ang="0">
                  <a:pos x="9" y="59"/>
                </a:cxn>
                <a:cxn ang="0">
                  <a:pos x="7" y="55"/>
                </a:cxn>
                <a:cxn ang="0">
                  <a:pos x="5" y="51"/>
                </a:cxn>
                <a:cxn ang="0">
                  <a:pos x="3" y="46"/>
                </a:cxn>
                <a:cxn ang="0">
                  <a:pos x="3" y="42"/>
                </a:cxn>
                <a:cxn ang="0">
                  <a:pos x="3" y="38"/>
                </a:cxn>
                <a:cxn ang="0">
                  <a:pos x="3" y="34"/>
                </a:cxn>
                <a:cxn ang="0">
                  <a:pos x="1" y="29"/>
                </a:cxn>
                <a:cxn ang="0">
                  <a:pos x="1" y="25"/>
                </a:cxn>
                <a:cxn ang="0">
                  <a:pos x="1" y="21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0" y="11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" h="94">
                  <a:moveTo>
                    <a:pt x="0" y="0"/>
                  </a:moveTo>
                  <a:lnTo>
                    <a:pt x="57" y="94"/>
                  </a:lnTo>
                  <a:lnTo>
                    <a:pt x="51" y="94"/>
                  </a:lnTo>
                  <a:lnTo>
                    <a:pt x="46" y="94"/>
                  </a:lnTo>
                  <a:lnTo>
                    <a:pt x="42" y="94"/>
                  </a:lnTo>
                  <a:lnTo>
                    <a:pt x="36" y="93"/>
                  </a:lnTo>
                  <a:lnTo>
                    <a:pt x="29" y="90"/>
                  </a:lnTo>
                  <a:lnTo>
                    <a:pt x="23" y="86"/>
                  </a:lnTo>
                  <a:lnTo>
                    <a:pt x="20" y="83"/>
                  </a:lnTo>
                  <a:lnTo>
                    <a:pt x="18" y="80"/>
                  </a:lnTo>
                  <a:lnTo>
                    <a:pt x="16" y="77"/>
                  </a:lnTo>
                  <a:lnTo>
                    <a:pt x="14" y="74"/>
                  </a:lnTo>
                  <a:lnTo>
                    <a:pt x="12" y="70"/>
                  </a:lnTo>
                  <a:lnTo>
                    <a:pt x="11" y="66"/>
                  </a:lnTo>
                  <a:lnTo>
                    <a:pt x="9" y="62"/>
                  </a:lnTo>
                  <a:lnTo>
                    <a:pt x="9" y="59"/>
                  </a:lnTo>
                  <a:lnTo>
                    <a:pt x="7" y="55"/>
                  </a:lnTo>
                  <a:lnTo>
                    <a:pt x="5" y="51"/>
                  </a:lnTo>
                  <a:lnTo>
                    <a:pt x="3" y="46"/>
                  </a:lnTo>
                  <a:lnTo>
                    <a:pt x="3" y="42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1" y="29"/>
                  </a:lnTo>
                  <a:lnTo>
                    <a:pt x="1" y="25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08" name="Freeform 120"/>
            <p:cNvSpPr>
              <a:spLocks/>
            </p:cNvSpPr>
            <p:nvPr/>
          </p:nvSpPr>
          <p:spPr bwMode="auto">
            <a:xfrm>
              <a:off x="1857" y="2169"/>
              <a:ext cx="29" cy="13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9" y="10"/>
                </a:cxn>
                <a:cxn ang="0">
                  <a:pos x="15" y="16"/>
                </a:cxn>
                <a:cxn ang="0">
                  <a:pos x="20" y="23"/>
                </a:cxn>
                <a:cxn ang="0">
                  <a:pos x="26" y="30"/>
                </a:cxn>
                <a:cxn ang="0">
                  <a:pos x="30" y="37"/>
                </a:cxn>
                <a:cxn ang="0">
                  <a:pos x="35" y="44"/>
                </a:cxn>
                <a:cxn ang="0">
                  <a:pos x="39" y="52"/>
                </a:cxn>
                <a:cxn ang="0">
                  <a:pos x="42" y="59"/>
                </a:cxn>
                <a:cxn ang="0">
                  <a:pos x="46" y="68"/>
                </a:cxn>
                <a:cxn ang="0">
                  <a:pos x="48" y="76"/>
                </a:cxn>
                <a:cxn ang="0">
                  <a:pos x="52" y="83"/>
                </a:cxn>
                <a:cxn ang="0">
                  <a:pos x="53" y="91"/>
                </a:cxn>
                <a:cxn ang="0">
                  <a:pos x="55" y="100"/>
                </a:cxn>
                <a:cxn ang="0">
                  <a:pos x="57" y="108"/>
                </a:cxn>
                <a:cxn ang="0">
                  <a:pos x="59" y="117"/>
                </a:cxn>
                <a:cxn ang="0">
                  <a:pos x="59" y="126"/>
                </a:cxn>
                <a:cxn ang="0">
                  <a:pos x="59" y="135"/>
                </a:cxn>
                <a:cxn ang="0">
                  <a:pos x="59" y="143"/>
                </a:cxn>
                <a:cxn ang="0">
                  <a:pos x="59" y="152"/>
                </a:cxn>
                <a:cxn ang="0">
                  <a:pos x="59" y="160"/>
                </a:cxn>
                <a:cxn ang="0">
                  <a:pos x="59" y="170"/>
                </a:cxn>
                <a:cxn ang="0">
                  <a:pos x="57" y="177"/>
                </a:cxn>
                <a:cxn ang="0">
                  <a:pos x="55" y="187"/>
                </a:cxn>
                <a:cxn ang="0">
                  <a:pos x="55" y="195"/>
                </a:cxn>
                <a:cxn ang="0">
                  <a:pos x="53" y="203"/>
                </a:cxn>
                <a:cxn ang="0">
                  <a:pos x="52" y="212"/>
                </a:cxn>
                <a:cxn ang="0">
                  <a:pos x="48" y="219"/>
                </a:cxn>
                <a:cxn ang="0">
                  <a:pos x="46" y="227"/>
                </a:cxn>
                <a:cxn ang="0">
                  <a:pos x="44" y="236"/>
                </a:cxn>
                <a:cxn ang="0">
                  <a:pos x="41" y="243"/>
                </a:cxn>
                <a:cxn ang="0">
                  <a:pos x="39" y="251"/>
                </a:cxn>
                <a:cxn ang="0">
                  <a:pos x="31" y="257"/>
                </a:cxn>
                <a:cxn ang="0">
                  <a:pos x="22" y="260"/>
                </a:cxn>
                <a:cxn ang="0">
                  <a:pos x="17" y="257"/>
                </a:cxn>
                <a:cxn ang="0">
                  <a:pos x="15" y="247"/>
                </a:cxn>
                <a:cxn ang="0">
                  <a:pos x="15" y="237"/>
                </a:cxn>
                <a:cxn ang="0">
                  <a:pos x="15" y="227"/>
                </a:cxn>
                <a:cxn ang="0">
                  <a:pos x="17" y="219"/>
                </a:cxn>
                <a:cxn ang="0">
                  <a:pos x="17" y="213"/>
                </a:cxn>
                <a:cxn ang="0">
                  <a:pos x="19" y="205"/>
                </a:cxn>
                <a:cxn ang="0">
                  <a:pos x="20" y="195"/>
                </a:cxn>
                <a:cxn ang="0">
                  <a:pos x="22" y="189"/>
                </a:cxn>
                <a:cxn ang="0">
                  <a:pos x="22" y="182"/>
                </a:cxn>
                <a:cxn ang="0">
                  <a:pos x="24" y="177"/>
                </a:cxn>
                <a:cxn ang="0">
                  <a:pos x="26" y="170"/>
                </a:cxn>
                <a:cxn ang="0">
                  <a:pos x="26" y="163"/>
                </a:cxn>
                <a:cxn ang="0">
                  <a:pos x="28" y="156"/>
                </a:cxn>
                <a:cxn ang="0">
                  <a:pos x="30" y="149"/>
                </a:cxn>
                <a:cxn ang="0">
                  <a:pos x="30" y="142"/>
                </a:cxn>
                <a:cxn ang="0">
                  <a:pos x="30" y="133"/>
                </a:cxn>
                <a:cxn ang="0">
                  <a:pos x="30" y="126"/>
                </a:cxn>
                <a:cxn ang="0">
                  <a:pos x="30" y="119"/>
                </a:cxn>
                <a:cxn ang="0">
                  <a:pos x="30" y="111"/>
                </a:cxn>
                <a:cxn ang="0">
                  <a:pos x="30" y="103"/>
                </a:cxn>
                <a:cxn ang="0">
                  <a:pos x="30" y="94"/>
                </a:cxn>
                <a:cxn ang="0">
                  <a:pos x="28" y="87"/>
                </a:cxn>
                <a:cxn ang="0">
                  <a:pos x="26" y="79"/>
                </a:cxn>
                <a:cxn ang="0">
                  <a:pos x="26" y="70"/>
                </a:cxn>
                <a:cxn ang="0">
                  <a:pos x="22" y="62"/>
                </a:cxn>
                <a:cxn ang="0">
                  <a:pos x="20" y="54"/>
                </a:cxn>
                <a:cxn ang="0">
                  <a:pos x="0" y="0"/>
                </a:cxn>
              </a:cxnLst>
              <a:rect l="0" t="0" r="r" b="b"/>
              <a:pathLst>
                <a:path w="59" h="261">
                  <a:moveTo>
                    <a:pt x="0" y="0"/>
                  </a:moveTo>
                  <a:lnTo>
                    <a:pt x="2" y="3"/>
                  </a:lnTo>
                  <a:lnTo>
                    <a:pt x="6" y="6"/>
                  </a:lnTo>
                  <a:lnTo>
                    <a:pt x="9" y="10"/>
                  </a:lnTo>
                  <a:lnTo>
                    <a:pt x="13" y="13"/>
                  </a:lnTo>
                  <a:lnTo>
                    <a:pt x="15" y="16"/>
                  </a:lnTo>
                  <a:lnTo>
                    <a:pt x="19" y="20"/>
                  </a:lnTo>
                  <a:lnTo>
                    <a:pt x="20" y="23"/>
                  </a:lnTo>
                  <a:lnTo>
                    <a:pt x="24" y="27"/>
                  </a:lnTo>
                  <a:lnTo>
                    <a:pt x="26" y="30"/>
                  </a:lnTo>
                  <a:lnTo>
                    <a:pt x="28" y="33"/>
                  </a:lnTo>
                  <a:lnTo>
                    <a:pt x="30" y="37"/>
                  </a:lnTo>
                  <a:lnTo>
                    <a:pt x="33" y="41"/>
                  </a:lnTo>
                  <a:lnTo>
                    <a:pt x="35" y="44"/>
                  </a:lnTo>
                  <a:lnTo>
                    <a:pt x="37" y="48"/>
                  </a:lnTo>
                  <a:lnTo>
                    <a:pt x="39" y="52"/>
                  </a:lnTo>
                  <a:lnTo>
                    <a:pt x="42" y="56"/>
                  </a:lnTo>
                  <a:lnTo>
                    <a:pt x="42" y="59"/>
                  </a:lnTo>
                  <a:lnTo>
                    <a:pt x="44" y="63"/>
                  </a:lnTo>
                  <a:lnTo>
                    <a:pt x="46" y="68"/>
                  </a:lnTo>
                  <a:lnTo>
                    <a:pt x="48" y="72"/>
                  </a:lnTo>
                  <a:lnTo>
                    <a:pt x="48" y="76"/>
                  </a:lnTo>
                  <a:lnTo>
                    <a:pt x="50" y="80"/>
                  </a:lnTo>
                  <a:lnTo>
                    <a:pt x="52" y="83"/>
                  </a:lnTo>
                  <a:lnTo>
                    <a:pt x="53" y="89"/>
                  </a:lnTo>
                  <a:lnTo>
                    <a:pt x="53" y="91"/>
                  </a:lnTo>
                  <a:lnTo>
                    <a:pt x="55" y="96"/>
                  </a:lnTo>
                  <a:lnTo>
                    <a:pt x="55" y="100"/>
                  </a:lnTo>
                  <a:lnTo>
                    <a:pt x="57" y="104"/>
                  </a:lnTo>
                  <a:lnTo>
                    <a:pt x="57" y="108"/>
                  </a:lnTo>
                  <a:lnTo>
                    <a:pt x="59" y="114"/>
                  </a:lnTo>
                  <a:lnTo>
                    <a:pt x="59" y="117"/>
                  </a:lnTo>
                  <a:lnTo>
                    <a:pt x="59" y="122"/>
                  </a:lnTo>
                  <a:lnTo>
                    <a:pt x="59" y="126"/>
                  </a:lnTo>
                  <a:lnTo>
                    <a:pt x="59" y="131"/>
                  </a:lnTo>
                  <a:lnTo>
                    <a:pt x="59" y="135"/>
                  </a:lnTo>
                  <a:lnTo>
                    <a:pt x="59" y="139"/>
                  </a:lnTo>
                  <a:lnTo>
                    <a:pt x="59" y="143"/>
                  </a:lnTo>
                  <a:lnTo>
                    <a:pt x="59" y="147"/>
                  </a:lnTo>
                  <a:lnTo>
                    <a:pt x="59" y="152"/>
                  </a:lnTo>
                  <a:lnTo>
                    <a:pt x="59" y="157"/>
                  </a:lnTo>
                  <a:lnTo>
                    <a:pt x="59" y="160"/>
                  </a:lnTo>
                  <a:lnTo>
                    <a:pt x="59" y="164"/>
                  </a:lnTo>
                  <a:lnTo>
                    <a:pt x="59" y="170"/>
                  </a:lnTo>
                  <a:lnTo>
                    <a:pt x="59" y="174"/>
                  </a:lnTo>
                  <a:lnTo>
                    <a:pt x="57" y="177"/>
                  </a:lnTo>
                  <a:lnTo>
                    <a:pt x="57" y="182"/>
                  </a:lnTo>
                  <a:lnTo>
                    <a:pt x="55" y="187"/>
                  </a:lnTo>
                  <a:lnTo>
                    <a:pt x="55" y="191"/>
                  </a:lnTo>
                  <a:lnTo>
                    <a:pt x="55" y="195"/>
                  </a:lnTo>
                  <a:lnTo>
                    <a:pt x="53" y="199"/>
                  </a:lnTo>
                  <a:lnTo>
                    <a:pt x="53" y="203"/>
                  </a:lnTo>
                  <a:lnTo>
                    <a:pt x="52" y="208"/>
                  </a:lnTo>
                  <a:lnTo>
                    <a:pt x="52" y="212"/>
                  </a:lnTo>
                  <a:lnTo>
                    <a:pt x="50" y="216"/>
                  </a:lnTo>
                  <a:lnTo>
                    <a:pt x="48" y="219"/>
                  </a:lnTo>
                  <a:lnTo>
                    <a:pt x="48" y="224"/>
                  </a:lnTo>
                  <a:lnTo>
                    <a:pt x="46" y="227"/>
                  </a:lnTo>
                  <a:lnTo>
                    <a:pt x="46" y="232"/>
                  </a:lnTo>
                  <a:lnTo>
                    <a:pt x="44" y="236"/>
                  </a:lnTo>
                  <a:lnTo>
                    <a:pt x="42" y="240"/>
                  </a:lnTo>
                  <a:lnTo>
                    <a:pt x="41" y="243"/>
                  </a:lnTo>
                  <a:lnTo>
                    <a:pt x="41" y="247"/>
                  </a:lnTo>
                  <a:lnTo>
                    <a:pt x="39" y="251"/>
                  </a:lnTo>
                  <a:lnTo>
                    <a:pt x="37" y="255"/>
                  </a:lnTo>
                  <a:lnTo>
                    <a:pt x="31" y="257"/>
                  </a:lnTo>
                  <a:lnTo>
                    <a:pt x="28" y="258"/>
                  </a:lnTo>
                  <a:lnTo>
                    <a:pt x="22" y="260"/>
                  </a:lnTo>
                  <a:lnTo>
                    <a:pt x="19" y="261"/>
                  </a:lnTo>
                  <a:lnTo>
                    <a:pt x="17" y="257"/>
                  </a:lnTo>
                  <a:lnTo>
                    <a:pt x="15" y="253"/>
                  </a:lnTo>
                  <a:lnTo>
                    <a:pt x="15" y="247"/>
                  </a:lnTo>
                  <a:lnTo>
                    <a:pt x="15" y="243"/>
                  </a:lnTo>
                  <a:lnTo>
                    <a:pt x="15" y="237"/>
                  </a:lnTo>
                  <a:lnTo>
                    <a:pt x="15" y="233"/>
                  </a:lnTo>
                  <a:lnTo>
                    <a:pt x="15" y="227"/>
                  </a:lnTo>
                  <a:lnTo>
                    <a:pt x="17" y="222"/>
                  </a:lnTo>
                  <a:lnTo>
                    <a:pt x="17" y="219"/>
                  </a:lnTo>
                  <a:lnTo>
                    <a:pt x="17" y="216"/>
                  </a:lnTo>
                  <a:lnTo>
                    <a:pt x="17" y="213"/>
                  </a:lnTo>
                  <a:lnTo>
                    <a:pt x="19" y="210"/>
                  </a:lnTo>
                  <a:lnTo>
                    <a:pt x="19" y="205"/>
                  </a:lnTo>
                  <a:lnTo>
                    <a:pt x="20" y="199"/>
                  </a:lnTo>
                  <a:lnTo>
                    <a:pt x="20" y="195"/>
                  </a:lnTo>
                  <a:lnTo>
                    <a:pt x="20" y="192"/>
                  </a:lnTo>
                  <a:lnTo>
                    <a:pt x="22" y="189"/>
                  </a:lnTo>
                  <a:lnTo>
                    <a:pt x="22" y="187"/>
                  </a:lnTo>
                  <a:lnTo>
                    <a:pt x="22" y="182"/>
                  </a:lnTo>
                  <a:lnTo>
                    <a:pt x="24" y="180"/>
                  </a:lnTo>
                  <a:lnTo>
                    <a:pt x="24" y="177"/>
                  </a:lnTo>
                  <a:lnTo>
                    <a:pt x="26" y="174"/>
                  </a:lnTo>
                  <a:lnTo>
                    <a:pt x="26" y="170"/>
                  </a:lnTo>
                  <a:lnTo>
                    <a:pt x="26" y="167"/>
                  </a:lnTo>
                  <a:lnTo>
                    <a:pt x="26" y="163"/>
                  </a:lnTo>
                  <a:lnTo>
                    <a:pt x="28" y="159"/>
                  </a:lnTo>
                  <a:lnTo>
                    <a:pt x="28" y="156"/>
                  </a:lnTo>
                  <a:lnTo>
                    <a:pt x="28" y="152"/>
                  </a:lnTo>
                  <a:lnTo>
                    <a:pt x="30" y="149"/>
                  </a:lnTo>
                  <a:lnTo>
                    <a:pt x="30" y="145"/>
                  </a:lnTo>
                  <a:lnTo>
                    <a:pt x="30" y="142"/>
                  </a:lnTo>
                  <a:lnTo>
                    <a:pt x="30" y="138"/>
                  </a:lnTo>
                  <a:lnTo>
                    <a:pt x="30" y="133"/>
                  </a:lnTo>
                  <a:lnTo>
                    <a:pt x="30" y="131"/>
                  </a:lnTo>
                  <a:lnTo>
                    <a:pt x="30" y="126"/>
                  </a:lnTo>
                  <a:lnTo>
                    <a:pt x="30" y="122"/>
                  </a:lnTo>
                  <a:lnTo>
                    <a:pt x="30" y="119"/>
                  </a:lnTo>
                  <a:lnTo>
                    <a:pt x="31" y="115"/>
                  </a:lnTo>
                  <a:lnTo>
                    <a:pt x="30" y="111"/>
                  </a:lnTo>
                  <a:lnTo>
                    <a:pt x="30" y="107"/>
                  </a:lnTo>
                  <a:lnTo>
                    <a:pt x="30" y="103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91"/>
                  </a:lnTo>
                  <a:lnTo>
                    <a:pt x="28" y="87"/>
                  </a:lnTo>
                  <a:lnTo>
                    <a:pt x="28" y="83"/>
                  </a:lnTo>
                  <a:lnTo>
                    <a:pt x="26" y="79"/>
                  </a:lnTo>
                  <a:lnTo>
                    <a:pt x="26" y="75"/>
                  </a:lnTo>
                  <a:lnTo>
                    <a:pt x="26" y="70"/>
                  </a:lnTo>
                  <a:lnTo>
                    <a:pt x="24" y="66"/>
                  </a:lnTo>
                  <a:lnTo>
                    <a:pt x="22" y="62"/>
                  </a:lnTo>
                  <a:lnTo>
                    <a:pt x="22" y="58"/>
                  </a:lnTo>
                  <a:lnTo>
                    <a:pt x="20" y="54"/>
                  </a:lnTo>
                  <a:lnTo>
                    <a:pt x="19" y="4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09" name="Freeform 121"/>
            <p:cNvSpPr>
              <a:spLocks/>
            </p:cNvSpPr>
            <p:nvPr/>
          </p:nvSpPr>
          <p:spPr bwMode="auto">
            <a:xfrm>
              <a:off x="1509" y="2061"/>
              <a:ext cx="85" cy="98"/>
            </a:xfrm>
            <a:custGeom>
              <a:avLst/>
              <a:gdLst/>
              <a:ahLst/>
              <a:cxnLst>
                <a:cxn ang="0">
                  <a:pos x="5" y="2"/>
                </a:cxn>
                <a:cxn ang="0">
                  <a:pos x="16" y="7"/>
                </a:cxn>
                <a:cxn ang="0">
                  <a:pos x="29" y="16"/>
                </a:cxn>
                <a:cxn ang="0">
                  <a:pos x="38" y="23"/>
                </a:cxn>
                <a:cxn ang="0">
                  <a:pos x="45" y="28"/>
                </a:cxn>
                <a:cxn ang="0">
                  <a:pos x="51" y="34"/>
                </a:cxn>
                <a:cxn ang="0">
                  <a:pos x="57" y="41"/>
                </a:cxn>
                <a:cxn ang="0">
                  <a:pos x="62" y="48"/>
                </a:cxn>
                <a:cxn ang="0">
                  <a:pos x="69" y="55"/>
                </a:cxn>
                <a:cxn ang="0">
                  <a:pos x="75" y="62"/>
                </a:cxn>
                <a:cxn ang="0">
                  <a:pos x="80" y="69"/>
                </a:cxn>
                <a:cxn ang="0">
                  <a:pos x="88" y="77"/>
                </a:cxn>
                <a:cxn ang="0">
                  <a:pos x="93" y="84"/>
                </a:cxn>
                <a:cxn ang="0">
                  <a:pos x="99" y="93"/>
                </a:cxn>
                <a:cxn ang="0">
                  <a:pos x="104" y="100"/>
                </a:cxn>
                <a:cxn ang="0">
                  <a:pos x="110" y="108"/>
                </a:cxn>
                <a:cxn ang="0">
                  <a:pos x="115" y="117"/>
                </a:cxn>
                <a:cxn ang="0">
                  <a:pos x="121" y="124"/>
                </a:cxn>
                <a:cxn ang="0">
                  <a:pos x="124" y="132"/>
                </a:cxn>
                <a:cxn ang="0">
                  <a:pos x="130" y="139"/>
                </a:cxn>
                <a:cxn ang="0">
                  <a:pos x="136" y="146"/>
                </a:cxn>
                <a:cxn ang="0">
                  <a:pos x="139" y="154"/>
                </a:cxn>
                <a:cxn ang="0">
                  <a:pos x="143" y="160"/>
                </a:cxn>
                <a:cxn ang="0">
                  <a:pos x="148" y="167"/>
                </a:cxn>
                <a:cxn ang="0">
                  <a:pos x="152" y="173"/>
                </a:cxn>
                <a:cxn ang="0">
                  <a:pos x="158" y="181"/>
                </a:cxn>
                <a:cxn ang="0">
                  <a:pos x="165" y="191"/>
                </a:cxn>
                <a:cxn ang="0">
                  <a:pos x="163" y="196"/>
                </a:cxn>
                <a:cxn ang="0">
                  <a:pos x="150" y="195"/>
                </a:cxn>
                <a:cxn ang="0">
                  <a:pos x="136" y="192"/>
                </a:cxn>
                <a:cxn ang="0">
                  <a:pos x="124" y="191"/>
                </a:cxn>
                <a:cxn ang="0">
                  <a:pos x="121" y="187"/>
                </a:cxn>
                <a:cxn ang="0">
                  <a:pos x="115" y="174"/>
                </a:cxn>
                <a:cxn ang="0">
                  <a:pos x="112" y="163"/>
                </a:cxn>
                <a:cxn ang="0">
                  <a:pos x="110" y="153"/>
                </a:cxn>
                <a:cxn ang="0">
                  <a:pos x="106" y="143"/>
                </a:cxn>
                <a:cxn ang="0">
                  <a:pos x="102" y="133"/>
                </a:cxn>
                <a:cxn ang="0">
                  <a:pos x="99" y="125"/>
                </a:cxn>
                <a:cxn ang="0">
                  <a:pos x="97" y="117"/>
                </a:cxn>
                <a:cxn ang="0">
                  <a:pos x="93" y="110"/>
                </a:cxn>
                <a:cxn ang="0">
                  <a:pos x="90" y="103"/>
                </a:cxn>
                <a:cxn ang="0">
                  <a:pos x="88" y="97"/>
                </a:cxn>
                <a:cxn ang="0">
                  <a:pos x="84" y="91"/>
                </a:cxn>
                <a:cxn ang="0">
                  <a:pos x="80" y="83"/>
                </a:cxn>
                <a:cxn ang="0">
                  <a:pos x="75" y="73"/>
                </a:cxn>
                <a:cxn ang="0">
                  <a:pos x="69" y="66"/>
                </a:cxn>
                <a:cxn ang="0">
                  <a:pos x="64" y="59"/>
                </a:cxn>
                <a:cxn ang="0">
                  <a:pos x="55" y="49"/>
                </a:cxn>
                <a:cxn ang="0">
                  <a:pos x="42" y="40"/>
                </a:cxn>
                <a:cxn ang="0">
                  <a:pos x="31" y="33"/>
                </a:cxn>
                <a:cxn ang="0">
                  <a:pos x="23" y="27"/>
                </a:cxn>
                <a:cxn ang="0">
                  <a:pos x="18" y="21"/>
                </a:cxn>
                <a:cxn ang="0">
                  <a:pos x="12" y="16"/>
                </a:cxn>
                <a:cxn ang="0">
                  <a:pos x="5" y="9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169" h="196">
                  <a:moveTo>
                    <a:pt x="0" y="0"/>
                  </a:moveTo>
                  <a:lnTo>
                    <a:pt x="5" y="2"/>
                  </a:lnTo>
                  <a:lnTo>
                    <a:pt x="11" y="5"/>
                  </a:lnTo>
                  <a:lnTo>
                    <a:pt x="16" y="7"/>
                  </a:lnTo>
                  <a:lnTo>
                    <a:pt x="23" y="12"/>
                  </a:lnTo>
                  <a:lnTo>
                    <a:pt x="29" y="16"/>
                  </a:lnTo>
                  <a:lnTo>
                    <a:pt x="36" y="20"/>
                  </a:lnTo>
                  <a:lnTo>
                    <a:pt x="38" y="23"/>
                  </a:lnTo>
                  <a:lnTo>
                    <a:pt x="42" y="26"/>
                  </a:lnTo>
                  <a:lnTo>
                    <a:pt x="45" y="28"/>
                  </a:lnTo>
                  <a:lnTo>
                    <a:pt x="49" y="31"/>
                  </a:lnTo>
                  <a:lnTo>
                    <a:pt x="51" y="34"/>
                  </a:lnTo>
                  <a:lnTo>
                    <a:pt x="55" y="38"/>
                  </a:lnTo>
                  <a:lnTo>
                    <a:pt x="57" y="41"/>
                  </a:lnTo>
                  <a:lnTo>
                    <a:pt x="60" y="44"/>
                  </a:lnTo>
                  <a:lnTo>
                    <a:pt x="62" y="48"/>
                  </a:lnTo>
                  <a:lnTo>
                    <a:pt x="66" y="51"/>
                  </a:lnTo>
                  <a:lnTo>
                    <a:pt x="69" y="55"/>
                  </a:lnTo>
                  <a:lnTo>
                    <a:pt x="73" y="59"/>
                  </a:lnTo>
                  <a:lnTo>
                    <a:pt x="75" y="62"/>
                  </a:lnTo>
                  <a:lnTo>
                    <a:pt x="79" y="66"/>
                  </a:lnTo>
                  <a:lnTo>
                    <a:pt x="80" y="69"/>
                  </a:lnTo>
                  <a:lnTo>
                    <a:pt x="84" y="73"/>
                  </a:lnTo>
                  <a:lnTo>
                    <a:pt x="88" y="77"/>
                  </a:lnTo>
                  <a:lnTo>
                    <a:pt x="90" y="82"/>
                  </a:lnTo>
                  <a:lnTo>
                    <a:pt x="93" y="84"/>
                  </a:lnTo>
                  <a:lnTo>
                    <a:pt x="97" y="89"/>
                  </a:lnTo>
                  <a:lnTo>
                    <a:pt x="99" y="93"/>
                  </a:lnTo>
                  <a:lnTo>
                    <a:pt x="102" y="97"/>
                  </a:lnTo>
                  <a:lnTo>
                    <a:pt x="104" y="100"/>
                  </a:lnTo>
                  <a:lnTo>
                    <a:pt x="108" y="104"/>
                  </a:lnTo>
                  <a:lnTo>
                    <a:pt x="110" y="108"/>
                  </a:lnTo>
                  <a:lnTo>
                    <a:pt x="112" y="112"/>
                  </a:lnTo>
                  <a:lnTo>
                    <a:pt x="115" y="117"/>
                  </a:lnTo>
                  <a:lnTo>
                    <a:pt x="119" y="121"/>
                  </a:lnTo>
                  <a:lnTo>
                    <a:pt x="121" y="124"/>
                  </a:lnTo>
                  <a:lnTo>
                    <a:pt x="123" y="128"/>
                  </a:lnTo>
                  <a:lnTo>
                    <a:pt x="124" y="132"/>
                  </a:lnTo>
                  <a:lnTo>
                    <a:pt x="128" y="136"/>
                  </a:lnTo>
                  <a:lnTo>
                    <a:pt x="130" y="139"/>
                  </a:lnTo>
                  <a:lnTo>
                    <a:pt x="132" y="143"/>
                  </a:lnTo>
                  <a:lnTo>
                    <a:pt x="136" y="146"/>
                  </a:lnTo>
                  <a:lnTo>
                    <a:pt x="137" y="150"/>
                  </a:lnTo>
                  <a:lnTo>
                    <a:pt x="139" y="154"/>
                  </a:lnTo>
                  <a:lnTo>
                    <a:pt x="141" y="157"/>
                  </a:lnTo>
                  <a:lnTo>
                    <a:pt x="143" y="160"/>
                  </a:lnTo>
                  <a:lnTo>
                    <a:pt x="145" y="164"/>
                  </a:lnTo>
                  <a:lnTo>
                    <a:pt x="148" y="167"/>
                  </a:lnTo>
                  <a:lnTo>
                    <a:pt x="150" y="170"/>
                  </a:lnTo>
                  <a:lnTo>
                    <a:pt x="152" y="173"/>
                  </a:lnTo>
                  <a:lnTo>
                    <a:pt x="154" y="177"/>
                  </a:lnTo>
                  <a:lnTo>
                    <a:pt x="158" y="181"/>
                  </a:lnTo>
                  <a:lnTo>
                    <a:pt x="161" y="187"/>
                  </a:lnTo>
                  <a:lnTo>
                    <a:pt x="165" y="191"/>
                  </a:lnTo>
                  <a:lnTo>
                    <a:pt x="169" y="195"/>
                  </a:lnTo>
                  <a:lnTo>
                    <a:pt x="163" y="196"/>
                  </a:lnTo>
                  <a:lnTo>
                    <a:pt x="158" y="196"/>
                  </a:lnTo>
                  <a:lnTo>
                    <a:pt x="150" y="195"/>
                  </a:lnTo>
                  <a:lnTo>
                    <a:pt x="143" y="194"/>
                  </a:lnTo>
                  <a:lnTo>
                    <a:pt x="136" y="192"/>
                  </a:lnTo>
                  <a:lnTo>
                    <a:pt x="130" y="191"/>
                  </a:lnTo>
                  <a:lnTo>
                    <a:pt x="124" y="191"/>
                  </a:lnTo>
                  <a:lnTo>
                    <a:pt x="123" y="192"/>
                  </a:lnTo>
                  <a:lnTo>
                    <a:pt x="121" y="187"/>
                  </a:lnTo>
                  <a:lnTo>
                    <a:pt x="119" y="180"/>
                  </a:lnTo>
                  <a:lnTo>
                    <a:pt x="115" y="174"/>
                  </a:lnTo>
                  <a:lnTo>
                    <a:pt x="115" y="168"/>
                  </a:lnTo>
                  <a:lnTo>
                    <a:pt x="112" y="163"/>
                  </a:lnTo>
                  <a:lnTo>
                    <a:pt x="112" y="157"/>
                  </a:lnTo>
                  <a:lnTo>
                    <a:pt x="110" y="153"/>
                  </a:lnTo>
                  <a:lnTo>
                    <a:pt x="108" y="147"/>
                  </a:lnTo>
                  <a:lnTo>
                    <a:pt x="106" y="143"/>
                  </a:lnTo>
                  <a:lnTo>
                    <a:pt x="104" y="138"/>
                  </a:lnTo>
                  <a:lnTo>
                    <a:pt x="102" y="133"/>
                  </a:lnTo>
                  <a:lnTo>
                    <a:pt x="102" y="129"/>
                  </a:lnTo>
                  <a:lnTo>
                    <a:pt x="99" y="125"/>
                  </a:lnTo>
                  <a:lnTo>
                    <a:pt x="99" y="121"/>
                  </a:lnTo>
                  <a:lnTo>
                    <a:pt x="97" y="117"/>
                  </a:lnTo>
                  <a:lnTo>
                    <a:pt x="95" y="114"/>
                  </a:lnTo>
                  <a:lnTo>
                    <a:pt x="93" y="110"/>
                  </a:lnTo>
                  <a:lnTo>
                    <a:pt x="91" y="107"/>
                  </a:lnTo>
                  <a:lnTo>
                    <a:pt x="90" y="103"/>
                  </a:lnTo>
                  <a:lnTo>
                    <a:pt x="90" y="100"/>
                  </a:lnTo>
                  <a:lnTo>
                    <a:pt x="88" y="97"/>
                  </a:lnTo>
                  <a:lnTo>
                    <a:pt x="86" y="94"/>
                  </a:lnTo>
                  <a:lnTo>
                    <a:pt x="84" y="91"/>
                  </a:lnTo>
                  <a:lnTo>
                    <a:pt x="84" y="89"/>
                  </a:lnTo>
                  <a:lnTo>
                    <a:pt x="80" y="83"/>
                  </a:lnTo>
                  <a:lnTo>
                    <a:pt x="79" y="79"/>
                  </a:lnTo>
                  <a:lnTo>
                    <a:pt x="75" y="73"/>
                  </a:lnTo>
                  <a:lnTo>
                    <a:pt x="73" y="70"/>
                  </a:lnTo>
                  <a:lnTo>
                    <a:pt x="69" y="66"/>
                  </a:lnTo>
                  <a:lnTo>
                    <a:pt x="66" y="62"/>
                  </a:lnTo>
                  <a:lnTo>
                    <a:pt x="64" y="59"/>
                  </a:lnTo>
                  <a:lnTo>
                    <a:pt x="60" y="56"/>
                  </a:lnTo>
                  <a:lnTo>
                    <a:pt x="55" y="49"/>
                  </a:lnTo>
                  <a:lnTo>
                    <a:pt x="49" y="45"/>
                  </a:lnTo>
                  <a:lnTo>
                    <a:pt x="42" y="40"/>
                  </a:lnTo>
                  <a:lnTo>
                    <a:pt x="34" y="35"/>
                  </a:lnTo>
                  <a:lnTo>
                    <a:pt x="31" y="33"/>
                  </a:lnTo>
                  <a:lnTo>
                    <a:pt x="27" y="30"/>
                  </a:lnTo>
                  <a:lnTo>
                    <a:pt x="23" y="27"/>
                  </a:lnTo>
                  <a:lnTo>
                    <a:pt x="20" y="24"/>
                  </a:lnTo>
                  <a:lnTo>
                    <a:pt x="18" y="21"/>
                  </a:lnTo>
                  <a:lnTo>
                    <a:pt x="16" y="19"/>
                  </a:lnTo>
                  <a:lnTo>
                    <a:pt x="12" y="16"/>
                  </a:lnTo>
                  <a:lnTo>
                    <a:pt x="9" y="13"/>
                  </a:lnTo>
                  <a:lnTo>
                    <a:pt x="5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10" name="Freeform 122"/>
            <p:cNvSpPr>
              <a:spLocks/>
            </p:cNvSpPr>
            <p:nvPr/>
          </p:nvSpPr>
          <p:spPr bwMode="auto">
            <a:xfrm>
              <a:off x="1522" y="2138"/>
              <a:ext cx="162" cy="59"/>
            </a:xfrm>
            <a:custGeom>
              <a:avLst/>
              <a:gdLst/>
              <a:ahLst/>
              <a:cxnLst>
                <a:cxn ang="0">
                  <a:pos x="318" y="30"/>
                </a:cxn>
                <a:cxn ang="0">
                  <a:pos x="300" y="28"/>
                </a:cxn>
                <a:cxn ang="0">
                  <a:pos x="283" y="27"/>
                </a:cxn>
                <a:cxn ang="0">
                  <a:pos x="267" y="26"/>
                </a:cxn>
                <a:cxn ang="0">
                  <a:pos x="252" y="26"/>
                </a:cxn>
                <a:cxn ang="0">
                  <a:pos x="239" y="24"/>
                </a:cxn>
                <a:cxn ang="0">
                  <a:pos x="226" y="23"/>
                </a:cxn>
                <a:cxn ang="0">
                  <a:pos x="213" y="21"/>
                </a:cxn>
                <a:cxn ang="0">
                  <a:pos x="201" y="21"/>
                </a:cxn>
                <a:cxn ang="0">
                  <a:pos x="190" y="21"/>
                </a:cxn>
                <a:cxn ang="0">
                  <a:pos x="169" y="23"/>
                </a:cxn>
                <a:cxn ang="0">
                  <a:pos x="158" y="24"/>
                </a:cxn>
                <a:cxn ang="0">
                  <a:pos x="140" y="28"/>
                </a:cxn>
                <a:cxn ang="0">
                  <a:pos x="127" y="31"/>
                </a:cxn>
                <a:cxn ang="0">
                  <a:pos x="109" y="41"/>
                </a:cxn>
                <a:cxn ang="0">
                  <a:pos x="96" y="47"/>
                </a:cxn>
                <a:cxn ang="0">
                  <a:pos x="83" y="55"/>
                </a:cxn>
                <a:cxn ang="0">
                  <a:pos x="68" y="65"/>
                </a:cxn>
                <a:cxn ang="0">
                  <a:pos x="54" y="76"/>
                </a:cxn>
                <a:cxn ang="0">
                  <a:pos x="41" y="89"/>
                </a:cxn>
                <a:cxn ang="0">
                  <a:pos x="28" y="98"/>
                </a:cxn>
                <a:cxn ang="0">
                  <a:pos x="13" y="112"/>
                </a:cxn>
                <a:cxn ang="0">
                  <a:pos x="2" y="112"/>
                </a:cxn>
                <a:cxn ang="0">
                  <a:pos x="0" y="98"/>
                </a:cxn>
                <a:cxn ang="0">
                  <a:pos x="4" y="84"/>
                </a:cxn>
                <a:cxn ang="0">
                  <a:pos x="13" y="72"/>
                </a:cxn>
                <a:cxn ang="0">
                  <a:pos x="26" y="59"/>
                </a:cxn>
                <a:cxn ang="0">
                  <a:pos x="43" y="49"/>
                </a:cxn>
                <a:cxn ang="0">
                  <a:pos x="59" y="40"/>
                </a:cxn>
                <a:cxn ang="0">
                  <a:pos x="79" y="31"/>
                </a:cxn>
                <a:cxn ang="0">
                  <a:pos x="98" y="24"/>
                </a:cxn>
                <a:cxn ang="0">
                  <a:pos x="116" y="20"/>
                </a:cxn>
                <a:cxn ang="0">
                  <a:pos x="134" y="16"/>
                </a:cxn>
                <a:cxn ang="0">
                  <a:pos x="151" y="13"/>
                </a:cxn>
                <a:cxn ang="0">
                  <a:pos x="166" y="12"/>
                </a:cxn>
                <a:cxn ang="0">
                  <a:pos x="184" y="10"/>
                </a:cxn>
                <a:cxn ang="0">
                  <a:pos x="201" y="10"/>
                </a:cxn>
                <a:cxn ang="0">
                  <a:pos x="217" y="10"/>
                </a:cxn>
                <a:cxn ang="0">
                  <a:pos x="235" y="9"/>
                </a:cxn>
                <a:cxn ang="0">
                  <a:pos x="252" y="9"/>
                </a:cxn>
                <a:cxn ang="0">
                  <a:pos x="269" y="7"/>
                </a:cxn>
                <a:cxn ang="0">
                  <a:pos x="285" y="6"/>
                </a:cxn>
                <a:cxn ang="0">
                  <a:pos x="302" y="3"/>
                </a:cxn>
                <a:cxn ang="0">
                  <a:pos x="320" y="0"/>
                </a:cxn>
              </a:cxnLst>
              <a:rect l="0" t="0" r="r" b="b"/>
              <a:pathLst>
                <a:path w="324" h="118">
                  <a:moveTo>
                    <a:pt x="320" y="0"/>
                  </a:moveTo>
                  <a:lnTo>
                    <a:pt x="324" y="31"/>
                  </a:lnTo>
                  <a:lnTo>
                    <a:pt x="318" y="30"/>
                  </a:lnTo>
                  <a:lnTo>
                    <a:pt x="311" y="30"/>
                  </a:lnTo>
                  <a:lnTo>
                    <a:pt x="305" y="30"/>
                  </a:lnTo>
                  <a:lnTo>
                    <a:pt x="300" y="28"/>
                  </a:lnTo>
                  <a:lnTo>
                    <a:pt x="294" y="28"/>
                  </a:lnTo>
                  <a:lnTo>
                    <a:pt x="289" y="28"/>
                  </a:lnTo>
                  <a:lnTo>
                    <a:pt x="283" y="27"/>
                  </a:lnTo>
                  <a:lnTo>
                    <a:pt x="278" y="27"/>
                  </a:lnTo>
                  <a:lnTo>
                    <a:pt x="272" y="27"/>
                  </a:lnTo>
                  <a:lnTo>
                    <a:pt x="267" y="26"/>
                  </a:lnTo>
                  <a:lnTo>
                    <a:pt x="261" y="26"/>
                  </a:lnTo>
                  <a:lnTo>
                    <a:pt x="258" y="26"/>
                  </a:lnTo>
                  <a:lnTo>
                    <a:pt x="252" y="26"/>
                  </a:lnTo>
                  <a:lnTo>
                    <a:pt x="248" y="24"/>
                  </a:lnTo>
                  <a:lnTo>
                    <a:pt x="245" y="24"/>
                  </a:lnTo>
                  <a:lnTo>
                    <a:pt x="239" y="24"/>
                  </a:lnTo>
                  <a:lnTo>
                    <a:pt x="235" y="23"/>
                  </a:lnTo>
                  <a:lnTo>
                    <a:pt x="230" y="23"/>
                  </a:lnTo>
                  <a:lnTo>
                    <a:pt x="226" y="23"/>
                  </a:lnTo>
                  <a:lnTo>
                    <a:pt x="221" y="23"/>
                  </a:lnTo>
                  <a:lnTo>
                    <a:pt x="217" y="21"/>
                  </a:lnTo>
                  <a:lnTo>
                    <a:pt x="213" y="21"/>
                  </a:lnTo>
                  <a:lnTo>
                    <a:pt x="208" y="21"/>
                  </a:lnTo>
                  <a:lnTo>
                    <a:pt x="206" y="21"/>
                  </a:lnTo>
                  <a:lnTo>
                    <a:pt x="201" y="21"/>
                  </a:lnTo>
                  <a:lnTo>
                    <a:pt x="197" y="21"/>
                  </a:lnTo>
                  <a:lnTo>
                    <a:pt x="193" y="21"/>
                  </a:lnTo>
                  <a:lnTo>
                    <a:pt x="190" y="21"/>
                  </a:lnTo>
                  <a:lnTo>
                    <a:pt x="182" y="21"/>
                  </a:lnTo>
                  <a:lnTo>
                    <a:pt x="175" y="23"/>
                  </a:lnTo>
                  <a:lnTo>
                    <a:pt x="169" y="23"/>
                  </a:lnTo>
                  <a:lnTo>
                    <a:pt x="166" y="23"/>
                  </a:lnTo>
                  <a:lnTo>
                    <a:pt x="162" y="23"/>
                  </a:lnTo>
                  <a:lnTo>
                    <a:pt x="158" y="24"/>
                  </a:lnTo>
                  <a:lnTo>
                    <a:pt x="151" y="26"/>
                  </a:lnTo>
                  <a:lnTo>
                    <a:pt x="144" y="27"/>
                  </a:lnTo>
                  <a:lnTo>
                    <a:pt x="140" y="28"/>
                  </a:lnTo>
                  <a:lnTo>
                    <a:pt x="136" y="28"/>
                  </a:lnTo>
                  <a:lnTo>
                    <a:pt x="131" y="30"/>
                  </a:lnTo>
                  <a:lnTo>
                    <a:pt x="127" y="31"/>
                  </a:lnTo>
                  <a:lnTo>
                    <a:pt x="120" y="34"/>
                  </a:lnTo>
                  <a:lnTo>
                    <a:pt x="112" y="38"/>
                  </a:lnTo>
                  <a:lnTo>
                    <a:pt x="109" y="41"/>
                  </a:lnTo>
                  <a:lnTo>
                    <a:pt x="103" y="42"/>
                  </a:lnTo>
                  <a:lnTo>
                    <a:pt x="99" y="44"/>
                  </a:lnTo>
                  <a:lnTo>
                    <a:pt x="96" y="47"/>
                  </a:lnTo>
                  <a:lnTo>
                    <a:pt x="90" y="49"/>
                  </a:lnTo>
                  <a:lnTo>
                    <a:pt x="87" y="52"/>
                  </a:lnTo>
                  <a:lnTo>
                    <a:pt x="83" y="55"/>
                  </a:lnTo>
                  <a:lnTo>
                    <a:pt x="77" y="59"/>
                  </a:lnTo>
                  <a:lnTo>
                    <a:pt x="74" y="61"/>
                  </a:lnTo>
                  <a:lnTo>
                    <a:pt x="68" y="65"/>
                  </a:lnTo>
                  <a:lnTo>
                    <a:pt x="65" y="68"/>
                  </a:lnTo>
                  <a:lnTo>
                    <a:pt x="59" y="72"/>
                  </a:lnTo>
                  <a:lnTo>
                    <a:pt x="54" y="76"/>
                  </a:lnTo>
                  <a:lnTo>
                    <a:pt x="50" y="80"/>
                  </a:lnTo>
                  <a:lnTo>
                    <a:pt x="44" y="84"/>
                  </a:lnTo>
                  <a:lnTo>
                    <a:pt x="41" y="89"/>
                  </a:lnTo>
                  <a:lnTo>
                    <a:pt x="37" y="91"/>
                  </a:lnTo>
                  <a:lnTo>
                    <a:pt x="33" y="94"/>
                  </a:lnTo>
                  <a:lnTo>
                    <a:pt x="28" y="98"/>
                  </a:lnTo>
                  <a:lnTo>
                    <a:pt x="24" y="104"/>
                  </a:lnTo>
                  <a:lnTo>
                    <a:pt x="19" y="108"/>
                  </a:lnTo>
                  <a:lnTo>
                    <a:pt x="13" y="112"/>
                  </a:lnTo>
                  <a:lnTo>
                    <a:pt x="8" y="115"/>
                  </a:lnTo>
                  <a:lnTo>
                    <a:pt x="6" y="118"/>
                  </a:lnTo>
                  <a:lnTo>
                    <a:pt x="2" y="112"/>
                  </a:lnTo>
                  <a:lnTo>
                    <a:pt x="2" y="108"/>
                  </a:lnTo>
                  <a:lnTo>
                    <a:pt x="0" y="103"/>
                  </a:lnTo>
                  <a:lnTo>
                    <a:pt x="0" y="98"/>
                  </a:lnTo>
                  <a:lnTo>
                    <a:pt x="0" y="93"/>
                  </a:lnTo>
                  <a:lnTo>
                    <a:pt x="2" y="89"/>
                  </a:lnTo>
                  <a:lnTo>
                    <a:pt x="4" y="84"/>
                  </a:lnTo>
                  <a:lnTo>
                    <a:pt x="8" y="80"/>
                  </a:lnTo>
                  <a:lnTo>
                    <a:pt x="9" y="76"/>
                  </a:lnTo>
                  <a:lnTo>
                    <a:pt x="13" y="72"/>
                  </a:lnTo>
                  <a:lnTo>
                    <a:pt x="17" y="68"/>
                  </a:lnTo>
                  <a:lnTo>
                    <a:pt x="20" y="63"/>
                  </a:lnTo>
                  <a:lnTo>
                    <a:pt x="26" y="59"/>
                  </a:lnTo>
                  <a:lnTo>
                    <a:pt x="32" y="56"/>
                  </a:lnTo>
                  <a:lnTo>
                    <a:pt x="35" y="54"/>
                  </a:lnTo>
                  <a:lnTo>
                    <a:pt x="43" y="49"/>
                  </a:lnTo>
                  <a:lnTo>
                    <a:pt x="48" y="47"/>
                  </a:lnTo>
                  <a:lnTo>
                    <a:pt x="54" y="42"/>
                  </a:lnTo>
                  <a:lnTo>
                    <a:pt x="59" y="40"/>
                  </a:lnTo>
                  <a:lnTo>
                    <a:pt x="66" y="37"/>
                  </a:lnTo>
                  <a:lnTo>
                    <a:pt x="72" y="34"/>
                  </a:lnTo>
                  <a:lnTo>
                    <a:pt x="79" y="31"/>
                  </a:lnTo>
                  <a:lnTo>
                    <a:pt x="85" y="28"/>
                  </a:lnTo>
                  <a:lnTo>
                    <a:pt x="92" y="27"/>
                  </a:lnTo>
                  <a:lnTo>
                    <a:pt x="98" y="24"/>
                  </a:lnTo>
                  <a:lnTo>
                    <a:pt x="103" y="23"/>
                  </a:lnTo>
                  <a:lnTo>
                    <a:pt x="111" y="21"/>
                  </a:lnTo>
                  <a:lnTo>
                    <a:pt x="116" y="20"/>
                  </a:lnTo>
                  <a:lnTo>
                    <a:pt x="123" y="17"/>
                  </a:lnTo>
                  <a:lnTo>
                    <a:pt x="129" y="17"/>
                  </a:lnTo>
                  <a:lnTo>
                    <a:pt x="134" y="16"/>
                  </a:lnTo>
                  <a:lnTo>
                    <a:pt x="140" y="16"/>
                  </a:lnTo>
                  <a:lnTo>
                    <a:pt x="145" y="14"/>
                  </a:lnTo>
                  <a:lnTo>
                    <a:pt x="151" y="13"/>
                  </a:lnTo>
                  <a:lnTo>
                    <a:pt x="156" y="13"/>
                  </a:lnTo>
                  <a:lnTo>
                    <a:pt x="162" y="13"/>
                  </a:lnTo>
                  <a:lnTo>
                    <a:pt x="166" y="12"/>
                  </a:lnTo>
                  <a:lnTo>
                    <a:pt x="173" y="12"/>
                  </a:lnTo>
                  <a:lnTo>
                    <a:pt x="177" y="10"/>
                  </a:lnTo>
                  <a:lnTo>
                    <a:pt x="184" y="10"/>
                  </a:lnTo>
                  <a:lnTo>
                    <a:pt x="190" y="10"/>
                  </a:lnTo>
                  <a:lnTo>
                    <a:pt x="195" y="10"/>
                  </a:lnTo>
                  <a:lnTo>
                    <a:pt x="201" y="10"/>
                  </a:lnTo>
                  <a:lnTo>
                    <a:pt x="206" y="10"/>
                  </a:lnTo>
                  <a:lnTo>
                    <a:pt x="212" y="10"/>
                  </a:lnTo>
                  <a:lnTo>
                    <a:pt x="217" y="10"/>
                  </a:lnTo>
                  <a:lnTo>
                    <a:pt x="223" y="10"/>
                  </a:lnTo>
                  <a:lnTo>
                    <a:pt x="230" y="10"/>
                  </a:lnTo>
                  <a:lnTo>
                    <a:pt x="235" y="9"/>
                  </a:lnTo>
                  <a:lnTo>
                    <a:pt x="241" y="9"/>
                  </a:lnTo>
                  <a:lnTo>
                    <a:pt x="247" y="9"/>
                  </a:lnTo>
                  <a:lnTo>
                    <a:pt x="252" y="9"/>
                  </a:lnTo>
                  <a:lnTo>
                    <a:pt x="258" y="7"/>
                  </a:lnTo>
                  <a:lnTo>
                    <a:pt x="263" y="7"/>
                  </a:lnTo>
                  <a:lnTo>
                    <a:pt x="269" y="7"/>
                  </a:lnTo>
                  <a:lnTo>
                    <a:pt x="274" y="7"/>
                  </a:lnTo>
                  <a:lnTo>
                    <a:pt x="280" y="6"/>
                  </a:lnTo>
                  <a:lnTo>
                    <a:pt x="285" y="6"/>
                  </a:lnTo>
                  <a:lnTo>
                    <a:pt x="291" y="5"/>
                  </a:lnTo>
                  <a:lnTo>
                    <a:pt x="298" y="5"/>
                  </a:lnTo>
                  <a:lnTo>
                    <a:pt x="302" y="3"/>
                  </a:lnTo>
                  <a:lnTo>
                    <a:pt x="307" y="3"/>
                  </a:lnTo>
                  <a:lnTo>
                    <a:pt x="315" y="2"/>
                  </a:lnTo>
                  <a:lnTo>
                    <a:pt x="320" y="0"/>
                  </a:lnTo>
                  <a:lnTo>
                    <a:pt x="3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11" name="Freeform 123"/>
            <p:cNvSpPr>
              <a:spLocks/>
            </p:cNvSpPr>
            <p:nvPr/>
          </p:nvSpPr>
          <p:spPr bwMode="auto">
            <a:xfrm>
              <a:off x="1676" y="2096"/>
              <a:ext cx="129" cy="294"/>
            </a:xfrm>
            <a:custGeom>
              <a:avLst/>
              <a:gdLst/>
              <a:ahLst/>
              <a:cxnLst>
                <a:cxn ang="0">
                  <a:pos x="66" y="48"/>
                </a:cxn>
                <a:cxn ang="0">
                  <a:pos x="53" y="63"/>
                </a:cxn>
                <a:cxn ang="0">
                  <a:pos x="41" y="76"/>
                </a:cxn>
                <a:cxn ang="0">
                  <a:pos x="31" y="91"/>
                </a:cxn>
                <a:cxn ang="0">
                  <a:pos x="24" y="105"/>
                </a:cxn>
                <a:cxn ang="0">
                  <a:pos x="20" y="119"/>
                </a:cxn>
                <a:cxn ang="0">
                  <a:pos x="17" y="135"/>
                </a:cxn>
                <a:cxn ang="0">
                  <a:pos x="17" y="150"/>
                </a:cxn>
                <a:cxn ang="0">
                  <a:pos x="17" y="167"/>
                </a:cxn>
                <a:cxn ang="0">
                  <a:pos x="22" y="185"/>
                </a:cxn>
                <a:cxn ang="0">
                  <a:pos x="30" y="203"/>
                </a:cxn>
                <a:cxn ang="0">
                  <a:pos x="39" y="224"/>
                </a:cxn>
                <a:cxn ang="0">
                  <a:pos x="50" y="245"/>
                </a:cxn>
                <a:cxn ang="0">
                  <a:pos x="63" y="271"/>
                </a:cxn>
                <a:cxn ang="0">
                  <a:pos x="77" y="296"/>
                </a:cxn>
                <a:cxn ang="0">
                  <a:pos x="98" y="324"/>
                </a:cxn>
                <a:cxn ang="0">
                  <a:pos x="118" y="355"/>
                </a:cxn>
                <a:cxn ang="0">
                  <a:pos x="142" y="388"/>
                </a:cxn>
                <a:cxn ang="0">
                  <a:pos x="166" y="425"/>
                </a:cxn>
                <a:cxn ang="0">
                  <a:pos x="193" y="464"/>
                </a:cxn>
                <a:cxn ang="0">
                  <a:pos x="224" y="507"/>
                </a:cxn>
                <a:cxn ang="0">
                  <a:pos x="259" y="554"/>
                </a:cxn>
                <a:cxn ang="0">
                  <a:pos x="250" y="561"/>
                </a:cxn>
                <a:cxn ang="0">
                  <a:pos x="245" y="570"/>
                </a:cxn>
                <a:cxn ang="0">
                  <a:pos x="239" y="580"/>
                </a:cxn>
                <a:cxn ang="0">
                  <a:pos x="232" y="589"/>
                </a:cxn>
                <a:cxn ang="0">
                  <a:pos x="188" y="527"/>
                </a:cxn>
                <a:cxn ang="0">
                  <a:pos x="151" y="472"/>
                </a:cxn>
                <a:cxn ang="0">
                  <a:pos x="118" y="422"/>
                </a:cxn>
                <a:cxn ang="0">
                  <a:pos x="88" y="377"/>
                </a:cxn>
                <a:cxn ang="0">
                  <a:pos x="66" y="335"/>
                </a:cxn>
                <a:cxn ang="0">
                  <a:pos x="46" y="297"/>
                </a:cxn>
                <a:cxn ang="0">
                  <a:pos x="30" y="264"/>
                </a:cxn>
                <a:cxn ang="0">
                  <a:pos x="19" y="233"/>
                </a:cxn>
                <a:cxn ang="0">
                  <a:pos x="9" y="205"/>
                </a:cxn>
                <a:cxn ang="0">
                  <a:pos x="4" y="181"/>
                </a:cxn>
                <a:cxn ang="0">
                  <a:pos x="0" y="159"/>
                </a:cxn>
                <a:cxn ang="0">
                  <a:pos x="0" y="139"/>
                </a:cxn>
                <a:cxn ang="0">
                  <a:pos x="0" y="121"/>
                </a:cxn>
                <a:cxn ang="0">
                  <a:pos x="4" y="104"/>
                </a:cxn>
                <a:cxn ang="0">
                  <a:pos x="9" y="89"/>
                </a:cxn>
                <a:cxn ang="0">
                  <a:pos x="15" y="75"/>
                </a:cxn>
                <a:cxn ang="0">
                  <a:pos x="22" y="59"/>
                </a:cxn>
                <a:cxn ang="0">
                  <a:pos x="30" y="47"/>
                </a:cxn>
                <a:cxn ang="0">
                  <a:pos x="37" y="33"/>
                </a:cxn>
                <a:cxn ang="0">
                  <a:pos x="42" y="19"/>
                </a:cxn>
                <a:cxn ang="0">
                  <a:pos x="50" y="5"/>
                </a:cxn>
              </a:cxnLst>
              <a:rect l="0" t="0" r="r" b="b"/>
              <a:pathLst>
                <a:path w="259" h="589">
                  <a:moveTo>
                    <a:pt x="53" y="0"/>
                  </a:moveTo>
                  <a:lnTo>
                    <a:pt x="72" y="44"/>
                  </a:lnTo>
                  <a:lnTo>
                    <a:pt x="66" y="48"/>
                  </a:lnTo>
                  <a:lnTo>
                    <a:pt x="63" y="54"/>
                  </a:lnTo>
                  <a:lnTo>
                    <a:pt x="57" y="58"/>
                  </a:lnTo>
                  <a:lnTo>
                    <a:pt x="53" y="63"/>
                  </a:lnTo>
                  <a:lnTo>
                    <a:pt x="50" y="68"/>
                  </a:lnTo>
                  <a:lnTo>
                    <a:pt x="44" y="72"/>
                  </a:lnTo>
                  <a:lnTo>
                    <a:pt x="41" y="76"/>
                  </a:lnTo>
                  <a:lnTo>
                    <a:pt x="39" y="82"/>
                  </a:lnTo>
                  <a:lnTo>
                    <a:pt x="35" y="86"/>
                  </a:lnTo>
                  <a:lnTo>
                    <a:pt x="31" y="91"/>
                  </a:lnTo>
                  <a:lnTo>
                    <a:pt x="30" y="96"/>
                  </a:lnTo>
                  <a:lnTo>
                    <a:pt x="26" y="100"/>
                  </a:lnTo>
                  <a:lnTo>
                    <a:pt x="24" y="105"/>
                  </a:lnTo>
                  <a:lnTo>
                    <a:pt x="22" y="110"/>
                  </a:lnTo>
                  <a:lnTo>
                    <a:pt x="20" y="115"/>
                  </a:lnTo>
                  <a:lnTo>
                    <a:pt x="20" y="119"/>
                  </a:lnTo>
                  <a:lnTo>
                    <a:pt x="19" y="125"/>
                  </a:lnTo>
                  <a:lnTo>
                    <a:pt x="17" y="131"/>
                  </a:lnTo>
                  <a:lnTo>
                    <a:pt x="17" y="135"/>
                  </a:lnTo>
                  <a:lnTo>
                    <a:pt x="17" y="139"/>
                  </a:lnTo>
                  <a:lnTo>
                    <a:pt x="17" y="145"/>
                  </a:lnTo>
                  <a:lnTo>
                    <a:pt x="17" y="150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7" y="167"/>
                  </a:lnTo>
                  <a:lnTo>
                    <a:pt x="19" y="173"/>
                  </a:lnTo>
                  <a:lnTo>
                    <a:pt x="20" y="178"/>
                  </a:lnTo>
                  <a:lnTo>
                    <a:pt x="22" y="185"/>
                  </a:lnTo>
                  <a:lnTo>
                    <a:pt x="24" y="191"/>
                  </a:lnTo>
                  <a:lnTo>
                    <a:pt x="26" y="198"/>
                  </a:lnTo>
                  <a:lnTo>
                    <a:pt x="30" y="203"/>
                  </a:lnTo>
                  <a:lnTo>
                    <a:pt x="33" y="210"/>
                  </a:lnTo>
                  <a:lnTo>
                    <a:pt x="35" y="217"/>
                  </a:lnTo>
                  <a:lnTo>
                    <a:pt x="39" y="224"/>
                  </a:lnTo>
                  <a:lnTo>
                    <a:pt x="41" y="231"/>
                  </a:lnTo>
                  <a:lnTo>
                    <a:pt x="46" y="238"/>
                  </a:lnTo>
                  <a:lnTo>
                    <a:pt x="50" y="245"/>
                  </a:lnTo>
                  <a:lnTo>
                    <a:pt x="53" y="254"/>
                  </a:lnTo>
                  <a:lnTo>
                    <a:pt x="57" y="262"/>
                  </a:lnTo>
                  <a:lnTo>
                    <a:pt x="63" y="271"/>
                  </a:lnTo>
                  <a:lnTo>
                    <a:pt x="66" y="279"/>
                  </a:lnTo>
                  <a:lnTo>
                    <a:pt x="72" y="287"/>
                  </a:lnTo>
                  <a:lnTo>
                    <a:pt x="77" y="296"/>
                  </a:lnTo>
                  <a:lnTo>
                    <a:pt x="85" y="306"/>
                  </a:lnTo>
                  <a:lnTo>
                    <a:pt x="90" y="314"/>
                  </a:lnTo>
                  <a:lnTo>
                    <a:pt x="98" y="324"/>
                  </a:lnTo>
                  <a:lnTo>
                    <a:pt x="103" y="334"/>
                  </a:lnTo>
                  <a:lnTo>
                    <a:pt x="110" y="345"/>
                  </a:lnTo>
                  <a:lnTo>
                    <a:pt x="118" y="355"/>
                  </a:lnTo>
                  <a:lnTo>
                    <a:pt x="125" y="366"/>
                  </a:lnTo>
                  <a:lnTo>
                    <a:pt x="132" y="377"/>
                  </a:lnTo>
                  <a:lnTo>
                    <a:pt x="142" y="388"/>
                  </a:lnTo>
                  <a:lnTo>
                    <a:pt x="149" y="400"/>
                  </a:lnTo>
                  <a:lnTo>
                    <a:pt x="158" y="412"/>
                  </a:lnTo>
                  <a:lnTo>
                    <a:pt x="166" y="425"/>
                  </a:lnTo>
                  <a:lnTo>
                    <a:pt x="175" y="437"/>
                  </a:lnTo>
                  <a:lnTo>
                    <a:pt x="184" y="451"/>
                  </a:lnTo>
                  <a:lnTo>
                    <a:pt x="193" y="464"/>
                  </a:lnTo>
                  <a:lnTo>
                    <a:pt x="204" y="478"/>
                  </a:lnTo>
                  <a:lnTo>
                    <a:pt x="215" y="492"/>
                  </a:lnTo>
                  <a:lnTo>
                    <a:pt x="224" y="507"/>
                  </a:lnTo>
                  <a:lnTo>
                    <a:pt x="235" y="523"/>
                  </a:lnTo>
                  <a:lnTo>
                    <a:pt x="246" y="538"/>
                  </a:lnTo>
                  <a:lnTo>
                    <a:pt x="259" y="554"/>
                  </a:lnTo>
                  <a:lnTo>
                    <a:pt x="256" y="555"/>
                  </a:lnTo>
                  <a:lnTo>
                    <a:pt x="252" y="559"/>
                  </a:lnTo>
                  <a:lnTo>
                    <a:pt x="250" y="561"/>
                  </a:lnTo>
                  <a:lnTo>
                    <a:pt x="248" y="565"/>
                  </a:lnTo>
                  <a:lnTo>
                    <a:pt x="246" y="568"/>
                  </a:lnTo>
                  <a:lnTo>
                    <a:pt x="245" y="570"/>
                  </a:lnTo>
                  <a:lnTo>
                    <a:pt x="243" y="573"/>
                  </a:lnTo>
                  <a:lnTo>
                    <a:pt x="241" y="577"/>
                  </a:lnTo>
                  <a:lnTo>
                    <a:pt x="239" y="580"/>
                  </a:lnTo>
                  <a:lnTo>
                    <a:pt x="237" y="583"/>
                  </a:lnTo>
                  <a:lnTo>
                    <a:pt x="234" y="587"/>
                  </a:lnTo>
                  <a:lnTo>
                    <a:pt x="232" y="589"/>
                  </a:lnTo>
                  <a:lnTo>
                    <a:pt x="217" y="568"/>
                  </a:lnTo>
                  <a:lnTo>
                    <a:pt x="202" y="548"/>
                  </a:lnTo>
                  <a:lnTo>
                    <a:pt x="188" y="527"/>
                  </a:lnTo>
                  <a:lnTo>
                    <a:pt x="175" y="509"/>
                  </a:lnTo>
                  <a:lnTo>
                    <a:pt x="162" y="491"/>
                  </a:lnTo>
                  <a:lnTo>
                    <a:pt x="151" y="472"/>
                  </a:lnTo>
                  <a:lnTo>
                    <a:pt x="138" y="456"/>
                  </a:lnTo>
                  <a:lnTo>
                    <a:pt x="129" y="439"/>
                  </a:lnTo>
                  <a:lnTo>
                    <a:pt x="118" y="422"/>
                  </a:lnTo>
                  <a:lnTo>
                    <a:pt x="107" y="407"/>
                  </a:lnTo>
                  <a:lnTo>
                    <a:pt x="98" y="391"/>
                  </a:lnTo>
                  <a:lnTo>
                    <a:pt x="88" y="377"/>
                  </a:lnTo>
                  <a:lnTo>
                    <a:pt x="81" y="362"/>
                  </a:lnTo>
                  <a:lnTo>
                    <a:pt x="72" y="349"/>
                  </a:lnTo>
                  <a:lnTo>
                    <a:pt x="66" y="335"/>
                  </a:lnTo>
                  <a:lnTo>
                    <a:pt x="59" y="322"/>
                  </a:lnTo>
                  <a:lnTo>
                    <a:pt x="52" y="310"/>
                  </a:lnTo>
                  <a:lnTo>
                    <a:pt x="46" y="297"/>
                  </a:lnTo>
                  <a:lnTo>
                    <a:pt x="39" y="286"/>
                  </a:lnTo>
                  <a:lnTo>
                    <a:pt x="35" y="275"/>
                  </a:lnTo>
                  <a:lnTo>
                    <a:pt x="30" y="264"/>
                  </a:lnTo>
                  <a:lnTo>
                    <a:pt x="26" y="254"/>
                  </a:lnTo>
                  <a:lnTo>
                    <a:pt x="22" y="243"/>
                  </a:lnTo>
                  <a:lnTo>
                    <a:pt x="19" y="233"/>
                  </a:lnTo>
                  <a:lnTo>
                    <a:pt x="15" y="223"/>
                  </a:lnTo>
                  <a:lnTo>
                    <a:pt x="13" y="215"/>
                  </a:lnTo>
                  <a:lnTo>
                    <a:pt x="9" y="205"/>
                  </a:lnTo>
                  <a:lnTo>
                    <a:pt x="8" y="198"/>
                  </a:lnTo>
                  <a:lnTo>
                    <a:pt x="6" y="189"/>
                  </a:lnTo>
                  <a:lnTo>
                    <a:pt x="4" y="181"/>
                  </a:lnTo>
                  <a:lnTo>
                    <a:pt x="2" y="173"/>
                  </a:lnTo>
                  <a:lnTo>
                    <a:pt x="2" y="167"/>
                  </a:lnTo>
                  <a:lnTo>
                    <a:pt x="0" y="159"/>
                  </a:lnTo>
                  <a:lnTo>
                    <a:pt x="0" y="152"/>
                  </a:lnTo>
                  <a:lnTo>
                    <a:pt x="0" y="145"/>
                  </a:lnTo>
                  <a:lnTo>
                    <a:pt x="0" y="139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0" y="121"/>
                  </a:lnTo>
                  <a:lnTo>
                    <a:pt x="2" y="115"/>
                  </a:lnTo>
                  <a:lnTo>
                    <a:pt x="4" y="110"/>
                  </a:lnTo>
                  <a:lnTo>
                    <a:pt x="4" y="104"/>
                  </a:lnTo>
                  <a:lnTo>
                    <a:pt x="6" y="98"/>
                  </a:lnTo>
                  <a:lnTo>
                    <a:pt x="8" y="94"/>
                  </a:lnTo>
                  <a:lnTo>
                    <a:pt x="9" y="89"/>
                  </a:lnTo>
                  <a:lnTo>
                    <a:pt x="11" y="83"/>
                  </a:lnTo>
                  <a:lnTo>
                    <a:pt x="13" y="79"/>
                  </a:lnTo>
                  <a:lnTo>
                    <a:pt x="15" y="75"/>
                  </a:lnTo>
                  <a:lnTo>
                    <a:pt x="17" y="69"/>
                  </a:lnTo>
                  <a:lnTo>
                    <a:pt x="20" y="63"/>
                  </a:lnTo>
                  <a:lnTo>
                    <a:pt x="22" y="59"/>
                  </a:lnTo>
                  <a:lnTo>
                    <a:pt x="24" y="55"/>
                  </a:lnTo>
                  <a:lnTo>
                    <a:pt x="26" y="51"/>
                  </a:lnTo>
                  <a:lnTo>
                    <a:pt x="30" y="47"/>
                  </a:lnTo>
                  <a:lnTo>
                    <a:pt x="31" y="41"/>
                  </a:lnTo>
                  <a:lnTo>
                    <a:pt x="33" y="37"/>
                  </a:lnTo>
                  <a:lnTo>
                    <a:pt x="37" y="33"/>
                  </a:lnTo>
                  <a:lnTo>
                    <a:pt x="39" y="28"/>
                  </a:lnTo>
                  <a:lnTo>
                    <a:pt x="41" y="23"/>
                  </a:lnTo>
                  <a:lnTo>
                    <a:pt x="42" y="19"/>
                  </a:lnTo>
                  <a:lnTo>
                    <a:pt x="46" y="14"/>
                  </a:lnTo>
                  <a:lnTo>
                    <a:pt x="48" y="9"/>
                  </a:lnTo>
                  <a:lnTo>
                    <a:pt x="50" y="5"/>
                  </a:lnTo>
                  <a:lnTo>
                    <a:pt x="5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12" name="Freeform 124"/>
            <p:cNvSpPr>
              <a:spLocks/>
            </p:cNvSpPr>
            <p:nvPr/>
          </p:nvSpPr>
          <p:spPr bwMode="auto">
            <a:xfrm>
              <a:off x="1221" y="2051"/>
              <a:ext cx="161" cy="99"/>
            </a:xfrm>
            <a:custGeom>
              <a:avLst/>
              <a:gdLst/>
              <a:ahLst/>
              <a:cxnLst>
                <a:cxn ang="0">
                  <a:pos x="261" y="11"/>
                </a:cxn>
                <a:cxn ang="0">
                  <a:pos x="263" y="15"/>
                </a:cxn>
                <a:cxn ang="0">
                  <a:pos x="267" y="22"/>
                </a:cxn>
                <a:cxn ang="0">
                  <a:pos x="272" y="29"/>
                </a:cxn>
                <a:cxn ang="0">
                  <a:pos x="274" y="36"/>
                </a:cxn>
                <a:cxn ang="0">
                  <a:pos x="278" y="42"/>
                </a:cxn>
                <a:cxn ang="0">
                  <a:pos x="282" y="49"/>
                </a:cxn>
                <a:cxn ang="0">
                  <a:pos x="285" y="56"/>
                </a:cxn>
                <a:cxn ang="0">
                  <a:pos x="289" y="63"/>
                </a:cxn>
                <a:cxn ang="0">
                  <a:pos x="293" y="71"/>
                </a:cxn>
                <a:cxn ang="0">
                  <a:pos x="296" y="80"/>
                </a:cxn>
                <a:cxn ang="0">
                  <a:pos x="300" y="88"/>
                </a:cxn>
                <a:cxn ang="0">
                  <a:pos x="304" y="96"/>
                </a:cxn>
                <a:cxn ang="0">
                  <a:pos x="307" y="105"/>
                </a:cxn>
                <a:cxn ang="0">
                  <a:pos x="311" y="115"/>
                </a:cxn>
                <a:cxn ang="0">
                  <a:pos x="313" y="123"/>
                </a:cxn>
                <a:cxn ang="0">
                  <a:pos x="317" y="130"/>
                </a:cxn>
                <a:cxn ang="0">
                  <a:pos x="318" y="138"/>
                </a:cxn>
                <a:cxn ang="0">
                  <a:pos x="320" y="147"/>
                </a:cxn>
                <a:cxn ang="0">
                  <a:pos x="322" y="154"/>
                </a:cxn>
                <a:cxn ang="0">
                  <a:pos x="324" y="161"/>
                </a:cxn>
                <a:cxn ang="0">
                  <a:pos x="324" y="168"/>
                </a:cxn>
                <a:cxn ang="0">
                  <a:pos x="324" y="173"/>
                </a:cxn>
                <a:cxn ang="0">
                  <a:pos x="322" y="182"/>
                </a:cxn>
                <a:cxn ang="0">
                  <a:pos x="318" y="190"/>
                </a:cxn>
                <a:cxn ang="0">
                  <a:pos x="313" y="196"/>
                </a:cxn>
                <a:cxn ang="0">
                  <a:pos x="302" y="197"/>
                </a:cxn>
                <a:cxn ang="0">
                  <a:pos x="287" y="197"/>
                </a:cxn>
                <a:cxn ang="0">
                  <a:pos x="276" y="199"/>
                </a:cxn>
                <a:cxn ang="0">
                  <a:pos x="267" y="199"/>
                </a:cxn>
                <a:cxn ang="0">
                  <a:pos x="258" y="199"/>
                </a:cxn>
                <a:cxn ang="0">
                  <a:pos x="250" y="199"/>
                </a:cxn>
                <a:cxn ang="0">
                  <a:pos x="239" y="197"/>
                </a:cxn>
                <a:cxn ang="0">
                  <a:pos x="230" y="197"/>
                </a:cxn>
                <a:cxn ang="0">
                  <a:pos x="219" y="196"/>
                </a:cxn>
                <a:cxn ang="0">
                  <a:pos x="210" y="196"/>
                </a:cxn>
                <a:cxn ang="0">
                  <a:pos x="201" y="196"/>
                </a:cxn>
                <a:cxn ang="0">
                  <a:pos x="190" y="196"/>
                </a:cxn>
                <a:cxn ang="0">
                  <a:pos x="181" y="196"/>
                </a:cxn>
                <a:cxn ang="0">
                  <a:pos x="170" y="196"/>
                </a:cxn>
                <a:cxn ang="0">
                  <a:pos x="160" y="194"/>
                </a:cxn>
                <a:cxn ang="0">
                  <a:pos x="149" y="193"/>
                </a:cxn>
                <a:cxn ang="0">
                  <a:pos x="140" y="193"/>
                </a:cxn>
                <a:cxn ang="0">
                  <a:pos x="131" y="193"/>
                </a:cxn>
                <a:cxn ang="0">
                  <a:pos x="122" y="192"/>
                </a:cxn>
                <a:cxn ang="0">
                  <a:pos x="114" y="192"/>
                </a:cxn>
                <a:cxn ang="0">
                  <a:pos x="105" y="190"/>
                </a:cxn>
                <a:cxn ang="0">
                  <a:pos x="98" y="190"/>
                </a:cxn>
                <a:cxn ang="0">
                  <a:pos x="89" y="190"/>
                </a:cxn>
                <a:cxn ang="0">
                  <a:pos x="78" y="189"/>
                </a:cxn>
                <a:cxn ang="0">
                  <a:pos x="68" y="189"/>
                </a:cxn>
                <a:cxn ang="0">
                  <a:pos x="0" y="0"/>
                </a:cxn>
              </a:cxnLst>
              <a:rect l="0" t="0" r="r" b="b"/>
              <a:pathLst>
                <a:path w="324" h="199">
                  <a:moveTo>
                    <a:pt x="0" y="0"/>
                  </a:moveTo>
                  <a:lnTo>
                    <a:pt x="261" y="11"/>
                  </a:lnTo>
                  <a:lnTo>
                    <a:pt x="263" y="12"/>
                  </a:lnTo>
                  <a:lnTo>
                    <a:pt x="263" y="15"/>
                  </a:lnTo>
                  <a:lnTo>
                    <a:pt x="265" y="18"/>
                  </a:lnTo>
                  <a:lnTo>
                    <a:pt x="267" y="22"/>
                  </a:lnTo>
                  <a:lnTo>
                    <a:pt x="271" y="28"/>
                  </a:lnTo>
                  <a:lnTo>
                    <a:pt x="272" y="29"/>
                  </a:lnTo>
                  <a:lnTo>
                    <a:pt x="272" y="32"/>
                  </a:lnTo>
                  <a:lnTo>
                    <a:pt x="274" y="36"/>
                  </a:lnTo>
                  <a:lnTo>
                    <a:pt x="276" y="39"/>
                  </a:lnTo>
                  <a:lnTo>
                    <a:pt x="278" y="42"/>
                  </a:lnTo>
                  <a:lnTo>
                    <a:pt x="280" y="45"/>
                  </a:lnTo>
                  <a:lnTo>
                    <a:pt x="282" y="49"/>
                  </a:lnTo>
                  <a:lnTo>
                    <a:pt x="283" y="53"/>
                  </a:lnTo>
                  <a:lnTo>
                    <a:pt x="285" y="56"/>
                  </a:lnTo>
                  <a:lnTo>
                    <a:pt x="287" y="60"/>
                  </a:lnTo>
                  <a:lnTo>
                    <a:pt x="289" y="63"/>
                  </a:lnTo>
                  <a:lnTo>
                    <a:pt x="291" y="67"/>
                  </a:lnTo>
                  <a:lnTo>
                    <a:pt x="293" y="71"/>
                  </a:lnTo>
                  <a:lnTo>
                    <a:pt x="295" y="75"/>
                  </a:lnTo>
                  <a:lnTo>
                    <a:pt x="296" y="80"/>
                  </a:lnTo>
                  <a:lnTo>
                    <a:pt x="298" y="84"/>
                  </a:lnTo>
                  <a:lnTo>
                    <a:pt x="300" y="88"/>
                  </a:lnTo>
                  <a:lnTo>
                    <a:pt x="302" y="92"/>
                  </a:lnTo>
                  <a:lnTo>
                    <a:pt x="304" y="96"/>
                  </a:lnTo>
                  <a:lnTo>
                    <a:pt x="306" y="102"/>
                  </a:lnTo>
                  <a:lnTo>
                    <a:pt x="307" y="105"/>
                  </a:lnTo>
                  <a:lnTo>
                    <a:pt x="309" y="110"/>
                  </a:lnTo>
                  <a:lnTo>
                    <a:pt x="311" y="115"/>
                  </a:lnTo>
                  <a:lnTo>
                    <a:pt x="313" y="119"/>
                  </a:lnTo>
                  <a:lnTo>
                    <a:pt x="313" y="123"/>
                  </a:lnTo>
                  <a:lnTo>
                    <a:pt x="315" y="127"/>
                  </a:lnTo>
                  <a:lnTo>
                    <a:pt x="317" y="130"/>
                  </a:lnTo>
                  <a:lnTo>
                    <a:pt x="318" y="136"/>
                  </a:lnTo>
                  <a:lnTo>
                    <a:pt x="318" y="138"/>
                  </a:lnTo>
                  <a:lnTo>
                    <a:pt x="320" y="143"/>
                  </a:lnTo>
                  <a:lnTo>
                    <a:pt x="320" y="147"/>
                  </a:lnTo>
                  <a:lnTo>
                    <a:pt x="322" y="151"/>
                  </a:lnTo>
                  <a:lnTo>
                    <a:pt x="322" y="154"/>
                  </a:lnTo>
                  <a:lnTo>
                    <a:pt x="322" y="158"/>
                  </a:lnTo>
                  <a:lnTo>
                    <a:pt x="324" y="161"/>
                  </a:lnTo>
                  <a:lnTo>
                    <a:pt x="324" y="165"/>
                  </a:lnTo>
                  <a:lnTo>
                    <a:pt x="324" y="168"/>
                  </a:lnTo>
                  <a:lnTo>
                    <a:pt x="324" y="171"/>
                  </a:lnTo>
                  <a:lnTo>
                    <a:pt x="324" y="173"/>
                  </a:lnTo>
                  <a:lnTo>
                    <a:pt x="324" y="178"/>
                  </a:lnTo>
                  <a:lnTo>
                    <a:pt x="322" y="182"/>
                  </a:lnTo>
                  <a:lnTo>
                    <a:pt x="322" y="187"/>
                  </a:lnTo>
                  <a:lnTo>
                    <a:pt x="318" y="190"/>
                  </a:lnTo>
                  <a:lnTo>
                    <a:pt x="317" y="193"/>
                  </a:lnTo>
                  <a:lnTo>
                    <a:pt x="313" y="196"/>
                  </a:lnTo>
                  <a:lnTo>
                    <a:pt x="307" y="197"/>
                  </a:lnTo>
                  <a:lnTo>
                    <a:pt x="302" y="197"/>
                  </a:lnTo>
                  <a:lnTo>
                    <a:pt x="295" y="197"/>
                  </a:lnTo>
                  <a:lnTo>
                    <a:pt x="287" y="197"/>
                  </a:lnTo>
                  <a:lnTo>
                    <a:pt x="280" y="199"/>
                  </a:lnTo>
                  <a:lnTo>
                    <a:pt x="276" y="199"/>
                  </a:lnTo>
                  <a:lnTo>
                    <a:pt x="272" y="199"/>
                  </a:lnTo>
                  <a:lnTo>
                    <a:pt x="267" y="199"/>
                  </a:lnTo>
                  <a:lnTo>
                    <a:pt x="263" y="199"/>
                  </a:lnTo>
                  <a:lnTo>
                    <a:pt x="258" y="199"/>
                  </a:lnTo>
                  <a:lnTo>
                    <a:pt x="254" y="199"/>
                  </a:lnTo>
                  <a:lnTo>
                    <a:pt x="250" y="199"/>
                  </a:lnTo>
                  <a:lnTo>
                    <a:pt x="245" y="199"/>
                  </a:lnTo>
                  <a:lnTo>
                    <a:pt x="239" y="197"/>
                  </a:lnTo>
                  <a:lnTo>
                    <a:pt x="236" y="197"/>
                  </a:lnTo>
                  <a:lnTo>
                    <a:pt x="230" y="197"/>
                  </a:lnTo>
                  <a:lnTo>
                    <a:pt x="225" y="197"/>
                  </a:lnTo>
                  <a:lnTo>
                    <a:pt x="219" y="196"/>
                  </a:lnTo>
                  <a:lnTo>
                    <a:pt x="215" y="196"/>
                  </a:lnTo>
                  <a:lnTo>
                    <a:pt x="210" y="196"/>
                  </a:lnTo>
                  <a:lnTo>
                    <a:pt x="206" y="196"/>
                  </a:lnTo>
                  <a:lnTo>
                    <a:pt x="201" y="196"/>
                  </a:lnTo>
                  <a:lnTo>
                    <a:pt x="195" y="196"/>
                  </a:lnTo>
                  <a:lnTo>
                    <a:pt x="190" y="196"/>
                  </a:lnTo>
                  <a:lnTo>
                    <a:pt x="184" y="196"/>
                  </a:lnTo>
                  <a:lnTo>
                    <a:pt x="181" y="196"/>
                  </a:lnTo>
                  <a:lnTo>
                    <a:pt x="175" y="196"/>
                  </a:lnTo>
                  <a:lnTo>
                    <a:pt x="170" y="196"/>
                  </a:lnTo>
                  <a:lnTo>
                    <a:pt x="166" y="196"/>
                  </a:lnTo>
                  <a:lnTo>
                    <a:pt x="160" y="194"/>
                  </a:lnTo>
                  <a:lnTo>
                    <a:pt x="155" y="194"/>
                  </a:lnTo>
                  <a:lnTo>
                    <a:pt x="149" y="193"/>
                  </a:lnTo>
                  <a:lnTo>
                    <a:pt x="146" y="193"/>
                  </a:lnTo>
                  <a:lnTo>
                    <a:pt x="140" y="193"/>
                  </a:lnTo>
                  <a:lnTo>
                    <a:pt x="136" y="193"/>
                  </a:lnTo>
                  <a:lnTo>
                    <a:pt x="131" y="193"/>
                  </a:lnTo>
                  <a:lnTo>
                    <a:pt x="127" y="193"/>
                  </a:lnTo>
                  <a:lnTo>
                    <a:pt x="122" y="192"/>
                  </a:lnTo>
                  <a:lnTo>
                    <a:pt x="118" y="192"/>
                  </a:lnTo>
                  <a:lnTo>
                    <a:pt x="114" y="192"/>
                  </a:lnTo>
                  <a:lnTo>
                    <a:pt x="111" y="192"/>
                  </a:lnTo>
                  <a:lnTo>
                    <a:pt x="105" y="190"/>
                  </a:lnTo>
                  <a:lnTo>
                    <a:pt x="102" y="190"/>
                  </a:lnTo>
                  <a:lnTo>
                    <a:pt x="98" y="190"/>
                  </a:lnTo>
                  <a:lnTo>
                    <a:pt x="96" y="190"/>
                  </a:lnTo>
                  <a:lnTo>
                    <a:pt x="89" y="190"/>
                  </a:lnTo>
                  <a:lnTo>
                    <a:pt x="83" y="190"/>
                  </a:lnTo>
                  <a:lnTo>
                    <a:pt x="78" y="189"/>
                  </a:lnTo>
                  <a:lnTo>
                    <a:pt x="74" y="189"/>
                  </a:lnTo>
                  <a:lnTo>
                    <a:pt x="68" y="189"/>
                  </a:lnTo>
                  <a:lnTo>
                    <a:pt x="67" y="18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13" name="Freeform 125"/>
            <p:cNvSpPr>
              <a:spLocks/>
            </p:cNvSpPr>
            <p:nvPr/>
          </p:nvSpPr>
          <p:spPr bwMode="auto">
            <a:xfrm>
              <a:off x="1476" y="2249"/>
              <a:ext cx="87" cy="20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42" y="0"/>
                </a:cxn>
                <a:cxn ang="0">
                  <a:pos x="146" y="0"/>
                </a:cxn>
                <a:cxn ang="0">
                  <a:pos x="149" y="1"/>
                </a:cxn>
                <a:cxn ang="0">
                  <a:pos x="155" y="1"/>
                </a:cxn>
                <a:cxn ang="0">
                  <a:pos x="160" y="3"/>
                </a:cxn>
                <a:cxn ang="0">
                  <a:pos x="166" y="7"/>
                </a:cxn>
                <a:cxn ang="0">
                  <a:pos x="168" y="8"/>
                </a:cxn>
                <a:cxn ang="0">
                  <a:pos x="169" y="10"/>
                </a:cxn>
                <a:cxn ang="0">
                  <a:pos x="171" y="13"/>
                </a:cxn>
                <a:cxn ang="0">
                  <a:pos x="173" y="17"/>
                </a:cxn>
                <a:cxn ang="0">
                  <a:pos x="173" y="20"/>
                </a:cxn>
                <a:cxn ang="0">
                  <a:pos x="173" y="24"/>
                </a:cxn>
                <a:cxn ang="0">
                  <a:pos x="173" y="27"/>
                </a:cxn>
                <a:cxn ang="0">
                  <a:pos x="173" y="29"/>
                </a:cxn>
                <a:cxn ang="0">
                  <a:pos x="173" y="32"/>
                </a:cxn>
                <a:cxn ang="0">
                  <a:pos x="173" y="36"/>
                </a:cxn>
                <a:cxn ang="0">
                  <a:pos x="168" y="36"/>
                </a:cxn>
                <a:cxn ang="0">
                  <a:pos x="162" y="36"/>
                </a:cxn>
                <a:cxn ang="0">
                  <a:pos x="158" y="36"/>
                </a:cxn>
                <a:cxn ang="0">
                  <a:pos x="155" y="36"/>
                </a:cxn>
                <a:cxn ang="0">
                  <a:pos x="149" y="36"/>
                </a:cxn>
                <a:cxn ang="0">
                  <a:pos x="146" y="38"/>
                </a:cxn>
                <a:cxn ang="0">
                  <a:pos x="142" y="38"/>
                </a:cxn>
                <a:cxn ang="0">
                  <a:pos x="138" y="39"/>
                </a:cxn>
                <a:cxn ang="0">
                  <a:pos x="131" y="39"/>
                </a:cxn>
                <a:cxn ang="0">
                  <a:pos x="124" y="39"/>
                </a:cxn>
                <a:cxn ang="0">
                  <a:pos x="118" y="41"/>
                </a:cxn>
                <a:cxn ang="0">
                  <a:pos x="112" y="41"/>
                </a:cxn>
                <a:cxn ang="0">
                  <a:pos x="107" y="41"/>
                </a:cxn>
                <a:cxn ang="0">
                  <a:pos x="101" y="41"/>
                </a:cxn>
                <a:cxn ang="0">
                  <a:pos x="98" y="41"/>
                </a:cxn>
                <a:cxn ang="0">
                  <a:pos x="94" y="41"/>
                </a:cxn>
                <a:cxn ang="0">
                  <a:pos x="89" y="41"/>
                </a:cxn>
                <a:cxn ang="0">
                  <a:pos x="85" y="41"/>
                </a:cxn>
                <a:cxn ang="0">
                  <a:pos x="81" y="41"/>
                </a:cxn>
                <a:cxn ang="0">
                  <a:pos x="79" y="41"/>
                </a:cxn>
                <a:cxn ang="0">
                  <a:pos x="72" y="39"/>
                </a:cxn>
                <a:cxn ang="0">
                  <a:pos x="67" y="39"/>
                </a:cxn>
                <a:cxn ang="0">
                  <a:pos x="59" y="39"/>
                </a:cxn>
                <a:cxn ang="0">
                  <a:pos x="54" y="39"/>
                </a:cxn>
                <a:cxn ang="0">
                  <a:pos x="46" y="38"/>
                </a:cxn>
                <a:cxn ang="0">
                  <a:pos x="39" y="38"/>
                </a:cxn>
                <a:cxn ang="0">
                  <a:pos x="33" y="38"/>
                </a:cxn>
                <a:cxn ang="0">
                  <a:pos x="30" y="38"/>
                </a:cxn>
                <a:cxn ang="0">
                  <a:pos x="24" y="38"/>
                </a:cxn>
                <a:cxn ang="0">
                  <a:pos x="21" y="38"/>
                </a:cxn>
                <a:cxn ang="0">
                  <a:pos x="15" y="35"/>
                </a:cxn>
                <a:cxn ang="0">
                  <a:pos x="10" y="34"/>
                </a:cxn>
                <a:cxn ang="0">
                  <a:pos x="4" y="31"/>
                </a:cxn>
                <a:cxn ang="0">
                  <a:pos x="0" y="29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173" h="41">
                  <a:moveTo>
                    <a:pt x="136" y="0"/>
                  </a:moveTo>
                  <a:lnTo>
                    <a:pt x="142" y="0"/>
                  </a:lnTo>
                  <a:lnTo>
                    <a:pt x="146" y="0"/>
                  </a:lnTo>
                  <a:lnTo>
                    <a:pt x="149" y="1"/>
                  </a:lnTo>
                  <a:lnTo>
                    <a:pt x="155" y="1"/>
                  </a:lnTo>
                  <a:lnTo>
                    <a:pt x="160" y="3"/>
                  </a:lnTo>
                  <a:lnTo>
                    <a:pt x="166" y="7"/>
                  </a:lnTo>
                  <a:lnTo>
                    <a:pt x="168" y="8"/>
                  </a:lnTo>
                  <a:lnTo>
                    <a:pt x="169" y="10"/>
                  </a:lnTo>
                  <a:lnTo>
                    <a:pt x="171" y="13"/>
                  </a:lnTo>
                  <a:lnTo>
                    <a:pt x="173" y="17"/>
                  </a:lnTo>
                  <a:lnTo>
                    <a:pt x="173" y="20"/>
                  </a:lnTo>
                  <a:lnTo>
                    <a:pt x="173" y="24"/>
                  </a:lnTo>
                  <a:lnTo>
                    <a:pt x="173" y="27"/>
                  </a:lnTo>
                  <a:lnTo>
                    <a:pt x="173" y="29"/>
                  </a:lnTo>
                  <a:lnTo>
                    <a:pt x="173" y="32"/>
                  </a:lnTo>
                  <a:lnTo>
                    <a:pt x="173" y="36"/>
                  </a:lnTo>
                  <a:lnTo>
                    <a:pt x="168" y="36"/>
                  </a:lnTo>
                  <a:lnTo>
                    <a:pt x="162" y="36"/>
                  </a:lnTo>
                  <a:lnTo>
                    <a:pt x="158" y="36"/>
                  </a:lnTo>
                  <a:lnTo>
                    <a:pt x="155" y="36"/>
                  </a:lnTo>
                  <a:lnTo>
                    <a:pt x="149" y="36"/>
                  </a:lnTo>
                  <a:lnTo>
                    <a:pt x="146" y="38"/>
                  </a:lnTo>
                  <a:lnTo>
                    <a:pt x="142" y="38"/>
                  </a:lnTo>
                  <a:lnTo>
                    <a:pt x="138" y="39"/>
                  </a:lnTo>
                  <a:lnTo>
                    <a:pt x="131" y="39"/>
                  </a:lnTo>
                  <a:lnTo>
                    <a:pt x="124" y="39"/>
                  </a:lnTo>
                  <a:lnTo>
                    <a:pt x="118" y="41"/>
                  </a:lnTo>
                  <a:lnTo>
                    <a:pt x="112" y="41"/>
                  </a:lnTo>
                  <a:lnTo>
                    <a:pt x="107" y="41"/>
                  </a:lnTo>
                  <a:lnTo>
                    <a:pt x="101" y="41"/>
                  </a:lnTo>
                  <a:lnTo>
                    <a:pt x="98" y="41"/>
                  </a:lnTo>
                  <a:lnTo>
                    <a:pt x="94" y="41"/>
                  </a:lnTo>
                  <a:lnTo>
                    <a:pt x="89" y="41"/>
                  </a:lnTo>
                  <a:lnTo>
                    <a:pt x="85" y="41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72" y="39"/>
                  </a:lnTo>
                  <a:lnTo>
                    <a:pt x="67" y="39"/>
                  </a:lnTo>
                  <a:lnTo>
                    <a:pt x="59" y="39"/>
                  </a:lnTo>
                  <a:lnTo>
                    <a:pt x="54" y="39"/>
                  </a:lnTo>
                  <a:lnTo>
                    <a:pt x="46" y="38"/>
                  </a:lnTo>
                  <a:lnTo>
                    <a:pt x="39" y="38"/>
                  </a:lnTo>
                  <a:lnTo>
                    <a:pt x="33" y="38"/>
                  </a:lnTo>
                  <a:lnTo>
                    <a:pt x="30" y="38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15" y="35"/>
                  </a:lnTo>
                  <a:lnTo>
                    <a:pt x="10" y="34"/>
                  </a:lnTo>
                  <a:lnTo>
                    <a:pt x="4" y="31"/>
                  </a:lnTo>
                  <a:lnTo>
                    <a:pt x="0" y="29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14" name="Freeform 126"/>
            <p:cNvSpPr>
              <a:spLocks/>
            </p:cNvSpPr>
            <p:nvPr/>
          </p:nvSpPr>
          <p:spPr bwMode="auto">
            <a:xfrm>
              <a:off x="1195" y="2036"/>
              <a:ext cx="234" cy="144"/>
            </a:xfrm>
            <a:custGeom>
              <a:avLst/>
              <a:gdLst/>
              <a:ahLst/>
              <a:cxnLst>
                <a:cxn ang="0">
                  <a:pos x="66" y="27"/>
                </a:cxn>
                <a:cxn ang="0">
                  <a:pos x="57" y="45"/>
                </a:cxn>
                <a:cxn ang="0">
                  <a:pos x="51" y="62"/>
                </a:cxn>
                <a:cxn ang="0">
                  <a:pos x="48" y="82"/>
                </a:cxn>
                <a:cxn ang="0">
                  <a:pos x="46" y="104"/>
                </a:cxn>
                <a:cxn ang="0">
                  <a:pos x="46" y="126"/>
                </a:cxn>
                <a:cxn ang="0">
                  <a:pos x="51" y="150"/>
                </a:cxn>
                <a:cxn ang="0">
                  <a:pos x="63" y="173"/>
                </a:cxn>
                <a:cxn ang="0">
                  <a:pos x="81" y="192"/>
                </a:cxn>
                <a:cxn ang="0">
                  <a:pos x="107" y="210"/>
                </a:cxn>
                <a:cxn ang="0">
                  <a:pos x="143" y="223"/>
                </a:cxn>
                <a:cxn ang="0">
                  <a:pos x="189" y="233"/>
                </a:cxn>
                <a:cxn ang="0">
                  <a:pos x="235" y="234"/>
                </a:cxn>
                <a:cxn ang="0">
                  <a:pos x="272" y="230"/>
                </a:cxn>
                <a:cxn ang="0">
                  <a:pos x="300" y="220"/>
                </a:cxn>
                <a:cxn ang="0">
                  <a:pos x="322" y="206"/>
                </a:cxn>
                <a:cxn ang="0">
                  <a:pos x="334" y="189"/>
                </a:cxn>
                <a:cxn ang="0">
                  <a:pos x="344" y="171"/>
                </a:cxn>
                <a:cxn ang="0">
                  <a:pos x="349" y="150"/>
                </a:cxn>
                <a:cxn ang="0">
                  <a:pos x="349" y="132"/>
                </a:cxn>
                <a:cxn ang="0">
                  <a:pos x="349" y="112"/>
                </a:cxn>
                <a:cxn ang="0">
                  <a:pos x="347" y="97"/>
                </a:cxn>
                <a:cxn ang="0">
                  <a:pos x="342" y="80"/>
                </a:cxn>
                <a:cxn ang="0">
                  <a:pos x="402" y="75"/>
                </a:cxn>
                <a:cxn ang="0">
                  <a:pos x="417" y="96"/>
                </a:cxn>
                <a:cxn ang="0">
                  <a:pos x="428" y="112"/>
                </a:cxn>
                <a:cxn ang="0">
                  <a:pos x="441" y="135"/>
                </a:cxn>
                <a:cxn ang="0">
                  <a:pos x="452" y="159"/>
                </a:cxn>
                <a:cxn ang="0">
                  <a:pos x="461" y="182"/>
                </a:cxn>
                <a:cxn ang="0">
                  <a:pos x="467" y="206"/>
                </a:cxn>
                <a:cxn ang="0">
                  <a:pos x="469" y="229"/>
                </a:cxn>
                <a:cxn ang="0">
                  <a:pos x="465" y="250"/>
                </a:cxn>
                <a:cxn ang="0">
                  <a:pos x="447" y="271"/>
                </a:cxn>
                <a:cxn ang="0">
                  <a:pos x="423" y="279"/>
                </a:cxn>
                <a:cxn ang="0">
                  <a:pos x="390" y="285"/>
                </a:cxn>
                <a:cxn ang="0">
                  <a:pos x="353" y="286"/>
                </a:cxn>
                <a:cxn ang="0">
                  <a:pos x="314" y="287"/>
                </a:cxn>
                <a:cxn ang="0">
                  <a:pos x="274" y="287"/>
                </a:cxn>
                <a:cxn ang="0">
                  <a:pos x="233" y="287"/>
                </a:cxn>
                <a:cxn ang="0">
                  <a:pos x="195" y="286"/>
                </a:cxn>
                <a:cxn ang="0">
                  <a:pos x="158" y="285"/>
                </a:cxn>
                <a:cxn ang="0">
                  <a:pos x="123" y="280"/>
                </a:cxn>
                <a:cxn ang="0">
                  <a:pos x="90" y="276"/>
                </a:cxn>
                <a:cxn ang="0">
                  <a:pos x="63" y="269"/>
                </a:cxn>
                <a:cxn ang="0">
                  <a:pos x="39" y="262"/>
                </a:cxn>
                <a:cxn ang="0">
                  <a:pos x="11" y="241"/>
                </a:cxn>
                <a:cxn ang="0">
                  <a:pos x="6" y="224"/>
                </a:cxn>
                <a:cxn ang="0">
                  <a:pos x="2" y="206"/>
                </a:cxn>
                <a:cxn ang="0">
                  <a:pos x="0" y="185"/>
                </a:cxn>
                <a:cxn ang="0">
                  <a:pos x="0" y="161"/>
                </a:cxn>
                <a:cxn ang="0">
                  <a:pos x="0" y="138"/>
                </a:cxn>
                <a:cxn ang="0">
                  <a:pos x="0" y="112"/>
                </a:cxn>
                <a:cxn ang="0">
                  <a:pos x="0" y="87"/>
                </a:cxn>
                <a:cxn ang="0">
                  <a:pos x="2" y="63"/>
                </a:cxn>
                <a:cxn ang="0">
                  <a:pos x="2" y="44"/>
                </a:cxn>
                <a:cxn ang="0">
                  <a:pos x="4" y="26"/>
                </a:cxn>
                <a:cxn ang="0">
                  <a:pos x="6" y="7"/>
                </a:cxn>
                <a:cxn ang="0">
                  <a:pos x="6" y="0"/>
                </a:cxn>
              </a:cxnLst>
              <a:rect l="0" t="0" r="r" b="b"/>
              <a:pathLst>
                <a:path w="469" h="289">
                  <a:moveTo>
                    <a:pt x="6" y="0"/>
                  </a:moveTo>
                  <a:lnTo>
                    <a:pt x="68" y="23"/>
                  </a:lnTo>
                  <a:lnTo>
                    <a:pt x="68" y="23"/>
                  </a:lnTo>
                  <a:lnTo>
                    <a:pt x="68" y="24"/>
                  </a:lnTo>
                  <a:lnTo>
                    <a:pt x="66" y="27"/>
                  </a:lnTo>
                  <a:lnTo>
                    <a:pt x="64" y="30"/>
                  </a:lnTo>
                  <a:lnTo>
                    <a:pt x="63" y="34"/>
                  </a:lnTo>
                  <a:lnTo>
                    <a:pt x="61" y="40"/>
                  </a:lnTo>
                  <a:lnTo>
                    <a:pt x="59" y="42"/>
                  </a:lnTo>
                  <a:lnTo>
                    <a:pt x="57" y="45"/>
                  </a:lnTo>
                  <a:lnTo>
                    <a:pt x="57" y="48"/>
                  </a:lnTo>
                  <a:lnTo>
                    <a:pt x="57" y="52"/>
                  </a:lnTo>
                  <a:lnTo>
                    <a:pt x="53" y="55"/>
                  </a:lnTo>
                  <a:lnTo>
                    <a:pt x="53" y="58"/>
                  </a:lnTo>
                  <a:lnTo>
                    <a:pt x="51" y="62"/>
                  </a:lnTo>
                  <a:lnTo>
                    <a:pt x="51" y="66"/>
                  </a:lnTo>
                  <a:lnTo>
                    <a:pt x="50" y="69"/>
                  </a:lnTo>
                  <a:lnTo>
                    <a:pt x="50" y="73"/>
                  </a:lnTo>
                  <a:lnTo>
                    <a:pt x="48" y="77"/>
                  </a:lnTo>
                  <a:lnTo>
                    <a:pt x="48" y="82"/>
                  </a:lnTo>
                  <a:lnTo>
                    <a:pt x="48" y="86"/>
                  </a:lnTo>
                  <a:lnTo>
                    <a:pt x="46" y="90"/>
                  </a:lnTo>
                  <a:lnTo>
                    <a:pt x="46" y="94"/>
                  </a:lnTo>
                  <a:lnTo>
                    <a:pt x="46" y="100"/>
                  </a:lnTo>
                  <a:lnTo>
                    <a:pt x="46" y="104"/>
                  </a:lnTo>
                  <a:lnTo>
                    <a:pt x="46" y="108"/>
                  </a:lnTo>
                  <a:lnTo>
                    <a:pt x="46" y="112"/>
                  </a:lnTo>
                  <a:lnTo>
                    <a:pt x="46" y="118"/>
                  </a:lnTo>
                  <a:lnTo>
                    <a:pt x="46" y="122"/>
                  </a:lnTo>
                  <a:lnTo>
                    <a:pt x="46" y="126"/>
                  </a:lnTo>
                  <a:lnTo>
                    <a:pt x="48" y="131"/>
                  </a:lnTo>
                  <a:lnTo>
                    <a:pt x="48" y="136"/>
                  </a:lnTo>
                  <a:lnTo>
                    <a:pt x="50" y="140"/>
                  </a:lnTo>
                  <a:lnTo>
                    <a:pt x="51" y="146"/>
                  </a:lnTo>
                  <a:lnTo>
                    <a:pt x="51" y="150"/>
                  </a:lnTo>
                  <a:lnTo>
                    <a:pt x="53" y="154"/>
                  </a:lnTo>
                  <a:lnTo>
                    <a:pt x="55" y="159"/>
                  </a:lnTo>
                  <a:lnTo>
                    <a:pt x="57" y="163"/>
                  </a:lnTo>
                  <a:lnTo>
                    <a:pt x="61" y="168"/>
                  </a:lnTo>
                  <a:lnTo>
                    <a:pt x="63" y="173"/>
                  </a:lnTo>
                  <a:lnTo>
                    <a:pt x="66" y="175"/>
                  </a:lnTo>
                  <a:lnTo>
                    <a:pt x="70" y="181"/>
                  </a:lnTo>
                  <a:lnTo>
                    <a:pt x="74" y="185"/>
                  </a:lnTo>
                  <a:lnTo>
                    <a:pt x="77" y="189"/>
                  </a:lnTo>
                  <a:lnTo>
                    <a:pt x="81" y="192"/>
                  </a:lnTo>
                  <a:lnTo>
                    <a:pt x="85" y="196"/>
                  </a:lnTo>
                  <a:lnTo>
                    <a:pt x="90" y="199"/>
                  </a:lnTo>
                  <a:lnTo>
                    <a:pt x="96" y="203"/>
                  </a:lnTo>
                  <a:lnTo>
                    <a:pt x="101" y="206"/>
                  </a:lnTo>
                  <a:lnTo>
                    <a:pt x="107" y="210"/>
                  </a:lnTo>
                  <a:lnTo>
                    <a:pt x="114" y="213"/>
                  </a:lnTo>
                  <a:lnTo>
                    <a:pt x="121" y="216"/>
                  </a:lnTo>
                  <a:lnTo>
                    <a:pt x="127" y="219"/>
                  </a:lnTo>
                  <a:lnTo>
                    <a:pt x="136" y="220"/>
                  </a:lnTo>
                  <a:lnTo>
                    <a:pt x="143" y="223"/>
                  </a:lnTo>
                  <a:lnTo>
                    <a:pt x="153" y="226"/>
                  </a:lnTo>
                  <a:lnTo>
                    <a:pt x="160" y="227"/>
                  </a:lnTo>
                  <a:lnTo>
                    <a:pt x="169" y="230"/>
                  </a:lnTo>
                  <a:lnTo>
                    <a:pt x="178" y="231"/>
                  </a:lnTo>
                  <a:lnTo>
                    <a:pt x="189" y="233"/>
                  </a:lnTo>
                  <a:lnTo>
                    <a:pt x="198" y="233"/>
                  </a:lnTo>
                  <a:lnTo>
                    <a:pt x="210" y="234"/>
                  </a:lnTo>
                  <a:lnTo>
                    <a:pt x="219" y="234"/>
                  </a:lnTo>
                  <a:lnTo>
                    <a:pt x="228" y="234"/>
                  </a:lnTo>
                  <a:lnTo>
                    <a:pt x="235" y="234"/>
                  </a:lnTo>
                  <a:lnTo>
                    <a:pt x="243" y="234"/>
                  </a:lnTo>
                  <a:lnTo>
                    <a:pt x="252" y="233"/>
                  </a:lnTo>
                  <a:lnTo>
                    <a:pt x="259" y="233"/>
                  </a:lnTo>
                  <a:lnTo>
                    <a:pt x="265" y="231"/>
                  </a:lnTo>
                  <a:lnTo>
                    <a:pt x="272" y="230"/>
                  </a:lnTo>
                  <a:lnTo>
                    <a:pt x="278" y="229"/>
                  </a:lnTo>
                  <a:lnTo>
                    <a:pt x="285" y="227"/>
                  </a:lnTo>
                  <a:lnTo>
                    <a:pt x="289" y="224"/>
                  </a:lnTo>
                  <a:lnTo>
                    <a:pt x="294" y="223"/>
                  </a:lnTo>
                  <a:lnTo>
                    <a:pt x="300" y="220"/>
                  </a:lnTo>
                  <a:lnTo>
                    <a:pt x="305" y="219"/>
                  </a:lnTo>
                  <a:lnTo>
                    <a:pt x="309" y="215"/>
                  </a:lnTo>
                  <a:lnTo>
                    <a:pt x="314" y="212"/>
                  </a:lnTo>
                  <a:lnTo>
                    <a:pt x="316" y="209"/>
                  </a:lnTo>
                  <a:lnTo>
                    <a:pt x="322" y="206"/>
                  </a:lnTo>
                  <a:lnTo>
                    <a:pt x="323" y="203"/>
                  </a:lnTo>
                  <a:lnTo>
                    <a:pt x="327" y="199"/>
                  </a:lnTo>
                  <a:lnTo>
                    <a:pt x="331" y="196"/>
                  </a:lnTo>
                  <a:lnTo>
                    <a:pt x="333" y="194"/>
                  </a:lnTo>
                  <a:lnTo>
                    <a:pt x="334" y="189"/>
                  </a:lnTo>
                  <a:lnTo>
                    <a:pt x="336" y="185"/>
                  </a:lnTo>
                  <a:lnTo>
                    <a:pt x="340" y="181"/>
                  </a:lnTo>
                  <a:lnTo>
                    <a:pt x="342" y="178"/>
                  </a:lnTo>
                  <a:lnTo>
                    <a:pt x="344" y="174"/>
                  </a:lnTo>
                  <a:lnTo>
                    <a:pt x="344" y="171"/>
                  </a:lnTo>
                  <a:lnTo>
                    <a:pt x="346" y="167"/>
                  </a:lnTo>
                  <a:lnTo>
                    <a:pt x="347" y="163"/>
                  </a:lnTo>
                  <a:lnTo>
                    <a:pt x="347" y="159"/>
                  </a:lnTo>
                  <a:lnTo>
                    <a:pt x="347" y="156"/>
                  </a:lnTo>
                  <a:lnTo>
                    <a:pt x="349" y="150"/>
                  </a:lnTo>
                  <a:lnTo>
                    <a:pt x="349" y="147"/>
                  </a:lnTo>
                  <a:lnTo>
                    <a:pt x="349" y="143"/>
                  </a:lnTo>
                  <a:lnTo>
                    <a:pt x="349" y="139"/>
                  </a:lnTo>
                  <a:lnTo>
                    <a:pt x="349" y="135"/>
                  </a:lnTo>
                  <a:lnTo>
                    <a:pt x="349" y="132"/>
                  </a:lnTo>
                  <a:lnTo>
                    <a:pt x="349" y="128"/>
                  </a:lnTo>
                  <a:lnTo>
                    <a:pt x="349" y="124"/>
                  </a:lnTo>
                  <a:lnTo>
                    <a:pt x="349" y="121"/>
                  </a:lnTo>
                  <a:lnTo>
                    <a:pt x="349" y="117"/>
                  </a:lnTo>
                  <a:lnTo>
                    <a:pt x="349" y="112"/>
                  </a:lnTo>
                  <a:lnTo>
                    <a:pt x="349" y="110"/>
                  </a:lnTo>
                  <a:lnTo>
                    <a:pt x="347" y="107"/>
                  </a:lnTo>
                  <a:lnTo>
                    <a:pt x="347" y="104"/>
                  </a:lnTo>
                  <a:lnTo>
                    <a:pt x="347" y="100"/>
                  </a:lnTo>
                  <a:lnTo>
                    <a:pt x="347" y="97"/>
                  </a:lnTo>
                  <a:lnTo>
                    <a:pt x="346" y="94"/>
                  </a:lnTo>
                  <a:lnTo>
                    <a:pt x="346" y="93"/>
                  </a:lnTo>
                  <a:lnTo>
                    <a:pt x="344" y="87"/>
                  </a:lnTo>
                  <a:lnTo>
                    <a:pt x="344" y="83"/>
                  </a:lnTo>
                  <a:lnTo>
                    <a:pt x="342" y="80"/>
                  </a:lnTo>
                  <a:lnTo>
                    <a:pt x="340" y="77"/>
                  </a:lnTo>
                  <a:lnTo>
                    <a:pt x="340" y="76"/>
                  </a:lnTo>
                  <a:lnTo>
                    <a:pt x="401" y="70"/>
                  </a:lnTo>
                  <a:lnTo>
                    <a:pt x="402" y="72"/>
                  </a:lnTo>
                  <a:lnTo>
                    <a:pt x="402" y="75"/>
                  </a:lnTo>
                  <a:lnTo>
                    <a:pt x="406" y="79"/>
                  </a:lnTo>
                  <a:lnTo>
                    <a:pt x="410" y="83"/>
                  </a:lnTo>
                  <a:lnTo>
                    <a:pt x="412" y="89"/>
                  </a:lnTo>
                  <a:lnTo>
                    <a:pt x="415" y="91"/>
                  </a:lnTo>
                  <a:lnTo>
                    <a:pt x="417" y="96"/>
                  </a:lnTo>
                  <a:lnTo>
                    <a:pt x="419" y="98"/>
                  </a:lnTo>
                  <a:lnTo>
                    <a:pt x="423" y="103"/>
                  </a:lnTo>
                  <a:lnTo>
                    <a:pt x="425" y="105"/>
                  </a:lnTo>
                  <a:lnTo>
                    <a:pt x="426" y="110"/>
                  </a:lnTo>
                  <a:lnTo>
                    <a:pt x="428" y="112"/>
                  </a:lnTo>
                  <a:lnTo>
                    <a:pt x="430" y="118"/>
                  </a:lnTo>
                  <a:lnTo>
                    <a:pt x="432" y="121"/>
                  </a:lnTo>
                  <a:lnTo>
                    <a:pt x="436" y="125"/>
                  </a:lnTo>
                  <a:lnTo>
                    <a:pt x="437" y="131"/>
                  </a:lnTo>
                  <a:lnTo>
                    <a:pt x="441" y="135"/>
                  </a:lnTo>
                  <a:lnTo>
                    <a:pt x="443" y="139"/>
                  </a:lnTo>
                  <a:lnTo>
                    <a:pt x="445" y="143"/>
                  </a:lnTo>
                  <a:lnTo>
                    <a:pt x="447" y="149"/>
                  </a:lnTo>
                  <a:lnTo>
                    <a:pt x="450" y="153"/>
                  </a:lnTo>
                  <a:lnTo>
                    <a:pt x="452" y="159"/>
                  </a:lnTo>
                  <a:lnTo>
                    <a:pt x="454" y="163"/>
                  </a:lnTo>
                  <a:lnTo>
                    <a:pt x="456" y="168"/>
                  </a:lnTo>
                  <a:lnTo>
                    <a:pt x="458" y="173"/>
                  </a:lnTo>
                  <a:lnTo>
                    <a:pt x="459" y="178"/>
                  </a:lnTo>
                  <a:lnTo>
                    <a:pt x="461" y="182"/>
                  </a:lnTo>
                  <a:lnTo>
                    <a:pt x="461" y="187"/>
                  </a:lnTo>
                  <a:lnTo>
                    <a:pt x="465" y="192"/>
                  </a:lnTo>
                  <a:lnTo>
                    <a:pt x="465" y="196"/>
                  </a:lnTo>
                  <a:lnTo>
                    <a:pt x="465" y="201"/>
                  </a:lnTo>
                  <a:lnTo>
                    <a:pt x="467" y="206"/>
                  </a:lnTo>
                  <a:lnTo>
                    <a:pt x="469" y="210"/>
                  </a:lnTo>
                  <a:lnTo>
                    <a:pt x="469" y="216"/>
                  </a:lnTo>
                  <a:lnTo>
                    <a:pt x="469" y="220"/>
                  </a:lnTo>
                  <a:lnTo>
                    <a:pt x="469" y="224"/>
                  </a:lnTo>
                  <a:lnTo>
                    <a:pt x="469" y="229"/>
                  </a:lnTo>
                  <a:lnTo>
                    <a:pt x="469" y="233"/>
                  </a:lnTo>
                  <a:lnTo>
                    <a:pt x="469" y="237"/>
                  </a:lnTo>
                  <a:lnTo>
                    <a:pt x="467" y="241"/>
                  </a:lnTo>
                  <a:lnTo>
                    <a:pt x="467" y="245"/>
                  </a:lnTo>
                  <a:lnTo>
                    <a:pt x="465" y="250"/>
                  </a:lnTo>
                  <a:lnTo>
                    <a:pt x="463" y="252"/>
                  </a:lnTo>
                  <a:lnTo>
                    <a:pt x="461" y="257"/>
                  </a:lnTo>
                  <a:lnTo>
                    <a:pt x="458" y="259"/>
                  </a:lnTo>
                  <a:lnTo>
                    <a:pt x="454" y="265"/>
                  </a:lnTo>
                  <a:lnTo>
                    <a:pt x="447" y="271"/>
                  </a:lnTo>
                  <a:lnTo>
                    <a:pt x="443" y="273"/>
                  </a:lnTo>
                  <a:lnTo>
                    <a:pt x="439" y="275"/>
                  </a:lnTo>
                  <a:lnTo>
                    <a:pt x="434" y="276"/>
                  </a:lnTo>
                  <a:lnTo>
                    <a:pt x="428" y="279"/>
                  </a:lnTo>
                  <a:lnTo>
                    <a:pt x="423" y="279"/>
                  </a:lnTo>
                  <a:lnTo>
                    <a:pt x="417" y="282"/>
                  </a:lnTo>
                  <a:lnTo>
                    <a:pt x="412" y="282"/>
                  </a:lnTo>
                  <a:lnTo>
                    <a:pt x="404" y="283"/>
                  </a:lnTo>
                  <a:lnTo>
                    <a:pt x="397" y="283"/>
                  </a:lnTo>
                  <a:lnTo>
                    <a:pt x="390" y="285"/>
                  </a:lnTo>
                  <a:lnTo>
                    <a:pt x="382" y="285"/>
                  </a:lnTo>
                  <a:lnTo>
                    <a:pt x="375" y="285"/>
                  </a:lnTo>
                  <a:lnTo>
                    <a:pt x="368" y="285"/>
                  </a:lnTo>
                  <a:lnTo>
                    <a:pt x="360" y="286"/>
                  </a:lnTo>
                  <a:lnTo>
                    <a:pt x="353" y="286"/>
                  </a:lnTo>
                  <a:lnTo>
                    <a:pt x="346" y="287"/>
                  </a:lnTo>
                  <a:lnTo>
                    <a:pt x="336" y="287"/>
                  </a:lnTo>
                  <a:lnTo>
                    <a:pt x="329" y="287"/>
                  </a:lnTo>
                  <a:lnTo>
                    <a:pt x="322" y="287"/>
                  </a:lnTo>
                  <a:lnTo>
                    <a:pt x="314" y="287"/>
                  </a:lnTo>
                  <a:lnTo>
                    <a:pt x="305" y="287"/>
                  </a:lnTo>
                  <a:lnTo>
                    <a:pt x="298" y="287"/>
                  </a:lnTo>
                  <a:lnTo>
                    <a:pt x="290" y="287"/>
                  </a:lnTo>
                  <a:lnTo>
                    <a:pt x="283" y="289"/>
                  </a:lnTo>
                  <a:lnTo>
                    <a:pt x="274" y="287"/>
                  </a:lnTo>
                  <a:lnTo>
                    <a:pt x="266" y="287"/>
                  </a:lnTo>
                  <a:lnTo>
                    <a:pt x="257" y="287"/>
                  </a:lnTo>
                  <a:lnTo>
                    <a:pt x="250" y="287"/>
                  </a:lnTo>
                  <a:lnTo>
                    <a:pt x="241" y="287"/>
                  </a:lnTo>
                  <a:lnTo>
                    <a:pt x="233" y="287"/>
                  </a:lnTo>
                  <a:lnTo>
                    <a:pt x="226" y="287"/>
                  </a:lnTo>
                  <a:lnTo>
                    <a:pt x="219" y="287"/>
                  </a:lnTo>
                  <a:lnTo>
                    <a:pt x="210" y="287"/>
                  </a:lnTo>
                  <a:lnTo>
                    <a:pt x="202" y="287"/>
                  </a:lnTo>
                  <a:lnTo>
                    <a:pt x="195" y="286"/>
                  </a:lnTo>
                  <a:lnTo>
                    <a:pt x="187" y="286"/>
                  </a:lnTo>
                  <a:lnTo>
                    <a:pt x="180" y="286"/>
                  </a:lnTo>
                  <a:lnTo>
                    <a:pt x="173" y="285"/>
                  </a:lnTo>
                  <a:lnTo>
                    <a:pt x="165" y="285"/>
                  </a:lnTo>
                  <a:lnTo>
                    <a:pt x="158" y="285"/>
                  </a:lnTo>
                  <a:lnTo>
                    <a:pt x="151" y="283"/>
                  </a:lnTo>
                  <a:lnTo>
                    <a:pt x="143" y="283"/>
                  </a:lnTo>
                  <a:lnTo>
                    <a:pt x="136" y="282"/>
                  </a:lnTo>
                  <a:lnTo>
                    <a:pt x="131" y="282"/>
                  </a:lnTo>
                  <a:lnTo>
                    <a:pt x="123" y="280"/>
                  </a:lnTo>
                  <a:lnTo>
                    <a:pt x="116" y="279"/>
                  </a:lnTo>
                  <a:lnTo>
                    <a:pt x="110" y="279"/>
                  </a:lnTo>
                  <a:lnTo>
                    <a:pt x="103" y="278"/>
                  </a:lnTo>
                  <a:lnTo>
                    <a:pt x="97" y="276"/>
                  </a:lnTo>
                  <a:lnTo>
                    <a:pt x="90" y="276"/>
                  </a:lnTo>
                  <a:lnTo>
                    <a:pt x="85" y="275"/>
                  </a:lnTo>
                  <a:lnTo>
                    <a:pt x="79" y="273"/>
                  </a:lnTo>
                  <a:lnTo>
                    <a:pt x="74" y="272"/>
                  </a:lnTo>
                  <a:lnTo>
                    <a:pt x="68" y="271"/>
                  </a:lnTo>
                  <a:lnTo>
                    <a:pt x="63" y="269"/>
                  </a:lnTo>
                  <a:lnTo>
                    <a:pt x="57" y="269"/>
                  </a:lnTo>
                  <a:lnTo>
                    <a:pt x="53" y="266"/>
                  </a:lnTo>
                  <a:lnTo>
                    <a:pt x="48" y="265"/>
                  </a:lnTo>
                  <a:lnTo>
                    <a:pt x="44" y="264"/>
                  </a:lnTo>
                  <a:lnTo>
                    <a:pt x="39" y="262"/>
                  </a:lnTo>
                  <a:lnTo>
                    <a:pt x="31" y="258"/>
                  </a:lnTo>
                  <a:lnTo>
                    <a:pt x="26" y="255"/>
                  </a:lnTo>
                  <a:lnTo>
                    <a:pt x="18" y="251"/>
                  </a:lnTo>
                  <a:lnTo>
                    <a:pt x="15" y="245"/>
                  </a:lnTo>
                  <a:lnTo>
                    <a:pt x="11" y="241"/>
                  </a:lnTo>
                  <a:lnTo>
                    <a:pt x="9" y="237"/>
                  </a:lnTo>
                  <a:lnTo>
                    <a:pt x="7" y="233"/>
                  </a:lnTo>
                  <a:lnTo>
                    <a:pt x="7" y="231"/>
                  </a:lnTo>
                  <a:lnTo>
                    <a:pt x="6" y="227"/>
                  </a:lnTo>
                  <a:lnTo>
                    <a:pt x="6" y="224"/>
                  </a:lnTo>
                  <a:lnTo>
                    <a:pt x="6" y="220"/>
                  </a:lnTo>
                  <a:lnTo>
                    <a:pt x="4" y="217"/>
                  </a:lnTo>
                  <a:lnTo>
                    <a:pt x="4" y="213"/>
                  </a:lnTo>
                  <a:lnTo>
                    <a:pt x="4" y="210"/>
                  </a:lnTo>
                  <a:lnTo>
                    <a:pt x="2" y="206"/>
                  </a:lnTo>
                  <a:lnTo>
                    <a:pt x="2" y="202"/>
                  </a:lnTo>
                  <a:lnTo>
                    <a:pt x="2" y="198"/>
                  </a:lnTo>
                  <a:lnTo>
                    <a:pt x="2" y="194"/>
                  </a:lnTo>
                  <a:lnTo>
                    <a:pt x="0" y="188"/>
                  </a:lnTo>
                  <a:lnTo>
                    <a:pt x="0" y="185"/>
                  </a:lnTo>
                  <a:lnTo>
                    <a:pt x="0" y="180"/>
                  </a:lnTo>
                  <a:lnTo>
                    <a:pt x="0" y="175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61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0" y="138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117"/>
                  </a:lnTo>
                  <a:lnTo>
                    <a:pt x="0" y="112"/>
                  </a:lnTo>
                  <a:lnTo>
                    <a:pt x="0" y="107"/>
                  </a:lnTo>
                  <a:lnTo>
                    <a:pt x="0" y="103"/>
                  </a:lnTo>
                  <a:lnTo>
                    <a:pt x="0" y="97"/>
                  </a:lnTo>
                  <a:lnTo>
                    <a:pt x="0" y="93"/>
                  </a:lnTo>
                  <a:lnTo>
                    <a:pt x="0" y="87"/>
                  </a:lnTo>
                  <a:lnTo>
                    <a:pt x="0" y="83"/>
                  </a:lnTo>
                  <a:lnTo>
                    <a:pt x="0" y="77"/>
                  </a:lnTo>
                  <a:lnTo>
                    <a:pt x="0" y="73"/>
                  </a:lnTo>
                  <a:lnTo>
                    <a:pt x="2" y="68"/>
                  </a:lnTo>
                  <a:lnTo>
                    <a:pt x="2" y="63"/>
                  </a:lnTo>
                  <a:lnTo>
                    <a:pt x="2" y="59"/>
                  </a:lnTo>
                  <a:lnTo>
                    <a:pt x="2" y="55"/>
                  </a:lnTo>
                  <a:lnTo>
                    <a:pt x="2" y="51"/>
                  </a:lnTo>
                  <a:lnTo>
                    <a:pt x="2" y="47"/>
                  </a:lnTo>
                  <a:lnTo>
                    <a:pt x="2" y="44"/>
                  </a:lnTo>
                  <a:lnTo>
                    <a:pt x="2" y="40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3"/>
                  </a:lnTo>
                  <a:lnTo>
                    <a:pt x="4" y="20"/>
                  </a:lnTo>
                  <a:lnTo>
                    <a:pt x="4" y="17"/>
                  </a:lnTo>
                  <a:lnTo>
                    <a:pt x="4" y="12"/>
                  </a:lnTo>
                  <a:lnTo>
                    <a:pt x="6" y="7"/>
                  </a:lnTo>
                  <a:lnTo>
                    <a:pt x="6" y="5"/>
                  </a:lnTo>
                  <a:lnTo>
                    <a:pt x="6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B0EB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15" name="Freeform 127"/>
            <p:cNvSpPr>
              <a:spLocks/>
            </p:cNvSpPr>
            <p:nvPr/>
          </p:nvSpPr>
          <p:spPr bwMode="auto">
            <a:xfrm>
              <a:off x="1102" y="2263"/>
              <a:ext cx="237" cy="17"/>
            </a:xfrm>
            <a:custGeom>
              <a:avLst/>
              <a:gdLst/>
              <a:ahLst/>
              <a:cxnLst>
                <a:cxn ang="0">
                  <a:pos x="432" y="7"/>
                </a:cxn>
                <a:cxn ang="0">
                  <a:pos x="440" y="13"/>
                </a:cxn>
                <a:cxn ang="0">
                  <a:pos x="451" y="20"/>
                </a:cxn>
                <a:cxn ang="0">
                  <a:pos x="460" y="27"/>
                </a:cxn>
                <a:cxn ang="0">
                  <a:pos x="469" y="31"/>
                </a:cxn>
                <a:cxn ang="0">
                  <a:pos x="475" y="32"/>
                </a:cxn>
                <a:cxn ang="0">
                  <a:pos x="473" y="32"/>
                </a:cxn>
                <a:cxn ang="0">
                  <a:pos x="465" y="31"/>
                </a:cxn>
                <a:cxn ang="0">
                  <a:pos x="21" y="31"/>
                </a:cxn>
                <a:cxn ang="0">
                  <a:pos x="10" y="27"/>
                </a:cxn>
                <a:cxn ang="0">
                  <a:pos x="0" y="22"/>
                </a:cxn>
                <a:cxn ang="0">
                  <a:pos x="11" y="17"/>
                </a:cxn>
                <a:cxn ang="0">
                  <a:pos x="22" y="13"/>
                </a:cxn>
                <a:cxn ang="0">
                  <a:pos x="33" y="8"/>
                </a:cxn>
                <a:cxn ang="0">
                  <a:pos x="46" y="6"/>
                </a:cxn>
                <a:cxn ang="0">
                  <a:pos x="57" y="4"/>
                </a:cxn>
                <a:cxn ang="0">
                  <a:pos x="70" y="1"/>
                </a:cxn>
                <a:cxn ang="0">
                  <a:pos x="83" y="0"/>
                </a:cxn>
                <a:cxn ang="0">
                  <a:pos x="96" y="0"/>
                </a:cxn>
                <a:cxn ang="0">
                  <a:pos x="109" y="0"/>
                </a:cxn>
                <a:cxn ang="0">
                  <a:pos x="120" y="0"/>
                </a:cxn>
                <a:cxn ang="0">
                  <a:pos x="133" y="0"/>
                </a:cxn>
                <a:cxn ang="0">
                  <a:pos x="147" y="1"/>
                </a:cxn>
                <a:cxn ang="0">
                  <a:pos x="160" y="1"/>
                </a:cxn>
                <a:cxn ang="0">
                  <a:pos x="173" y="3"/>
                </a:cxn>
                <a:cxn ang="0">
                  <a:pos x="186" y="4"/>
                </a:cxn>
                <a:cxn ang="0">
                  <a:pos x="201" y="6"/>
                </a:cxn>
                <a:cxn ang="0">
                  <a:pos x="214" y="6"/>
                </a:cxn>
                <a:cxn ang="0">
                  <a:pos x="228" y="7"/>
                </a:cxn>
                <a:cxn ang="0">
                  <a:pos x="241" y="8"/>
                </a:cxn>
                <a:cxn ang="0">
                  <a:pos x="256" y="10"/>
                </a:cxn>
                <a:cxn ang="0">
                  <a:pos x="271" y="11"/>
                </a:cxn>
                <a:cxn ang="0">
                  <a:pos x="283" y="13"/>
                </a:cxn>
                <a:cxn ang="0">
                  <a:pos x="298" y="13"/>
                </a:cxn>
                <a:cxn ang="0">
                  <a:pos x="313" y="14"/>
                </a:cxn>
                <a:cxn ang="0">
                  <a:pos x="326" y="14"/>
                </a:cxn>
                <a:cxn ang="0">
                  <a:pos x="340" y="14"/>
                </a:cxn>
                <a:cxn ang="0">
                  <a:pos x="355" y="13"/>
                </a:cxn>
                <a:cxn ang="0">
                  <a:pos x="370" y="13"/>
                </a:cxn>
                <a:cxn ang="0">
                  <a:pos x="384" y="11"/>
                </a:cxn>
                <a:cxn ang="0">
                  <a:pos x="399" y="8"/>
                </a:cxn>
                <a:cxn ang="0">
                  <a:pos x="414" y="7"/>
                </a:cxn>
                <a:cxn ang="0">
                  <a:pos x="430" y="4"/>
                </a:cxn>
              </a:cxnLst>
              <a:rect l="0" t="0" r="r" b="b"/>
              <a:pathLst>
                <a:path w="475" h="34">
                  <a:moveTo>
                    <a:pt x="430" y="4"/>
                  </a:moveTo>
                  <a:lnTo>
                    <a:pt x="432" y="7"/>
                  </a:lnTo>
                  <a:lnTo>
                    <a:pt x="438" y="10"/>
                  </a:lnTo>
                  <a:lnTo>
                    <a:pt x="440" y="13"/>
                  </a:lnTo>
                  <a:lnTo>
                    <a:pt x="443" y="15"/>
                  </a:lnTo>
                  <a:lnTo>
                    <a:pt x="451" y="20"/>
                  </a:lnTo>
                  <a:lnTo>
                    <a:pt x="456" y="24"/>
                  </a:lnTo>
                  <a:lnTo>
                    <a:pt x="460" y="27"/>
                  </a:lnTo>
                  <a:lnTo>
                    <a:pt x="465" y="29"/>
                  </a:lnTo>
                  <a:lnTo>
                    <a:pt x="469" y="31"/>
                  </a:lnTo>
                  <a:lnTo>
                    <a:pt x="473" y="32"/>
                  </a:lnTo>
                  <a:lnTo>
                    <a:pt x="475" y="32"/>
                  </a:lnTo>
                  <a:lnTo>
                    <a:pt x="475" y="34"/>
                  </a:lnTo>
                  <a:lnTo>
                    <a:pt x="473" y="32"/>
                  </a:lnTo>
                  <a:lnTo>
                    <a:pt x="471" y="32"/>
                  </a:lnTo>
                  <a:lnTo>
                    <a:pt x="465" y="31"/>
                  </a:lnTo>
                  <a:lnTo>
                    <a:pt x="462" y="31"/>
                  </a:lnTo>
                  <a:lnTo>
                    <a:pt x="21" y="31"/>
                  </a:lnTo>
                  <a:lnTo>
                    <a:pt x="13" y="29"/>
                  </a:lnTo>
                  <a:lnTo>
                    <a:pt x="10" y="27"/>
                  </a:lnTo>
                  <a:lnTo>
                    <a:pt x="4" y="24"/>
                  </a:lnTo>
                  <a:lnTo>
                    <a:pt x="0" y="22"/>
                  </a:lnTo>
                  <a:lnTo>
                    <a:pt x="6" y="18"/>
                  </a:lnTo>
                  <a:lnTo>
                    <a:pt x="11" y="17"/>
                  </a:lnTo>
                  <a:lnTo>
                    <a:pt x="17" y="14"/>
                  </a:lnTo>
                  <a:lnTo>
                    <a:pt x="22" y="13"/>
                  </a:lnTo>
                  <a:lnTo>
                    <a:pt x="28" y="11"/>
                  </a:lnTo>
                  <a:lnTo>
                    <a:pt x="33" y="8"/>
                  </a:lnTo>
                  <a:lnTo>
                    <a:pt x="39" y="7"/>
                  </a:lnTo>
                  <a:lnTo>
                    <a:pt x="46" y="6"/>
                  </a:lnTo>
                  <a:lnTo>
                    <a:pt x="52" y="4"/>
                  </a:lnTo>
                  <a:lnTo>
                    <a:pt x="57" y="4"/>
                  </a:lnTo>
                  <a:lnTo>
                    <a:pt x="63" y="3"/>
                  </a:lnTo>
                  <a:lnTo>
                    <a:pt x="70" y="1"/>
                  </a:lnTo>
                  <a:lnTo>
                    <a:pt x="76" y="1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6" y="0"/>
                  </a:lnTo>
                  <a:lnTo>
                    <a:pt x="101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7" y="0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3" y="1"/>
                  </a:lnTo>
                  <a:lnTo>
                    <a:pt x="160" y="1"/>
                  </a:lnTo>
                  <a:lnTo>
                    <a:pt x="166" y="1"/>
                  </a:lnTo>
                  <a:lnTo>
                    <a:pt x="173" y="3"/>
                  </a:lnTo>
                  <a:lnTo>
                    <a:pt x="179" y="3"/>
                  </a:lnTo>
                  <a:lnTo>
                    <a:pt x="186" y="4"/>
                  </a:lnTo>
                  <a:lnTo>
                    <a:pt x="193" y="4"/>
                  </a:lnTo>
                  <a:lnTo>
                    <a:pt x="201" y="6"/>
                  </a:lnTo>
                  <a:lnTo>
                    <a:pt x="208" y="6"/>
                  </a:lnTo>
                  <a:lnTo>
                    <a:pt x="214" y="6"/>
                  </a:lnTo>
                  <a:lnTo>
                    <a:pt x="221" y="6"/>
                  </a:lnTo>
                  <a:lnTo>
                    <a:pt x="228" y="7"/>
                  </a:lnTo>
                  <a:lnTo>
                    <a:pt x="234" y="8"/>
                  </a:lnTo>
                  <a:lnTo>
                    <a:pt x="241" y="8"/>
                  </a:lnTo>
                  <a:lnTo>
                    <a:pt x="249" y="8"/>
                  </a:lnTo>
                  <a:lnTo>
                    <a:pt x="256" y="10"/>
                  </a:lnTo>
                  <a:lnTo>
                    <a:pt x="263" y="10"/>
                  </a:lnTo>
                  <a:lnTo>
                    <a:pt x="271" y="11"/>
                  </a:lnTo>
                  <a:lnTo>
                    <a:pt x="276" y="11"/>
                  </a:lnTo>
                  <a:lnTo>
                    <a:pt x="283" y="13"/>
                  </a:lnTo>
                  <a:lnTo>
                    <a:pt x="291" y="13"/>
                  </a:lnTo>
                  <a:lnTo>
                    <a:pt x="298" y="13"/>
                  </a:lnTo>
                  <a:lnTo>
                    <a:pt x="305" y="14"/>
                  </a:lnTo>
                  <a:lnTo>
                    <a:pt x="313" y="14"/>
                  </a:lnTo>
                  <a:lnTo>
                    <a:pt x="318" y="14"/>
                  </a:lnTo>
                  <a:lnTo>
                    <a:pt x="326" y="14"/>
                  </a:lnTo>
                  <a:lnTo>
                    <a:pt x="333" y="14"/>
                  </a:lnTo>
                  <a:lnTo>
                    <a:pt x="340" y="14"/>
                  </a:lnTo>
                  <a:lnTo>
                    <a:pt x="348" y="14"/>
                  </a:lnTo>
                  <a:lnTo>
                    <a:pt x="355" y="13"/>
                  </a:lnTo>
                  <a:lnTo>
                    <a:pt x="362" y="13"/>
                  </a:lnTo>
                  <a:lnTo>
                    <a:pt x="370" y="13"/>
                  </a:lnTo>
                  <a:lnTo>
                    <a:pt x="377" y="11"/>
                  </a:lnTo>
                  <a:lnTo>
                    <a:pt x="384" y="11"/>
                  </a:lnTo>
                  <a:lnTo>
                    <a:pt x="392" y="10"/>
                  </a:lnTo>
                  <a:lnTo>
                    <a:pt x="399" y="8"/>
                  </a:lnTo>
                  <a:lnTo>
                    <a:pt x="407" y="8"/>
                  </a:lnTo>
                  <a:lnTo>
                    <a:pt x="414" y="7"/>
                  </a:lnTo>
                  <a:lnTo>
                    <a:pt x="421" y="6"/>
                  </a:lnTo>
                  <a:lnTo>
                    <a:pt x="430" y="4"/>
                  </a:lnTo>
                  <a:lnTo>
                    <a:pt x="43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16" name="Freeform 128"/>
            <p:cNvSpPr>
              <a:spLocks/>
            </p:cNvSpPr>
            <p:nvPr/>
          </p:nvSpPr>
          <p:spPr bwMode="auto">
            <a:xfrm>
              <a:off x="1183" y="2035"/>
              <a:ext cx="228" cy="158"/>
            </a:xfrm>
            <a:custGeom>
              <a:avLst/>
              <a:gdLst/>
              <a:ahLst/>
              <a:cxnLst>
                <a:cxn ang="0">
                  <a:pos x="74" y="282"/>
                </a:cxn>
                <a:cxn ang="0">
                  <a:pos x="92" y="289"/>
                </a:cxn>
                <a:cxn ang="0">
                  <a:pos x="110" y="292"/>
                </a:cxn>
                <a:cxn ang="0">
                  <a:pos x="134" y="295"/>
                </a:cxn>
                <a:cxn ang="0">
                  <a:pos x="160" y="295"/>
                </a:cxn>
                <a:cxn ang="0">
                  <a:pos x="186" y="295"/>
                </a:cxn>
                <a:cxn ang="0">
                  <a:pos x="215" y="294"/>
                </a:cxn>
                <a:cxn ang="0">
                  <a:pos x="245" y="291"/>
                </a:cxn>
                <a:cxn ang="0">
                  <a:pos x="274" y="288"/>
                </a:cxn>
                <a:cxn ang="0">
                  <a:pos x="303" y="284"/>
                </a:cxn>
                <a:cxn ang="0">
                  <a:pos x="333" y="281"/>
                </a:cxn>
                <a:cxn ang="0">
                  <a:pos x="360" y="278"/>
                </a:cxn>
                <a:cxn ang="0">
                  <a:pos x="388" y="274"/>
                </a:cxn>
                <a:cxn ang="0">
                  <a:pos x="412" y="271"/>
                </a:cxn>
                <a:cxn ang="0">
                  <a:pos x="432" y="268"/>
                </a:cxn>
                <a:cxn ang="0">
                  <a:pos x="450" y="267"/>
                </a:cxn>
                <a:cxn ang="0">
                  <a:pos x="441" y="277"/>
                </a:cxn>
                <a:cxn ang="0">
                  <a:pos x="423" y="289"/>
                </a:cxn>
                <a:cxn ang="0">
                  <a:pos x="403" y="302"/>
                </a:cxn>
                <a:cxn ang="0">
                  <a:pos x="386" y="308"/>
                </a:cxn>
                <a:cxn ang="0">
                  <a:pos x="366" y="309"/>
                </a:cxn>
                <a:cxn ang="0">
                  <a:pos x="346" y="310"/>
                </a:cxn>
                <a:cxn ang="0">
                  <a:pos x="325" y="312"/>
                </a:cxn>
                <a:cxn ang="0">
                  <a:pos x="305" y="313"/>
                </a:cxn>
                <a:cxn ang="0">
                  <a:pos x="285" y="313"/>
                </a:cxn>
                <a:cxn ang="0">
                  <a:pos x="265" y="315"/>
                </a:cxn>
                <a:cxn ang="0">
                  <a:pos x="246" y="315"/>
                </a:cxn>
                <a:cxn ang="0">
                  <a:pos x="226" y="315"/>
                </a:cxn>
                <a:cxn ang="0">
                  <a:pos x="204" y="315"/>
                </a:cxn>
                <a:cxn ang="0">
                  <a:pos x="186" y="313"/>
                </a:cxn>
                <a:cxn ang="0">
                  <a:pos x="166" y="312"/>
                </a:cxn>
                <a:cxn ang="0">
                  <a:pos x="147" y="310"/>
                </a:cxn>
                <a:cxn ang="0">
                  <a:pos x="127" y="309"/>
                </a:cxn>
                <a:cxn ang="0">
                  <a:pos x="109" y="306"/>
                </a:cxn>
                <a:cxn ang="0">
                  <a:pos x="92" y="303"/>
                </a:cxn>
                <a:cxn ang="0">
                  <a:pos x="74" y="299"/>
                </a:cxn>
                <a:cxn ang="0">
                  <a:pos x="50" y="288"/>
                </a:cxn>
                <a:cxn ang="0">
                  <a:pos x="31" y="268"/>
                </a:cxn>
                <a:cxn ang="0">
                  <a:pos x="22" y="247"/>
                </a:cxn>
                <a:cxn ang="0">
                  <a:pos x="19" y="235"/>
                </a:cxn>
                <a:cxn ang="0">
                  <a:pos x="15" y="222"/>
                </a:cxn>
                <a:cxn ang="0">
                  <a:pos x="13" y="208"/>
                </a:cxn>
                <a:cxn ang="0">
                  <a:pos x="11" y="193"/>
                </a:cxn>
                <a:cxn ang="0">
                  <a:pos x="11" y="179"/>
                </a:cxn>
                <a:cxn ang="0">
                  <a:pos x="9" y="165"/>
                </a:cxn>
                <a:cxn ang="0">
                  <a:pos x="9" y="152"/>
                </a:cxn>
                <a:cxn ang="0">
                  <a:pos x="7" y="140"/>
                </a:cxn>
                <a:cxn ang="0">
                  <a:pos x="4" y="124"/>
                </a:cxn>
                <a:cxn ang="0">
                  <a:pos x="4" y="107"/>
                </a:cxn>
                <a:cxn ang="0">
                  <a:pos x="4" y="91"/>
                </a:cxn>
                <a:cxn ang="0">
                  <a:pos x="2" y="75"/>
                </a:cxn>
                <a:cxn ang="0">
                  <a:pos x="2" y="60"/>
                </a:cxn>
                <a:cxn ang="0">
                  <a:pos x="0" y="44"/>
                </a:cxn>
                <a:cxn ang="0">
                  <a:pos x="2" y="30"/>
                </a:cxn>
                <a:cxn ang="0">
                  <a:pos x="4" y="16"/>
                </a:cxn>
                <a:cxn ang="0">
                  <a:pos x="13" y="2"/>
                </a:cxn>
              </a:cxnLst>
              <a:rect l="0" t="0" r="r" b="b"/>
              <a:pathLst>
                <a:path w="456" h="316">
                  <a:moveTo>
                    <a:pt x="15" y="0"/>
                  </a:moveTo>
                  <a:lnTo>
                    <a:pt x="20" y="7"/>
                  </a:lnTo>
                  <a:lnTo>
                    <a:pt x="68" y="280"/>
                  </a:lnTo>
                  <a:lnTo>
                    <a:pt x="74" y="282"/>
                  </a:lnTo>
                  <a:lnTo>
                    <a:pt x="81" y="287"/>
                  </a:lnTo>
                  <a:lnTo>
                    <a:pt x="85" y="287"/>
                  </a:lnTo>
                  <a:lnTo>
                    <a:pt x="88" y="288"/>
                  </a:lnTo>
                  <a:lnTo>
                    <a:pt x="92" y="289"/>
                  </a:lnTo>
                  <a:lnTo>
                    <a:pt x="98" y="291"/>
                  </a:lnTo>
                  <a:lnTo>
                    <a:pt x="101" y="291"/>
                  </a:lnTo>
                  <a:lnTo>
                    <a:pt x="107" y="292"/>
                  </a:lnTo>
                  <a:lnTo>
                    <a:pt x="110" y="292"/>
                  </a:lnTo>
                  <a:lnTo>
                    <a:pt x="118" y="294"/>
                  </a:lnTo>
                  <a:lnTo>
                    <a:pt x="121" y="294"/>
                  </a:lnTo>
                  <a:lnTo>
                    <a:pt x="127" y="294"/>
                  </a:lnTo>
                  <a:lnTo>
                    <a:pt x="134" y="295"/>
                  </a:lnTo>
                  <a:lnTo>
                    <a:pt x="140" y="295"/>
                  </a:lnTo>
                  <a:lnTo>
                    <a:pt x="147" y="295"/>
                  </a:lnTo>
                  <a:lnTo>
                    <a:pt x="153" y="295"/>
                  </a:lnTo>
                  <a:lnTo>
                    <a:pt x="160" y="295"/>
                  </a:lnTo>
                  <a:lnTo>
                    <a:pt x="166" y="295"/>
                  </a:lnTo>
                  <a:lnTo>
                    <a:pt x="173" y="295"/>
                  </a:lnTo>
                  <a:lnTo>
                    <a:pt x="180" y="295"/>
                  </a:lnTo>
                  <a:lnTo>
                    <a:pt x="186" y="295"/>
                  </a:lnTo>
                  <a:lnTo>
                    <a:pt x="193" y="295"/>
                  </a:lnTo>
                  <a:lnTo>
                    <a:pt x="200" y="294"/>
                  </a:lnTo>
                  <a:lnTo>
                    <a:pt x="208" y="294"/>
                  </a:lnTo>
                  <a:lnTo>
                    <a:pt x="215" y="294"/>
                  </a:lnTo>
                  <a:lnTo>
                    <a:pt x="222" y="292"/>
                  </a:lnTo>
                  <a:lnTo>
                    <a:pt x="230" y="292"/>
                  </a:lnTo>
                  <a:lnTo>
                    <a:pt x="237" y="291"/>
                  </a:lnTo>
                  <a:lnTo>
                    <a:pt x="245" y="291"/>
                  </a:lnTo>
                  <a:lnTo>
                    <a:pt x="252" y="291"/>
                  </a:lnTo>
                  <a:lnTo>
                    <a:pt x="259" y="289"/>
                  </a:lnTo>
                  <a:lnTo>
                    <a:pt x="267" y="289"/>
                  </a:lnTo>
                  <a:lnTo>
                    <a:pt x="274" y="288"/>
                  </a:lnTo>
                  <a:lnTo>
                    <a:pt x="281" y="287"/>
                  </a:lnTo>
                  <a:lnTo>
                    <a:pt x="289" y="287"/>
                  </a:lnTo>
                  <a:lnTo>
                    <a:pt x="296" y="285"/>
                  </a:lnTo>
                  <a:lnTo>
                    <a:pt x="303" y="284"/>
                  </a:lnTo>
                  <a:lnTo>
                    <a:pt x="311" y="284"/>
                  </a:lnTo>
                  <a:lnTo>
                    <a:pt x="318" y="282"/>
                  </a:lnTo>
                  <a:lnTo>
                    <a:pt x="325" y="282"/>
                  </a:lnTo>
                  <a:lnTo>
                    <a:pt x="333" y="281"/>
                  </a:lnTo>
                  <a:lnTo>
                    <a:pt x="340" y="281"/>
                  </a:lnTo>
                  <a:lnTo>
                    <a:pt x="347" y="280"/>
                  </a:lnTo>
                  <a:lnTo>
                    <a:pt x="355" y="278"/>
                  </a:lnTo>
                  <a:lnTo>
                    <a:pt x="360" y="278"/>
                  </a:lnTo>
                  <a:lnTo>
                    <a:pt x="368" y="277"/>
                  </a:lnTo>
                  <a:lnTo>
                    <a:pt x="373" y="275"/>
                  </a:lnTo>
                  <a:lnTo>
                    <a:pt x="381" y="275"/>
                  </a:lnTo>
                  <a:lnTo>
                    <a:pt x="388" y="274"/>
                  </a:lnTo>
                  <a:lnTo>
                    <a:pt x="393" y="274"/>
                  </a:lnTo>
                  <a:lnTo>
                    <a:pt x="399" y="273"/>
                  </a:lnTo>
                  <a:lnTo>
                    <a:pt x="406" y="271"/>
                  </a:lnTo>
                  <a:lnTo>
                    <a:pt x="412" y="271"/>
                  </a:lnTo>
                  <a:lnTo>
                    <a:pt x="417" y="271"/>
                  </a:lnTo>
                  <a:lnTo>
                    <a:pt x="423" y="270"/>
                  </a:lnTo>
                  <a:lnTo>
                    <a:pt x="426" y="268"/>
                  </a:lnTo>
                  <a:lnTo>
                    <a:pt x="432" y="268"/>
                  </a:lnTo>
                  <a:lnTo>
                    <a:pt x="438" y="268"/>
                  </a:lnTo>
                  <a:lnTo>
                    <a:pt x="443" y="268"/>
                  </a:lnTo>
                  <a:lnTo>
                    <a:pt x="447" y="267"/>
                  </a:lnTo>
                  <a:lnTo>
                    <a:pt x="450" y="267"/>
                  </a:lnTo>
                  <a:lnTo>
                    <a:pt x="456" y="267"/>
                  </a:lnTo>
                  <a:lnTo>
                    <a:pt x="452" y="270"/>
                  </a:lnTo>
                  <a:lnTo>
                    <a:pt x="447" y="274"/>
                  </a:lnTo>
                  <a:lnTo>
                    <a:pt x="441" y="277"/>
                  </a:lnTo>
                  <a:lnTo>
                    <a:pt x="438" y="280"/>
                  </a:lnTo>
                  <a:lnTo>
                    <a:pt x="432" y="284"/>
                  </a:lnTo>
                  <a:lnTo>
                    <a:pt x="428" y="287"/>
                  </a:lnTo>
                  <a:lnTo>
                    <a:pt x="423" y="289"/>
                  </a:lnTo>
                  <a:lnTo>
                    <a:pt x="417" y="292"/>
                  </a:lnTo>
                  <a:lnTo>
                    <a:pt x="414" y="295"/>
                  </a:lnTo>
                  <a:lnTo>
                    <a:pt x="410" y="298"/>
                  </a:lnTo>
                  <a:lnTo>
                    <a:pt x="403" y="302"/>
                  </a:lnTo>
                  <a:lnTo>
                    <a:pt x="401" y="306"/>
                  </a:lnTo>
                  <a:lnTo>
                    <a:pt x="395" y="306"/>
                  </a:lnTo>
                  <a:lnTo>
                    <a:pt x="392" y="306"/>
                  </a:lnTo>
                  <a:lnTo>
                    <a:pt x="386" y="308"/>
                  </a:lnTo>
                  <a:lnTo>
                    <a:pt x="381" y="308"/>
                  </a:lnTo>
                  <a:lnTo>
                    <a:pt x="375" y="308"/>
                  </a:lnTo>
                  <a:lnTo>
                    <a:pt x="371" y="309"/>
                  </a:lnTo>
                  <a:lnTo>
                    <a:pt x="366" y="309"/>
                  </a:lnTo>
                  <a:lnTo>
                    <a:pt x="360" y="309"/>
                  </a:lnTo>
                  <a:lnTo>
                    <a:pt x="355" y="309"/>
                  </a:lnTo>
                  <a:lnTo>
                    <a:pt x="351" y="310"/>
                  </a:lnTo>
                  <a:lnTo>
                    <a:pt x="346" y="310"/>
                  </a:lnTo>
                  <a:lnTo>
                    <a:pt x="340" y="312"/>
                  </a:lnTo>
                  <a:lnTo>
                    <a:pt x="336" y="312"/>
                  </a:lnTo>
                  <a:lnTo>
                    <a:pt x="331" y="312"/>
                  </a:lnTo>
                  <a:lnTo>
                    <a:pt x="325" y="312"/>
                  </a:lnTo>
                  <a:lnTo>
                    <a:pt x="322" y="313"/>
                  </a:lnTo>
                  <a:lnTo>
                    <a:pt x="316" y="313"/>
                  </a:lnTo>
                  <a:lnTo>
                    <a:pt x="311" y="313"/>
                  </a:lnTo>
                  <a:lnTo>
                    <a:pt x="305" y="313"/>
                  </a:lnTo>
                  <a:lnTo>
                    <a:pt x="302" y="313"/>
                  </a:lnTo>
                  <a:lnTo>
                    <a:pt x="294" y="313"/>
                  </a:lnTo>
                  <a:lnTo>
                    <a:pt x="290" y="313"/>
                  </a:lnTo>
                  <a:lnTo>
                    <a:pt x="285" y="313"/>
                  </a:lnTo>
                  <a:lnTo>
                    <a:pt x="281" y="315"/>
                  </a:lnTo>
                  <a:lnTo>
                    <a:pt x="276" y="315"/>
                  </a:lnTo>
                  <a:lnTo>
                    <a:pt x="270" y="315"/>
                  </a:lnTo>
                  <a:lnTo>
                    <a:pt x="265" y="315"/>
                  </a:lnTo>
                  <a:lnTo>
                    <a:pt x="261" y="315"/>
                  </a:lnTo>
                  <a:lnTo>
                    <a:pt x="256" y="315"/>
                  </a:lnTo>
                  <a:lnTo>
                    <a:pt x="250" y="315"/>
                  </a:lnTo>
                  <a:lnTo>
                    <a:pt x="246" y="315"/>
                  </a:lnTo>
                  <a:lnTo>
                    <a:pt x="241" y="316"/>
                  </a:lnTo>
                  <a:lnTo>
                    <a:pt x="235" y="315"/>
                  </a:lnTo>
                  <a:lnTo>
                    <a:pt x="230" y="315"/>
                  </a:lnTo>
                  <a:lnTo>
                    <a:pt x="226" y="315"/>
                  </a:lnTo>
                  <a:lnTo>
                    <a:pt x="221" y="315"/>
                  </a:lnTo>
                  <a:lnTo>
                    <a:pt x="215" y="315"/>
                  </a:lnTo>
                  <a:lnTo>
                    <a:pt x="210" y="315"/>
                  </a:lnTo>
                  <a:lnTo>
                    <a:pt x="204" y="315"/>
                  </a:lnTo>
                  <a:lnTo>
                    <a:pt x="200" y="315"/>
                  </a:lnTo>
                  <a:lnTo>
                    <a:pt x="195" y="313"/>
                  </a:lnTo>
                  <a:lnTo>
                    <a:pt x="189" y="313"/>
                  </a:lnTo>
                  <a:lnTo>
                    <a:pt x="186" y="313"/>
                  </a:lnTo>
                  <a:lnTo>
                    <a:pt x="180" y="313"/>
                  </a:lnTo>
                  <a:lnTo>
                    <a:pt x="177" y="313"/>
                  </a:lnTo>
                  <a:lnTo>
                    <a:pt x="171" y="313"/>
                  </a:lnTo>
                  <a:lnTo>
                    <a:pt x="166" y="312"/>
                  </a:lnTo>
                  <a:lnTo>
                    <a:pt x="162" y="312"/>
                  </a:lnTo>
                  <a:lnTo>
                    <a:pt x="156" y="312"/>
                  </a:lnTo>
                  <a:lnTo>
                    <a:pt x="151" y="312"/>
                  </a:lnTo>
                  <a:lnTo>
                    <a:pt x="147" y="310"/>
                  </a:lnTo>
                  <a:lnTo>
                    <a:pt x="142" y="310"/>
                  </a:lnTo>
                  <a:lnTo>
                    <a:pt x="138" y="309"/>
                  </a:lnTo>
                  <a:lnTo>
                    <a:pt x="132" y="309"/>
                  </a:lnTo>
                  <a:lnTo>
                    <a:pt x="127" y="309"/>
                  </a:lnTo>
                  <a:lnTo>
                    <a:pt x="123" y="309"/>
                  </a:lnTo>
                  <a:lnTo>
                    <a:pt x="118" y="308"/>
                  </a:lnTo>
                  <a:lnTo>
                    <a:pt x="114" y="306"/>
                  </a:lnTo>
                  <a:lnTo>
                    <a:pt x="109" y="306"/>
                  </a:lnTo>
                  <a:lnTo>
                    <a:pt x="105" y="306"/>
                  </a:lnTo>
                  <a:lnTo>
                    <a:pt x="101" y="305"/>
                  </a:lnTo>
                  <a:lnTo>
                    <a:pt x="96" y="303"/>
                  </a:lnTo>
                  <a:lnTo>
                    <a:pt x="92" y="303"/>
                  </a:lnTo>
                  <a:lnTo>
                    <a:pt x="88" y="303"/>
                  </a:lnTo>
                  <a:lnTo>
                    <a:pt x="83" y="301"/>
                  </a:lnTo>
                  <a:lnTo>
                    <a:pt x="77" y="301"/>
                  </a:lnTo>
                  <a:lnTo>
                    <a:pt x="74" y="299"/>
                  </a:lnTo>
                  <a:lnTo>
                    <a:pt x="70" y="298"/>
                  </a:lnTo>
                  <a:lnTo>
                    <a:pt x="63" y="295"/>
                  </a:lnTo>
                  <a:lnTo>
                    <a:pt x="57" y="292"/>
                  </a:lnTo>
                  <a:lnTo>
                    <a:pt x="50" y="288"/>
                  </a:lnTo>
                  <a:lnTo>
                    <a:pt x="46" y="284"/>
                  </a:lnTo>
                  <a:lnTo>
                    <a:pt x="41" y="278"/>
                  </a:lnTo>
                  <a:lnTo>
                    <a:pt x="35" y="274"/>
                  </a:lnTo>
                  <a:lnTo>
                    <a:pt x="31" y="268"/>
                  </a:lnTo>
                  <a:lnTo>
                    <a:pt x="28" y="263"/>
                  </a:lnTo>
                  <a:lnTo>
                    <a:pt x="26" y="257"/>
                  </a:lnTo>
                  <a:lnTo>
                    <a:pt x="22" y="252"/>
                  </a:lnTo>
                  <a:lnTo>
                    <a:pt x="22" y="247"/>
                  </a:lnTo>
                  <a:lnTo>
                    <a:pt x="20" y="245"/>
                  </a:lnTo>
                  <a:lnTo>
                    <a:pt x="19" y="242"/>
                  </a:lnTo>
                  <a:lnTo>
                    <a:pt x="19" y="239"/>
                  </a:lnTo>
                  <a:lnTo>
                    <a:pt x="19" y="235"/>
                  </a:lnTo>
                  <a:lnTo>
                    <a:pt x="17" y="232"/>
                  </a:lnTo>
                  <a:lnTo>
                    <a:pt x="17" y="228"/>
                  </a:lnTo>
                  <a:lnTo>
                    <a:pt x="17" y="225"/>
                  </a:lnTo>
                  <a:lnTo>
                    <a:pt x="15" y="222"/>
                  </a:lnTo>
                  <a:lnTo>
                    <a:pt x="15" y="218"/>
                  </a:lnTo>
                  <a:lnTo>
                    <a:pt x="13" y="215"/>
                  </a:lnTo>
                  <a:lnTo>
                    <a:pt x="13" y="211"/>
                  </a:lnTo>
                  <a:lnTo>
                    <a:pt x="13" y="208"/>
                  </a:lnTo>
                  <a:lnTo>
                    <a:pt x="13" y="204"/>
                  </a:lnTo>
                  <a:lnTo>
                    <a:pt x="13" y="200"/>
                  </a:lnTo>
                  <a:lnTo>
                    <a:pt x="13" y="197"/>
                  </a:lnTo>
                  <a:lnTo>
                    <a:pt x="11" y="193"/>
                  </a:lnTo>
                  <a:lnTo>
                    <a:pt x="11" y="190"/>
                  </a:lnTo>
                  <a:lnTo>
                    <a:pt x="11" y="186"/>
                  </a:lnTo>
                  <a:lnTo>
                    <a:pt x="11" y="183"/>
                  </a:lnTo>
                  <a:lnTo>
                    <a:pt x="11" y="179"/>
                  </a:lnTo>
                  <a:lnTo>
                    <a:pt x="11" y="176"/>
                  </a:lnTo>
                  <a:lnTo>
                    <a:pt x="11" y="173"/>
                  </a:lnTo>
                  <a:lnTo>
                    <a:pt x="11" y="169"/>
                  </a:lnTo>
                  <a:lnTo>
                    <a:pt x="9" y="165"/>
                  </a:lnTo>
                  <a:lnTo>
                    <a:pt x="9" y="162"/>
                  </a:lnTo>
                  <a:lnTo>
                    <a:pt x="9" y="158"/>
                  </a:lnTo>
                  <a:lnTo>
                    <a:pt x="9" y="155"/>
                  </a:lnTo>
                  <a:lnTo>
                    <a:pt x="9" y="152"/>
                  </a:lnTo>
                  <a:lnTo>
                    <a:pt x="9" y="148"/>
                  </a:lnTo>
                  <a:lnTo>
                    <a:pt x="7" y="145"/>
                  </a:lnTo>
                  <a:lnTo>
                    <a:pt x="7" y="142"/>
                  </a:lnTo>
                  <a:lnTo>
                    <a:pt x="7" y="140"/>
                  </a:lnTo>
                  <a:lnTo>
                    <a:pt x="6" y="135"/>
                  </a:lnTo>
                  <a:lnTo>
                    <a:pt x="6" y="133"/>
                  </a:lnTo>
                  <a:lnTo>
                    <a:pt x="6" y="130"/>
                  </a:lnTo>
                  <a:lnTo>
                    <a:pt x="4" y="124"/>
                  </a:lnTo>
                  <a:lnTo>
                    <a:pt x="4" y="119"/>
                  </a:lnTo>
                  <a:lnTo>
                    <a:pt x="4" y="114"/>
                  </a:lnTo>
                  <a:lnTo>
                    <a:pt x="4" y="110"/>
                  </a:lnTo>
                  <a:lnTo>
                    <a:pt x="4" y="107"/>
                  </a:lnTo>
                  <a:lnTo>
                    <a:pt x="4" y="103"/>
                  </a:lnTo>
                  <a:lnTo>
                    <a:pt x="4" y="99"/>
                  </a:lnTo>
                  <a:lnTo>
                    <a:pt x="4" y="95"/>
                  </a:lnTo>
                  <a:lnTo>
                    <a:pt x="4" y="91"/>
                  </a:lnTo>
                  <a:lnTo>
                    <a:pt x="4" y="88"/>
                  </a:lnTo>
                  <a:lnTo>
                    <a:pt x="4" y="84"/>
                  </a:lnTo>
                  <a:lnTo>
                    <a:pt x="2" y="79"/>
                  </a:lnTo>
                  <a:lnTo>
                    <a:pt x="2" y="75"/>
                  </a:lnTo>
                  <a:lnTo>
                    <a:pt x="2" y="72"/>
                  </a:lnTo>
                  <a:lnTo>
                    <a:pt x="2" y="68"/>
                  </a:lnTo>
                  <a:lnTo>
                    <a:pt x="2" y="64"/>
                  </a:lnTo>
                  <a:lnTo>
                    <a:pt x="2" y="60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6" y="12"/>
                  </a:lnTo>
                  <a:lnTo>
                    <a:pt x="7" y="9"/>
                  </a:lnTo>
                  <a:lnTo>
                    <a:pt x="9" y="7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17" name="Freeform 129"/>
            <p:cNvSpPr>
              <a:spLocks/>
            </p:cNvSpPr>
            <p:nvPr/>
          </p:nvSpPr>
          <p:spPr bwMode="auto">
            <a:xfrm>
              <a:off x="1230" y="2073"/>
              <a:ext cx="140" cy="88"/>
            </a:xfrm>
            <a:custGeom>
              <a:avLst/>
              <a:gdLst/>
              <a:ahLst/>
              <a:cxnLst>
                <a:cxn ang="0">
                  <a:pos x="22" y="12"/>
                </a:cxn>
                <a:cxn ang="0">
                  <a:pos x="31" y="32"/>
                </a:cxn>
                <a:cxn ang="0">
                  <a:pos x="35" y="44"/>
                </a:cxn>
                <a:cxn ang="0">
                  <a:pos x="38" y="57"/>
                </a:cxn>
                <a:cxn ang="0">
                  <a:pos x="40" y="71"/>
                </a:cxn>
                <a:cxn ang="0">
                  <a:pos x="42" y="84"/>
                </a:cxn>
                <a:cxn ang="0">
                  <a:pos x="46" y="98"/>
                </a:cxn>
                <a:cxn ang="0">
                  <a:pos x="49" y="113"/>
                </a:cxn>
                <a:cxn ang="0">
                  <a:pos x="61" y="133"/>
                </a:cxn>
                <a:cxn ang="0">
                  <a:pos x="81" y="148"/>
                </a:cxn>
                <a:cxn ang="0">
                  <a:pos x="101" y="151"/>
                </a:cxn>
                <a:cxn ang="0">
                  <a:pos x="121" y="152"/>
                </a:cxn>
                <a:cxn ang="0">
                  <a:pos x="149" y="151"/>
                </a:cxn>
                <a:cxn ang="0">
                  <a:pos x="178" y="151"/>
                </a:cxn>
                <a:cxn ang="0">
                  <a:pos x="208" y="149"/>
                </a:cxn>
                <a:cxn ang="0">
                  <a:pos x="233" y="149"/>
                </a:cxn>
                <a:cxn ang="0">
                  <a:pos x="246" y="145"/>
                </a:cxn>
                <a:cxn ang="0">
                  <a:pos x="246" y="128"/>
                </a:cxn>
                <a:cxn ang="0">
                  <a:pos x="246" y="112"/>
                </a:cxn>
                <a:cxn ang="0">
                  <a:pos x="246" y="96"/>
                </a:cxn>
                <a:cxn ang="0">
                  <a:pos x="244" y="81"/>
                </a:cxn>
                <a:cxn ang="0">
                  <a:pos x="239" y="65"/>
                </a:cxn>
                <a:cxn ang="0">
                  <a:pos x="233" y="50"/>
                </a:cxn>
                <a:cxn ang="0">
                  <a:pos x="224" y="36"/>
                </a:cxn>
                <a:cxn ang="0">
                  <a:pos x="220" y="23"/>
                </a:cxn>
                <a:cxn ang="0">
                  <a:pos x="241" y="22"/>
                </a:cxn>
                <a:cxn ang="0">
                  <a:pos x="257" y="28"/>
                </a:cxn>
                <a:cxn ang="0">
                  <a:pos x="266" y="42"/>
                </a:cxn>
                <a:cxn ang="0">
                  <a:pos x="274" y="60"/>
                </a:cxn>
                <a:cxn ang="0">
                  <a:pos x="276" y="79"/>
                </a:cxn>
                <a:cxn ang="0">
                  <a:pos x="277" y="98"/>
                </a:cxn>
                <a:cxn ang="0">
                  <a:pos x="277" y="116"/>
                </a:cxn>
                <a:cxn ang="0">
                  <a:pos x="277" y="128"/>
                </a:cxn>
                <a:cxn ang="0">
                  <a:pos x="277" y="142"/>
                </a:cxn>
                <a:cxn ang="0">
                  <a:pos x="270" y="159"/>
                </a:cxn>
                <a:cxn ang="0">
                  <a:pos x="253" y="169"/>
                </a:cxn>
                <a:cxn ang="0">
                  <a:pos x="233" y="173"/>
                </a:cxn>
                <a:cxn ang="0">
                  <a:pos x="206" y="175"/>
                </a:cxn>
                <a:cxn ang="0">
                  <a:pos x="178" y="173"/>
                </a:cxn>
                <a:cxn ang="0">
                  <a:pos x="152" y="172"/>
                </a:cxn>
                <a:cxn ang="0">
                  <a:pos x="128" y="172"/>
                </a:cxn>
                <a:cxn ang="0">
                  <a:pos x="112" y="169"/>
                </a:cxn>
                <a:cxn ang="0">
                  <a:pos x="95" y="168"/>
                </a:cxn>
                <a:cxn ang="0">
                  <a:pos x="79" y="169"/>
                </a:cxn>
                <a:cxn ang="0">
                  <a:pos x="61" y="169"/>
                </a:cxn>
                <a:cxn ang="0">
                  <a:pos x="44" y="169"/>
                </a:cxn>
                <a:cxn ang="0">
                  <a:pos x="26" y="159"/>
                </a:cxn>
                <a:cxn ang="0">
                  <a:pos x="26" y="142"/>
                </a:cxn>
                <a:cxn ang="0">
                  <a:pos x="27" y="124"/>
                </a:cxn>
                <a:cxn ang="0">
                  <a:pos x="24" y="106"/>
                </a:cxn>
                <a:cxn ang="0">
                  <a:pos x="18" y="88"/>
                </a:cxn>
                <a:cxn ang="0">
                  <a:pos x="13" y="71"/>
                </a:cxn>
                <a:cxn ang="0">
                  <a:pos x="5" y="54"/>
                </a:cxn>
                <a:cxn ang="0">
                  <a:pos x="0" y="37"/>
                </a:cxn>
                <a:cxn ang="0">
                  <a:pos x="0" y="21"/>
                </a:cxn>
                <a:cxn ang="0">
                  <a:pos x="5" y="4"/>
                </a:cxn>
              </a:cxnLst>
              <a:rect l="0" t="0" r="r" b="b"/>
              <a:pathLst>
                <a:path w="279" h="175">
                  <a:moveTo>
                    <a:pt x="9" y="0"/>
                  </a:moveTo>
                  <a:lnTo>
                    <a:pt x="13" y="4"/>
                  </a:lnTo>
                  <a:lnTo>
                    <a:pt x="18" y="8"/>
                  </a:lnTo>
                  <a:lnTo>
                    <a:pt x="22" y="12"/>
                  </a:lnTo>
                  <a:lnTo>
                    <a:pt x="26" y="18"/>
                  </a:lnTo>
                  <a:lnTo>
                    <a:pt x="27" y="22"/>
                  </a:lnTo>
                  <a:lnTo>
                    <a:pt x="31" y="29"/>
                  </a:lnTo>
                  <a:lnTo>
                    <a:pt x="31" y="32"/>
                  </a:lnTo>
                  <a:lnTo>
                    <a:pt x="33" y="35"/>
                  </a:lnTo>
                  <a:lnTo>
                    <a:pt x="33" y="37"/>
                  </a:lnTo>
                  <a:lnTo>
                    <a:pt x="35" y="42"/>
                  </a:lnTo>
                  <a:lnTo>
                    <a:pt x="35" y="44"/>
                  </a:lnTo>
                  <a:lnTo>
                    <a:pt x="37" y="47"/>
                  </a:lnTo>
                  <a:lnTo>
                    <a:pt x="37" y="50"/>
                  </a:lnTo>
                  <a:lnTo>
                    <a:pt x="37" y="54"/>
                  </a:lnTo>
                  <a:lnTo>
                    <a:pt x="38" y="57"/>
                  </a:lnTo>
                  <a:lnTo>
                    <a:pt x="38" y="60"/>
                  </a:lnTo>
                  <a:lnTo>
                    <a:pt x="40" y="64"/>
                  </a:lnTo>
                  <a:lnTo>
                    <a:pt x="40" y="68"/>
                  </a:lnTo>
                  <a:lnTo>
                    <a:pt x="40" y="71"/>
                  </a:lnTo>
                  <a:lnTo>
                    <a:pt x="40" y="74"/>
                  </a:lnTo>
                  <a:lnTo>
                    <a:pt x="42" y="78"/>
                  </a:lnTo>
                  <a:lnTo>
                    <a:pt x="42" y="81"/>
                  </a:lnTo>
                  <a:lnTo>
                    <a:pt x="42" y="84"/>
                  </a:lnTo>
                  <a:lnTo>
                    <a:pt x="44" y="88"/>
                  </a:lnTo>
                  <a:lnTo>
                    <a:pt x="44" y="91"/>
                  </a:lnTo>
                  <a:lnTo>
                    <a:pt x="46" y="95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6" y="103"/>
                  </a:lnTo>
                  <a:lnTo>
                    <a:pt x="48" y="107"/>
                  </a:lnTo>
                  <a:lnTo>
                    <a:pt x="49" y="113"/>
                  </a:lnTo>
                  <a:lnTo>
                    <a:pt x="51" y="119"/>
                  </a:lnTo>
                  <a:lnTo>
                    <a:pt x="53" y="123"/>
                  </a:lnTo>
                  <a:lnTo>
                    <a:pt x="57" y="128"/>
                  </a:lnTo>
                  <a:lnTo>
                    <a:pt x="61" y="133"/>
                  </a:lnTo>
                  <a:lnTo>
                    <a:pt x="66" y="138"/>
                  </a:lnTo>
                  <a:lnTo>
                    <a:pt x="70" y="141"/>
                  </a:lnTo>
                  <a:lnTo>
                    <a:pt x="75" y="145"/>
                  </a:lnTo>
                  <a:lnTo>
                    <a:pt x="81" y="148"/>
                  </a:lnTo>
                  <a:lnTo>
                    <a:pt x="90" y="149"/>
                  </a:lnTo>
                  <a:lnTo>
                    <a:pt x="92" y="151"/>
                  </a:lnTo>
                  <a:lnTo>
                    <a:pt x="97" y="151"/>
                  </a:lnTo>
                  <a:lnTo>
                    <a:pt x="101" y="151"/>
                  </a:lnTo>
                  <a:lnTo>
                    <a:pt x="106" y="152"/>
                  </a:lnTo>
                  <a:lnTo>
                    <a:pt x="110" y="152"/>
                  </a:lnTo>
                  <a:lnTo>
                    <a:pt x="116" y="152"/>
                  </a:lnTo>
                  <a:lnTo>
                    <a:pt x="121" y="152"/>
                  </a:lnTo>
                  <a:lnTo>
                    <a:pt x="128" y="152"/>
                  </a:lnTo>
                  <a:lnTo>
                    <a:pt x="136" y="151"/>
                  </a:lnTo>
                  <a:lnTo>
                    <a:pt x="141" y="151"/>
                  </a:lnTo>
                  <a:lnTo>
                    <a:pt x="149" y="151"/>
                  </a:lnTo>
                  <a:lnTo>
                    <a:pt x="158" y="151"/>
                  </a:lnTo>
                  <a:lnTo>
                    <a:pt x="165" y="151"/>
                  </a:lnTo>
                  <a:lnTo>
                    <a:pt x="171" y="151"/>
                  </a:lnTo>
                  <a:lnTo>
                    <a:pt x="178" y="151"/>
                  </a:lnTo>
                  <a:lnTo>
                    <a:pt x="187" y="151"/>
                  </a:lnTo>
                  <a:lnTo>
                    <a:pt x="193" y="149"/>
                  </a:lnTo>
                  <a:lnTo>
                    <a:pt x="200" y="149"/>
                  </a:lnTo>
                  <a:lnTo>
                    <a:pt x="208" y="149"/>
                  </a:lnTo>
                  <a:lnTo>
                    <a:pt x="215" y="149"/>
                  </a:lnTo>
                  <a:lnTo>
                    <a:pt x="222" y="149"/>
                  </a:lnTo>
                  <a:lnTo>
                    <a:pt x="230" y="149"/>
                  </a:lnTo>
                  <a:lnTo>
                    <a:pt x="233" y="149"/>
                  </a:lnTo>
                  <a:lnTo>
                    <a:pt x="237" y="149"/>
                  </a:lnTo>
                  <a:lnTo>
                    <a:pt x="242" y="149"/>
                  </a:lnTo>
                  <a:lnTo>
                    <a:pt x="246" y="149"/>
                  </a:lnTo>
                  <a:lnTo>
                    <a:pt x="246" y="145"/>
                  </a:lnTo>
                  <a:lnTo>
                    <a:pt x="246" y="141"/>
                  </a:lnTo>
                  <a:lnTo>
                    <a:pt x="246" y="137"/>
                  </a:lnTo>
                  <a:lnTo>
                    <a:pt x="246" y="133"/>
                  </a:lnTo>
                  <a:lnTo>
                    <a:pt x="246" y="128"/>
                  </a:lnTo>
                  <a:lnTo>
                    <a:pt x="246" y="124"/>
                  </a:lnTo>
                  <a:lnTo>
                    <a:pt x="246" y="120"/>
                  </a:lnTo>
                  <a:lnTo>
                    <a:pt x="246" y="116"/>
                  </a:lnTo>
                  <a:lnTo>
                    <a:pt x="246" y="112"/>
                  </a:lnTo>
                  <a:lnTo>
                    <a:pt x="246" y="107"/>
                  </a:lnTo>
                  <a:lnTo>
                    <a:pt x="246" y="103"/>
                  </a:lnTo>
                  <a:lnTo>
                    <a:pt x="246" y="100"/>
                  </a:lnTo>
                  <a:lnTo>
                    <a:pt x="246" y="96"/>
                  </a:lnTo>
                  <a:lnTo>
                    <a:pt x="246" y="92"/>
                  </a:lnTo>
                  <a:lnTo>
                    <a:pt x="244" y="88"/>
                  </a:lnTo>
                  <a:lnTo>
                    <a:pt x="244" y="85"/>
                  </a:lnTo>
                  <a:lnTo>
                    <a:pt x="244" y="81"/>
                  </a:lnTo>
                  <a:lnTo>
                    <a:pt x="242" y="77"/>
                  </a:lnTo>
                  <a:lnTo>
                    <a:pt x="241" y="72"/>
                  </a:lnTo>
                  <a:lnTo>
                    <a:pt x="241" y="68"/>
                  </a:lnTo>
                  <a:lnTo>
                    <a:pt x="239" y="65"/>
                  </a:lnTo>
                  <a:lnTo>
                    <a:pt x="237" y="61"/>
                  </a:lnTo>
                  <a:lnTo>
                    <a:pt x="237" y="57"/>
                  </a:lnTo>
                  <a:lnTo>
                    <a:pt x="235" y="54"/>
                  </a:lnTo>
                  <a:lnTo>
                    <a:pt x="233" y="50"/>
                  </a:lnTo>
                  <a:lnTo>
                    <a:pt x="231" y="47"/>
                  </a:lnTo>
                  <a:lnTo>
                    <a:pt x="228" y="43"/>
                  </a:lnTo>
                  <a:lnTo>
                    <a:pt x="226" y="40"/>
                  </a:lnTo>
                  <a:lnTo>
                    <a:pt x="224" y="36"/>
                  </a:lnTo>
                  <a:lnTo>
                    <a:pt x="220" y="33"/>
                  </a:lnTo>
                  <a:lnTo>
                    <a:pt x="219" y="30"/>
                  </a:lnTo>
                  <a:lnTo>
                    <a:pt x="215" y="26"/>
                  </a:lnTo>
                  <a:lnTo>
                    <a:pt x="220" y="23"/>
                  </a:lnTo>
                  <a:lnTo>
                    <a:pt x="228" y="22"/>
                  </a:lnTo>
                  <a:lnTo>
                    <a:pt x="231" y="22"/>
                  </a:lnTo>
                  <a:lnTo>
                    <a:pt x="237" y="22"/>
                  </a:lnTo>
                  <a:lnTo>
                    <a:pt x="241" y="22"/>
                  </a:lnTo>
                  <a:lnTo>
                    <a:pt x="246" y="23"/>
                  </a:lnTo>
                  <a:lnTo>
                    <a:pt x="250" y="25"/>
                  </a:lnTo>
                  <a:lnTo>
                    <a:pt x="253" y="26"/>
                  </a:lnTo>
                  <a:lnTo>
                    <a:pt x="257" y="28"/>
                  </a:lnTo>
                  <a:lnTo>
                    <a:pt x="259" y="32"/>
                  </a:lnTo>
                  <a:lnTo>
                    <a:pt x="263" y="35"/>
                  </a:lnTo>
                  <a:lnTo>
                    <a:pt x="264" y="37"/>
                  </a:lnTo>
                  <a:lnTo>
                    <a:pt x="266" y="42"/>
                  </a:lnTo>
                  <a:lnTo>
                    <a:pt x="268" y="46"/>
                  </a:lnTo>
                  <a:lnTo>
                    <a:pt x="270" y="50"/>
                  </a:lnTo>
                  <a:lnTo>
                    <a:pt x="272" y="56"/>
                  </a:lnTo>
                  <a:lnTo>
                    <a:pt x="274" y="60"/>
                  </a:lnTo>
                  <a:lnTo>
                    <a:pt x="274" y="64"/>
                  </a:lnTo>
                  <a:lnTo>
                    <a:pt x="274" y="70"/>
                  </a:lnTo>
                  <a:lnTo>
                    <a:pt x="276" y="74"/>
                  </a:lnTo>
                  <a:lnTo>
                    <a:pt x="276" y="79"/>
                  </a:lnTo>
                  <a:lnTo>
                    <a:pt x="276" y="84"/>
                  </a:lnTo>
                  <a:lnTo>
                    <a:pt x="276" y="89"/>
                  </a:lnTo>
                  <a:lnTo>
                    <a:pt x="277" y="93"/>
                  </a:lnTo>
                  <a:lnTo>
                    <a:pt x="277" y="98"/>
                  </a:lnTo>
                  <a:lnTo>
                    <a:pt x="277" y="103"/>
                  </a:lnTo>
                  <a:lnTo>
                    <a:pt x="277" y="107"/>
                  </a:lnTo>
                  <a:lnTo>
                    <a:pt x="277" y="112"/>
                  </a:lnTo>
                  <a:lnTo>
                    <a:pt x="277" y="116"/>
                  </a:lnTo>
                  <a:lnTo>
                    <a:pt x="277" y="119"/>
                  </a:lnTo>
                  <a:lnTo>
                    <a:pt x="277" y="123"/>
                  </a:lnTo>
                  <a:lnTo>
                    <a:pt x="277" y="126"/>
                  </a:lnTo>
                  <a:lnTo>
                    <a:pt x="277" y="128"/>
                  </a:lnTo>
                  <a:lnTo>
                    <a:pt x="277" y="131"/>
                  </a:lnTo>
                  <a:lnTo>
                    <a:pt x="277" y="134"/>
                  </a:lnTo>
                  <a:lnTo>
                    <a:pt x="279" y="138"/>
                  </a:lnTo>
                  <a:lnTo>
                    <a:pt x="277" y="142"/>
                  </a:lnTo>
                  <a:lnTo>
                    <a:pt x="277" y="148"/>
                  </a:lnTo>
                  <a:lnTo>
                    <a:pt x="276" y="152"/>
                  </a:lnTo>
                  <a:lnTo>
                    <a:pt x="274" y="156"/>
                  </a:lnTo>
                  <a:lnTo>
                    <a:pt x="270" y="159"/>
                  </a:lnTo>
                  <a:lnTo>
                    <a:pt x="268" y="163"/>
                  </a:lnTo>
                  <a:lnTo>
                    <a:pt x="263" y="165"/>
                  </a:lnTo>
                  <a:lnTo>
                    <a:pt x="259" y="168"/>
                  </a:lnTo>
                  <a:lnTo>
                    <a:pt x="253" y="169"/>
                  </a:lnTo>
                  <a:lnTo>
                    <a:pt x="250" y="170"/>
                  </a:lnTo>
                  <a:lnTo>
                    <a:pt x="244" y="172"/>
                  </a:lnTo>
                  <a:lnTo>
                    <a:pt x="239" y="173"/>
                  </a:lnTo>
                  <a:lnTo>
                    <a:pt x="233" y="173"/>
                  </a:lnTo>
                  <a:lnTo>
                    <a:pt x="228" y="175"/>
                  </a:lnTo>
                  <a:lnTo>
                    <a:pt x="220" y="175"/>
                  </a:lnTo>
                  <a:lnTo>
                    <a:pt x="213" y="175"/>
                  </a:lnTo>
                  <a:lnTo>
                    <a:pt x="206" y="175"/>
                  </a:lnTo>
                  <a:lnTo>
                    <a:pt x="200" y="175"/>
                  </a:lnTo>
                  <a:lnTo>
                    <a:pt x="193" y="173"/>
                  </a:lnTo>
                  <a:lnTo>
                    <a:pt x="185" y="173"/>
                  </a:lnTo>
                  <a:lnTo>
                    <a:pt x="178" y="173"/>
                  </a:lnTo>
                  <a:lnTo>
                    <a:pt x="173" y="173"/>
                  </a:lnTo>
                  <a:lnTo>
                    <a:pt x="165" y="172"/>
                  </a:lnTo>
                  <a:lnTo>
                    <a:pt x="158" y="172"/>
                  </a:lnTo>
                  <a:lnTo>
                    <a:pt x="152" y="172"/>
                  </a:lnTo>
                  <a:lnTo>
                    <a:pt x="145" y="172"/>
                  </a:lnTo>
                  <a:lnTo>
                    <a:pt x="140" y="172"/>
                  </a:lnTo>
                  <a:lnTo>
                    <a:pt x="134" y="172"/>
                  </a:lnTo>
                  <a:lnTo>
                    <a:pt x="128" y="172"/>
                  </a:lnTo>
                  <a:lnTo>
                    <a:pt x="123" y="173"/>
                  </a:lnTo>
                  <a:lnTo>
                    <a:pt x="119" y="170"/>
                  </a:lnTo>
                  <a:lnTo>
                    <a:pt x="116" y="170"/>
                  </a:lnTo>
                  <a:lnTo>
                    <a:pt x="112" y="169"/>
                  </a:lnTo>
                  <a:lnTo>
                    <a:pt x="108" y="169"/>
                  </a:lnTo>
                  <a:lnTo>
                    <a:pt x="105" y="168"/>
                  </a:lnTo>
                  <a:lnTo>
                    <a:pt x="101" y="168"/>
                  </a:lnTo>
                  <a:lnTo>
                    <a:pt x="95" y="168"/>
                  </a:lnTo>
                  <a:lnTo>
                    <a:pt x="92" y="169"/>
                  </a:lnTo>
                  <a:lnTo>
                    <a:pt x="88" y="169"/>
                  </a:lnTo>
                  <a:lnTo>
                    <a:pt x="83" y="169"/>
                  </a:lnTo>
                  <a:lnTo>
                    <a:pt x="79" y="169"/>
                  </a:lnTo>
                  <a:lnTo>
                    <a:pt x="75" y="169"/>
                  </a:lnTo>
                  <a:lnTo>
                    <a:pt x="70" y="169"/>
                  </a:lnTo>
                  <a:lnTo>
                    <a:pt x="66" y="169"/>
                  </a:lnTo>
                  <a:lnTo>
                    <a:pt x="61" y="169"/>
                  </a:lnTo>
                  <a:lnTo>
                    <a:pt x="57" y="170"/>
                  </a:lnTo>
                  <a:lnTo>
                    <a:pt x="53" y="169"/>
                  </a:lnTo>
                  <a:lnTo>
                    <a:pt x="48" y="169"/>
                  </a:lnTo>
                  <a:lnTo>
                    <a:pt x="44" y="169"/>
                  </a:lnTo>
                  <a:lnTo>
                    <a:pt x="40" y="169"/>
                  </a:lnTo>
                  <a:lnTo>
                    <a:pt x="35" y="166"/>
                  </a:lnTo>
                  <a:lnTo>
                    <a:pt x="29" y="163"/>
                  </a:lnTo>
                  <a:lnTo>
                    <a:pt x="26" y="159"/>
                  </a:lnTo>
                  <a:lnTo>
                    <a:pt x="24" y="154"/>
                  </a:lnTo>
                  <a:lnTo>
                    <a:pt x="24" y="151"/>
                  </a:lnTo>
                  <a:lnTo>
                    <a:pt x="26" y="147"/>
                  </a:lnTo>
                  <a:lnTo>
                    <a:pt x="26" y="142"/>
                  </a:lnTo>
                  <a:lnTo>
                    <a:pt x="27" y="138"/>
                  </a:lnTo>
                  <a:lnTo>
                    <a:pt x="27" y="133"/>
                  </a:lnTo>
                  <a:lnTo>
                    <a:pt x="27" y="128"/>
                  </a:lnTo>
                  <a:lnTo>
                    <a:pt x="27" y="124"/>
                  </a:lnTo>
                  <a:lnTo>
                    <a:pt x="27" y="120"/>
                  </a:lnTo>
                  <a:lnTo>
                    <a:pt x="26" y="114"/>
                  </a:lnTo>
                  <a:lnTo>
                    <a:pt x="26" y="110"/>
                  </a:lnTo>
                  <a:lnTo>
                    <a:pt x="24" y="106"/>
                  </a:lnTo>
                  <a:lnTo>
                    <a:pt x="24" y="102"/>
                  </a:lnTo>
                  <a:lnTo>
                    <a:pt x="22" y="98"/>
                  </a:lnTo>
                  <a:lnTo>
                    <a:pt x="20" y="93"/>
                  </a:lnTo>
                  <a:lnTo>
                    <a:pt x="18" y="88"/>
                  </a:lnTo>
                  <a:lnTo>
                    <a:pt x="16" y="85"/>
                  </a:lnTo>
                  <a:lnTo>
                    <a:pt x="15" y="81"/>
                  </a:lnTo>
                  <a:lnTo>
                    <a:pt x="15" y="75"/>
                  </a:lnTo>
                  <a:lnTo>
                    <a:pt x="13" y="71"/>
                  </a:lnTo>
                  <a:lnTo>
                    <a:pt x="11" y="68"/>
                  </a:lnTo>
                  <a:lnTo>
                    <a:pt x="9" y="63"/>
                  </a:lnTo>
                  <a:lnTo>
                    <a:pt x="7" y="58"/>
                  </a:lnTo>
                  <a:lnTo>
                    <a:pt x="5" y="54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4" y="8"/>
                  </a:lnTo>
                  <a:lnTo>
                    <a:pt x="5" y="4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18" name="Freeform 130"/>
            <p:cNvSpPr>
              <a:spLocks/>
            </p:cNvSpPr>
            <p:nvPr/>
          </p:nvSpPr>
          <p:spPr bwMode="auto">
            <a:xfrm>
              <a:off x="1257" y="2078"/>
              <a:ext cx="64" cy="10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33" y="3"/>
                </a:cxn>
                <a:cxn ang="0">
                  <a:pos x="40" y="3"/>
                </a:cxn>
                <a:cxn ang="0">
                  <a:pos x="46" y="2"/>
                </a:cxn>
                <a:cxn ang="0">
                  <a:pos x="53" y="2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0"/>
                </a:cxn>
                <a:cxn ang="0">
                  <a:pos x="86" y="0"/>
                </a:cxn>
                <a:cxn ang="0">
                  <a:pos x="94" y="0"/>
                </a:cxn>
                <a:cxn ang="0">
                  <a:pos x="99" y="2"/>
                </a:cxn>
                <a:cxn ang="0">
                  <a:pos x="105" y="5"/>
                </a:cxn>
                <a:cxn ang="0">
                  <a:pos x="110" y="6"/>
                </a:cxn>
                <a:cxn ang="0">
                  <a:pos x="116" y="10"/>
                </a:cxn>
                <a:cxn ang="0">
                  <a:pos x="118" y="12"/>
                </a:cxn>
                <a:cxn ang="0">
                  <a:pos x="121" y="14"/>
                </a:cxn>
                <a:cxn ang="0">
                  <a:pos x="123" y="17"/>
                </a:cxn>
                <a:cxn ang="0">
                  <a:pos x="127" y="20"/>
                </a:cxn>
                <a:cxn ang="0">
                  <a:pos x="0" y="17"/>
                </a:cxn>
                <a:cxn ang="0">
                  <a:pos x="2" y="16"/>
                </a:cxn>
                <a:cxn ang="0">
                  <a:pos x="6" y="13"/>
                </a:cxn>
                <a:cxn ang="0">
                  <a:pos x="9" y="12"/>
                </a:cxn>
                <a:cxn ang="0">
                  <a:pos x="15" y="9"/>
                </a:cxn>
                <a:cxn ang="0">
                  <a:pos x="18" y="6"/>
                </a:cxn>
                <a:cxn ang="0">
                  <a:pos x="22" y="5"/>
                </a:cxn>
                <a:cxn ang="0">
                  <a:pos x="24" y="3"/>
                </a:cxn>
                <a:cxn ang="0">
                  <a:pos x="28" y="3"/>
                </a:cxn>
                <a:cxn ang="0">
                  <a:pos x="28" y="3"/>
                </a:cxn>
              </a:cxnLst>
              <a:rect l="0" t="0" r="r" b="b"/>
              <a:pathLst>
                <a:path w="127" h="20">
                  <a:moveTo>
                    <a:pt x="28" y="3"/>
                  </a:moveTo>
                  <a:lnTo>
                    <a:pt x="33" y="3"/>
                  </a:lnTo>
                  <a:lnTo>
                    <a:pt x="40" y="3"/>
                  </a:lnTo>
                  <a:lnTo>
                    <a:pt x="46" y="2"/>
                  </a:lnTo>
                  <a:lnTo>
                    <a:pt x="53" y="2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4" y="0"/>
                  </a:lnTo>
                  <a:lnTo>
                    <a:pt x="99" y="2"/>
                  </a:lnTo>
                  <a:lnTo>
                    <a:pt x="105" y="5"/>
                  </a:lnTo>
                  <a:lnTo>
                    <a:pt x="110" y="6"/>
                  </a:lnTo>
                  <a:lnTo>
                    <a:pt x="116" y="10"/>
                  </a:lnTo>
                  <a:lnTo>
                    <a:pt x="118" y="12"/>
                  </a:lnTo>
                  <a:lnTo>
                    <a:pt x="121" y="14"/>
                  </a:lnTo>
                  <a:lnTo>
                    <a:pt x="123" y="17"/>
                  </a:lnTo>
                  <a:lnTo>
                    <a:pt x="127" y="20"/>
                  </a:lnTo>
                  <a:lnTo>
                    <a:pt x="0" y="17"/>
                  </a:lnTo>
                  <a:lnTo>
                    <a:pt x="2" y="16"/>
                  </a:lnTo>
                  <a:lnTo>
                    <a:pt x="6" y="13"/>
                  </a:lnTo>
                  <a:lnTo>
                    <a:pt x="9" y="12"/>
                  </a:lnTo>
                  <a:lnTo>
                    <a:pt x="15" y="9"/>
                  </a:lnTo>
                  <a:lnTo>
                    <a:pt x="18" y="6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8" y="3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19" name="Freeform 131"/>
            <p:cNvSpPr>
              <a:spLocks/>
            </p:cNvSpPr>
            <p:nvPr/>
          </p:nvSpPr>
          <p:spPr bwMode="auto">
            <a:xfrm>
              <a:off x="1262" y="2094"/>
              <a:ext cx="71" cy="10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4" y="2"/>
                </a:cxn>
                <a:cxn ang="0">
                  <a:pos x="28" y="2"/>
                </a:cxn>
                <a:cxn ang="0">
                  <a:pos x="31" y="2"/>
                </a:cxn>
                <a:cxn ang="0">
                  <a:pos x="35" y="2"/>
                </a:cxn>
                <a:cxn ang="0">
                  <a:pos x="41" y="2"/>
                </a:cxn>
                <a:cxn ang="0">
                  <a:pos x="44" y="2"/>
                </a:cxn>
                <a:cxn ang="0">
                  <a:pos x="48" y="2"/>
                </a:cxn>
                <a:cxn ang="0">
                  <a:pos x="52" y="2"/>
                </a:cxn>
                <a:cxn ang="0">
                  <a:pos x="57" y="2"/>
                </a:cxn>
                <a:cxn ang="0">
                  <a:pos x="61" y="2"/>
                </a:cxn>
                <a:cxn ang="0">
                  <a:pos x="64" y="2"/>
                </a:cxn>
                <a:cxn ang="0">
                  <a:pos x="68" y="2"/>
                </a:cxn>
                <a:cxn ang="0">
                  <a:pos x="74" y="2"/>
                </a:cxn>
                <a:cxn ang="0">
                  <a:pos x="77" y="2"/>
                </a:cxn>
                <a:cxn ang="0">
                  <a:pos x="81" y="0"/>
                </a:cxn>
                <a:cxn ang="0">
                  <a:pos x="85" y="0"/>
                </a:cxn>
                <a:cxn ang="0">
                  <a:pos x="88" y="0"/>
                </a:cxn>
                <a:cxn ang="0">
                  <a:pos x="94" y="0"/>
                </a:cxn>
                <a:cxn ang="0">
                  <a:pos x="98" y="0"/>
                </a:cxn>
                <a:cxn ang="0">
                  <a:pos x="101" y="0"/>
                </a:cxn>
                <a:cxn ang="0">
                  <a:pos x="105" y="0"/>
                </a:cxn>
                <a:cxn ang="0">
                  <a:pos x="109" y="0"/>
                </a:cxn>
                <a:cxn ang="0">
                  <a:pos x="112" y="0"/>
                </a:cxn>
                <a:cxn ang="0">
                  <a:pos x="118" y="0"/>
                </a:cxn>
                <a:cxn ang="0">
                  <a:pos x="121" y="2"/>
                </a:cxn>
                <a:cxn ang="0">
                  <a:pos x="125" y="2"/>
                </a:cxn>
                <a:cxn ang="0">
                  <a:pos x="129" y="2"/>
                </a:cxn>
                <a:cxn ang="0">
                  <a:pos x="132" y="3"/>
                </a:cxn>
                <a:cxn ang="0">
                  <a:pos x="136" y="3"/>
                </a:cxn>
                <a:cxn ang="0">
                  <a:pos x="142" y="4"/>
                </a:cxn>
                <a:cxn ang="0">
                  <a:pos x="142" y="7"/>
                </a:cxn>
                <a:cxn ang="0">
                  <a:pos x="142" y="13"/>
                </a:cxn>
                <a:cxn ang="0">
                  <a:pos x="142" y="17"/>
                </a:cxn>
                <a:cxn ang="0">
                  <a:pos x="142" y="21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2" y="16"/>
                </a:cxn>
                <a:cxn ang="0">
                  <a:pos x="4" y="13"/>
                </a:cxn>
                <a:cxn ang="0">
                  <a:pos x="6" y="9"/>
                </a:cxn>
                <a:cxn ang="0">
                  <a:pos x="8" y="6"/>
                </a:cxn>
                <a:cxn ang="0">
                  <a:pos x="9" y="3"/>
                </a:cxn>
                <a:cxn ang="0">
                  <a:pos x="11" y="2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42" h="21">
                  <a:moveTo>
                    <a:pt x="11" y="2"/>
                  </a:moveTo>
                  <a:lnTo>
                    <a:pt x="15" y="2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41" y="2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52" y="2"/>
                  </a:lnTo>
                  <a:lnTo>
                    <a:pt x="57" y="2"/>
                  </a:lnTo>
                  <a:lnTo>
                    <a:pt x="61" y="2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7" y="2"/>
                  </a:lnTo>
                  <a:lnTo>
                    <a:pt x="81" y="0"/>
                  </a:lnTo>
                  <a:lnTo>
                    <a:pt x="85" y="0"/>
                  </a:lnTo>
                  <a:lnTo>
                    <a:pt x="88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1" y="0"/>
                  </a:lnTo>
                  <a:lnTo>
                    <a:pt x="105" y="0"/>
                  </a:lnTo>
                  <a:lnTo>
                    <a:pt x="109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1" y="2"/>
                  </a:lnTo>
                  <a:lnTo>
                    <a:pt x="125" y="2"/>
                  </a:lnTo>
                  <a:lnTo>
                    <a:pt x="129" y="2"/>
                  </a:lnTo>
                  <a:lnTo>
                    <a:pt x="132" y="3"/>
                  </a:lnTo>
                  <a:lnTo>
                    <a:pt x="136" y="3"/>
                  </a:lnTo>
                  <a:lnTo>
                    <a:pt x="142" y="4"/>
                  </a:lnTo>
                  <a:lnTo>
                    <a:pt x="142" y="7"/>
                  </a:lnTo>
                  <a:lnTo>
                    <a:pt x="142" y="13"/>
                  </a:lnTo>
                  <a:lnTo>
                    <a:pt x="142" y="17"/>
                  </a:lnTo>
                  <a:lnTo>
                    <a:pt x="142" y="21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4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20" name="Freeform 132"/>
            <p:cNvSpPr>
              <a:spLocks/>
            </p:cNvSpPr>
            <p:nvPr/>
          </p:nvSpPr>
          <p:spPr bwMode="auto">
            <a:xfrm>
              <a:off x="1257" y="2110"/>
              <a:ext cx="96" cy="14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11" y="3"/>
                </a:cxn>
                <a:cxn ang="0">
                  <a:pos x="24" y="4"/>
                </a:cxn>
                <a:cxn ang="0">
                  <a:pos x="35" y="4"/>
                </a:cxn>
                <a:cxn ang="0">
                  <a:pos x="50" y="4"/>
                </a:cxn>
                <a:cxn ang="0">
                  <a:pos x="62" y="4"/>
                </a:cxn>
                <a:cxn ang="0">
                  <a:pos x="77" y="4"/>
                </a:cxn>
                <a:cxn ang="0">
                  <a:pos x="92" y="3"/>
                </a:cxn>
                <a:cxn ang="0">
                  <a:pos x="107" y="1"/>
                </a:cxn>
                <a:cxn ang="0">
                  <a:pos x="119" y="1"/>
                </a:cxn>
                <a:cxn ang="0">
                  <a:pos x="134" y="1"/>
                </a:cxn>
                <a:cxn ang="0">
                  <a:pos x="147" y="3"/>
                </a:cxn>
                <a:cxn ang="0">
                  <a:pos x="160" y="4"/>
                </a:cxn>
                <a:cxn ang="0">
                  <a:pos x="169" y="7"/>
                </a:cxn>
                <a:cxn ang="0">
                  <a:pos x="180" y="11"/>
                </a:cxn>
                <a:cxn ang="0">
                  <a:pos x="187" y="17"/>
                </a:cxn>
                <a:cxn ang="0">
                  <a:pos x="187" y="21"/>
                </a:cxn>
                <a:cxn ang="0">
                  <a:pos x="180" y="22"/>
                </a:cxn>
                <a:cxn ang="0">
                  <a:pos x="171" y="24"/>
                </a:cxn>
                <a:cxn ang="0">
                  <a:pos x="160" y="24"/>
                </a:cxn>
                <a:cxn ang="0">
                  <a:pos x="149" y="25"/>
                </a:cxn>
                <a:cxn ang="0">
                  <a:pos x="136" y="25"/>
                </a:cxn>
                <a:cxn ang="0">
                  <a:pos x="123" y="25"/>
                </a:cxn>
                <a:cxn ang="0">
                  <a:pos x="110" y="25"/>
                </a:cxn>
                <a:cxn ang="0">
                  <a:pos x="97" y="25"/>
                </a:cxn>
                <a:cxn ang="0">
                  <a:pos x="85" y="25"/>
                </a:cxn>
                <a:cxn ang="0">
                  <a:pos x="72" y="25"/>
                </a:cxn>
                <a:cxn ang="0">
                  <a:pos x="59" y="25"/>
                </a:cxn>
                <a:cxn ang="0">
                  <a:pos x="48" y="25"/>
                </a:cxn>
                <a:cxn ang="0">
                  <a:pos x="37" y="25"/>
                </a:cxn>
                <a:cxn ang="0">
                  <a:pos x="28" y="25"/>
                </a:cxn>
                <a:cxn ang="0">
                  <a:pos x="18" y="25"/>
                </a:cxn>
                <a:cxn ang="0">
                  <a:pos x="0" y="0"/>
                </a:cxn>
              </a:cxnLst>
              <a:rect l="0" t="0" r="r" b="b"/>
              <a:pathLst>
                <a:path w="191" h="26">
                  <a:moveTo>
                    <a:pt x="0" y="0"/>
                  </a:moveTo>
                  <a:lnTo>
                    <a:pt x="4" y="1"/>
                  </a:lnTo>
                  <a:lnTo>
                    <a:pt x="7" y="3"/>
                  </a:lnTo>
                  <a:lnTo>
                    <a:pt x="11" y="3"/>
                  </a:lnTo>
                  <a:lnTo>
                    <a:pt x="18" y="4"/>
                  </a:lnTo>
                  <a:lnTo>
                    <a:pt x="24" y="4"/>
                  </a:lnTo>
                  <a:lnTo>
                    <a:pt x="29" y="4"/>
                  </a:lnTo>
                  <a:lnTo>
                    <a:pt x="35" y="4"/>
                  </a:lnTo>
                  <a:lnTo>
                    <a:pt x="42" y="5"/>
                  </a:lnTo>
                  <a:lnTo>
                    <a:pt x="50" y="4"/>
                  </a:lnTo>
                  <a:lnTo>
                    <a:pt x="55" y="4"/>
                  </a:lnTo>
                  <a:lnTo>
                    <a:pt x="62" y="4"/>
                  </a:lnTo>
                  <a:lnTo>
                    <a:pt x="70" y="4"/>
                  </a:lnTo>
                  <a:lnTo>
                    <a:pt x="77" y="4"/>
                  </a:lnTo>
                  <a:lnTo>
                    <a:pt x="85" y="3"/>
                  </a:lnTo>
                  <a:lnTo>
                    <a:pt x="92" y="3"/>
                  </a:lnTo>
                  <a:lnTo>
                    <a:pt x="99" y="3"/>
                  </a:lnTo>
                  <a:lnTo>
                    <a:pt x="107" y="1"/>
                  </a:lnTo>
                  <a:lnTo>
                    <a:pt x="114" y="1"/>
                  </a:lnTo>
                  <a:lnTo>
                    <a:pt x="119" y="1"/>
                  </a:lnTo>
                  <a:lnTo>
                    <a:pt x="127" y="1"/>
                  </a:lnTo>
                  <a:lnTo>
                    <a:pt x="134" y="1"/>
                  </a:lnTo>
                  <a:lnTo>
                    <a:pt x="140" y="1"/>
                  </a:lnTo>
                  <a:lnTo>
                    <a:pt x="147" y="3"/>
                  </a:lnTo>
                  <a:lnTo>
                    <a:pt x="154" y="4"/>
                  </a:lnTo>
                  <a:lnTo>
                    <a:pt x="160" y="4"/>
                  </a:lnTo>
                  <a:lnTo>
                    <a:pt x="165" y="5"/>
                  </a:lnTo>
                  <a:lnTo>
                    <a:pt x="169" y="7"/>
                  </a:lnTo>
                  <a:lnTo>
                    <a:pt x="176" y="10"/>
                  </a:lnTo>
                  <a:lnTo>
                    <a:pt x="180" y="11"/>
                  </a:lnTo>
                  <a:lnTo>
                    <a:pt x="184" y="14"/>
                  </a:lnTo>
                  <a:lnTo>
                    <a:pt x="187" y="17"/>
                  </a:lnTo>
                  <a:lnTo>
                    <a:pt x="191" y="21"/>
                  </a:lnTo>
                  <a:lnTo>
                    <a:pt x="187" y="21"/>
                  </a:lnTo>
                  <a:lnTo>
                    <a:pt x="184" y="22"/>
                  </a:lnTo>
                  <a:lnTo>
                    <a:pt x="180" y="22"/>
                  </a:lnTo>
                  <a:lnTo>
                    <a:pt x="176" y="22"/>
                  </a:lnTo>
                  <a:lnTo>
                    <a:pt x="171" y="24"/>
                  </a:lnTo>
                  <a:lnTo>
                    <a:pt x="165" y="24"/>
                  </a:lnTo>
                  <a:lnTo>
                    <a:pt x="160" y="24"/>
                  </a:lnTo>
                  <a:lnTo>
                    <a:pt x="156" y="25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6" y="25"/>
                  </a:lnTo>
                  <a:lnTo>
                    <a:pt x="130" y="25"/>
                  </a:lnTo>
                  <a:lnTo>
                    <a:pt x="123" y="25"/>
                  </a:lnTo>
                  <a:lnTo>
                    <a:pt x="118" y="25"/>
                  </a:lnTo>
                  <a:lnTo>
                    <a:pt x="110" y="25"/>
                  </a:lnTo>
                  <a:lnTo>
                    <a:pt x="105" y="26"/>
                  </a:lnTo>
                  <a:lnTo>
                    <a:pt x="97" y="25"/>
                  </a:lnTo>
                  <a:lnTo>
                    <a:pt x="90" y="25"/>
                  </a:lnTo>
                  <a:lnTo>
                    <a:pt x="85" y="25"/>
                  </a:lnTo>
                  <a:lnTo>
                    <a:pt x="77" y="25"/>
                  </a:lnTo>
                  <a:lnTo>
                    <a:pt x="72" y="25"/>
                  </a:lnTo>
                  <a:lnTo>
                    <a:pt x="64" y="25"/>
                  </a:lnTo>
                  <a:lnTo>
                    <a:pt x="59" y="25"/>
                  </a:lnTo>
                  <a:lnTo>
                    <a:pt x="53" y="25"/>
                  </a:lnTo>
                  <a:lnTo>
                    <a:pt x="48" y="25"/>
                  </a:lnTo>
                  <a:lnTo>
                    <a:pt x="42" y="25"/>
                  </a:lnTo>
                  <a:lnTo>
                    <a:pt x="37" y="25"/>
                  </a:lnTo>
                  <a:lnTo>
                    <a:pt x="31" y="25"/>
                  </a:lnTo>
                  <a:lnTo>
                    <a:pt x="28" y="25"/>
                  </a:lnTo>
                  <a:lnTo>
                    <a:pt x="22" y="25"/>
                  </a:lnTo>
                  <a:lnTo>
                    <a:pt x="18" y="25"/>
                  </a:lnTo>
                  <a:lnTo>
                    <a:pt x="17" y="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21" name="Freeform 133"/>
            <p:cNvSpPr>
              <a:spLocks/>
            </p:cNvSpPr>
            <p:nvPr/>
          </p:nvSpPr>
          <p:spPr bwMode="auto">
            <a:xfrm>
              <a:off x="1108" y="2032"/>
              <a:ext cx="308" cy="188"/>
            </a:xfrm>
            <a:custGeom>
              <a:avLst/>
              <a:gdLst/>
              <a:ahLst/>
              <a:cxnLst>
                <a:cxn ang="0">
                  <a:pos x="168" y="0"/>
                </a:cxn>
                <a:cxn ang="0">
                  <a:pos x="157" y="14"/>
                </a:cxn>
                <a:cxn ang="0">
                  <a:pos x="144" y="34"/>
                </a:cxn>
                <a:cxn ang="0">
                  <a:pos x="133" y="55"/>
                </a:cxn>
                <a:cxn ang="0">
                  <a:pos x="118" y="81"/>
                </a:cxn>
                <a:cxn ang="0">
                  <a:pos x="102" y="112"/>
                </a:cxn>
                <a:cxn ang="0">
                  <a:pos x="87" y="143"/>
                </a:cxn>
                <a:cxn ang="0">
                  <a:pos x="72" y="176"/>
                </a:cxn>
                <a:cxn ang="0">
                  <a:pos x="59" y="210"/>
                </a:cxn>
                <a:cxn ang="0">
                  <a:pos x="50" y="241"/>
                </a:cxn>
                <a:cxn ang="0">
                  <a:pos x="46" y="269"/>
                </a:cxn>
                <a:cxn ang="0">
                  <a:pos x="50" y="293"/>
                </a:cxn>
                <a:cxn ang="0">
                  <a:pos x="61" y="312"/>
                </a:cxn>
                <a:cxn ang="0">
                  <a:pos x="92" y="335"/>
                </a:cxn>
                <a:cxn ang="0">
                  <a:pos x="116" y="342"/>
                </a:cxn>
                <a:cxn ang="0">
                  <a:pos x="144" y="346"/>
                </a:cxn>
                <a:cxn ang="0">
                  <a:pos x="170" y="349"/>
                </a:cxn>
                <a:cxn ang="0">
                  <a:pos x="199" y="350"/>
                </a:cxn>
                <a:cxn ang="0">
                  <a:pos x="228" y="350"/>
                </a:cxn>
                <a:cxn ang="0">
                  <a:pos x="258" y="350"/>
                </a:cxn>
                <a:cxn ang="0">
                  <a:pos x="285" y="350"/>
                </a:cxn>
                <a:cxn ang="0">
                  <a:pos x="311" y="350"/>
                </a:cxn>
                <a:cxn ang="0">
                  <a:pos x="342" y="350"/>
                </a:cxn>
                <a:cxn ang="0">
                  <a:pos x="375" y="351"/>
                </a:cxn>
                <a:cxn ang="0">
                  <a:pos x="410" y="351"/>
                </a:cxn>
                <a:cxn ang="0">
                  <a:pos x="447" y="353"/>
                </a:cxn>
                <a:cxn ang="0">
                  <a:pos x="482" y="354"/>
                </a:cxn>
                <a:cxn ang="0">
                  <a:pos x="517" y="356"/>
                </a:cxn>
                <a:cxn ang="0">
                  <a:pos x="548" y="356"/>
                </a:cxn>
                <a:cxn ang="0">
                  <a:pos x="577" y="357"/>
                </a:cxn>
                <a:cxn ang="0">
                  <a:pos x="611" y="357"/>
                </a:cxn>
                <a:cxn ang="0">
                  <a:pos x="594" y="365"/>
                </a:cxn>
                <a:cxn ang="0">
                  <a:pos x="559" y="368"/>
                </a:cxn>
                <a:cxn ang="0">
                  <a:pos x="528" y="370"/>
                </a:cxn>
                <a:cxn ang="0">
                  <a:pos x="502" y="371"/>
                </a:cxn>
                <a:cxn ang="0">
                  <a:pos x="473" y="372"/>
                </a:cxn>
                <a:cxn ang="0">
                  <a:pos x="440" y="374"/>
                </a:cxn>
                <a:cxn ang="0">
                  <a:pos x="407" y="375"/>
                </a:cxn>
                <a:cxn ang="0">
                  <a:pos x="373" y="377"/>
                </a:cxn>
                <a:cxn ang="0">
                  <a:pos x="339" y="377"/>
                </a:cxn>
                <a:cxn ang="0">
                  <a:pos x="300" y="375"/>
                </a:cxn>
                <a:cxn ang="0">
                  <a:pos x="260" y="374"/>
                </a:cxn>
                <a:cxn ang="0">
                  <a:pos x="219" y="372"/>
                </a:cxn>
                <a:cxn ang="0">
                  <a:pos x="181" y="368"/>
                </a:cxn>
                <a:cxn ang="0">
                  <a:pos x="140" y="361"/>
                </a:cxn>
                <a:cxn ang="0">
                  <a:pos x="105" y="353"/>
                </a:cxn>
                <a:cxn ang="0">
                  <a:pos x="72" y="339"/>
                </a:cxn>
                <a:cxn ang="0">
                  <a:pos x="45" y="322"/>
                </a:cxn>
                <a:cxn ang="0">
                  <a:pos x="22" y="300"/>
                </a:cxn>
                <a:cxn ang="0">
                  <a:pos x="6" y="274"/>
                </a:cxn>
                <a:cxn ang="0">
                  <a:pos x="8" y="248"/>
                </a:cxn>
                <a:cxn ang="0">
                  <a:pos x="26" y="228"/>
                </a:cxn>
                <a:cxn ang="0">
                  <a:pos x="39" y="206"/>
                </a:cxn>
                <a:cxn ang="0">
                  <a:pos x="46" y="183"/>
                </a:cxn>
                <a:cxn ang="0">
                  <a:pos x="52" y="158"/>
                </a:cxn>
                <a:cxn ang="0">
                  <a:pos x="56" y="134"/>
                </a:cxn>
                <a:cxn ang="0">
                  <a:pos x="61" y="108"/>
                </a:cxn>
                <a:cxn ang="0">
                  <a:pos x="70" y="83"/>
                </a:cxn>
                <a:cxn ang="0">
                  <a:pos x="83" y="59"/>
                </a:cxn>
                <a:cxn ang="0">
                  <a:pos x="105" y="35"/>
                </a:cxn>
                <a:cxn ang="0">
                  <a:pos x="135" y="14"/>
                </a:cxn>
              </a:cxnLst>
              <a:rect l="0" t="0" r="r" b="b"/>
              <a:pathLst>
                <a:path w="618" h="377">
                  <a:moveTo>
                    <a:pt x="147" y="8"/>
                  </a:moveTo>
                  <a:lnTo>
                    <a:pt x="155" y="4"/>
                  </a:lnTo>
                  <a:lnTo>
                    <a:pt x="160" y="1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8" y="0"/>
                  </a:lnTo>
                  <a:lnTo>
                    <a:pt x="166" y="3"/>
                  </a:lnTo>
                  <a:lnTo>
                    <a:pt x="162" y="6"/>
                  </a:lnTo>
                  <a:lnTo>
                    <a:pt x="158" y="8"/>
                  </a:lnTo>
                  <a:lnTo>
                    <a:pt x="157" y="11"/>
                  </a:lnTo>
                  <a:lnTo>
                    <a:pt x="158" y="14"/>
                  </a:lnTo>
                  <a:lnTo>
                    <a:pt x="157" y="14"/>
                  </a:lnTo>
                  <a:lnTo>
                    <a:pt x="157" y="15"/>
                  </a:lnTo>
                  <a:lnTo>
                    <a:pt x="153" y="18"/>
                  </a:lnTo>
                  <a:lnTo>
                    <a:pt x="153" y="22"/>
                  </a:lnTo>
                  <a:lnTo>
                    <a:pt x="149" y="27"/>
                  </a:lnTo>
                  <a:lnTo>
                    <a:pt x="147" y="31"/>
                  </a:lnTo>
                  <a:lnTo>
                    <a:pt x="144" y="34"/>
                  </a:lnTo>
                  <a:lnTo>
                    <a:pt x="144" y="38"/>
                  </a:lnTo>
                  <a:lnTo>
                    <a:pt x="140" y="41"/>
                  </a:lnTo>
                  <a:lnTo>
                    <a:pt x="140" y="45"/>
                  </a:lnTo>
                  <a:lnTo>
                    <a:pt x="136" y="48"/>
                  </a:lnTo>
                  <a:lnTo>
                    <a:pt x="135" y="50"/>
                  </a:lnTo>
                  <a:lnTo>
                    <a:pt x="133" y="55"/>
                  </a:lnTo>
                  <a:lnTo>
                    <a:pt x="131" y="59"/>
                  </a:lnTo>
                  <a:lnTo>
                    <a:pt x="127" y="63"/>
                  </a:lnTo>
                  <a:lnTo>
                    <a:pt x="125" y="67"/>
                  </a:lnTo>
                  <a:lnTo>
                    <a:pt x="122" y="71"/>
                  </a:lnTo>
                  <a:lnTo>
                    <a:pt x="120" y="77"/>
                  </a:lnTo>
                  <a:lnTo>
                    <a:pt x="118" y="81"/>
                  </a:lnTo>
                  <a:lnTo>
                    <a:pt x="114" y="85"/>
                  </a:lnTo>
                  <a:lnTo>
                    <a:pt x="113" y="91"/>
                  </a:lnTo>
                  <a:lnTo>
                    <a:pt x="111" y="95"/>
                  </a:lnTo>
                  <a:lnTo>
                    <a:pt x="107" y="101"/>
                  </a:lnTo>
                  <a:lnTo>
                    <a:pt x="103" y="106"/>
                  </a:lnTo>
                  <a:lnTo>
                    <a:pt x="102" y="112"/>
                  </a:lnTo>
                  <a:lnTo>
                    <a:pt x="100" y="118"/>
                  </a:lnTo>
                  <a:lnTo>
                    <a:pt x="98" y="122"/>
                  </a:lnTo>
                  <a:lnTo>
                    <a:pt x="94" y="127"/>
                  </a:lnTo>
                  <a:lnTo>
                    <a:pt x="90" y="133"/>
                  </a:lnTo>
                  <a:lnTo>
                    <a:pt x="89" y="139"/>
                  </a:lnTo>
                  <a:lnTo>
                    <a:pt x="87" y="143"/>
                  </a:lnTo>
                  <a:lnTo>
                    <a:pt x="83" y="148"/>
                  </a:lnTo>
                  <a:lnTo>
                    <a:pt x="81" y="154"/>
                  </a:lnTo>
                  <a:lnTo>
                    <a:pt x="78" y="161"/>
                  </a:lnTo>
                  <a:lnTo>
                    <a:pt x="76" y="167"/>
                  </a:lnTo>
                  <a:lnTo>
                    <a:pt x="74" y="171"/>
                  </a:lnTo>
                  <a:lnTo>
                    <a:pt x="72" y="176"/>
                  </a:lnTo>
                  <a:lnTo>
                    <a:pt x="68" y="183"/>
                  </a:lnTo>
                  <a:lnTo>
                    <a:pt x="67" y="189"/>
                  </a:lnTo>
                  <a:lnTo>
                    <a:pt x="65" y="193"/>
                  </a:lnTo>
                  <a:lnTo>
                    <a:pt x="63" y="199"/>
                  </a:lnTo>
                  <a:lnTo>
                    <a:pt x="61" y="206"/>
                  </a:lnTo>
                  <a:lnTo>
                    <a:pt x="59" y="210"/>
                  </a:lnTo>
                  <a:lnTo>
                    <a:pt x="57" y="216"/>
                  </a:lnTo>
                  <a:lnTo>
                    <a:pt x="56" y="221"/>
                  </a:lnTo>
                  <a:lnTo>
                    <a:pt x="56" y="227"/>
                  </a:lnTo>
                  <a:lnTo>
                    <a:pt x="52" y="231"/>
                  </a:lnTo>
                  <a:lnTo>
                    <a:pt x="52" y="237"/>
                  </a:lnTo>
                  <a:lnTo>
                    <a:pt x="50" y="241"/>
                  </a:lnTo>
                  <a:lnTo>
                    <a:pt x="50" y="246"/>
                  </a:lnTo>
                  <a:lnTo>
                    <a:pt x="48" y="251"/>
                  </a:lnTo>
                  <a:lnTo>
                    <a:pt x="48" y="256"/>
                  </a:lnTo>
                  <a:lnTo>
                    <a:pt x="48" y="260"/>
                  </a:lnTo>
                  <a:lnTo>
                    <a:pt x="48" y="265"/>
                  </a:lnTo>
                  <a:lnTo>
                    <a:pt x="46" y="269"/>
                  </a:lnTo>
                  <a:lnTo>
                    <a:pt x="46" y="273"/>
                  </a:lnTo>
                  <a:lnTo>
                    <a:pt x="48" y="277"/>
                  </a:lnTo>
                  <a:lnTo>
                    <a:pt x="48" y="283"/>
                  </a:lnTo>
                  <a:lnTo>
                    <a:pt x="48" y="286"/>
                  </a:lnTo>
                  <a:lnTo>
                    <a:pt x="48" y="288"/>
                  </a:lnTo>
                  <a:lnTo>
                    <a:pt x="50" y="293"/>
                  </a:lnTo>
                  <a:lnTo>
                    <a:pt x="52" y="295"/>
                  </a:lnTo>
                  <a:lnTo>
                    <a:pt x="52" y="298"/>
                  </a:lnTo>
                  <a:lnTo>
                    <a:pt x="54" y="302"/>
                  </a:lnTo>
                  <a:lnTo>
                    <a:pt x="56" y="305"/>
                  </a:lnTo>
                  <a:lnTo>
                    <a:pt x="57" y="308"/>
                  </a:lnTo>
                  <a:lnTo>
                    <a:pt x="61" y="312"/>
                  </a:lnTo>
                  <a:lnTo>
                    <a:pt x="65" y="318"/>
                  </a:lnTo>
                  <a:lnTo>
                    <a:pt x="70" y="322"/>
                  </a:lnTo>
                  <a:lnTo>
                    <a:pt x="78" y="326"/>
                  </a:lnTo>
                  <a:lnTo>
                    <a:pt x="83" y="330"/>
                  </a:lnTo>
                  <a:lnTo>
                    <a:pt x="90" y="333"/>
                  </a:lnTo>
                  <a:lnTo>
                    <a:pt x="92" y="335"/>
                  </a:lnTo>
                  <a:lnTo>
                    <a:pt x="96" y="336"/>
                  </a:lnTo>
                  <a:lnTo>
                    <a:pt x="102" y="337"/>
                  </a:lnTo>
                  <a:lnTo>
                    <a:pt x="105" y="339"/>
                  </a:lnTo>
                  <a:lnTo>
                    <a:pt x="109" y="339"/>
                  </a:lnTo>
                  <a:lnTo>
                    <a:pt x="113" y="340"/>
                  </a:lnTo>
                  <a:lnTo>
                    <a:pt x="116" y="342"/>
                  </a:lnTo>
                  <a:lnTo>
                    <a:pt x="120" y="343"/>
                  </a:lnTo>
                  <a:lnTo>
                    <a:pt x="125" y="343"/>
                  </a:lnTo>
                  <a:lnTo>
                    <a:pt x="129" y="344"/>
                  </a:lnTo>
                  <a:lnTo>
                    <a:pt x="135" y="344"/>
                  </a:lnTo>
                  <a:lnTo>
                    <a:pt x="138" y="346"/>
                  </a:lnTo>
                  <a:lnTo>
                    <a:pt x="144" y="346"/>
                  </a:lnTo>
                  <a:lnTo>
                    <a:pt x="147" y="347"/>
                  </a:lnTo>
                  <a:lnTo>
                    <a:pt x="151" y="347"/>
                  </a:lnTo>
                  <a:lnTo>
                    <a:pt x="157" y="347"/>
                  </a:lnTo>
                  <a:lnTo>
                    <a:pt x="160" y="347"/>
                  </a:lnTo>
                  <a:lnTo>
                    <a:pt x="166" y="349"/>
                  </a:lnTo>
                  <a:lnTo>
                    <a:pt x="170" y="349"/>
                  </a:lnTo>
                  <a:lnTo>
                    <a:pt x="175" y="350"/>
                  </a:lnTo>
                  <a:lnTo>
                    <a:pt x="181" y="350"/>
                  </a:lnTo>
                  <a:lnTo>
                    <a:pt x="184" y="350"/>
                  </a:lnTo>
                  <a:lnTo>
                    <a:pt x="190" y="350"/>
                  </a:lnTo>
                  <a:lnTo>
                    <a:pt x="195" y="350"/>
                  </a:lnTo>
                  <a:lnTo>
                    <a:pt x="199" y="350"/>
                  </a:lnTo>
                  <a:lnTo>
                    <a:pt x="204" y="350"/>
                  </a:lnTo>
                  <a:lnTo>
                    <a:pt x="210" y="350"/>
                  </a:lnTo>
                  <a:lnTo>
                    <a:pt x="215" y="350"/>
                  </a:lnTo>
                  <a:lnTo>
                    <a:pt x="219" y="350"/>
                  </a:lnTo>
                  <a:lnTo>
                    <a:pt x="225" y="350"/>
                  </a:lnTo>
                  <a:lnTo>
                    <a:pt x="228" y="350"/>
                  </a:lnTo>
                  <a:lnTo>
                    <a:pt x="234" y="350"/>
                  </a:lnTo>
                  <a:lnTo>
                    <a:pt x="239" y="350"/>
                  </a:lnTo>
                  <a:lnTo>
                    <a:pt x="243" y="350"/>
                  </a:lnTo>
                  <a:lnTo>
                    <a:pt x="249" y="350"/>
                  </a:lnTo>
                  <a:lnTo>
                    <a:pt x="254" y="350"/>
                  </a:lnTo>
                  <a:lnTo>
                    <a:pt x="258" y="350"/>
                  </a:lnTo>
                  <a:lnTo>
                    <a:pt x="261" y="350"/>
                  </a:lnTo>
                  <a:lnTo>
                    <a:pt x="267" y="350"/>
                  </a:lnTo>
                  <a:lnTo>
                    <a:pt x="272" y="350"/>
                  </a:lnTo>
                  <a:lnTo>
                    <a:pt x="276" y="350"/>
                  </a:lnTo>
                  <a:lnTo>
                    <a:pt x="280" y="350"/>
                  </a:lnTo>
                  <a:lnTo>
                    <a:pt x="285" y="350"/>
                  </a:lnTo>
                  <a:lnTo>
                    <a:pt x="289" y="350"/>
                  </a:lnTo>
                  <a:lnTo>
                    <a:pt x="293" y="350"/>
                  </a:lnTo>
                  <a:lnTo>
                    <a:pt x="298" y="350"/>
                  </a:lnTo>
                  <a:lnTo>
                    <a:pt x="302" y="350"/>
                  </a:lnTo>
                  <a:lnTo>
                    <a:pt x="307" y="350"/>
                  </a:lnTo>
                  <a:lnTo>
                    <a:pt x="311" y="350"/>
                  </a:lnTo>
                  <a:lnTo>
                    <a:pt x="317" y="350"/>
                  </a:lnTo>
                  <a:lnTo>
                    <a:pt x="322" y="350"/>
                  </a:lnTo>
                  <a:lnTo>
                    <a:pt x="328" y="350"/>
                  </a:lnTo>
                  <a:lnTo>
                    <a:pt x="331" y="350"/>
                  </a:lnTo>
                  <a:lnTo>
                    <a:pt x="337" y="350"/>
                  </a:lnTo>
                  <a:lnTo>
                    <a:pt x="342" y="350"/>
                  </a:lnTo>
                  <a:lnTo>
                    <a:pt x="348" y="350"/>
                  </a:lnTo>
                  <a:lnTo>
                    <a:pt x="353" y="350"/>
                  </a:lnTo>
                  <a:lnTo>
                    <a:pt x="359" y="350"/>
                  </a:lnTo>
                  <a:lnTo>
                    <a:pt x="364" y="350"/>
                  </a:lnTo>
                  <a:lnTo>
                    <a:pt x="370" y="351"/>
                  </a:lnTo>
                  <a:lnTo>
                    <a:pt x="375" y="351"/>
                  </a:lnTo>
                  <a:lnTo>
                    <a:pt x="381" y="351"/>
                  </a:lnTo>
                  <a:lnTo>
                    <a:pt x="386" y="351"/>
                  </a:lnTo>
                  <a:lnTo>
                    <a:pt x="394" y="351"/>
                  </a:lnTo>
                  <a:lnTo>
                    <a:pt x="399" y="351"/>
                  </a:lnTo>
                  <a:lnTo>
                    <a:pt x="405" y="351"/>
                  </a:lnTo>
                  <a:lnTo>
                    <a:pt x="410" y="351"/>
                  </a:lnTo>
                  <a:lnTo>
                    <a:pt x="418" y="353"/>
                  </a:lnTo>
                  <a:lnTo>
                    <a:pt x="423" y="353"/>
                  </a:lnTo>
                  <a:lnTo>
                    <a:pt x="429" y="353"/>
                  </a:lnTo>
                  <a:lnTo>
                    <a:pt x="434" y="353"/>
                  </a:lnTo>
                  <a:lnTo>
                    <a:pt x="441" y="353"/>
                  </a:lnTo>
                  <a:lnTo>
                    <a:pt x="447" y="353"/>
                  </a:lnTo>
                  <a:lnTo>
                    <a:pt x="453" y="353"/>
                  </a:lnTo>
                  <a:lnTo>
                    <a:pt x="460" y="353"/>
                  </a:lnTo>
                  <a:lnTo>
                    <a:pt x="465" y="354"/>
                  </a:lnTo>
                  <a:lnTo>
                    <a:pt x="471" y="354"/>
                  </a:lnTo>
                  <a:lnTo>
                    <a:pt x="476" y="354"/>
                  </a:lnTo>
                  <a:lnTo>
                    <a:pt x="482" y="354"/>
                  </a:lnTo>
                  <a:lnTo>
                    <a:pt x="489" y="354"/>
                  </a:lnTo>
                  <a:lnTo>
                    <a:pt x="493" y="354"/>
                  </a:lnTo>
                  <a:lnTo>
                    <a:pt x="500" y="354"/>
                  </a:lnTo>
                  <a:lnTo>
                    <a:pt x="506" y="354"/>
                  </a:lnTo>
                  <a:lnTo>
                    <a:pt x="511" y="356"/>
                  </a:lnTo>
                  <a:lnTo>
                    <a:pt x="517" y="356"/>
                  </a:lnTo>
                  <a:lnTo>
                    <a:pt x="522" y="356"/>
                  </a:lnTo>
                  <a:lnTo>
                    <a:pt x="528" y="356"/>
                  </a:lnTo>
                  <a:lnTo>
                    <a:pt x="533" y="356"/>
                  </a:lnTo>
                  <a:lnTo>
                    <a:pt x="539" y="356"/>
                  </a:lnTo>
                  <a:lnTo>
                    <a:pt x="544" y="356"/>
                  </a:lnTo>
                  <a:lnTo>
                    <a:pt x="548" y="356"/>
                  </a:lnTo>
                  <a:lnTo>
                    <a:pt x="554" y="356"/>
                  </a:lnTo>
                  <a:lnTo>
                    <a:pt x="559" y="356"/>
                  </a:lnTo>
                  <a:lnTo>
                    <a:pt x="565" y="356"/>
                  </a:lnTo>
                  <a:lnTo>
                    <a:pt x="568" y="356"/>
                  </a:lnTo>
                  <a:lnTo>
                    <a:pt x="574" y="357"/>
                  </a:lnTo>
                  <a:lnTo>
                    <a:pt x="577" y="357"/>
                  </a:lnTo>
                  <a:lnTo>
                    <a:pt x="581" y="357"/>
                  </a:lnTo>
                  <a:lnTo>
                    <a:pt x="587" y="357"/>
                  </a:lnTo>
                  <a:lnTo>
                    <a:pt x="590" y="357"/>
                  </a:lnTo>
                  <a:lnTo>
                    <a:pt x="598" y="357"/>
                  </a:lnTo>
                  <a:lnTo>
                    <a:pt x="605" y="357"/>
                  </a:lnTo>
                  <a:lnTo>
                    <a:pt x="611" y="357"/>
                  </a:lnTo>
                  <a:lnTo>
                    <a:pt x="618" y="357"/>
                  </a:lnTo>
                  <a:lnTo>
                    <a:pt x="611" y="365"/>
                  </a:lnTo>
                  <a:lnTo>
                    <a:pt x="607" y="365"/>
                  </a:lnTo>
                  <a:lnTo>
                    <a:pt x="603" y="365"/>
                  </a:lnTo>
                  <a:lnTo>
                    <a:pt x="600" y="365"/>
                  </a:lnTo>
                  <a:lnTo>
                    <a:pt x="594" y="365"/>
                  </a:lnTo>
                  <a:lnTo>
                    <a:pt x="590" y="365"/>
                  </a:lnTo>
                  <a:lnTo>
                    <a:pt x="585" y="365"/>
                  </a:lnTo>
                  <a:lnTo>
                    <a:pt x="579" y="365"/>
                  </a:lnTo>
                  <a:lnTo>
                    <a:pt x="574" y="367"/>
                  </a:lnTo>
                  <a:lnTo>
                    <a:pt x="566" y="367"/>
                  </a:lnTo>
                  <a:lnTo>
                    <a:pt x="559" y="368"/>
                  </a:lnTo>
                  <a:lnTo>
                    <a:pt x="552" y="368"/>
                  </a:lnTo>
                  <a:lnTo>
                    <a:pt x="544" y="368"/>
                  </a:lnTo>
                  <a:lnTo>
                    <a:pt x="541" y="368"/>
                  </a:lnTo>
                  <a:lnTo>
                    <a:pt x="537" y="370"/>
                  </a:lnTo>
                  <a:lnTo>
                    <a:pt x="532" y="370"/>
                  </a:lnTo>
                  <a:lnTo>
                    <a:pt x="528" y="370"/>
                  </a:lnTo>
                  <a:lnTo>
                    <a:pt x="524" y="370"/>
                  </a:lnTo>
                  <a:lnTo>
                    <a:pt x="521" y="370"/>
                  </a:lnTo>
                  <a:lnTo>
                    <a:pt x="515" y="371"/>
                  </a:lnTo>
                  <a:lnTo>
                    <a:pt x="511" y="371"/>
                  </a:lnTo>
                  <a:lnTo>
                    <a:pt x="506" y="371"/>
                  </a:lnTo>
                  <a:lnTo>
                    <a:pt x="502" y="371"/>
                  </a:lnTo>
                  <a:lnTo>
                    <a:pt x="497" y="371"/>
                  </a:lnTo>
                  <a:lnTo>
                    <a:pt x="491" y="372"/>
                  </a:lnTo>
                  <a:lnTo>
                    <a:pt x="486" y="372"/>
                  </a:lnTo>
                  <a:lnTo>
                    <a:pt x="482" y="372"/>
                  </a:lnTo>
                  <a:lnTo>
                    <a:pt x="476" y="372"/>
                  </a:lnTo>
                  <a:lnTo>
                    <a:pt x="473" y="372"/>
                  </a:lnTo>
                  <a:lnTo>
                    <a:pt x="465" y="372"/>
                  </a:lnTo>
                  <a:lnTo>
                    <a:pt x="462" y="372"/>
                  </a:lnTo>
                  <a:lnTo>
                    <a:pt x="456" y="374"/>
                  </a:lnTo>
                  <a:lnTo>
                    <a:pt x="451" y="374"/>
                  </a:lnTo>
                  <a:lnTo>
                    <a:pt x="445" y="374"/>
                  </a:lnTo>
                  <a:lnTo>
                    <a:pt x="440" y="374"/>
                  </a:lnTo>
                  <a:lnTo>
                    <a:pt x="436" y="375"/>
                  </a:lnTo>
                  <a:lnTo>
                    <a:pt x="430" y="375"/>
                  </a:lnTo>
                  <a:lnTo>
                    <a:pt x="423" y="375"/>
                  </a:lnTo>
                  <a:lnTo>
                    <a:pt x="419" y="375"/>
                  </a:lnTo>
                  <a:lnTo>
                    <a:pt x="412" y="375"/>
                  </a:lnTo>
                  <a:lnTo>
                    <a:pt x="407" y="375"/>
                  </a:lnTo>
                  <a:lnTo>
                    <a:pt x="401" y="375"/>
                  </a:lnTo>
                  <a:lnTo>
                    <a:pt x="396" y="375"/>
                  </a:lnTo>
                  <a:lnTo>
                    <a:pt x="390" y="375"/>
                  </a:lnTo>
                  <a:lnTo>
                    <a:pt x="385" y="377"/>
                  </a:lnTo>
                  <a:lnTo>
                    <a:pt x="379" y="377"/>
                  </a:lnTo>
                  <a:lnTo>
                    <a:pt x="373" y="377"/>
                  </a:lnTo>
                  <a:lnTo>
                    <a:pt x="368" y="377"/>
                  </a:lnTo>
                  <a:lnTo>
                    <a:pt x="361" y="377"/>
                  </a:lnTo>
                  <a:lnTo>
                    <a:pt x="355" y="377"/>
                  </a:lnTo>
                  <a:lnTo>
                    <a:pt x="350" y="377"/>
                  </a:lnTo>
                  <a:lnTo>
                    <a:pt x="344" y="377"/>
                  </a:lnTo>
                  <a:lnTo>
                    <a:pt x="339" y="377"/>
                  </a:lnTo>
                  <a:lnTo>
                    <a:pt x="331" y="375"/>
                  </a:lnTo>
                  <a:lnTo>
                    <a:pt x="326" y="375"/>
                  </a:lnTo>
                  <a:lnTo>
                    <a:pt x="318" y="375"/>
                  </a:lnTo>
                  <a:lnTo>
                    <a:pt x="313" y="375"/>
                  </a:lnTo>
                  <a:lnTo>
                    <a:pt x="306" y="375"/>
                  </a:lnTo>
                  <a:lnTo>
                    <a:pt x="300" y="375"/>
                  </a:lnTo>
                  <a:lnTo>
                    <a:pt x="293" y="375"/>
                  </a:lnTo>
                  <a:lnTo>
                    <a:pt x="287" y="375"/>
                  </a:lnTo>
                  <a:lnTo>
                    <a:pt x="280" y="375"/>
                  </a:lnTo>
                  <a:lnTo>
                    <a:pt x="274" y="375"/>
                  </a:lnTo>
                  <a:lnTo>
                    <a:pt x="267" y="374"/>
                  </a:lnTo>
                  <a:lnTo>
                    <a:pt x="260" y="374"/>
                  </a:lnTo>
                  <a:lnTo>
                    <a:pt x="252" y="374"/>
                  </a:lnTo>
                  <a:lnTo>
                    <a:pt x="247" y="374"/>
                  </a:lnTo>
                  <a:lnTo>
                    <a:pt x="239" y="372"/>
                  </a:lnTo>
                  <a:lnTo>
                    <a:pt x="234" y="372"/>
                  </a:lnTo>
                  <a:lnTo>
                    <a:pt x="226" y="372"/>
                  </a:lnTo>
                  <a:lnTo>
                    <a:pt x="219" y="372"/>
                  </a:lnTo>
                  <a:lnTo>
                    <a:pt x="212" y="371"/>
                  </a:lnTo>
                  <a:lnTo>
                    <a:pt x="206" y="371"/>
                  </a:lnTo>
                  <a:lnTo>
                    <a:pt x="199" y="370"/>
                  </a:lnTo>
                  <a:lnTo>
                    <a:pt x="193" y="370"/>
                  </a:lnTo>
                  <a:lnTo>
                    <a:pt x="186" y="368"/>
                  </a:lnTo>
                  <a:lnTo>
                    <a:pt x="181" y="368"/>
                  </a:lnTo>
                  <a:lnTo>
                    <a:pt x="173" y="367"/>
                  </a:lnTo>
                  <a:lnTo>
                    <a:pt x="166" y="365"/>
                  </a:lnTo>
                  <a:lnTo>
                    <a:pt x="160" y="365"/>
                  </a:lnTo>
                  <a:lnTo>
                    <a:pt x="153" y="364"/>
                  </a:lnTo>
                  <a:lnTo>
                    <a:pt x="147" y="363"/>
                  </a:lnTo>
                  <a:lnTo>
                    <a:pt x="140" y="361"/>
                  </a:lnTo>
                  <a:lnTo>
                    <a:pt x="135" y="360"/>
                  </a:lnTo>
                  <a:lnTo>
                    <a:pt x="129" y="360"/>
                  </a:lnTo>
                  <a:lnTo>
                    <a:pt x="124" y="357"/>
                  </a:lnTo>
                  <a:lnTo>
                    <a:pt x="116" y="356"/>
                  </a:lnTo>
                  <a:lnTo>
                    <a:pt x="111" y="354"/>
                  </a:lnTo>
                  <a:lnTo>
                    <a:pt x="105" y="353"/>
                  </a:lnTo>
                  <a:lnTo>
                    <a:pt x="98" y="350"/>
                  </a:lnTo>
                  <a:lnTo>
                    <a:pt x="94" y="349"/>
                  </a:lnTo>
                  <a:lnTo>
                    <a:pt x="89" y="346"/>
                  </a:lnTo>
                  <a:lnTo>
                    <a:pt x="83" y="344"/>
                  </a:lnTo>
                  <a:lnTo>
                    <a:pt x="78" y="342"/>
                  </a:lnTo>
                  <a:lnTo>
                    <a:pt x="72" y="339"/>
                  </a:lnTo>
                  <a:lnTo>
                    <a:pt x="67" y="336"/>
                  </a:lnTo>
                  <a:lnTo>
                    <a:pt x="61" y="335"/>
                  </a:lnTo>
                  <a:lnTo>
                    <a:pt x="57" y="332"/>
                  </a:lnTo>
                  <a:lnTo>
                    <a:pt x="52" y="329"/>
                  </a:lnTo>
                  <a:lnTo>
                    <a:pt x="48" y="325"/>
                  </a:lnTo>
                  <a:lnTo>
                    <a:pt x="45" y="322"/>
                  </a:lnTo>
                  <a:lnTo>
                    <a:pt x="41" y="319"/>
                  </a:lnTo>
                  <a:lnTo>
                    <a:pt x="35" y="315"/>
                  </a:lnTo>
                  <a:lnTo>
                    <a:pt x="32" y="312"/>
                  </a:lnTo>
                  <a:lnTo>
                    <a:pt x="28" y="308"/>
                  </a:lnTo>
                  <a:lnTo>
                    <a:pt x="24" y="304"/>
                  </a:lnTo>
                  <a:lnTo>
                    <a:pt x="22" y="300"/>
                  </a:lnTo>
                  <a:lnTo>
                    <a:pt x="19" y="297"/>
                  </a:lnTo>
                  <a:lnTo>
                    <a:pt x="15" y="293"/>
                  </a:lnTo>
                  <a:lnTo>
                    <a:pt x="13" y="287"/>
                  </a:lnTo>
                  <a:lnTo>
                    <a:pt x="10" y="283"/>
                  </a:lnTo>
                  <a:lnTo>
                    <a:pt x="8" y="279"/>
                  </a:lnTo>
                  <a:lnTo>
                    <a:pt x="6" y="274"/>
                  </a:lnTo>
                  <a:lnTo>
                    <a:pt x="4" y="269"/>
                  </a:lnTo>
                  <a:lnTo>
                    <a:pt x="2" y="265"/>
                  </a:lnTo>
                  <a:lnTo>
                    <a:pt x="2" y="259"/>
                  </a:lnTo>
                  <a:lnTo>
                    <a:pt x="0" y="253"/>
                  </a:lnTo>
                  <a:lnTo>
                    <a:pt x="4" y="251"/>
                  </a:lnTo>
                  <a:lnTo>
                    <a:pt x="8" y="248"/>
                  </a:lnTo>
                  <a:lnTo>
                    <a:pt x="11" y="245"/>
                  </a:lnTo>
                  <a:lnTo>
                    <a:pt x="15" y="241"/>
                  </a:lnTo>
                  <a:lnTo>
                    <a:pt x="19" y="238"/>
                  </a:lnTo>
                  <a:lnTo>
                    <a:pt x="21" y="235"/>
                  </a:lnTo>
                  <a:lnTo>
                    <a:pt x="24" y="231"/>
                  </a:lnTo>
                  <a:lnTo>
                    <a:pt x="26" y="228"/>
                  </a:lnTo>
                  <a:lnTo>
                    <a:pt x="28" y="224"/>
                  </a:lnTo>
                  <a:lnTo>
                    <a:pt x="32" y="221"/>
                  </a:lnTo>
                  <a:lnTo>
                    <a:pt x="34" y="217"/>
                  </a:lnTo>
                  <a:lnTo>
                    <a:pt x="35" y="214"/>
                  </a:lnTo>
                  <a:lnTo>
                    <a:pt x="37" y="210"/>
                  </a:lnTo>
                  <a:lnTo>
                    <a:pt x="39" y="206"/>
                  </a:lnTo>
                  <a:lnTo>
                    <a:pt x="39" y="203"/>
                  </a:lnTo>
                  <a:lnTo>
                    <a:pt x="43" y="199"/>
                  </a:lnTo>
                  <a:lnTo>
                    <a:pt x="43" y="195"/>
                  </a:lnTo>
                  <a:lnTo>
                    <a:pt x="45" y="190"/>
                  </a:lnTo>
                  <a:lnTo>
                    <a:pt x="45" y="188"/>
                  </a:lnTo>
                  <a:lnTo>
                    <a:pt x="46" y="183"/>
                  </a:lnTo>
                  <a:lnTo>
                    <a:pt x="46" y="179"/>
                  </a:lnTo>
                  <a:lnTo>
                    <a:pt x="48" y="175"/>
                  </a:lnTo>
                  <a:lnTo>
                    <a:pt x="48" y="171"/>
                  </a:lnTo>
                  <a:lnTo>
                    <a:pt x="50" y="168"/>
                  </a:lnTo>
                  <a:lnTo>
                    <a:pt x="50" y="164"/>
                  </a:lnTo>
                  <a:lnTo>
                    <a:pt x="52" y="158"/>
                  </a:lnTo>
                  <a:lnTo>
                    <a:pt x="52" y="154"/>
                  </a:lnTo>
                  <a:lnTo>
                    <a:pt x="52" y="151"/>
                  </a:lnTo>
                  <a:lnTo>
                    <a:pt x="54" y="146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6" y="134"/>
                  </a:lnTo>
                  <a:lnTo>
                    <a:pt x="56" y="129"/>
                  </a:lnTo>
                  <a:lnTo>
                    <a:pt x="57" y="126"/>
                  </a:lnTo>
                  <a:lnTo>
                    <a:pt x="57" y="120"/>
                  </a:lnTo>
                  <a:lnTo>
                    <a:pt x="59" y="116"/>
                  </a:lnTo>
                  <a:lnTo>
                    <a:pt x="59" y="112"/>
                  </a:lnTo>
                  <a:lnTo>
                    <a:pt x="61" y="108"/>
                  </a:lnTo>
                  <a:lnTo>
                    <a:pt x="61" y="104"/>
                  </a:lnTo>
                  <a:lnTo>
                    <a:pt x="65" y="101"/>
                  </a:lnTo>
                  <a:lnTo>
                    <a:pt x="65" y="95"/>
                  </a:lnTo>
                  <a:lnTo>
                    <a:pt x="67" y="91"/>
                  </a:lnTo>
                  <a:lnTo>
                    <a:pt x="68" y="87"/>
                  </a:lnTo>
                  <a:lnTo>
                    <a:pt x="70" y="83"/>
                  </a:lnTo>
                  <a:lnTo>
                    <a:pt x="72" y="78"/>
                  </a:lnTo>
                  <a:lnTo>
                    <a:pt x="74" y="76"/>
                  </a:lnTo>
                  <a:lnTo>
                    <a:pt x="76" y="70"/>
                  </a:lnTo>
                  <a:lnTo>
                    <a:pt x="79" y="67"/>
                  </a:lnTo>
                  <a:lnTo>
                    <a:pt x="81" y="63"/>
                  </a:lnTo>
                  <a:lnTo>
                    <a:pt x="83" y="59"/>
                  </a:lnTo>
                  <a:lnTo>
                    <a:pt x="87" y="55"/>
                  </a:lnTo>
                  <a:lnTo>
                    <a:pt x="90" y="50"/>
                  </a:lnTo>
                  <a:lnTo>
                    <a:pt x="94" y="46"/>
                  </a:lnTo>
                  <a:lnTo>
                    <a:pt x="98" y="43"/>
                  </a:lnTo>
                  <a:lnTo>
                    <a:pt x="102" y="39"/>
                  </a:lnTo>
                  <a:lnTo>
                    <a:pt x="105" y="35"/>
                  </a:lnTo>
                  <a:lnTo>
                    <a:pt x="109" y="32"/>
                  </a:lnTo>
                  <a:lnTo>
                    <a:pt x="114" y="28"/>
                  </a:lnTo>
                  <a:lnTo>
                    <a:pt x="118" y="24"/>
                  </a:lnTo>
                  <a:lnTo>
                    <a:pt x="124" y="21"/>
                  </a:lnTo>
                  <a:lnTo>
                    <a:pt x="129" y="18"/>
                  </a:lnTo>
                  <a:lnTo>
                    <a:pt x="135" y="14"/>
                  </a:lnTo>
                  <a:lnTo>
                    <a:pt x="142" y="11"/>
                  </a:lnTo>
                  <a:lnTo>
                    <a:pt x="147" y="8"/>
                  </a:lnTo>
                  <a:lnTo>
                    <a:pt x="14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22" name="Freeform 134"/>
            <p:cNvSpPr>
              <a:spLocks/>
            </p:cNvSpPr>
            <p:nvPr/>
          </p:nvSpPr>
          <p:spPr bwMode="auto">
            <a:xfrm>
              <a:off x="1221" y="2053"/>
              <a:ext cx="146" cy="63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118" y="1"/>
                </a:cxn>
                <a:cxn ang="0">
                  <a:pos x="133" y="1"/>
                </a:cxn>
                <a:cxn ang="0">
                  <a:pos x="144" y="3"/>
                </a:cxn>
                <a:cxn ang="0">
                  <a:pos x="153" y="4"/>
                </a:cxn>
                <a:cxn ang="0">
                  <a:pos x="160" y="6"/>
                </a:cxn>
                <a:cxn ang="0">
                  <a:pos x="168" y="6"/>
                </a:cxn>
                <a:cxn ang="0">
                  <a:pos x="177" y="7"/>
                </a:cxn>
                <a:cxn ang="0">
                  <a:pos x="184" y="8"/>
                </a:cxn>
                <a:cxn ang="0">
                  <a:pos x="193" y="11"/>
                </a:cxn>
                <a:cxn ang="0">
                  <a:pos x="201" y="13"/>
                </a:cxn>
                <a:cxn ang="0">
                  <a:pos x="210" y="15"/>
                </a:cxn>
                <a:cxn ang="0">
                  <a:pos x="217" y="18"/>
                </a:cxn>
                <a:cxn ang="0">
                  <a:pos x="230" y="24"/>
                </a:cxn>
                <a:cxn ang="0">
                  <a:pos x="243" y="29"/>
                </a:cxn>
                <a:cxn ang="0">
                  <a:pos x="256" y="38"/>
                </a:cxn>
                <a:cxn ang="0">
                  <a:pos x="265" y="46"/>
                </a:cxn>
                <a:cxn ang="0">
                  <a:pos x="271" y="53"/>
                </a:cxn>
                <a:cxn ang="0">
                  <a:pos x="276" y="59"/>
                </a:cxn>
                <a:cxn ang="0">
                  <a:pos x="280" y="66"/>
                </a:cxn>
                <a:cxn ang="0">
                  <a:pos x="283" y="73"/>
                </a:cxn>
                <a:cxn ang="0">
                  <a:pos x="287" y="81"/>
                </a:cxn>
                <a:cxn ang="0">
                  <a:pos x="289" y="90"/>
                </a:cxn>
                <a:cxn ang="0">
                  <a:pos x="291" y="99"/>
                </a:cxn>
                <a:cxn ang="0">
                  <a:pos x="291" y="109"/>
                </a:cxn>
                <a:cxn ang="0">
                  <a:pos x="291" y="120"/>
                </a:cxn>
                <a:cxn ang="0">
                  <a:pos x="239" y="74"/>
                </a:cxn>
                <a:cxn ang="0">
                  <a:pos x="234" y="63"/>
                </a:cxn>
                <a:cxn ang="0">
                  <a:pos x="228" y="56"/>
                </a:cxn>
                <a:cxn ang="0">
                  <a:pos x="223" y="48"/>
                </a:cxn>
                <a:cxn ang="0">
                  <a:pos x="217" y="42"/>
                </a:cxn>
                <a:cxn ang="0">
                  <a:pos x="204" y="31"/>
                </a:cxn>
                <a:cxn ang="0">
                  <a:pos x="192" y="24"/>
                </a:cxn>
                <a:cxn ang="0">
                  <a:pos x="177" y="18"/>
                </a:cxn>
                <a:cxn ang="0">
                  <a:pos x="162" y="17"/>
                </a:cxn>
                <a:cxn ang="0">
                  <a:pos x="155" y="15"/>
                </a:cxn>
                <a:cxn ang="0">
                  <a:pos x="146" y="15"/>
                </a:cxn>
                <a:cxn ang="0">
                  <a:pos x="131" y="17"/>
                </a:cxn>
                <a:cxn ang="0">
                  <a:pos x="122" y="17"/>
                </a:cxn>
                <a:cxn ang="0">
                  <a:pos x="114" y="18"/>
                </a:cxn>
                <a:cxn ang="0">
                  <a:pos x="105" y="18"/>
                </a:cxn>
                <a:cxn ang="0">
                  <a:pos x="98" y="21"/>
                </a:cxn>
                <a:cxn ang="0">
                  <a:pos x="89" y="21"/>
                </a:cxn>
                <a:cxn ang="0">
                  <a:pos x="81" y="24"/>
                </a:cxn>
                <a:cxn ang="0">
                  <a:pos x="74" y="25"/>
                </a:cxn>
                <a:cxn ang="0">
                  <a:pos x="65" y="27"/>
                </a:cxn>
                <a:cxn ang="0">
                  <a:pos x="57" y="27"/>
                </a:cxn>
                <a:cxn ang="0">
                  <a:pos x="48" y="28"/>
                </a:cxn>
                <a:cxn ang="0">
                  <a:pos x="34" y="31"/>
                </a:cxn>
                <a:cxn ang="0">
                  <a:pos x="26" y="31"/>
                </a:cxn>
                <a:cxn ang="0">
                  <a:pos x="19" y="31"/>
                </a:cxn>
                <a:cxn ang="0">
                  <a:pos x="4" y="29"/>
                </a:cxn>
                <a:cxn ang="0">
                  <a:pos x="2" y="21"/>
                </a:cxn>
                <a:cxn ang="0">
                  <a:pos x="0" y="13"/>
                </a:cxn>
                <a:cxn ang="0">
                  <a:pos x="102" y="0"/>
                </a:cxn>
              </a:cxnLst>
              <a:rect l="0" t="0" r="r" b="b"/>
              <a:pathLst>
                <a:path w="293" h="126">
                  <a:moveTo>
                    <a:pt x="102" y="0"/>
                  </a:moveTo>
                  <a:lnTo>
                    <a:pt x="105" y="0"/>
                  </a:lnTo>
                  <a:lnTo>
                    <a:pt x="113" y="1"/>
                  </a:lnTo>
                  <a:lnTo>
                    <a:pt x="118" y="1"/>
                  </a:lnTo>
                  <a:lnTo>
                    <a:pt x="127" y="1"/>
                  </a:lnTo>
                  <a:lnTo>
                    <a:pt x="133" y="1"/>
                  </a:lnTo>
                  <a:lnTo>
                    <a:pt x="142" y="3"/>
                  </a:lnTo>
                  <a:lnTo>
                    <a:pt x="144" y="3"/>
                  </a:lnTo>
                  <a:lnTo>
                    <a:pt x="147" y="3"/>
                  </a:lnTo>
                  <a:lnTo>
                    <a:pt x="153" y="4"/>
                  </a:lnTo>
                  <a:lnTo>
                    <a:pt x="157" y="6"/>
                  </a:lnTo>
                  <a:lnTo>
                    <a:pt x="160" y="6"/>
                  </a:lnTo>
                  <a:lnTo>
                    <a:pt x="164" y="6"/>
                  </a:lnTo>
                  <a:lnTo>
                    <a:pt x="168" y="6"/>
                  </a:lnTo>
                  <a:lnTo>
                    <a:pt x="173" y="7"/>
                  </a:lnTo>
                  <a:lnTo>
                    <a:pt x="177" y="7"/>
                  </a:lnTo>
                  <a:lnTo>
                    <a:pt x="181" y="8"/>
                  </a:lnTo>
                  <a:lnTo>
                    <a:pt x="184" y="8"/>
                  </a:lnTo>
                  <a:lnTo>
                    <a:pt x="190" y="11"/>
                  </a:lnTo>
                  <a:lnTo>
                    <a:pt x="193" y="11"/>
                  </a:lnTo>
                  <a:lnTo>
                    <a:pt x="197" y="13"/>
                  </a:lnTo>
                  <a:lnTo>
                    <a:pt x="201" y="13"/>
                  </a:lnTo>
                  <a:lnTo>
                    <a:pt x="206" y="14"/>
                  </a:lnTo>
                  <a:lnTo>
                    <a:pt x="210" y="15"/>
                  </a:lnTo>
                  <a:lnTo>
                    <a:pt x="214" y="17"/>
                  </a:lnTo>
                  <a:lnTo>
                    <a:pt x="217" y="18"/>
                  </a:lnTo>
                  <a:lnTo>
                    <a:pt x="223" y="21"/>
                  </a:lnTo>
                  <a:lnTo>
                    <a:pt x="230" y="24"/>
                  </a:lnTo>
                  <a:lnTo>
                    <a:pt x="236" y="27"/>
                  </a:lnTo>
                  <a:lnTo>
                    <a:pt x="243" y="29"/>
                  </a:lnTo>
                  <a:lnTo>
                    <a:pt x="250" y="35"/>
                  </a:lnTo>
                  <a:lnTo>
                    <a:pt x="256" y="38"/>
                  </a:lnTo>
                  <a:lnTo>
                    <a:pt x="263" y="43"/>
                  </a:lnTo>
                  <a:lnTo>
                    <a:pt x="265" y="46"/>
                  </a:lnTo>
                  <a:lnTo>
                    <a:pt x="269" y="49"/>
                  </a:lnTo>
                  <a:lnTo>
                    <a:pt x="271" y="53"/>
                  </a:lnTo>
                  <a:lnTo>
                    <a:pt x="274" y="56"/>
                  </a:lnTo>
                  <a:lnTo>
                    <a:pt x="276" y="59"/>
                  </a:lnTo>
                  <a:lnTo>
                    <a:pt x="278" y="62"/>
                  </a:lnTo>
                  <a:lnTo>
                    <a:pt x="280" y="66"/>
                  </a:lnTo>
                  <a:lnTo>
                    <a:pt x="282" y="69"/>
                  </a:lnTo>
                  <a:lnTo>
                    <a:pt x="283" y="73"/>
                  </a:lnTo>
                  <a:lnTo>
                    <a:pt x="285" y="77"/>
                  </a:lnTo>
                  <a:lnTo>
                    <a:pt x="287" y="81"/>
                  </a:lnTo>
                  <a:lnTo>
                    <a:pt x="289" y="87"/>
                  </a:lnTo>
                  <a:lnTo>
                    <a:pt x="289" y="90"/>
                  </a:lnTo>
                  <a:lnTo>
                    <a:pt x="289" y="94"/>
                  </a:lnTo>
                  <a:lnTo>
                    <a:pt x="291" y="99"/>
                  </a:lnTo>
                  <a:lnTo>
                    <a:pt x="291" y="104"/>
                  </a:lnTo>
                  <a:lnTo>
                    <a:pt x="291" y="109"/>
                  </a:lnTo>
                  <a:lnTo>
                    <a:pt x="291" y="115"/>
                  </a:lnTo>
                  <a:lnTo>
                    <a:pt x="291" y="120"/>
                  </a:lnTo>
                  <a:lnTo>
                    <a:pt x="293" y="126"/>
                  </a:lnTo>
                  <a:lnTo>
                    <a:pt x="239" y="74"/>
                  </a:lnTo>
                  <a:lnTo>
                    <a:pt x="236" y="69"/>
                  </a:lnTo>
                  <a:lnTo>
                    <a:pt x="234" y="63"/>
                  </a:lnTo>
                  <a:lnTo>
                    <a:pt x="230" y="59"/>
                  </a:lnTo>
                  <a:lnTo>
                    <a:pt x="228" y="56"/>
                  </a:lnTo>
                  <a:lnTo>
                    <a:pt x="225" y="52"/>
                  </a:lnTo>
                  <a:lnTo>
                    <a:pt x="223" y="48"/>
                  </a:lnTo>
                  <a:lnTo>
                    <a:pt x="219" y="45"/>
                  </a:lnTo>
                  <a:lnTo>
                    <a:pt x="217" y="42"/>
                  </a:lnTo>
                  <a:lnTo>
                    <a:pt x="210" y="36"/>
                  </a:lnTo>
                  <a:lnTo>
                    <a:pt x="204" y="31"/>
                  </a:lnTo>
                  <a:lnTo>
                    <a:pt x="197" y="27"/>
                  </a:lnTo>
                  <a:lnTo>
                    <a:pt x="192" y="24"/>
                  </a:lnTo>
                  <a:lnTo>
                    <a:pt x="184" y="21"/>
                  </a:lnTo>
                  <a:lnTo>
                    <a:pt x="177" y="18"/>
                  </a:lnTo>
                  <a:lnTo>
                    <a:pt x="170" y="17"/>
                  </a:lnTo>
                  <a:lnTo>
                    <a:pt x="162" y="17"/>
                  </a:lnTo>
                  <a:lnTo>
                    <a:pt x="157" y="15"/>
                  </a:lnTo>
                  <a:lnTo>
                    <a:pt x="155" y="15"/>
                  </a:lnTo>
                  <a:lnTo>
                    <a:pt x="149" y="15"/>
                  </a:lnTo>
                  <a:lnTo>
                    <a:pt x="146" y="15"/>
                  </a:lnTo>
                  <a:lnTo>
                    <a:pt x="138" y="15"/>
                  </a:lnTo>
                  <a:lnTo>
                    <a:pt x="131" y="17"/>
                  </a:lnTo>
                  <a:lnTo>
                    <a:pt x="127" y="17"/>
                  </a:lnTo>
                  <a:lnTo>
                    <a:pt x="122" y="17"/>
                  </a:lnTo>
                  <a:lnTo>
                    <a:pt x="118" y="17"/>
                  </a:lnTo>
                  <a:lnTo>
                    <a:pt x="114" y="18"/>
                  </a:lnTo>
                  <a:lnTo>
                    <a:pt x="111" y="18"/>
                  </a:lnTo>
                  <a:lnTo>
                    <a:pt x="105" y="18"/>
                  </a:lnTo>
                  <a:lnTo>
                    <a:pt x="102" y="20"/>
                  </a:lnTo>
                  <a:lnTo>
                    <a:pt x="98" y="21"/>
                  </a:lnTo>
                  <a:lnTo>
                    <a:pt x="94" y="21"/>
                  </a:lnTo>
                  <a:lnTo>
                    <a:pt x="89" y="21"/>
                  </a:lnTo>
                  <a:lnTo>
                    <a:pt x="85" y="22"/>
                  </a:lnTo>
                  <a:lnTo>
                    <a:pt x="81" y="24"/>
                  </a:lnTo>
                  <a:lnTo>
                    <a:pt x="78" y="24"/>
                  </a:lnTo>
                  <a:lnTo>
                    <a:pt x="74" y="25"/>
                  </a:lnTo>
                  <a:lnTo>
                    <a:pt x="68" y="25"/>
                  </a:lnTo>
                  <a:lnTo>
                    <a:pt x="65" y="27"/>
                  </a:lnTo>
                  <a:lnTo>
                    <a:pt x="61" y="27"/>
                  </a:lnTo>
                  <a:lnTo>
                    <a:pt x="57" y="27"/>
                  </a:lnTo>
                  <a:lnTo>
                    <a:pt x="52" y="28"/>
                  </a:lnTo>
                  <a:lnTo>
                    <a:pt x="48" y="28"/>
                  </a:lnTo>
                  <a:lnTo>
                    <a:pt x="41" y="29"/>
                  </a:lnTo>
                  <a:lnTo>
                    <a:pt x="34" y="31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3" y="31"/>
                  </a:lnTo>
                  <a:lnTo>
                    <a:pt x="19" y="31"/>
                  </a:lnTo>
                  <a:lnTo>
                    <a:pt x="12" y="29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23" name="Freeform 135"/>
            <p:cNvSpPr>
              <a:spLocks/>
            </p:cNvSpPr>
            <p:nvPr/>
          </p:nvSpPr>
          <p:spPr bwMode="auto">
            <a:xfrm>
              <a:off x="1177" y="2025"/>
              <a:ext cx="245" cy="145"/>
            </a:xfrm>
            <a:custGeom>
              <a:avLst/>
              <a:gdLst/>
              <a:ahLst/>
              <a:cxnLst>
                <a:cxn ang="0">
                  <a:pos x="70" y="1"/>
                </a:cxn>
                <a:cxn ang="0">
                  <a:pos x="96" y="1"/>
                </a:cxn>
                <a:cxn ang="0">
                  <a:pos x="123" y="1"/>
                </a:cxn>
                <a:cxn ang="0">
                  <a:pos x="153" y="0"/>
                </a:cxn>
                <a:cxn ang="0">
                  <a:pos x="184" y="0"/>
                </a:cxn>
                <a:cxn ang="0">
                  <a:pos x="213" y="0"/>
                </a:cxn>
                <a:cxn ang="0">
                  <a:pos x="245" y="0"/>
                </a:cxn>
                <a:cxn ang="0">
                  <a:pos x="276" y="0"/>
                </a:cxn>
                <a:cxn ang="0">
                  <a:pos x="305" y="1"/>
                </a:cxn>
                <a:cxn ang="0">
                  <a:pos x="335" y="3"/>
                </a:cxn>
                <a:cxn ang="0">
                  <a:pos x="362" y="4"/>
                </a:cxn>
                <a:cxn ang="0">
                  <a:pos x="386" y="8"/>
                </a:cxn>
                <a:cxn ang="0">
                  <a:pos x="410" y="14"/>
                </a:cxn>
                <a:cxn ang="0">
                  <a:pos x="421" y="29"/>
                </a:cxn>
                <a:cxn ang="0">
                  <a:pos x="430" y="45"/>
                </a:cxn>
                <a:cxn ang="0">
                  <a:pos x="439" y="62"/>
                </a:cxn>
                <a:cxn ang="0">
                  <a:pos x="447" y="80"/>
                </a:cxn>
                <a:cxn ang="0">
                  <a:pos x="452" y="97"/>
                </a:cxn>
                <a:cxn ang="0">
                  <a:pos x="460" y="115"/>
                </a:cxn>
                <a:cxn ang="0">
                  <a:pos x="462" y="133"/>
                </a:cxn>
                <a:cxn ang="0">
                  <a:pos x="467" y="151"/>
                </a:cxn>
                <a:cxn ang="0">
                  <a:pos x="471" y="169"/>
                </a:cxn>
                <a:cxn ang="0">
                  <a:pos x="476" y="188"/>
                </a:cxn>
                <a:cxn ang="0">
                  <a:pos x="480" y="206"/>
                </a:cxn>
                <a:cxn ang="0">
                  <a:pos x="485" y="224"/>
                </a:cxn>
                <a:cxn ang="0">
                  <a:pos x="485" y="290"/>
                </a:cxn>
                <a:cxn ang="0">
                  <a:pos x="480" y="266"/>
                </a:cxn>
                <a:cxn ang="0">
                  <a:pos x="476" y="246"/>
                </a:cxn>
                <a:cxn ang="0">
                  <a:pos x="473" y="228"/>
                </a:cxn>
                <a:cxn ang="0">
                  <a:pos x="469" y="211"/>
                </a:cxn>
                <a:cxn ang="0">
                  <a:pos x="462" y="185"/>
                </a:cxn>
                <a:cxn ang="0">
                  <a:pos x="452" y="160"/>
                </a:cxn>
                <a:cxn ang="0">
                  <a:pos x="441" y="139"/>
                </a:cxn>
                <a:cxn ang="0">
                  <a:pos x="428" y="118"/>
                </a:cxn>
                <a:cxn ang="0">
                  <a:pos x="414" y="94"/>
                </a:cxn>
                <a:cxn ang="0">
                  <a:pos x="392" y="73"/>
                </a:cxn>
                <a:cxn ang="0">
                  <a:pos x="368" y="55"/>
                </a:cxn>
                <a:cxn ang="0">
                  <a:pos x="342" y="41"/>
                </a:cxn>
                <a:cxn ang="0">
                  <a:pos x="318" y="29"/>
                </a:cxn>
                <a:cxn ang="0">
                  <a:pos x="292" y="22"/>
                </a:cxn>
                <a:cxn ang="0">
                  <a:pos x="269" y="18"/>
                </a:cxn>
                <a:cxn ang="0">
                  <a:pos x="243" y="15"/>
                </a:cxn>
                <a:cxn ang="0">
                  <a:pos x="219" y="14"/>
                </a:cxn>
                <a:cxn ang="0">
                  <a:pos x="197" y="13"/>
                </a:cxn>
                <a:cxn ang="0">
                  <a:pos x="171" y="11"/>
                </a:cxn>
                <a:cxn ang="0">
                  <a:pos x="147" y="11"/>
                </a:cxn>
                <a:cxn ang="0">
                  <a:pos x="123" y="13"/>
                </a:cxn>
                <a:cxn ang="0">
                  <a:pos x="101" y="14"/>
                </a:cxn>
                <a:cxn ang="0">
                  <a:pos x="79" y="15"/>
                </a:cxn>
                <a:cxn ang="0">
                  <a:pos x="57" y="18"/>
                </a:cxn>
                <a:cxn ang="0">
                  <a:pos x="35" y="21"/>
                </a:cxn>
                <a:cxn ang="0">
                  <a:pos x="15" y="27"/>
                </a:cxn>
              </a:cxnLst>
              <a:rect l="0" t="0" r="r" b="b"/>
              <a:pathLst>
                <a:path w="491" h="290">
                  <a:moveTo>
                    <a:pt x="52" y="1"/>
                  </a:moveTo>
                  <a:lnTo>
                    <a:pt x="55" y="1"/>
                  </a:lnTo>
                  <a:lnTo>
                    <a:pt x="59" y="1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4" y="1"/>
                  </a:lnTo>
                  <a:lnTo>
                    <a:pt x="79" y="1"/>
                  </a:lnTo>
                  <a:lnTo>
                    <a:pt x="85" y="1"/>
                  </a:lnTo>
                  <a:lnTo>
                    <a:pt x="90" y="1"/>
                  </a:lnTo>
                  <a:lnTo>
                    <a:pt x="96" y="1"/>
                  </a:lnTo>
                  <a:lnTo>
                    <a:pt x="101" y="1"/>
                  </a:lnTo>
                  <a:lnTo>
                    <a:pt x="107" y="1"/>
                  </a:lnTo>
                  <a:lnTo>
                    <a:pt x="112" y="1"/>
                  </a:lnTo>
                  <a:lnTo>
                    <a:pt x="118" y="1"/>
                  </a:lnTo>
                  <a:lnTo>
                    <a:pt x="123" y="1"/>
                  </a:lnTo>
                  <a:lnTo>
                    <a:pt x="129" y="1"/>
                  </a:lnTo>
                  <a:lnTo>
                    <a:pt x="136" y="1"/>
                  </a:lnTo>
                  <a:lnTo>
                    <a:pt x="140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58" y="0"/>
                  </a:lnTo>
                  <a:lnTo>
                    <a:pt x="164" y="0"/>
                  </a:lnTo>
                  <a:lnTo>
                    <a:pt x="171" y="0"/>
                  </a:lnTo>
                  <a:lnTo>
                    <a:pt x="177" y="0"/>
                  </a:lnTo>
                  <a:lnTo>
                    <a:pt x="184" y="0"/>
                  </a:lnTo>
                  <a:lnTo>
                    <a:pt x="190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08" y="0"/>
                  </a:lnTo>
                  <a:lnTo>
                    <a:pt x="213" y="0"/>
                  </a:lnTo>
                  <a:lnTo>
                    <a:pt x="221" y="0"/>
                  </a:lnTo>
                  <a:lnTo>
                    <a:pt x="226" y="0"/>
                  </a:lnTo>
                  <a:lnTo>
                    <a:pt x="234" y="0"/>
                  </a:lnTo>
                  <a:lnTo>
                    <a:pt x="239" y="0"/>
                  </a:lnTo>
                  <a:lnTo>
                    <a:pt x="245" y="0"/>
                  </a:lnTo>
                  <a:lnTo>
                    <a:pt x="252" y="0"/>
                  </a:lnTo>
                  <a:lnTo>
                    <a:pt x="258" y="0"/>
                  </a:lnTo>
                  <a:lnTo>
                    <a:pt x="263" y="0"/>
                  </a:lnTo>
                  <a:lnTo>
                    <a:pt x="269" y="0"/>
                  </a:lnTo>
                  <a:lnTo>
                    <a:pt x="276" y="0"/>
                  </a:lnTo>
                  <a:lnTo>
                    <a:pt x="281" y="1"/>
                  </a:lnTo>
                  <a:lnTo>
                    <a:pt x="289" y="1"/>
                  </a:lnTo>
                  <a:lnTo>
                    <a:pt x="294" y="1"/>
                  </a:lnTo>
                  <a:lnTo>
                    <a:pt x="300" y="1"/>
                  </a:lnTo>
                  <a:lnTo>
                    <a:pt x="305" y="1"/>
                  </a:lnTo>
                  <a:lnTo>
                    <a:pt x="311" y="1"/>
                  </a:lnTo>
                  <a:lnTo>
                    <a:pt x="318" y="1"/>
                  </a:lnTo>
                  <a:lnTo>
                    <a:pt x="324" y="3"/>
                  </a:lnTo>
                  <a:lnTo>
                    <a:pt x="329" y="3"/>
                  </a:lnTo>
                  <a:lnTo>
                    <a:pt x="335" y="3"/>
                  </a:lnTo>
                  <a:lnTo>
                    <a:pt x="340" y="3"/>
                  </a:lnTo>
                  <a:lnTo>
                    <a:pt x="346" y="4"/>
                  </a:lnTo>
                  <a:lnTo>
                    <a:pt x="351" y="4"/>
                  </a:lnTo>
                  <a:lnTo>
                    <a:pt x="357" y="4"/>
                  </a:lnTo>
                  <a:lnTo>
                    <a:pt x="362" y="4"/>
                  </a:lnTo>
                  <a:lnTo>
                    <a:pt x="368" y="6"/>
                  </a:lnTo>
                  <a:lnTo>
                    <a:pt x="373" y="7"/>
                  </a:lnTo>
                  <a:lnTo>
                    <a:pt x="377" y="7"/>
                  </a:lnTo>
                  <a:lnTo>
                    <a:pt x="383" y="8"/>
                  </a:lnTo>
                  <a:lnTo>
                    <a:pt x="386" y="8"/>
                  </a:lnTo>
                  <a:lnTo>
                    <a:pt x="392" y="10"/>
                  </a:lnTo>
                  <a:lnTo>
                    <a:pt x="397" y="10"/>
                  </a:lnTo>
                  <a:lnTo>
                    <a:pt x="401" y="11"/>
                  </a:lnTo>
                  <a:lnTo>
                    <a:pt x="406" y="11"/>
                  </a:lnTo>
                  <a:lnTo>
                    <a:pt x="410" y="14"/>
                  </a:lnTo>
                  <a:lnTo>
                    <a:pt x="414" y="17"/>
                  </a:lnTo>
                  <a:lnTo>
                    <a:pt x="416" y="20"/>
                  </a:lnTo>
                  <a:lnTo>
                    <a:pt x="417" y="22"/>
                  </a:lnTo>
                  <a:lnTo>
                    <a:pt x="419" y="25"/>
                  </a:lnTo>
                  <a:lnTo>
                    <a:pt x="421" y="29"/>
                  </a:lnTo>
                  <a:lnTo>
                    <a:pt x="423" y="32"/>
                  </a:lnTo>
                  <a:lnTo>
                    <a:pt x="427" y="35"/>
                  </a:lnTo>
                  <a:lnTo>
                    <a:pt x="428" y="39"/>
                  </a:lnTo>
                  <a:lnTo>
                    <a:pt x="430" y="42"/>
                  </a:lnTo>
                  <a:lnTo>
                    <a:pt x="430" y="45"/>
                  </a:lnTo>
                  <a:lnTo>
                    <a:pt x="432" y="49"/>
                  </a:lnTo>
                  <a:lnTo>
                    <a:pt x="434" y="52"/>
                  </a:lnTo>
                  <a:lnTo>
                    <a:pt x="436" y="55"/>
                  </a:lnTo>
                  <a:lnTo>
                    <a:pt x="438" y="59"/>
                  </a:lnTo>
                  <a:lnTo>
                    <a:pt x="439" y="62"/>
                  </a:lnTo>
                  <a:lnTo>
                    <a:pt x="441" y="66"/>
                  </a:lnTo>
                  <a:lnTo>
                    <a:pt x="443" y="69"/>
                  </a:lnTo>
                  <a:lnTo>
                    <a:pt x="443" y="73"/>
                  </a:lnTo>
                  <a:lnTo>
                    <a:pt x="445" y="76"/>
                  </a:lnTo>
                  <a:lnTo>
                    <a:pt x="447" y="80"/>
                  </a:lnTo>
                  <a:lnTo>
                    <a:pt x="447" y="83"/>
                  </a:lnTo>
                  <a:lnTo>
                    <a:pt x="449" y="87"/>
                  </a:lnTo>
                  <a:lnTo>
                    <a:pt x="451" y="90"/>
                  </a:lnTo>
                  <a:lnTo>
                    <a:pt x="452" y="94"/>
                  </a:lnTo>
                  <a:lnTo>
                    <a:pt x="452" y="97"/>
                  </a:lnTo>
                  <a:lnTo>
                    <a:pt x="454" y="101"/>
                  </a:lnTo>
                  <a:lnTo>
                    <a:pt x="456" y="104"/>
                  </a:lnTo>
                  <a:lnTo>
                    <a:pt x="456" y="108"/>
                  </a:lnTo>
                  <a:lnTo>
                    <a:pt x="458" y="111"/>
                  </a:lnTo>
                  <a:lnTo>
                    <a:pt x="460" y="115"/>
                  </a:lnTo>
                  <a:lnTo>
                    <a:pt x="460" y="119"/>
                  </a:lnTo>
                  <a:lnTo>
                    <a:pt x="462" y="122"/>
                  </a:lnTo>
                  <a:lnTo>
                    <a:pt x="462" y="126"/>
                  </a:lnTo>
                  <a:lnTo>
                    <a:pt x="462" y="129"/>
                  </a:lnTo>
                  <a:lnTo>
                    <a:pt x="462" y="133"/>
                  </a:lnTo>
                  <a:lnTo>
                    <a:pt x="463" y="137"/>
                  </a:lnTo>
                  <a:lnTo>
                    <a:pt x="465" y="140"/>
                  </a:lnTo>
                  <a:lnTo>
                    <a:pt x="465" y="143"/>
                  </a:lnTo>
                  <a:lnTo>
                    <a:pt x="465" y="147"/>
                  </a:lnTo>
                  <a:lnTo>
                    <a:pt x="467" y="151"/>
                  </a:lnTo>
                  <a:lnTo>
                    <a:pt x="467" y="154"/>
                  </a:lnTo>
                  <a:lnTo>
                    <a:pt x="469" y="158"/>
                  </a:lnTo>
                  <a:lnTo>
                    <a:pt x="469" y="162"/>
                  </a:lnTo>
                  <a:lnTo>
                    <a:pt x="471" y="165"/>
                  </a:lnTo>
                  <a:lnTo>
                    <a:pt x="471" y="169"/>
                  </a:lnTo>
                  <a:lnTo>
                    <a:pt x="473" y="172"/>
                  </a:lnTo>
                  <a:lnTo>
                    <a:pt x="473" y="176"/>
                  </a:lnTo>
                  <a:lnTo>
                    <a:pt x="474" y="181"/>
                  </a:lnTo>
                  <a:lnTo>
                    <a:pt x="474" y="183"/>
                  </a:lnTo>
                  <a:lnTo>
                    <a:pt x="476" y="188"/>
                  </a:lnTo>
                  <a:lnTo>
                    <a:pt x="476" y="190"/>
                  </a:lnTo>
                  <a:lnTo>
                    <a:pt x="478" y="195"/>
                  </a:lnTo>
                  <a:lnTo>
                    <a:pt x="478" y="197"/>
                  </a:lnTo>
                  <a:lnTo>
                    <a:pt x="480" y="202"/>
                  </a:lnTo>
                  <a:lnTo>
                    <a:pt x="480" y="206"/>
                  </a:lnTo>
                  <a:lnTo>
                    <a:pt x="482" y="210"/>
                  </a:lnTo>
                  <a:lnTo>
                    <a:pt x="482" y="213"/>
                  </a:lnTo>
                  <a:lnTo>
                    <a:pt x="484" y="216"/>
                  </a:lnTo>
                  <a:lnTo>
                    <a:pt x="484" y="220"/>
                  </a:lnTo>
                  <a:lnTo>
                    <a:pt x="485" y="224"/>
                  </a:lnTo>
                  <a:lnTo>
                    <a:pt x="485" y="227"/>
                  </a:lnTo>
                  <a:lnTo>
                    <a:pt x="489" y="231"/>
                  </a:lnTo>
                  <a:lnTo>
                    <a:pt x="489" y="235"/>
                  </a:lnTo>
                  <a:lnTo>
                    <a:pt x="491" y="238"/>
                  </a:lnTo>
                  <a:lnTo>
                    <a:pt x="485" y="290"/>
                  </a:lnTo>
                  <a:lnTo>
                    <a:pt x="484" y="286"/>
                  </a:lnTo>
                  <a:lnTo>
                    <a:pt x="482" y="280"/>
                  </a:lnTo>
                  <a:lnTo>
                    <a:pt x="482" y="276"/>
                  </a:lnTo>
                  <a:lnTo>
                    <a:pt x="482" y="272"/>
                  </a:lnTo>
                  <a:lnTo>
                    <a:pt x="480" y="266"/>
                  </a:lnTo>
                  <a:lnTo>
                    <a:pt x="480" y="263"/>
                  </a:lnTo>
                  <a:lnTo>
                    <a:pt x="478" y="259"/>
                  </a:lnTo>
                  <a:lnTo>
                    <a:pt x="478" y="255"/>
                  </a:lnTo>
                  <a:lnTo>
                    <a:pt x="476" y="251"/>
                  </a:lnTo>
                  <a:lnTo>
                    <a:pt x="476" y="246"/>
                  </a:lnTo>
                  <a:lnTo>
                    <a:pt x="476" y="242"/>
                  </a:lnTo>
                  <a:lnTo>
                    <a:pt x="476" y="238"/>
                  </a:lnTo>
                  <a:lnTo>
                    <a:pt x="474" y="235"/>
                  </a:lnTo>
                  <a:lnTo>
                    <a:pt x="473" y="231"/>
                  </a:lnTo>
                  <a:lnTo>
                    <a:pt x="473" y="228"/>
                  </a:lnTo>
                  <a:lnTo>
                    <a:pt x="473" y="225"/>
                  </a:lnTo>
                  <a:lnTo>
                    <a:pt x="471" y="221"/>
                  </a:lnTo>
                  <a:lnTo>
                    <a:pt x="471" y="218"/>
                  </a:lnTo>
                  <a:lnTo>
                    <a:pt x="469" y="216"/>
                  </a:lnTo>
                  <a:lnTo>
                    <a:pt x="469" y="211"/>
                  </a:lnTo>
                  <a:lnTo>
                    <a:pt x="467" y="206"/>
                  </a:lnTo>
                  <a:lnTo>
                    <a:pt x="465" y="200"/>
                  </a:lnTo>
                  <a:lnTo>
                    <a:pt x="463" y="195"/>
                  </a:lnTo>
                  <a:lnTo>
                    <a:pt x="462" y="189"/>
                  </a:lnTo>
                  <a:lnTo>
                    <a:pt x="462" y="185"/>
                  </a:lnTo>
                  <a:lnTo>
                    <a:pt x="460" y="179"/>
                  </a:lnTo>
                  <a:lnTo>
                    <a:pt x="458" y="175"/>
                  </a:lnTo>
                  <a:lnTo>
                    <a:pt x="456" y="169"/>
                  </a:lnTo>
                  <a:lnTo>
                    <a:pt x="452" y="165"/>
                  </a:lnTo>
                  <a:lnTo>
                    <a:pt x="452" y="160"/>
                  </a:lnTo>
                  <a:lnTo>
                    <a:pt x="449" y="155"/>
                  </a:lnTo>
                  <a:lnTo>
                    <a:pt x="447" y="151"/>
                  </a:lnTo>
                  <a:lnTo>
                    <a:pt x="445" y="147"/>
                  </a:lnTo>
                  <a:lnTo>
                    <a:pt x="443" y="143"/>
                  </a:lnTo>
                  <a:lnTo>
                    <a:pt x="441" y="139"/>
                  </a:lnTo>
                  <a:lnTo>
                    <a:pt x="439" y="134"/>
                  </a:lnTo>
                  <a:lnTo>
                    <a:pt x="436" y="130"/>
                  </a:lnTo>
                  <a:lnTo>
                    <a:pt x="434" y="126"/>
                  </a:lnTo>
                  <a:lnTo>
                    <a:pt x="430" y="122"/>
                  </a:lnTo>
                  <a:lnTo>
                    <a:pt x="428" y="118"/>
                  </a:lnTo>
                  <a:lnTo>
                    <a:pt x="427" y="112"/>
                  </a:lnTo>
                  <a:lnTo>
                    <a:pt x="423" y="108"/>
                  </a:lnTo>
                  <a:lnTo>
                    <a:pt x="419" y="104"/>
                  </a:lnTo>
                  <a:lnTo>
                    <a:pt x="416" y="98"/>
                  </a:lnTo>
                  <a:lnTo>
                    <a:pt x="414" y="94"/>
                  </a:lnTo>
                  <a:lnTo>
                    <a:pt x="410" y="90"/>
                  </a:lnTo>
                  <a:lnTo>
                    <a:pt x="405" y="84"/>
                  </a:lnTo>
                  <a:lnTo>
                    <a:pt x="401" y="81"/>
                  </a:lnTo>
                  <a:lnTo>
                    <a:pt x="397" y="77"/>
                  </a:lnTo>
                  <a:lnTo>
                    <a:pt x="392" y="73"/>
                  </a:lnTo>
                  <a:lnTo>
                    <a:pt x="386" y="69"/>
                  </a:lnTo>
                  <a:lnTo>
                    <a:pt x="383" y="64"/>
                  </a:lnTo>
                  <a:lnTo>
                    <a:pt x="377" y="62"/>
                  </a:lnTo>
                  <a:lnTo>
                    <a:pt x="371" y="59"/>
                  </a:lnTo>
                  <a:lnTo>
                    <a:pt x="368" y="55"/>
                  </a:lnTo>
                  <a:lnTo>
                    <a:pt x="362" y="52"/>
                  </a:lnTo>
                  <a:lnTo>
                    <a:pt x="357" y="49"/>
                  </a:lnTo>
                  <a:lnTo>
                    <a:pt x="353" y="46"/>
                  </a:lnTo>
                  <a:lnTo>
                    <a:pt x="348" y="43"/>
                  </a:lnTo>
                  <a:lnTo>
                    <a:pt x="342" y="41"/>
                  </a:lnTo>
                  <a:lnTo>
                    <a:pt x="337" y="38"/>
                  </a:lnTo>
                  <a:lnTo>
                    <a:pt x="333" y="36"/>
                  </a:lnTo>
                  <a:lnTo>
                    <a:pt x="327" y="34"/>
                  </a:lnTo>
                  <a:lnTo>
                    <a:pt x="322" y="32"/>
                  </a:lnTo>
                  <a:lnTo>
                    <a:pt x="318" y="29"/>
                  </a:lnTo>
                  <a:lnTo>
                    <a:pt x="315" y="29"/>
                  </a:lnTo>
                  <a:lnTo>
                    <a:pt x="307" y="25"/>
                  </a:lnTo>
                  <a:lnTo>
                    <a:pt x="302" y="24"/>
                  </a:lnTo>
                  <a:lnTo>
                    <a:pt x="294" y="22"/>
                  </a:lnTo>
                  <a:lnTo>
                    <a:pt x="292" y="22"/>
                  </a:lnTo>
                  <a:lnTo>
                    <a:pt x="287" y="21"/>
                  </a:lnTo>
                  <a:lnTo>
                    <a:pt x="281" y="21"/>
                  </a:lnTo>
                  <a:lnTo>
                    <a:pt x="278" y="20"/>
                  </a:lnTo>
                  <a:lnTo>
                    <a:pt x="272" y="20"/>
                  </a:lnTo>
                  <a:lnTo>
                    <a:pt x="269" y="18"/>
                  </a:lnTo>
                  <a:lnTo>
                    <a:pt x="263" y="18"/>
                  </a:lnTo>
                  <a:lnTo>
                    <a:pt x="258" y="17"/>
                  </a:lnTo>
                  <a:lnTo>
                    <a:pt x="254" y="17"/>
                  </a:lnTo>
                  <a:lnTo>
                    <a:pt x="248" y="17"/>
                  </a:lnTo>
                  <a:lnTo>
                    <a:pt x="243" y="15"/>
                  </a:lnTo>
                  <a:lnTo>
                    <a:pt x="239" y="15"/>
                  </a:lnTo>
                  <a:lnTo>
                    <a:pt x="234" y="15"/>
                  </a:lnTo>
                  <a:lnTo>
                    <a:pt x="230" y="14"/>
                  </a:lnTo>
                  <a:lnTo>
                    <a:pt x="224" y="14"/>
                  </a:lnTo>
                  <a:lnTo>
                    <a:pt x="219" y="14"/>
                  </a:lnTo>
                  <a:lnTo>
                    <a:pt x="215" y="14"/>
                  </a:lnTo>
                  <a:lnTo>
                    <a:pt x="210" y="14"/>
                  </a:lnTo>
                  <a:lnTo>
                    <a:pt x="206" y="13"/>
                  </a:lnTo>
                  <a:lnTo>
                    <a:pt x="201" y="13"/>
                  </a:lnTo>
                  <a:lnTo>
                    <a:pt x="197" y="13"/>
                  </a:lnTo>
                  <a:lnTo>
                    <a:pt x="191" y="13"/>
                  </a:lnTo>
                  <a:lnTo>
                    <a:pt x="186" y="13"/>
                  </a:lnTo>
                  <a:lnTo>
                    <a:pt x="180" y="13"/>
                  </a:lnTo>
                  <a:lnTo>
                    <a:pt x="177" y="13"/>
                  </a:lnTo>
                  <a:lnTo>
                    <a:pt x="171" y="11"/>
                  </a:lnTo>
                  <a:lnTo>
                    <a:pt x="168" y="11"/>
                  </a:lnTo>
                  <a:lnTo>
                    <a:pt x="162" y="11"/>
                  </a:lnTo>
                  <a:lnTo>
                    <a:pt x="158" y="11"/>
                  </a:lnTo>
                  <a:lnTo>
                    <a:pt x="153" y="11"/>
                  </a:lnTo>
                  <a:lnTo>
                    <a:pt x="147" y="11"/>
                  </a:lnTo>
                  <a:lnTo>
                    <a:pt x="144" y="11"/>
                  </a:lnTo>
                  <a:lnTo>
                    <a:pt x="140" y="13"/>
                  </a:lnTo>
                  <a:lnTo>
                    <a:pt x="134" y="13"/>
                  </a:lnTo>
                  <a:lnTo>
                    <a:pt x="129" y="13"/>
                  </a:lnTo>
                  <a:lnTo>
                    <a:pt x="123" y="13"/>
                  </a:lnTo>
                  <a:lnTo>
                    <a:pt x="120" y="13"/>
                  </a:lnTo>
                  <a:lnTo>
                    <a:pt x="114" y="13"/>
                  </a:lnTo>
                  <a:lnTo>
                    <a:pt x="111" y="13"/>
                  </a:lnTo>
                  <a:lnTo>
                    <a:pt x="107" y="14"/>
                  </a:lnTo>
                  <a:lnTo>
                    <a:pt x="101" y="14"/>
                  </a:lnTo>
                  <a:lnTo>
                    <a:pt x="98" y="14"/>
                  </a:lnTo>
                  <a:lnTo>
                    <a:pt x="92" y="14"/>
                  </a:lnTo>
                  <a:lnTo>
                    <a:pt x="88" y="14"/>
                  </a:lnTo>
                  <a:lnTo>
                    <a:pt x="83" y="15"/>
                  </a:lnTo>
                  <a:lnTo>
                    <a:pt x="79" y="15"/>
                  </a:lnTo>
                  <a:lnTo>
                    <a:pt x="74" y="15"/>
                  </a:lnTo>
                  <a:lnTo>
                    <a:pt x="70" y="17"/>
                  </a:lnTo>
                  <a:lnTo>
                    <a:pt x="66" y="17"/>
                  </a:lnTo>
                  <a:lnTo>
                    <a:pt x="61" y="17"/>
                  </a:lnTo>
                  <a:lnTo>
                    <a:pt x="57" y="18"/>
                  </a:lnTo>
                  <a:lnTo>
                    <a:pt x="54" y="18"/>
                  </a:lnTo>
                  <a:lnTo>
                    <a:pt x="48" y="20"/>
                  </a:lnTo>
                  <a:lnTo>
                    <a:pt x="44" y="20"/>
                  </a:lnTo>
                  <a:lnTo>
                    <a:pt x="41" y="21"/>
                  </a:lnTo>
                  <a:lnTo>
                    <a:pt x="35" y="21"/>
                  </a:lnTo>
                  <a:lnTo>
                    <a:pt x="32" y="22"/>
                  </a:lnTo>
                  <a:lnTo>
                    <a:pt x="28" y="24"/>
                  </a:lnTo>
                  <a:lnTo>
                    <a:pt x="24" y="24"/>
                  </a:lnTo>
                  <a:lnTo>
                    <a:pt x="19" y="25"/>
                  </a:lnTo>
                  <a:lnTo>
                    <a:pt x="15" y="27"/>
                  </a:lnTo>
                  <a:lnTo>
                    <a:pt x="8" y="28"/>
                  </a:lnTo>
                  <a:lnTo>
                    <a:pt x="0" y="31"/>
                  </a:lnTo>
                  <a:lnTo>
                    <a:pt x="52" y="1"/>
                  </a:lnTo>
                  <a:lnTo>
                    <a:pt x="5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24" name="Freeform 136"/>
            <p:cNvSpPr>
              <a:spLocks/>
            </p:cNvSpPr>
            <p:nvPr/>
          </p:nvSpPr>
          <p:spPr bwMode="auto">
            <a:xfrm>
              <a:off x="1300" y="2053"/>
              <a:ext cx="242" cy="198"/>
            </a:xfrm>
            <a:custGeom>
              <a:avLst/>
              <a:gdLst/>
              <a:ahLst/>
              <a:cxnLst>
                <a:cxn ang="0">
                  <a:pos x="459" y="42"/>
                </a:cxn>
                <a:cxn ang="0">
                  <a:pos x="430" y="50"/>
                </a:cxn>
                <a:cxn ang="0">
                  <a:pos x="402" y="59"/>
                </a:cxn>
                <a:cxn ang="0">
                  <a:pos x="378" y="69"/>
                </a:cxn>
                <a:cxn ang="0">
                  <a:pos x="356" y="78"/>
                </a:cxn>
                <a:cxn ang="0">
                  <a:pos x="338" y="91"/>
                </a:cxn>
                <a:cxn ang="0">
                  <a:pos x="321" y="101"/>
                </a:cxn>
                <a:cxn ang="0">
                  <a:pos x="308" y="113"/>
                </a:cxn>
                <a:cxn ang="0">
                  <a:pos x="295" y="127"/>
                </a:cxn>
                <a:cxn ang="0">
                  <a:pos x="286" y="141"/>
                </a:cxn>
                <a:cxn ang="0">
                  <a:pos x="277" y="157"/>
                </a:cxn>
                <a:cxn ang="0">
                  <a:pos x="270" y="172"/>
                </a:cxn>
                <a:cxn ang="0">
                  <a:pos x="264" y="189"/>
                </a:cxn>
                <a:cxn ang="0">
                  <a:pos x="260" y="209"/>
                </a:cxn>
                <a:cxn ang="0">
                  <a:pos x="255" y="227"/>
                </a:cxn>
                <a:cxn ang="0">
                  <a:pos x="253" y="246"/>
                </a:cxn>
                <a:cxn ang="0">
                  <a:pos x="251" y="267"/>
                </a:cxn>
                <a:cxn ang="0">
                  <a:pos x="249" y="290"/>
                </a:cxn>
                <a:cxn ang="0">
                  <a:pos x="248" y="314"/>
                </a:cxn>
                <a:cxn ang="0">
                  <a:pos x="248" y="339"/>
                </a:cxn>
                <a:cxn ang="0">
                  <a:pos x="246" y="364"/>
                </a:cxn>
                <a:cxn ang="0">
                  <a:pos x="246" y="393"/>
                </a:cxn>
                <a:cxn ang="0">
                  <a:pos x="226" y="395"/>
                </a:cxn>
                <a:cxn ang="0">
                  <a:pos x="209" y="396"/>
                </a:cxn>
                <a:cxn ang="0">
                  <a:pos x="198" y="396"/>
                </a:cxn>
                <a:cxn ang="0">
                  <a:pos x="185" y="396"/>
                </a:cxn>
                <a:cxn ang="0">
                  <a:pos x="172" y="396"/>
                </a:cxn>
                <a:cxn ang="0">
                  <a:pos x="158" y="396"/>
                </a:cxn>
                <a:cxn ang="0">
                  <a:pos x="145" y="395"/>
                </a:cxn>
                <a:cxn ang="0">
                  <a:pos x="130" y="393"/>
                </a:cxn>
                <a:cxn ang="0">
                  <a:pos x="117" y="393"/>
                </a:cxn>
                <a:cxn ang="0">
                  <a:pos x="104" y="391"/>
                </a:cxn>
                <a:cxn ang="0">
                  <a:pos x="90" y="389"/>
                </a:cxn>
                <a:cxn ang="0">
                  <a:pos x="77" y="386"/>
                </a:cxn>
                <a:cxn ang="0">
                  <a:pos x="64" y="384"/>
                </a:cxn>
                <a:cxn ang="0">
                  <a:pos x="45" y="379"/>
                </a:cxn>
                <a:cxn ang="0">
                  <a:pos x="25" y="371"/>
                </a:cxn>
                <a:cxn ang="0">
                  <a:pos x="9" y="363"/>
                </a:cxn>
                <a:cxn ang="0">
                  <a:pos x="226" y="374"/>
                </a:cxn>
                <a:cxn ang="0">
                  <a:pos x="227" y="356"/>
                </a:cxn>
                <a:cxn ang="0">
                  <a:pos x="229" y="337"/>
                </a:cxn>
                <a:cxn ang="0">
                  <a:pos x="229" y="318"/>
                </a:cxn>
                <a:cxn ang="0">
                  <a:pos x="231" y="298"/>
                </a:cxn>
                <a:cxn ang="0">
                  <a:pos x="231" y="277"/>
                </a:cxn>
                <a:cxn ang="0">
                  <a:pos x="235" y="258"/>
                </a:cxn>
                <a:cxn ang="0">
                  <a:pos x="238" y="237"/>
                </a:cxn>
                <a:cxn ang="0">
                  <a:pos x="242" y="216"/>
                </a:cxn>
                <a:cxn ang="0">
                  <a:pos x="248" y="195"/>
                </a:cxn>
                <a:cxn ang="0">
                  <a:pos x="253" y="174"/>
                </a:cxn>
                <a:cxn ang="0">
                  <a:pos x="262" y="154"/>
                </a:cxn>
                <a:cxn ang="0">
                  <a:pos x="272" y="134"/>
                </a:cxn>
                <a:cxn ang="0">
                  <a:pos x="284" y="115"/>
                </a:cxn>
                <a:cxn ang="0">
                  <a:pos x="297" y="97"/>
                </a:cxn>
                <a:cxn ang="0">
                  <a:pos x="314" y="78"/>
                </a:cxn>
                <a:cxn ang="0">
                  <a:pos x="334" y="63"/>
                </a:cxn>
                <a:cxn ang="0">
                  <a:pos x="354" y="46"/>
                </a:cxn>
                <a:cxn ang="0">
                  <a:pos x="378" y="34"/>
                </a:cxn>
                <a:cxn ang="0">
                  <a:pos x="406" y="21"/>
                </a:cxn>
                <a:cxn ang="0">
                  <a:pos x="439" y="11"/>
                </a:cxn>
                <a:cxn ang="0">
                  <a:pos x="472" y="1"/>
                </a:cxn>
              </a:cxnLst>
              <a:rect l="0" t="0" r="r" b="b"/>
              <a:pathLst>
                <a:path w="485" h="396">
                  <a:moveTo>
                    <a:pt x="485" y="0"/>
                  </a:moveTo>
                  <a:lnTo>
                    <a:pt x="472" y="39"/>
                  </a:lnTo>
                  <a:lnTo>
                    <a:pt x="459" y="42"/>
                  </a:lnTo>
                  <a:lnTo>
                    <a:pt x="448" y="45"/>
                  </a:lnTo>
                  <a:lnTo>
                    <a:pt x="439" y="46"/>
                  </a:lnTo>
                  <a:lnTo>
                    <a:pt x="430" y="50"/>
                  </a:lnTo>
                  <a:lnTo>
                    <a:pt x="419" y="53"/>
                  </a:lnTo>
                  <a:lnTo>
                    <a:pt x="411" y="56"/>
                  </a:lnTo>
                  <a:lnTo>
                    <a:pt x="402" y="59"/>
                  </a:lnTo>
                  <a:lnTo>
                    <a:pt x="395" y="63"/>
                  </a:lnTo>
                  <a:lnTo>
                    <a:pt x="385" y="66"/>
                  </a:lnTo>
                  <a:lnTo>
                    <a:pt x="378" y="69"/>
                  </a:lnTo>
                  <a:lnTo>
                    <a:pt x="371" y="71"/>
                  </a:lnTo>
                  <a:lnTo>
                    <a:pt x="363" y="76"/>
                  </a:lnTo>
                  <a:lnTo>
                    <a:pt x="356" y="78"/>
                  </a:lnTo>
                  <a:lnTo>
                    <a:pt x="351" y="83"/>
                  </a:lnTo>
                  <a:lnTo>
                    <a:pt x="343" y="87"/>
                  </a:lnTo>
                  <a:lnTo>
                    <a:pt x="338" y="91"/>
                  </a:lnTo>
                  <a:lnTo>
                    <a:pt x="332" y="94"/>
                  </a:lnTo>
                  <a:lnTo>
                    <a:pt x="327" y="98"/>
                  </a:lnTo>
                  <a:lnTo>
                    <a:pt x="321" y="101"/>
                  </a:lnTo>
                  <a:lnTo>
                    <a:pt x="317" y="106"/>
                  </a:lnTo>
                  <a:lnTo>
                    <a:pt x="312" y="109"/>
                  </a:lnTo>
                  <a:lnTo>
                    <a:pt x="308" y="113"/>
                  </a:lnTo>
                  <a:lnTo>
                    <a:pt x="303" y="119"/>
                  </a:lnTo>
                  <a:lnTo>
                    <a:pt x="299" y="123"/>
                  </a:lnTo>
                  <a:lnTo>
                    <a:pt x="295" y="127"/>
                  </a:lnTo>
                  <a:lnTo>
                    <a:pt x="292" y="132"/>
                  </a:lnTo>
                  <a:lnTo>
                    <a:pt x="288" y="137"/>
                  </a:lnTo>
                  <a:lnTo>
                    <a:pt x="286" y="141"/>
                  </a:lnTo>
                  <a:lnTo>
                    <a:pt x="283" y="147"/>
                  </a:lnTo>
                  <a:lnTo>
                    <a:pt x="279" y="151"/>
                  </a:lnTo>
                  <a:lnTo>
                    <a:pt x="277" y="157"/>
                  </a:lnTo>
                  <a:lnTo>
                    <a:pt x="275" y="162"/>
                  </a:lnTo>
                  <a:lnTo>
                    <a:pt x="272" y="168"/>
                  </a:lnTo>
                  <a:lnTo>
                    <a:pt x="270" y="172"/>
                  </a:lnTo>
                  <a:lnTo>
                    <a:pt x="268" y="178"/>
                  </a:lnTo>
                  <a:lnTo>
                    <a:pt x="266" y="185"/>
                  </a:lnTo>
                  <a:lnTo>
                    <a:pt x="264" y="189"/>
                  </a:lnTo>
                  <a:lnTo>
                    <a:pt x="262" y="196"/>
                  </a:lnTo>
                  <a:lnTo>
                    <a:pt x="260" y="202"/>
                  </a:lnTo>
                  <a:lnTo>
                    <a:pt x="260" y="209"/>
                  </a:lnTo>
                  <a:lnTo>
                    <a:pt x="259" y="214"/>
                  </a:lnTo>
                  <a:lnTo>
                    <a:pt x="257" y="220"/>
                  </a:lnTo>
                  <a:lnTo>
                    <a:pt x="255" y="227"/>
                  </a:lnTo>
                  <a:lnTo>
                    <a:pt x="255" y="234"/>
                  </a:lnTo>
                  <a:lnTo>
                    <a:pt x="255" y="241"/>
                  </a:lnTo>
                  <a:lnTo>
                    <a:pt x="253" y="246"/>
                  </a:lnTo>
                  <a:lnTo>
                    <a:pt x="253" y="253"/>
                  </a:lnTo>
                  <a:lnTo>
                    <a:pt x="253" y="262"/>
                  </a:lnTo>
                  <a:lnTo>
                    <a:pt x="251" y="267"/>
                  </a:lnTo>
                  <a:lnTo>
                    <a:pt x="251" y="276"/>
                  </a:lnTo>
                  <a:lnTo>
                    <a:pt x="249" y="283"/>
                  </a:lnTo>
                  <a:lnTo>
                    <a:pt x="249" y="290"/>
                  </a:lnTo>
                  <a:lnTo>
                    <a:pt x="249" y="298"/>
                  </a:lnTo>
                  <a:lnTo>
                    <a:pt x="249" y="305"/>
                  </a:lnTo>
                  <a:lnTo>
                    <a:pt x="248" y="314"/>
                  </a:lnTo>
                  <a:lnTo>
                    <a:pt x="248" y="322"/>
                  </a:lnTo>
                  <a:lnTo>
                    <a:pt x="248" y="330"/>
                  </a:lnTo>
                  <a:lnTo>
                    <a:pt x="248" y="339"/>
                  </a:lnTo>
                  <a:lnTo>
                    <a:pt x="248" y="347"/>
                  </a:lnTo>
                  <a:lnTo>
                    <a:pt x="248" y="356"/>
                  </a:lnTo>
                  <a:lnTo>
                    <a:pt x="246" y="364"/>
                  </a:lnTo>
                  <a:lnTo>
                    <a:pt x="246" y="374"/>
                  </a:lnTo>
                  <a:lnTo>
                    <a:pt x="246" y="384"/>
                  </a:lnTo>
                  <a:lnTo>
                    <a:pt x="246" y="393"/>
                  </a:lnTo>
                  <a:lnTo>
                    <a:pt x="238" y="393"/>
                  </a:lnTo>
                  <a:lnTo>
                    <a:pt x="231" y="393"/>
                  </a:lnTo>
                  <a:lnTo>
                    <a:pt x="226" y="395"/>
                  </a:lnTo>
                  <a:lnTo>
                    <a:pt x="218" y="396"/>
                  </a:lnTo>
                  <a:lnTo>
                    <a:pt x="213" y="396"/>
                  </a:lnTo>
                  <a:lnTo>
                    <a:pt x="209" y="396"/>
                  </a:lnTo>
                  <a:lnTo>
                    <a:pt x="205" y="396"/>
                  </a:lnTo>
                  <a:lnTo>
                    <a:pt x="202" y="396"/>
                  </a:lnTo>
                  <a:lnTo>
                    <a:pt x="198" y="396"/>
                  </a:lnTo>
                  <a:lnTo>
                    <a:pt x="192" y="396"/>
                  </a:lnTo>
                  <a:lnTo>
                    <a:pt x="189" y="396"/>
                  </a:lnTo>
                  <a:lnTo>
                    <a:pt x="185" y="396"/>
                  </a:lnTo>
                  <a:lnTo>
                    <a:pt x="180" y="396"/>
                  </a:lnTo>
                  <a:lnTo>
                    <a:pt x="176" y="396"/>
                  </a:lnTo>
                  <a:lnTo>
                    <a:pt x="172" y="396"/>
                  </a:lnTo>
                  <a:lnTo>
                    <a:pt x="167" y="396"/>
                  </a:lnTo>
                  <a:lnTo>
                    <a:pt x="163" y="396"/>
                  </a:lnTo>
                  <a:lnTo>
                    <a:pt x="158" y="396"/>
                  </a:lnTo>
                  <a:lnTo>
                    <a:pt x="154" y="396"/>
                  </a:lnTo>
                  <a:lnTo>
                    <a:pt x="150" y="396"/>
                  </a:lnTo>
                  <a:lnTo>
                    <a:pt x="145" y="395"/>
                  </a:lnTo>
                  <a:lnTo>
                    <a:pt x="139" y="395"/>
                  </a:lnTo>
                  <a:lnTo>
                    <a:pt x="136" y="393"/>
                  </a:lnTo>
                  <a:lnTo>
                    <a:pt x="130" y="393"/>
                  </a:lnTo>
                  <a:lnTo>
                    <a:pt x="126" y="393"/>
                  </a:lnTo>
                  <a:lnTo>
                    <a:pt x="121" y="393"/>
                  </a:lnTo>
                  <a:lnTo>
                    <a:pt x="117" y="393"/>
                  </a:lnTo>
                  <a:lnTo>
                    <a:pt x="113" y="393"/>
                  </a:lnTo>
                  <a:lnTo>
                    <a:pt x="108" y="392"/>
                  </a:lnTo>
                  <a:lnTo>
                    <a:pt x="104" y="391"/>
                  </a:lnTo>
                  <a:lnTo>
                    <a:pt x="99" y="391"/>
                  </a:lnTo>
                  <a:lnTo>
                    <a:pt x="93" y="389"/>
                  </a:lnTo>
                  <a:lnTo>
                    <a:pt x="90" y="389"/>
                  </a:lnTo>
                  <a:lnTo>
                    <a:pt x="86" y="388"/>
                  </a:lnTo>
                  <a:lnTo>
                    <a:pt x="80" y="388"/>
                  </a:lnTo>
                  <a:lnTo>
                    <a:pt x="77" y="386"/>
                  </a:lnTo>
                  <a:lnTo>
                    <a:pt x="73" y="386"/>
                  </a:lnTo>
                  <a:lnTo>
                    <a:pt x="68" y="385"/>
                  </a:lnTo>
                  <a:lnTo>
                    <a:pt x="64" y="384"/>
                  </a:lnTo>
                  <a:lnTo>
                    <a:pt x="60" y="384"/>
                  </a:lnTo>
                  <a:lnTo>
                    <a:pt x="53" y="381"/>
                  </a:lnTo>
                  <a:lnTo>
                    <a:pt x="45" y="379"/>
                  </a:lnTo>
                  <a:lnTo>
                    <a:pt x="38" y="377"/>
                  </a:lnTo>
                  <a:lnTo>
                    <a:pt x="31" y="374"/>
                  </a:lnTo>
                  <a:lnTo>
                    <a:pt x="25" y="371"/>
                  </a:lnTo>
                  <a:lnTo>
                    <a:pt x="18" y="368"/>
                  </a:lnTo>
                  <a:lnTo>
                    <a:pt x="12" y="365"/>
                  </a:lnTo>
                  <a:lnTo>
                    <a:pt x="9" y="363"/>
                  </a:lnTo>
                  <a:lnTo>
                    <a:pt x="3" y="360"/>
                  </a:lnTo>
                  <a:lnTo>
                    <a:pt x="0" y="357"/>
                  </a:lnTo>
                  <a:lnTo>
                    <a:pt x="226" y="374"/>
                  </a:lnTo>
                  <a:lnTo>
                    <a:pt x="226" y="368"/>
                  </a:lnTo>
                  <a:lnTo>
                    <a:pt x="227" y="363"/>
                  </a:lnTo>
                  <a:lnTo>
                    <a:pt x="227" y="356"/>
                  </a:lnTo>
                  <a:lnTo>
                    <a:pt x="227" y="350"/>
                  </a:lnTo>
                  <a:lnTo>
                    <a:pt x="227" y="343"/>
                  </a:lnTo>
                  <a:lnTo>
                    <a:pt x="229" y="337"/>
                  </a:lnTo>
                  <a:lnTo>
                    <a:pt x="229" y="330"/>
                  </a:lnTo>
                  <a:lnTo>
                    <a:pt x="229" y="325"/>
                  </a:lnTo>
                  <a:lnTo>
                    <a:pt x="229" y="318"/>
                  </a:lnTo>
                  <a:lnTo>
                    <a:pt x="229" y="311"/>
                  </a:lnTo>
                  <a:lnTo>
                    <a:pt x="229" y="305"/>
                  </a:lnTo>
                  <a:lnTo>
                    <a:pt x="231" y="298"/>
                  </a:lnTo>
                  <a:lnTo>
                    <a:pt x="231" y="291"/>
                  </a:lnTo>
                  <a:lnTo>
                    <a:pt x="231" y="284"/>
                  </a:lnTo>
                  <a:lnTo>
                    <a:pt x="231" y="277"/>
                  </a:lnTo>
                  <a:lnTo>
                    <a:pt x="233" y="272"/>
                  </a:lnTo>
                  <a:lnTo>
                    <a:pt x="233" y="265"/>
                  </a:lnTo>
                  <a:lnTo>
                    <a:pt x="235" y="258"/>
                  </a:lnTo>
                  <a:lnTo>
                    <a:pt x="235" y="251"/>
                  </a:lnTo>
                  <a:lnTo>
                    <a:pt x="237" y="244"/>
                  </a:lnTo>
                  <a:lnTo>
                    <a:pt x="238" y="237"/>
                  </a:lnTo>
                  <a:lnTo>
                    <a:pt x="238" y="230"/>
                  </a:lnTo>
                  <a:lnTo>
                    <a:pt x="240" y="223"/>
                  </a:lnTo>
                  <a:lnTo>
                    <a:pt x="242" y="216"/>
                  </a:lnTo>
                  <a:lnTo>
                    <a:pt x="244" y="209"/>
                  </a:lnTo>
                  <a:lnTo>
                    <a:pt x="246" y="202"/>
                  </a:lnTo>
                  <a:lnTo>
                    <a:pt x="248" y="195"/>
                  </a:lnTo>
                  <a:lnTo>
                    <a:pt x="249" y="188"/>
                  </a:lnTo>
                  <a:lnTo>
                    <a:pt x="251" y="181"/>
                  </a:lnTo>
                  <a:lnTo>
                    <a:pt x="253" y="174"/>
                  </a:lnTo>
                  <a:lnTo>
                    <a:pt x="257" y="167"/>
                  </a:lnTo>
                  <a:lnTo>
                    <a:pt x="260" y="161"/>
                  </a:lnTo>
                  <a:lnTo>
                    <a:pt x="262" y="154"/>
                  </a:lnTo>
                  <a:lnTo>
                    <a:pt x="264" y="147"/>
                  </a:lnTo>
                  <a:lnTo>
                    <a:pt x="268" y="140"/>
                  </a:lnTo>
                  <a:lnTo>
                    <a:pt x="272" y="134"/>
                  </a:lnTo>
                  <a:lnTo>
                    <a:pt x="275" y="127"/>
                  </a:lnTo>
                  <a:lnTo>
                    <a:pt x="279" y="120"/>
                  </a:lnTo>
                  <a:lnTo>
                    <a:pt x="284" y="115"/>
                  </a:lnTo>
                  <a:lnTo>
                    <a:pt x="288" y="109"/>
                  </a:lnTo>
                  <a:lnTo>
                    <a:pt x="292" y="102"/>
                  </a:lnTo>
                  <a:lnTo>
                    <a:pt x="297" y="97"/>
                  </a:lnTo>
                  <a:lnTo>
                    <a:pt x="303" y="90"/>
                  </a:lnTo>
                  <a:lnTo>
                    <a:pt x="308" y="84"/>
                  </a:lnTo>
                  <a:lnTo>
                    <a:pt x="314" y="78"/>
                  </a:lnTo>
                  <a:lnTo>
                    <a:pt x="319" y="73"/>
                  </a:lnTo>
                  <a:lnTo>
                    <a:pt x="327" y="67"/>
                  </a:lnTo>
                  <a:lnTo>
                    <a:pt x="334" y="63"/>
                  </a:lnTo>
                  <a:lnTo>
                    <a:pt x="340" y="57"/>
                  </a:lnTo>
                  <a:lnTo>
                    <a:pt x="347" y="52"/>
                  </a:lnTo>
                  <a:lnTo>
                    <a:pt x="354" y="46"/>
                  </a:lnTo>
                  <a:lnTo>
                    <a:pt x="362" y="42"/>
                  </a:lnTo>
                  <a:lnTo>
                    <a:pt x="371" y="38"/>
                  </a:lnTo>
                  <a:lnTo>
                    <a:pt x="378" y="34"/>
                  </a:lnTo>
                  <a:lnTo>
                    <a:pt x="387" y="28"/>
                  </a:lnTo>
                  <a:lnTo>
                    <a:pt x="396" y="25"/>
                  </a:lnTo>
                  <a:lnTo>
                    <a:pt x="406" y="21"/>
                  </a:lnTo>
                  <a:lnTo>
                    <a:pt x="417" y="17"/>
                  </a:lnTo>
                  <a:lnTo>
                    <a:pt x="428" y="14"/>
                  </a:lnTo>
                  <a:lnTo>
                    <a:pt x="439" y="11"/>
                  </a:lnTo>
                  <a:lnTo>
                    <a:pt x="448" y="7"/>
                  </a:lnTo>
                  <a:lnTo>
                    <a:pt x="461" y="4"/>
                  </a:lnTo>
                  <a:lnTo>
                    <a:pt x="472" y="1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4830" name="Rectangle 142"/>
          <p:cNvSpPr>
            <a:spLocks noChangeArrowheads="1"/>
          </p:cNvSpPr>
          <p:nvPr/>
        </p:nvSpPr>
        <p:spPr bwMode="auto">
          <a:xfrm>
            <a:off x="4875240" y="3576622"/>
            <a:ext cx="1524000" cy="70963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1600"/>
              <a:t>サービスアプリ</a:t>
            </a:r>
          </a:p>
        </p:txBody>
      </p:sp>
      <p:grpSp>
        <p:nvGrpSpPr>
          <p:cNvPr id="114831" name="Group 143"/>
          <p:cNvGrpSpPr>
            <a:grpSpLocks/>
          </p:cNvGrpSpPr>
          <p:nvPr/>
        </p:nvGrpSpPr>
        <p:grpSpPr bwMode="auto">
          <a:xfrm>
            <a:off x="5637240" y="2281222"/>
            <a:ext cx="1425575" cy="1146175"/>
            <a:chOff x="3519" y="2320"/>
            <a:chExt cx="898" cy="722"/>
          </a:xfrm>
        </p:grpSpPr>
        <p:sp>
          <p:nvSpPr>
            <p:cNvPr id="114832" name="Freeform 144"/>
            <p:cNvSpPr>
              <a:spLocks/>
            </p:cNvSpPr>
            <p:nvPr/>
          </p:nvSpPr>
          <p:spPr bwMode="auto">
            <a:xfrm>
              <a:off x="3519" y="2320"/>
              <a:ext cx="876" cy="622"/>
            </a:xfrm>
            <a:custGeom>
              <a:avLst/>
              <a:gdLst/>
              <a:ahLst/>
              <a:cxnLst>
                <a:cxn ang="0">
                  <a:pos x="262" y="1244"/>
                </a:cxn>
                <a:cxn ang="0">
                  <a:pos x="259" y="1241"/>
                </a:cxn>
                <a:cxn ang="0">
                  <a:pos x="249" y="1232"/>
                </a:cxn>
                <a:cxn ang="0">
                  <a:pos x="234" y="1218"/>
                </a:cxn>
                <a:cxn ang="0">
                  <a:pos x="213" y="1197"/>
                </a:cxn>
                <a:cxn ang="0">
                  <a:pos x="189" y="1171"/>
                </a:cxn>
                <a:cxn ang="0">
                  <a:pos x="165" y="1138"/>
                </a:cxn>
                <a:cxn ang="0">
                  <a:pos x="138" y="1100"/>
                </a:cxn>
                <a:cxn ang="0">
                  <a:pos x="111" y="1055"/>
                </a:cxn>
                <a:cxn ang="0">
                  <a:pos x="84" y="1004"/>
                </a:cxn>
                <a:cxn ang="0">
                  <a:pos x="60" y="947"/>
                </a:cxn>
                <a:cxn ang="0">
                  <a:pos x="37" y="883"/>
                </a:cxn>
                <a:cxn ang="0">
                  <a:pos x="21" y="814"/>
                </a:cxn>
                <a:cxn ang="0">
                  <a:pos x="7" y="738"/>
                </a:cxn>
                <a:cxn ang="0">
                  <a:pos x="0" y="655"/>
                </a:cxn>
                <a:cxn ang="0">
                  <a:pos x="1" y="566"/>
                </a:cxn>
                <a:cxn ang="0">
                  <a:pos x="10" y="471"/>
                </a:cxn>
                <a:cxn ang="0">
                  <a:pos x="31" y="375"/>
                </a:cxn>
                <a:cxn ang="0">
                  <a:pos x="70" y="292"/>
                </a:cxn>
                <a:cxn ang="0">
                  <a:pos x="124" y="219"/>
                </a:cxn>
                <a:cxn ang="0">
                  <a:pos x="192" y="157"/>
                </a:cxn>
                <a:cxn ang="0">
                  <a:pos x="270" y="103"/>
                </a:cxn>
                <a:cxn ang="0">
                  <a:pos x="357" y="63"/>
                </a:cxn>
                <a:cxn ang="0">
                  <a:pos x="453" y="32"/>
                </a:cxn>
                <a:cxn ang="0">
                  <a:pos x="553" y="11"/>
                </a:cxn>
                <a:cxn ang="0">
                  <a:pos x="658" y="0"/>
                </a:cxn>
                <a:cxn ang="0">
                  <a:pos x="763" y="0"/>
                </a:cxn>
                <a:cxn ang="0">
                  <a:pos x="870" y="11"/>
                </a:cxn>
                <a:cxn ang="0">
                  <a:pos x="974" y="33"/>
                </a:cxn>
                <a:cxn ang="0">
                  <a:pos x="1075" y="64"/>
                </a:cxn>
                <a:cxn ang="0">
                  <a:pos x="1171" y="107"/>
                </a:cxn>
                <a:cxn ang="0">
                  <a:pos x="1258" y="160"/>
                </a:cxn>
                <a:cxn ang="0">
                  <a:pos x="1337" y="222"/>
                </a:cxn>
                <a:cxn ang="0">
                  <a:pos x="1405" y="288"/>
                </a:cxn>
                <a:cxn ang="0">
                  <a:pos x="1466" y="352"/>
                </a:cxn>
                <a:cxn ang="0">
                  <a:pos x="1519" y="413"/>
                </a:cxn>
                <a:cxn ang="0">
                  <a:pos x="1565" y="469"/>
                </a:cxn>
                <a:cxn ang="0">
                  <a:pos x="1604" y="522"/>
                </a:cxn>
                <a:cxn ang="0">
                  <a:pos x="1637" y="572"/>
                </a:cxn>
                <a:cxn ang="0">
                  <a:pos x="1666" y="619"/>
                </a:cxn>
                <a:cxn ang="0">
                  <a:pos x="1690" y="661"/>
                </a:cxn>
                <a:cxn ang="0">
                  <a:pos x="1706" y="699"/>
                </a:cxn>
                <a:cxn ang="0">
                  <a:pos x="1721" y="732"/>
                </a:cxn>
                <a:cxn ang="0">
                  <a:pos x="1732" y="760"/>
                </a:cxn>
                <a:cxn ang="0">
                  <a:pos x="1741" y="785"/>
                </a:cxn>
                <a:cxn ang="0">
                  <a:pos x="1745" y="803"/>
                </a:cxn>
                <a:cxn ang="0">
                  <a:pos x="1748" y="818"/>
                </a:cxn>
                <a:cxn ang="0">
                  <a:pos x="1750" y="825"/>
                </a:cxn>
                <a:cxn ang="0">
                  <a:pos x="1751" y="828"/>
                </a:cxn>
                <a:cxn ang="0">
                  <a:pos x="262" y="1244"/>
                </a:cxn>
                <a:cxn ang="0">
                  <a:pos x="262" y="1244"/>
                </a:cxn>
              </a:cxnLst>
              <a:rect l="0" t="0" r="r" b="b"/>
              <a:pathLst>
                <a:path w="1751" h="1244">
                  <a:moveTo>
                    <a:pt x="262" y="1244"/>
                  </a:moveTo>
                  <a:lnTo>
                    <a:pt x="259" y="1241"/>
                  </a:lnTo>
                  <a:lnTo>
                    <a:pt x="249" y="1232"/>
                  </a:lnTo>
                  <a:lnTo>
                    <a:pt x="234" y="1218"/>
                  </a:lnTo>
                  <a:lnTo>
                    <a:pt x="213" y="1197"/>
                  </a:lnTo>
                  <a:lnTo>
                    <a:pt x="189" y="1171"/>
                  </a:lnTo>
                  <a:lnTo>
                    <a:pt x="165" y="1138"/>
                  </a:lnTo>
                  <a:lnTo>
                    <a:pt x="138" y="1100"/>
                  </a:lnTo>
                  <a:lnTo>
                    <a:pt x="111" y="1055"/>
                  </a:lnTo>
                  <a:lnTo>
                    <a:pt x="84" y="1004"/>
                  </a:lnTo>
                  <a:lnTo>
                    <a:pt x="60" y="947"/>
                  </a:lnTo>
                  <a:lnTo>
                    <a:pt x="37" y="883"/>
                  </a:lnTo>
                  <a:lnTo>
                    <a:pt x="21" y="814"/>
                  </a:lnTo>
                  <a:lnTo>
                    <a:pt x="7" y="738"/>
                  </a:lnTo>
                  <a:lnTo>
                    <a:pt x="0" y="655"/>
                  </a:lnTo>
                  <a:lnTo>
                    <a:pt x="1" y="566"/>
                  </a:lnTo>
                  <a:lnTo>
                    <a:pt x="10" y="471"/>
                  </a:lnTo>
                  <a:lnTo>
                    <a:pt x="31" y="375"/>
                  </a:lnTo>
                  <a:lnTo>
                    <a:pt x="70" y="292"/>
                  </a:lnTo>
                  <a:lnTo>
                    <a:pt x="124" y="219"/>
                  </a:lnTo>
                  <a:lnTo>
                    <a:pt x="192" y="157"/>
                  </a:lnTo>
                  <a:lnTo>
                    <a:pt x="270" y="103"/>
                  </a:lnTo>
                  <a:lnTo>
                    <a:pt x="357" y="63"/>
                  </a:lnTo>
                  <a:lnTo>
                    <a:pt x="453" y="32"/>
                  </a:lnTo>
                  <a:lnTo>
                    <a:pt x="553" y="11"/>
                  </a:lnTo>
                  <a:lnTo>
                    <a:pt x="658" y="0"/>
                  </a:lnTo>
                  <a:lnTo>
                    <a:pt x="763" y="0"/>
                  </a:lnTo>
                  <a:lnTo>
                    <a:pt x="870" y="11"/>
                  </a:lnTo>
                  <a:lnTo>
                    <a:pt x="974" y="33"/>
                  </a:lnTo>
                  <a:lnTo>
                    <a:pt x="1075" y="64"/>
                  </a:lnTo>
                  <a:lnTo>
                    <a:pt x="1171" y="107"/>
                  </a:lnTo>
                  <a:lnTo>
                    <a:pt x="1258" y="160"/>
                  </a:lnTo>
                  <a:lnTo>
                    <a:pt x="1337" y="222"/>
                  </a:lnTo>
                  <a:lnTo>
                    <a:pt x="1405" y="288"/>
                  </a:lnTo>
                  <a:lnTo>
                    <a:pt x="1466" y="352"/>
                  </a:lnTo>
                  <a:lnTo>
                    <a:pt x="1519" y="413"/>
                  </a:lnTo>
                  <a:lnTo>
                    <a:pt x="1565" y="469"/>
                  </a:lnTo>
                  <a:lnTo>
                    <a:pt x="1604" y="522"/>
                  </a:lnTo>
                  <a:lnTo>
                    <a:pt x="1637" y="572"/>
                  </a:lnTo>
                  <a:lnTo>
                    <a:pt x="1666" y="619"/>
                  </a:lnTo>
                  <a:lnTo>
                    <a:pt x="1690" y="661"/>
                  </a:lnTo>
                  <a:lnTo>
                    <a:pt x="1706" y="699"/>
                  </a:lnTo>
                  <a:lnTo>
                    <a:pt x="1721" y="732"/>
                  </a:lnTo>
                  <a:lnTo>
                    <a:pt x="1732" y="760"/>
                  </a:lnTo>
                  <a:lnTo>
                    <a:pt x="1741" y="785"/>
                  </a:lnTo>
                  <a:lnTo>
                    <a:pt x="1745" y="803"/>
                  </a:lnTo>
                  <a:lnTo>
                    <a:pt x="1748" y="818"/>
                  </a:lnTo>
                  <a:lnTo>
                    <a:pt x="1750" y="825"/>
                  </a:lnTo>
                  <a:lnTo>
                    <a:pt x="1751" y="828"/>
                  </a:lnTo>
                  <a:lnTo>
                    <a:pt x="262" y="1244"/>
                  </a:lnTo>
                  <a:lnTo>
                    <a:pt x="262" y="1244"/>
                  </a:lnTo>
                  <a:close/>
                </a:path>
              </a:pathLst>
            </a:custGeom>
            <a:solidFill>
              <a:srgbClr val="F2F1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33" name="Freeform 145"/>
            <p:cNvSpPr>
              <a:spLocks/>
            </p:cNvSpPr>
            <p:nvPr/>
          </p:nvSpPr>
          <p:spPr bwMode="auto">
            <a:xfrm>
              <a:off x="3636" y="2713"/>
              <a:ext cx="781" cy="329"/>
            </a:xfrm>
            <a:custGeom>
              <a:avLst/>
              <a:gdLst/>
              <a:ahLst/>
              <a:cxnLst>
                <a:cxn ang="0">
                  <a:pos x="3" y="439"/>
                </a:cxn>
                <a:cxn ang="0">
                  <a:pos x="21" y="423"/>
                </a:cxn>
                <a:cxn ang="0">
                  <a:pos x="63" y="392"/>
                </a:cxn>
                <a:cxn ang="0">
                  <a:pos x="129" y="350"/>
                </a:cxn>
                <a:cxn ang="0">
                  <a:pos x="220" y="300"/>
                </a:cxn>
                <a:cxn ang="0">
                  <a:pos x="340" y="244"/>
                </a:cxn>
                <a:cxn ang="0">
                  <a:pos x="490" y="186"/>
                </a:cxn>
                <a:cxn ang="0">
                  <a:pos x="673" y="128"/>
                </a:cxn>
                <a:cxn ang="0">
                  <a:pos x="883" y="75"/>
                </a:cxn>
                <a:cxn ang="0">
                  <a:pos x="1061" y="37"/>
                </a:cxn>
                <a:cxn ang="0">
                  <a:pos x="1205" y="14"/>
                </a:cxn>
                <a:cxn ang="0">
                  <a:pos x="1318" y="3"/>
                </a:cxn>
                <a:cxn ang="0">
                  <a:pos x="1400" y="0"/>
                </a:cxn>
                <a:cxn ang="0">
                  <a:pos x="1459" y="3"/>
                </a:cxn>
                <a:cxn ang="0">
                  <a:pos x="1493" y="6"/>
                </a:cxn>
                <a:cxn ang="0">
                  <a:pos x="1510" y="9"/>
                </a:cxn>
                <a:cxn ang="0">
                  <a:pos x="1513" y="14"/>
                </a:cxn>
                <a:cxn ang="0">
                  <a:pos x="1523" y="36"/>
                </a:cxn>
                <a:cxn ang="0">
                  <a:pos x="1538" y="78"/>
                </a:cxn>
                <a:cxn ang="0">
                  <a:pos x="1553" y="134"/>
                </a:cxn>
                <a:cxn ang="0">
                  <a:pos x="1562" y="201"/>
                </a:cxn>
                <a:cxn ang="0">
                  <a:pos x="1558" y="276"/>
                </a:cxn>
                <a:cxn ang="0">
                  <a:pos x="1537" y="355"/>
                </a:cxn>
                <a:cxn ang="0">
                  <a:pos x="1492" y="431"/>
                </a:cxn>
                <a:cxn ang="0">
                  <a:pos x="1418" y="500"/>
                </a:cxn>
                <a:cxn ang="0">
                  <a:pos x="1327" y="541"/>
                </a:cxn>
                <a:cxn ang="0">
                  <a:pos x="1225" y="556"/>
                </a:cxn>
                <a:cxn ang="0">
                  <a:pos x="1118" y="553"/>
                </a:cxn>
                <a:cxn ang="0">
                  <a:pos x="1018" y="537"/>
                </a:cxn>
                <a:cxn ang="0">
                  <a:pos x="931" y="516"/>
                </a:cxn>
                <a:cxn ang="0">
                  <a:pos x="865" y="495"/>
                </a:cxn>
                <a:cxn ang="0">
                  <a:pos x="829" y="483"/>
                </a:cxn>
                <a:cxn ang="0">
                  <a:pos x="824" y="481"/>
                </a:cxn>
                <a:cxn ang="0">
                  <a:pos x="824" y="489"/>
                </a:cxn>
                <a:cxn ang="0">
                  <a:pos x="823" y="501"/>
                </a:cxn>
                <a:cxn ang="0">
                  <a:pos x="814" y="520"/>
                </a:cxn>
                <a:cxn ang="0">
                  <a:pos x="794" y="544"/>
                </a:cxn>
                <a:cxn ang="0">
                  <a:pos x="758" y="570"/>
                </a:cxn>
                <a:cxn ang="0">
                  <a:pos x="703" y="598"/>
                </a:cxn>
                <a:cxn ang="0">
                  <a:pos x="624" y="628"/>
                </a:cxn>
                <a:cxn ang="0">
                  <a:pos x="519" y="655"/>
                </a:cxn>
                <a:cxn ang="0">
                  <a:pos x="414" y="655"/>
                </a:cxn>
                <a:cxn ang="0">
                  <a:pos x="313" y="633"/>
                </a:cxn>
                <a:cxn ang="0">
                  <a:pos x="220" y="595"/>
                </a:cxn>
                <a:cxn ang="0">
                  <a:pos x="141" y="548"/>
                </a:cxn>
                <a:cxn ang="0">
                  <a:pos x="75" y="505"/>
                </a:cxn>
                <a:cxn ang="0">
                  <a:pos x="28" y="467"/>
                </a:cxn>
                <a:cxn ang="0">
                  <a:pos x="3" y="445"/>
                </a:cxn>
                <a:cxn ang="0">
                  <a:pos x="0" y="442"/>
                </a:cxn>
              </a:cxnLst>
              <a:rect l="0" t="0" r="r" b="b"/>
              <a:pathLst>
                <a:path w="1562" h="658">
                  <a:moveTo>
                    <a:pt x="0" y="442"/>
                  </a:moveTo>
                  <a:lnTo>
                    <a:pt x="3" y="439"/>
                  </a:lnTo>
                  <a:lnTo>
                    <a:pt x="9" y="433"/>
                  </a:lnTo>
                  <a:lnTo>
                    <a:pt x="21" y="423"/>
                  </a:lnTo>
                  <a:lnTo>
                    <a:pt x="39" y="409"/>
                  </a:lnTo>
                  <a:lnTo>
                    <a:pt x="63" y="392"/>
                  </a:lnTo>
                  <a:lnTo>
                    <a:pt x="93" y="372"/>
                  </a:lnTo>
                  <a:lnTo>
                    <a:pt x="129" y="350"/>
                  </a:lnTo>
                  <a:lnTo>
                    <a:pt x="171" y="325"/>
                  </a:lnTo>
                  <a:lnTo>
                    <a:pt x="220" y="300"/>
                  </a:lnTo>
                  <a:lnTo>
                    <a:pt x="277" y="272"/>
                  </a:lnTo>
                  <a:lnTo>
                    <a:pt x="340" y="244"/>
                  </a:lnTo>
                  <a:lnTo>
                    <a:pt x="411" y="216"/>
                  </a:lnTo>
                  <a:lnTo>
                    <a:pt x="490" y="186"/>
                  </a:lnTo>
                  <a:lnTo>
                    <a:pt x="579" y="156"/>
                  </a:lnTo>
                  <a:lnTo>
                    <a:pt x="673" y="128"/>
                  </a:lnTo>
                  <a:lnTo>
                    <a:pt x="779" y="101"/>
                  </a:lnTo>
                  <a:lnTo>
                    <a:pt x="883" y="75"/>
                  </a:lnTo>
                  <a:lnTo>
                    <a:pt x="977" y="55"/>
                  </a:lnTo>
                  <a:lnTo>
                    <a:pt x="1061" y="37"/>
                  </a:lnTo>
                  <a:lnTo>
                    <a:pt x="1138" y="25"/>
                  </a:lnTo>
                  <a:lnTo>
                    <a:pt x="1205" y="14"/>
                  </a:lnTo>
                  <a:lnTo>
                    <a:pt x="1265" y="8"/>
                  </a:lnTo>
                  <a:lnTo>
                    <a:pt x="1318" y="3"/>
                  </a:lnTo>
                  <a:lnTo>
                    <a:pt x="1363" y="1"/>
                  </a:lnTo>
                  <a:lnTo>
                    <a:pt x="1400" y="0"/>
                  </a:lnTo>
                  <a:lnTo>
                    <a:pt x="1433" y="1"/>
                  </a:lnTo>
                  <a:lnTo>
                    <a:pt x="1459" y="3"/>
                  </a:lnTo>
                  <a:lnTo>
                    <a:pt x="1478" y="5"/>
                  </a:lnTo>
                  <a:lnTo>
                    <a:pt x="1493" y="6"/>
                  </a:lnTo>
                  <a:lnTo>
                    <a:pt x="1504" y="8"/>
                  </a:lnTo>
                  <a:lnTo>
                    <a:pt x="1510" y="9"/>
                  </a:lnTo>
                  <a:lnTo>
                    <a:pt x="1513" y="11"/>
                  </a:lnTo>
                  <a:lnTo>
                    <a:pt x="1513" y="14"/>
                  </a:lnTo>
                  <a:lnTo>
                    <a:pt x="1517" y="23"/>
                  </a:lnTo>
                  <a:lnTo>
                    <a:pt x="1523" y="36"/>
                  </a:lnTo>
                  <a:lnTo>
                    <a:pt x="1531" y="55"/>
                  </a:lnTo>
                  <a:lnTo>
                    <a:pt x="1538" y="78"/>
                  </a:lnTo>
                  <a:lnTo>
                    <a:pt x="1547" y="105"/>
                  </a:lnTo>
                  <a:lnTo>
                    <a:pt x="1553" y="134"/>
                  </a:lnTo>
                  <a:lnTo>
                    <a:pt x="1559" y="167"/>
                  </a:lnTo>
                  <a:lnTo>
                    <a:pt x="1562" y="201"/>
                  </a:lnTo>
                  <a:lnTo>
                    <a:pt x="1562" y="239"/>
                  </a:lnTo>
                  <a:lnTo>
                    <a:pt x="1558" y="276"/>
                  </a:lnTo>
                  <a:lnTo>
                    <a:pt x="1550" y="316"/>
                  </a:lnTo>
                  <a:lnTo>
                    <a:pt x="1537" y="355"/>
                  </a:lnTo>
                  <a:lnTo>
                    <a:pt x="1517" y="394"/>
                  </a:lnTo>
                  <a:lnTo>
                    <a:pt x="1492" y="431"/>
                  </a:lnTo>
                  <a:lnTo>
                    <a:pt x="1459" y="469"/>
                  </a:lnTo>
                  <a:lnTo>
                    <a:pt x="1418" y="500"/>
                  </a:lnTo>
                  <a:lnTo>
                    <a:pt x="1375" y="523"/>
                  </a:lnTo>
                  <a:lnTo>
                    <a:pt x="1327" y="541"/>
                  </a:lnTo>
                  <a:lnTo>
                    <a:pt x="1277" y="551"/>
                  </a:lnTo>
                  <a:lnTo>
                    <a:pt x="1225" y="556"/>
                  </a:lnTo>
                  <a:lnTo>
                    <a:pt x="1171" y="556"/>
                  </a:lnTo>
                  <a:lnTo>
                    <a:pt x="1118" y="553"/>
                  </a:lnTo>
                  <a:lnTo>
                    <a:pt x="1067" y="547"/>
                  </a:lnTo>
                  <a:lnTo>
                    <a:pt x="1018" y="537"/>
                  </a:lnTo>
                  <a:lnTo>
                    <a:pt x="973" y="528"/>
                  </a:lnTo>
                  <a:lnTo>
                    <a:pt x="931" y="516"/>
                  </a:lnTo>
                  <a:lnTo>
                    <a:pt x="895" y="506"/>
                  </a:lnTo>
                  <a:lnTo>
                    <a:pt x="865" y="495"/>
                  </a:lnTo>
                  <a:lnTo>
                    <a:pt x="842" y="487"/>
                  </a:lnTo>
                  <a:lnTo>
                    <a:pt x="829" y="483"/>
                  </a:lnTo>
                  <a:lnTo>
                    <a:pt x="824" y="481"/>
                  </a:lnTo>
                  <a:lnTo>
                    <a:pt x="824" y="481"/>
                  </a:lnTo>
                  <a:lnTo>
                    <a:pt x="824" y="484"/>
                  </a:lnTo>
                  <a:lnTo>
                    <a:pt x="824" y="489"/>
                  </a:lnTo>
                  <a:lnTo>
                    <a:pt x="824" y="495"/>
                  </a:lnTo>
                  <a:lnTo>
                    <a:pt x="823" y="501"/>
                  </a:lnTo>
                  <a:lnTo>
                    <a:pt x="820" y="511"/>
                  </a:lnTo>
                  <a:lnTo>
                    <a:pt x="814" y="520"/>
                  </a:lnTo>
                  <a:lnTo>
                    <a:pt x="806" y="533"/>
                  </a:lnTo>
                  <a:lnTo>
                    <a:pt x="794" y="544"/>
                  </a:lnTo>
                  <a:lnTo>
                    <a:pt x="778" y="556"/>
                  </a:lnTo>
                  <a:lnTo>
                    <a:pt x="758" y="570"/>
                  </a:lnTo>
                  <a:lnTo>
                    <a:pt x="733" y="584"/>
                  </a:lnTo>
                  <a:lnTo>
                    <a:pt x="703" y="598"/>
                  </a:lnTo>
                  <a:lnTo>
                    <a:pt x="667" y="614"/>
                  </a:lnTo>
                  <a:lnTo>
                    <a:pt x="624" y="628"/>
                  </a:lnTo>
                  <a:lnTo>
                    <a:pt x="574" y="644"/>
                  </a:lnTo>
                  <a:lnTo>
                    <a:pt x="519" y="655"/>
                  </a:lnTo>
                  <a:lnTo>
                    <a:pt x="466" y="658"/>
                  </a:lnTo>
                  <a:lnTo>
                    <a:pt x="414" y="655"/>
                  </a:lnTo>
                  <a:lnTo>
                    <a:pt x="363" y="647"/>
                  </a:lnTo>
                  <a:lnTo>
                    <a:pt x="313" y="633"/>
                  </a:lnTo>
                  <a:lnTo>
                    <a:pt x="265" y="614"/>
                  </a:lnTo>
                  <a:lnTo>
                    <a:pt x="220" y="595"/>
                  </a:lnTo>
                  <a:lnTo>
                    <a:pt x="180" y="573"/>
                  </a:lnTo>
                  <a:lnTo>
                    <a:pt x="141" y="548"/>
                  </a:lnTo>
                  <a:lnTo>
                    <a:pt x="105" y="526"/>
                  </a:lnTo>
                  <a:lnTo>
                    <a:pt x="75" y="505"/>
                  </a:lnTo>
                  <a:lnTo>
                    <a:pt x="49" y="484"/>
                  </a:lnTo>
                  <a:lnTo>
                    <a:pt x="28" y="467"/>
                  </a:lnTo>
                  <a:lnTo>
                    <a:pt x="13" y="455"/>
                  </a:lnTo>
                  <a:lnTo>
                    <a:pt x="3" y="445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CC7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34" name="Freeform 146"/>
            <p:cNvSpPr>
              <a:spLocks/>
            </p:cNvSpPr>
            <p:nvPr/>
          </p:nvSpPr>
          <p:spPr bwMode="auto">
            <a:xfrm>
              <a:off x="3733" y="2746"/>
              <a:ext cx="665" cy="292"/>
            </a:xfrm>
            <a:custGeom>
              <a:avLst/>
              <a:gdLst/>
              <a:ahLst/>
              <a:cxnLst>
                <a:cxn ang="0">
                  <a:pos x="1254" y="2"/>
                </a:cxn>
                <a:cxn ang="0">
                  <a:pos x="1141" y="2"/>
                </a:cxn>
                <a:cxn ang="0">
                  <a:pos x="945" y="16"/>
                </a:cxn>
                <a:cxn ang="0">
                  <a:pos x="672" y="60"/>
                </a:cxn>
                <a:cxn ang="0">
                  <a:pos x="377" y="141"/>
                </a:cxn>
                <a:cxn ang="0">
                  <a:pos x="171" y="244"/>
                </a:cxn>
                <a:cxn ang="0">
                  <a:pos x="50" y="336"/>
                </a:cxn>
                <a:cxn ang="0">
                  <a:pos x="2" y="388"/>
                </a:cxn>
                <a:cxn ang="0">
                  <a:pos x="3" y="399"/>
                </a:cxn>
                <a:cxn ang="0">
                  <a:pos x="21" y="432"/>
                </a:cxn>
                <a:cxn ang="0">
                  <a:pos x="66" y="477"/>
                </a:cxn>
                <a:cxn ang="0">
                  <a:pos x="146" y="524"/>
                </a:cxn>
                <a:cxn ang="0">
                  <a:pos x="245" y="558"/>
                </a:cxn>
                <a:cxn ang="0">
                  <a:pos x="317" y="577"/>
                </a:cxn>
                <a:cxn ang="0">
                  <a:pos x="360" y="583"/>
                </a:cxn>
                <a:cxn ang="0">
                  <a:pos x="380" y="585"/>
                </a:cxn>
                <a:cxn ang="0">
                  <a:pos x="393" y="582"/>
                </a:cxn>
                <a:cxn ang="0">
                  <a:pos x="440" y="568"/>
                </a:cxn>
                <a:cxn ang="0">
                  <a:pos x="504" y="544"/>
                </a:cxn>
                <a:cxn ang="0">
                  <a:pos x="565" y="511"/>
                </a:cxn>
                <a:cxn ang="0">
                  <a:pos x="607" y="474"/>
                </a:cxn>
                <a:cxn ang="0">
                  <a:pos x="627" y="444"/>
                </a:cxn>
                <a:cxn ang="0">
                  <a:pos x="633" y="426"/>
                </a:cxn>
                <a:cxn ang="0">
                  <a:pos x="684" y="438"/>
                </a:cxn>
                <a:cxn ang="0">
                  <a:pos x="702" y="422"/>
                </a:cxn>
                <a:cxn ang="0">
                  <a:pos x="754" y="380"/>
                </a:cxn>
                <a:cxn ang="0">
                  <a:pos x="840" y="316"/>
                </a:cxn>
                <a:cxn ang="0">
                  <a:pos x="955" y="238"/>
                </a:cxn>
                <a:cxn ang="0">
                  <a:pos x="1078" y="171"/>
                </a:cxn>
                <a:cxn ang="0">
                  <a:pos x="1177" y="133"/>
                </a:cxn>
                <a:cxn ang="0">
                  <a:pos x="1245" y="118"/>
                </a:cxn>
                <a:cxn ang="0">
                  <a:pos x="1270" y="115"/>
                </a:cxn>
                <a:cxn ang="0">
                  <a:pos x="1237" y="129"/>
                </a:cxn>
                <a:cxn ang="0">
                  <a:pos x="1161" y="166"/>
                </a:cxn>
                <a:cxn ang="0">
                  <a:pos x="1066" y="222"/>
                </a:cxn>
                <a:cxn ang="0">
                  <a:pos x="981" y="286"/>
                </a:cxn>
                <a:cxn ang="0">
                  <a:pos x="909" y="352"/>
                </a:cxn>
                <a:cxn ang="0">
                  <a:pos x="847" y="411"/>
                </a:cxn>
                <a:cxn ang="0">
                  <a:pos x="802" y="452"/>
                </a:cxn>
                <a:cxn ang="0">
                  <a:pos x="786" y="469"/>
                </a:cxn>
                <a:cxn ang="0">
                  <a:pos x="807" y="472"/>
                </a:cxn>
                <a:cxn ang="0">
                  <a:pos x="858" y="480"/>
                </a:cxn>
                <a:cxn ang="0">
                  <a:pos x="915" y="486"/>
                </a:cxn>
                <a:cxn ang="0">
                  <a:pos x="954" y="488"/>
                </a:cxn>
                <a:cxn ang="0">
                  <a:pos x="1012" y="474"/>
                </a:cxn>
                <a:cxn ang="0">
                  <a:pos x="1120" y="433"/>
                </a:cxn>
                <a:cxn ang="0">
                  <a:pos x="1231" y="360"/>
                </a:cxn>
                <a:cxn ang="0">
                  <a:pos x="1309" y="246"/>
                </a:cxn>
                <a:cxn ang="0">
                  <a:pos x="1330" y="130"/>
                </a:cxn>
                <a:cxn ang="0">
                  <a:pos x="1318" y="57"/>
                </a:cxn>
                <a:cxn ang="0">
                  <a:pos x="1293" y="16"/>
                </a:cxn>
                <a:cxn ang="0">
                  <a:pos x="1279" y="5"/>
                </a:cxn>
              </a:cxnLst>
              <a:rect l="0" t="0" r="r" b="b"/>
              <a:pathLst>
                <a:path w="1330" h="585">
                  <a:moveTo>
                    <a:pt x="1279" y="5"/>
                  </a:moveTo>
                  <a:lnTo>
                    <a:pt x="1276" y="4"/>
                  </a:lnTo>
                  <a:lnTo>
                    <a:pt x="1267" y="4"/>
                  </a:lnTo>
                  <a:lnTo>
                    <a:pt x="1254" y="2"/>
                  </a:lnTo>
                  <a:lnTo>
                    <a:pt x="1234" y="2"/>
                  </a:lnTo>
                  <a:lnTo>
                    <a:pt x="1207" y="0"/>
                  </a:lnTo>
                  <a:lnTo>
                    <a:pt x="1177" y="0"/>
                  </a:lnTo>
                  <a:lnTo>
                    <a:pt x="1141" y="2"/>
                  </a:lnTo>
                  <a:lnTo>
                    <a:pt x="1099" y="5"/>
                  </a:lnTo>
                  <a:lnTo>
                    <a:pt x="1053" y="7"/>
                  </a:lnTo>
                  <a:lnTo>
                    <a:pt x="1002" y="11"/>
                  </a:lnTo>
                  <a:lnTo>
                    <a:pt x="945" y="16"/>
                  </a:lnTo>
                  <a:lnTo>
                    <a:pt x="883" y="24"/>
                  </a:lnTo>
                  <a:lnTo>
                    <a:pt x="817" y="33"/>
                  </a:lnTo>
                  <a:lnTo>
                    <a:pt x="747" y="46"/>
                  </a:lnTo>
                  <a:lnTo>
                    <a:pt x="672" y="60"/>
                  </a:lnTo>
                  <a:lnTo>
                    <a:pt x="594" y="77"/>
                  </a:lnTo>
                  <a:lnTo>
                    <a:pt x="514" y="96"/>
                  </a:lnTo>
                  <a:lnTo>
                    <a:pt x="443" y="118"/>
                  </a:lnTo>
                  <a:lnTo>
                    <a:pt x="377" y="141"/>
                  </a:lnTo>
                  <a:lnTo>
                    <a:pt x="317" y="166"/>
                  </a:lnTo>
                  <a:lnTo>
                    <a:pt x="263" y="193"/>
                  </a:lnTo>
                  <a:lnTo>
                    <a:pt x="215" y="218"/>
                  </a:lnTo>
                  <a:lnTo>
                    <a:pt x="171" y="244"/>
                  </a:lnTo>
                  <a:lnTo>
                    <a:pt x="134" y="271"/>
                  </a:lnTo>
                  <a:lnTo>
                    <a:pt x="101" y="294"/>
                  </a:lnTo>
                  <a:lnTo>
                    <a:pt x="74" y="316"/>
                  </a:lnTo>
                  <a:lnTo>
                    <a:pt x="50" y="336"/>
                  </a:lnTo>
                  <a:lnTo>
                    <a:pt x="32" y="355"/>
                  </a:lnTo>
                  <a:lnTo>
                    <a:pt x="18" y="369"/>
                  </a:lnTo>
                  <a:lnTo>
                    <a:pt x="8" y="380"/>
                  </a:lnTo>
                  <a:lnTo>
                    <a:pt x="2" y="388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2" y="394"/>
                  </a:lnTo>
                  <a:lnTo>
                    <a:pt x="3" y="399"/>
                  </a:lnTo>
                  <a:lnTo>
                    <a:pt x="6" y="405"/>
                  </a:lnTo>
                  <a:lnTo>
                    <a:pt x="9" y="413"/>
                  </a:lnTo>
                  <a:lnTo>
                    <a:pt x="15" y="422"/>
                  </a:lnTo>
                  <a:lnTo>
                    <a:pt x="21" y="432"/>
                  </a:lnTo>
                  <a:lnTo>
                    <a:pt x="30" y="443"/>
                  </a:lnTo>
                  <a:lnTo>
                    <a:pt x="41" y="452"/>
                  </a:lnTo>
                  <a:lnTo>
                    <a:pt x="53" y="465"/>
                  </a:lnTo>
                  <a:lnTo>
                    <a:pt x="66" y="477"/>
                  </a:lnTo>
                  <a:lnTo>
                    <a:pt x="83" y="490"/>
                  </a:lnTo>
                  <a:lnTo>
                    <a:pt x="101" y="501"/>
                  </a:lnTo>
                  <a:lnTo>
                    <a:pt x="122" y="513"/>
                  </a:lnTo>
                  <a:lnTo>
                    <a:pt x="146" y="524"/>
                  </a:lnTo>
                  <a:lnTo>
                    <a:pt x="173" y="535"/>
                  </a:lnTo>
                  <a:lnTo>
                    <a:pt x="198" y="543"/>
                  </a:lnTo>
                  <a:lnTo>
                    <a:pt x="222" y="552"/>
                  </a:lnTo>
                  <a:lnTo>
                    <a:pt x="245" y="558"/>
                  </a:lnTo>
                  <a:lnTo>
                    <a:pt x="267" y="565"/>
                  </a:lnTo>
                  <a:lnTo>
                    <a:pt x="285" y="569"/>
                  </a:lnTo>
                  <a:lnTo>
                    <a:pt x="302" y="572"/>
                  </a:lnTo>
                  <a:lnTo>
                    <a:pt x="317" y="577"/>
                  </a:lnTo>
                  <a:lnTo>
                    <a:pt x="330" y="579"/>
                  </a:lnTo>
                  <a:lnTo>
                    <a:pt x="342" y="580"/>
                  </a:lnTo>
                  <a:lnTo>
                    <a:pt x="353" y="582"/>
                  </a:lnTo>
                  <a:lnTo>
                    <a:pt x="360" y="583"/>
                  </a:lnTo>
                  <a:lnTo>
                    <a:pt x="368" y="583"/>
                  </a:lnTo>
                  <a:lnTo>
                    <a:pt x="374" y="583"/>
                  </a:lnTo>
                  <a:lnTo>
                    <a:pt x="377" y="585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81" y="585"/>
                  </a:lnTo>
                  <a:lnTo>
                    <a:pt x="386" y="583"/>
                  </a:lnTo>
                  <a:lnTo>
                    <a:pt x="393" y="582"/>
                  </a:lnTo>
                  <a:lnTo>
                    <a:pt x="402" y="579"/>
                  </a:lnTo>
                  <a:lnTo>
                    <a:pt x="413" y="576"/>
                  </a:lnTo>
                  <a:lnTo>
                    <a:pt x="426" y="572"/>
                  </a:lnTo>
                  <a:lnTo>
                    <a:pt x="440" y="568"/>
                  </a:lnTo>
                  <a:lnTo>
                    <a:pt x="456" y="563"/>
                  </a:lnTo>
                  <a:lnTo>
                    <a:pt x="471" y="557"/>
                  </a:lnTo>
                  <a:lnTo>
                    <a:pt x="487" y="552"/>
                  </a:lnTo>
                  <a:lnTo>
                    <a:pt x="504" y="544"/>
                  </a:lnTo>
                  <a:lnTo>
                    <a:pt x="520" y="538"/>
                  </a:lnTo>
                  <a:lnTo>
                    <a:pt x="535" y="529"/>
                  </a:lnTo>
                  <a:lnTo>
                    <a:pt x="552" y="521"/>
                  </a:lnTo>
                  <a:lnTo>
                    <a:pt x="565" y="511"/>
                  </a:lnTo>
                  <a:lnTo>
                    <a:pt x="579" y="502"/>
                  </a:lnTo>
                  <a:lnTo>
                    <a:pt x="589" y="493"/>
                  </a:lnTo>
                  <a:lnTo>
                    <a:pt x="598" y="483"/>
                  </a:lnTo>
                  <a:lnTo>
                    <a:pt x="607" y="474"/>
                  </a:lnTo>
                  <a:lnTo>
                    <a:pt x="613" y="466"/>
                  </a:lnTo>
                  <a:lnTo>
                    <a:pt x="619" y="458"/>
                  </a:lnTo>
                  <a:lnTo>
                    <a:pt x="624" y="452"/>
                  </a:lnTo>
                  <a:lnTo>
                    <a:pt x="627" y="444"/>
                  </a:lnTo>
                  <a:lnTo>
                    <a:pt x="630" y="440"/>
                  </a:lnTo>
                  <a:lnTo>
                    <a:pt x="631" y="433"/>
                  </a:lnTo>
                  <a:lnTo>
                    <a:pt x="633" y="430"/>
                  </a:lnTo>
                  <a:lnTo>
                    <a:pt x="633" y="426"/>
                  </a:lnTo>
                  <a:lnTo>
                    <a:pt x="634" y="424"/>
                  </a:lnTo>
                  <a:lnTo>
                    <a:pt x="634" y="419"/>
                  </a:lnTo>
                  <a:lnTo>
                    <a:pt x="634" y="418"/>
                  </a:lnTo>
                  <a:lnTo>
                    <a:pt x="684" y="438"/>
                  </a:lnTo>
                  <a:lnTo>
                    <a:pt x="684" y="438"/>
                  </a:lnTo>
                  <a:lnTo>
                    <a:pt x="687" y="433"/>
                  </a:lnTo>
                  <a:lnTo>
                    <a:pt x="693" y="429"/>
                  </a:lnTo>
                  <a:lnTo>
                    <a:pt x="702" y="422"/>
                  </a:lnTo>
                  <a:lnTo>
                    <a:pt x="711" y="413"/>
                  </a:lnTo>
                  <a:lnTo>
                    <a:pt x="723" y="404"/>
                  </a:lnTo>
                  <a:lnTo>
                    <a:pt x="738" y="391"/>
                  </a:lnTo>
                  <a:lnTo>
                    <a:pt x="754" y="380"/>
                  </a:lnTo>
                  <a:lnTo>
                    <a:pt x="772" y="365"/>
                  </a:lnTo>
                  <a:lnTo>
                    <a:pt x="793" y="349"/>
                  </a:lnTo>
                  <a:lnTo>
                    <a:pt x="814" y="333"/>
                  </a:lnTo>
                  <a:lnTo>
                    <a:pt x="840" y="316"/>
                  </a:lnTo>
                  <a:lnTo>
                    <a:pt x="865" y="296"/>
                  </a:lnTo>
                  <a:lnTo>
                    <a:pt x="894" y="277"/>
                  </a:lnTo>
                  <a:lnTo>
                    <a:pt x="924" y="257"/>
                  </a:lnTo>
                  <a:lnTo>
                    <a:pt x="955" y="238"/>
                  </a:lnTo>
                  <a:lnTo>
                    <a:pt x="988" y="218"/>
                  </a:lnTo>
                  <a:lnTo>
                    <a:pt x="1018" y="201"/>
                  </a:lnTo>
                  <a:lnTo>
                    <a:pt x="1048" y="183"/>
                  </a:lnTo>
                  <a:lnTo>
                    <a:pt x="1078" y="171"/>
                  </a:lnTo>
                  <a:lnTo>
                    <a:pt x="1105" y="158"/>
                  </a:lnTo>
                  <a:lnTo>
                    <a:pt x="1132" y="149"/>
                  </a:lnTo>
                  <a:lnTo>
                    <a:pt x="1155" y="140"/>
                  </a:lnTo>
                  <a:lnTo>
                    <a:pt x="1177" y="133"/>
                  </a:lnTo>
                  <a:lnTo>
                    <a:pt x="1197" y="127"/>
                  </a:lnTo>
                  <a:lnTo>
                    <a:pt x="1215" y="122"/>
                  </a:lnTo>
                  <a:lnTo>
                    <a:pt x="1231" y="119"/>
                  </a:lnTo>
                  <a:lnTo>
                    <a:pt x="1245" y="118"/>
                  </a:lnTo>
                  <a:lnTo>
                    <a:pt x="1255" y="115"/>
                  </a:lnTo>
                  <a:lnTo>
                    <a:pt x="1263" y="115"/>
                  </a:lnTo>
                  <a:lnTo>
                    <a:pt x="1267" y="115"/>
                  </a:lnTo>
                  <a:lnTo>
                    <a:pt x="1270" y="115"/>
                  </a:lnTo>
                  <a:lnTo>
                    <a:pt x="1267" y="115"/>
                  </a:lnTo>
                  <a:lnTo>
                    <a:pt x="1261" y="118"/>
                  </a:lnTo>
                  <a:lnTo>
                    <a:pt x="1251" y="121"/>
                  </a:lnTo>
                  <a:lnTo>
                    <a:pt x="1237" y="129"/>
                  </a:lnTo>
                  <a:lnTo>
                    <a:pt x="1221" y="135"/>
                  </a:lnTo>
                  <a:lnTo>
                    <a:pt x="1203" y="144"/>
                  </a:lnTo>
                  <a:lnTo>
                    <a:pt x="1182" y="155"/>
                  </a:lnTo>
                  <a:lnTo>
                    <a:pt x="1161" y="166"/>
                  </a:lnTo>
                  <a:lnTo>
                    <a:pt x="1137" y="179"/>
                  </a:lnTo>
                  <a:lnTo>
                    <a:pt x="1114" y="193"/>
                  </a:lnTo>
                  <a:lnTo>
                    <a:pt x="1089" y="207"/>
                  </a:lnTo>
                  <a:lnTo>
                    <a:pt x="1066" y="222"/>
                  </a:lnTo>
                  <a:lnTo>
                    <a:pt x="1042" y="236"/>
                  </a:lnTo>
                  <a:lnTo>
                    <a:pt x="1020" y="254"/>
                  </a:lnTo>
                  <a:lnTo>
                    <a:pt x="999" y="269"/>
                  </a:lnTo>
                  <a:lnTo>
                    <a:pt x="981" y="286"/>
                  </a:lnTo>
                  <a:lnTo>
                    <a:pt x="963" y="302"/>
                  </a:lnTo>
                  <a:lnTo>
                    <a:pt x="945" y="319"/>
                  </a:lnTo>
                  <a:lnTo>
                    <a:pt x="927" y="335"/>
                  </a:lnTo>
                  <a:lnTo>
                    <a:pt x="909" y="352"/>
                  </a:lnTo>
                  <a:lnTo>
                    <a:pt x="892" y="366"/>
                  </a:lnTo>
                  <a:lnTo>
                    <a:pt x="876" y="382"/>
                  </a:lnTo>
                  <a:lnTo>
                    <a:pt x="861" y="396"/>
                  </a:lnTo>
                  <a:lnTo>
                    <a:pt x="847" y="411"/>
                  </a:lnTo>
                  <a:lnTo>
                    <a:pt x="834" y="422"/>
                  </a:lnTo>
                  <a:lnTo>
                    <a:pt x="822" y="433"/>
                  </a:lnTo>
                  <a:lnTo>
                    <a:pt x="811" y="444"/>
                  </a:lnTo>
                  <a:lnTo>
                    <a:pt x="802" y="452"/>
                  </a:lnTo>
                  <a:lnTo>
                    <a:pt x="795" y="460"/>
                  </a:lnTo>
                  <a:lnTo>
                    <a:pt x="790" y="465"/>
                  </a:lnTo>
                  <a:lnTo>
                    <a:pt x="786" y="468"/>
                  </a:lnTo>
                  <a:lnTo>
                    <a:pt x="786" y="469"/>
                  </a:lnTo>
                  <a:lnTo>
                    <a:pt x="787" y="469"/>
                  </a:lnTo>
                  <a:lnTo>
                    <a:pt x="792" y="471"/>
                  </a:lnTo>
                  <a:lnTo>
                    <a:pt x="798" y="471"/>
                  </a:lnTo>
                  <a:lnTo>
                    <a:pt x="807" y="472"/>
                  </a:lnTo>
                  <a:lnTo>
                    <a:pt x="817" y="474"/>
                  </a:lnTo>
                  <a:lnTo>
                    <a:pt x="831" y="476"/>
                  </a:lnTo>
                  <a:lnTo>
                    <a:pt x="844" y="479"/>
                  </a:lnTo>
                  <a:lnTo>
                    <a:pt x="858" y="480"/>
                  </a:lnTo>
                  <a:lnTo>
                    <a:pt x="871" y="482"/>
                  </a:lnTo>
                  <a:lnTo>
                    <a:pt x="886" y="483"/>
                  </a:lnTo>
                  <a:lnTo>
                    <a:pt x="900" y="483"/>
                  </a:lnTo>
                  <a:lnTo>
                    <a:pt x="915" y="486"/>
                  </a:lnTo>
                  <a:lnTo>
                    <a:pt x="927" y="486"/>
                  </a:lnTo>
                  <a:lnTo>
                    <a:pt x="937" y="488"/>
                  </a:lnTo>
                  <a:lnTo>
                    <a:pt x="946" y="488"/>
                  </a:lnTo>
                  <a:lnTo>
                    <a:pt x="954" y="488"/>
                  </a:lnTo>
                  <a:lnTo>
                    <a:pt x="961" y="486"/>
                  </a:lnTo>
                  <a:lnTo>
                    <a:pt x="975" y="483"/>
                  </a:lnTo>
                  <a:lnTo>
                    <a:pt x="991" y="479"/>
                  </a:lnTo>
                  <a:lnTo>
                    <a:pt x="1012" y="474"/>
                  </a:lnTo>
                  <a:lnTo>
                    <a:pt x="1036" y="466"/>
                  </a:lnTo>
                  <a:lnTo>
                    <a:pt x="1063" y="457"/>
                  </a:lnTo>
                  <a:lnTo>
                    <a:pt x="1090" y="446"/>
                  </a:lnTo>
                  <a:lnTo>
                    <a:pt x="1120" y="433"/>
                  </a:lnTo>
                  <a:lnTo>
                    <a:pt x="1149" y="418"/>
                  </a:lnTo>
                  <a:lnTo>
                    <a:pt x="1177" y="401"/>
                  </a:lnTo>
                  <a:lnTo>
                    <a:pt x="1206" y="382"/>
                  </a:lnTo>
                  <a:lnTo>
                    <a:pt x="1231" y="360"/>
                  </a:lnTo>
                  <a:lnTo>
                    <a:pt x="1255" y="335"/>
                  </a:lnTo>
                  <a:lnTo>
                    <a:pt x="1278" y="308"/>
                  </a:lnTo>
                  <a:lnTo>
                    <a:pt x="1296" y="277"/>
                  </a:lnTo>
                  <a:lnTo>
                    <a:pt x="1309" y="246"/>
                  </a:lnTo>
                  <a:lnTo>
                    <a:pt x="1320" y="213"/>
                  </a:lnTo>
                  <a:lnTo>
                    <a:pt x="1326" y="182"/>
                  </a:lnTo>
                  <a:lnTo>
                    <a:pt x="1329" y="155"/>
                  </a:lnTo>
                  <a:lnTo>
                    <a:pt x="1330" y="130"/>
                  </a:lnTo>
                  <a:lnTo>
                    <a:pt x="1330" y="108"/>
                  </a:lnTo>
                  <a:lnTo>
                    <a:pt x="1327" y="88"/>
                  </a:lnTo>
                  <a:lnTo>
                    <a:pt x="1323" y="71"/>
                  </a:lnTo>
                  <a:lnTo>
                    <a:pt x="1318" y="57"/>
                  </a:lnTo>
                  <a:lnTo>
                    <a:pt x="1311" y="43"/>
                  </a:lnTo>
                  <a:lnTo>
                    <a:pt x="1305" y="32"/>
                  </a:lnTo>
                  <a:lnTo>
                    <a:pt x="1299" y="22"/>
                  </a:lnTo>
                  <a:lnTo>
                    <a:pt x="1293" y="16"/>
                  </a:lnTo>
                  <a:lnTo>
                    <a:pt x="1287" y="11"/>
                  </a:lnTo>
                  <a:lnTo>
                    <a:pt x="1284" y="7"/>
                  </a:lnTo>
                  <a:lnTo>
                    <a:pt x="1281" y="5"/>
                  </a:lnTo>
                  <a:lnTo>
                    <a:pt x="1279" y="5"/>
                  </a:lnTo>
                  <a:lnTo>
                    <a:pt x="1279" y="5"/>
                  </a:lnTo>
                  <a:close/>
                </a:path>
              </a:pathLst>
            </a:custGeom>
            <a:solidFill>
              <a:srgbClr val="B857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35" name="Freeform 147"/>
            <p:cNvSpPr>
              <a:spLocks/>
            </p:cNvSpPr>
            <p:nvPr/>
          </p:nvSpPr>
          <p:spPr bwMode="auto">
            <a:xfrm>
              <a:off x="3519" y="2410"/>
              <a:ext cx="686" cy="416"/>
            </a:xfrm>
            <a:custGeom>
              <a:avLst/>
              <a:gdLst/>
              <a:ahLst/>
              <a:cxnLst>
                <a:cxn ang="0">
                  <a:pos x="801" y="707"/>
                </a:cxn>
                <a:cxn ang="0">
                  <a:pos x="739" y="728"/>
                </a:cxn>
                <a:cxn ang="0">
                  <a:pos x="642" y="756"/>
                </a:cxn>
                <a:cxn ang="0">
                  <a:pos x="522" y="787"/>
                </a:cxn>
                <a:cxn ang="0">
                  <a:pos x="393" y="814"/>
                </a:cxn>
                <a:cxn ang="0">
                  <a:pos x="267" y="829"/>
                </a:cxn>
                <a:cxn ang="0">
                  <a:pos x="159" y="828"/>
                </a:cxn>
                <a:cxn ang="0">
                  <a:pos x="84" y="801"/>
                </a:cxn>
                <a:cxn ang="0">
                  <a:pos x="48" y="743"/>
                </a:cxn>
                <a:cxn ang="0">
                  <a:pos x="24" y="661"/>
                </a:cxn>
                <a:cxn ang="0">
                  <a:pos x="7" y="559"/>
                </a:cxn>
                <a:cxn ang="0">
                  <a:pos x="0" y="448"/>
                </a:cxn>
                <a:cxn ang="0">
                  <a:pos x="6" y="334"/>
                </a:cxn>
                <a:cxn ang="0">
                  <a:pos x="24" y="225"/>
                </a:cxn>
                <a:cxn ang="0">
                  <a:pos x="55" y="131"/>
                </a:cxn>
                <a:cxn ang="0">
                  <a:pos x="106" y="57"/>
                </a:cxn>
                <a:cxn ang="0">
                  <a:pos x="181" y="12"/>
                </a:cxn>
                <a:cxn ang="0">
                  <a:pos x="318" y="0"/>
                </a:cxn>
                <a:cxn ang="0">
                  <a:pos x="505" y="10"/>
                </a:cxn>
                <a:cxn ang="0">
                  <a:pos x="717" y="45"/>
                </a:cxn>
                <a:cxn ang="0">
                  <a:pos x="931" y="95"/>
                </a:cxn>
                <a:cxn ang="0">
                  <a:pos x="1124" y="156"/>
                </a:cxn>
                <a:cxn ang="0">
                  <a:pos x="1276" y="223"/>
                </a:cxn>
                <a:cxn ang="0">
                  <a:pos x="1361" y="292"/>
                </a:cxn>
                <a:cxn ang="0">
                  <a:pos x="1364" y="359"/>
                </a:cxn>
                <a:cxn ang="0">
                  <a:pos x="1324" y="421"/>
                </a:cxn>
                <a:cxn ang="0">
                  <a:pos x="1256" y="482"/>
                </a:cxn>
                <a:cxn ang="0">
                  <a:pos x="1172" y="539"/>
                </a:cxn>
                <a:cxn ang="0">
                  <a:pos x="1079" y="590"/>
                </a:cxn>
                <a:cxn ang="0">
                  <a:pos x="985" y="634"/>
                </a:cxn>
                <a:cxn ang="0">
                  <a:pos x="901" y="668"/>
                </a:cxn>
                <a:cxn ang="0">
                  <a:pos x="837" y="693"/>
                </a:cxn>
                <a:cxn ang="0">
                  <a:pos x="814" y="703"/>
                </a:cxn>
              </a:cxnLst>
              <a:rect l="0" t="0" r="r" b="b"/>
              <a:pathLst>
                <a:path w="1372" h="831">
                  <a:moveTo>
                    <a:pt x="814" y="703"/>
                  </a:moveTo>
                  <a:lnTo>
                    <a:pt x="801" y="707"/>
                  </a:lnTo>
                  <a:lnTo>
                    <a:pt x="775" y="715"/>
                  </a:lnTo>
                  <a:lnTo>
                    <a:pt x="739" y="728"/>
                  </a:lnTo>
                  <a:lnTo>
                    <a:pt x="694" y="742"/>
                  </a:lnTo>
                  <a:lnTo>
                    <a:pt x="642" y="756"/>
                  </a:lnTo>
                  <a:lnTo>
                    <a:pt x="585" y="771"/>
                  </a:lnTo>
                  <a:lnTo>
                    <a:pt x="522" y="787"/>
                  </a:lnTo>
                  <a:lnTo>
                    <a:pt x="457" y="801"/>
                  </a:lnTo>
                  <a:lnTo>
                    <a:pt x="393" y="814"/>
                  </a:lnTo>
                  <a:lnTo>
                    <a:pt x="328" y="823"/>
                  </a:lnTo>
                  <a:lnTo>
                    <a:pt x="267" y="829"/>
                  </a:lnTo>
                  <a:lnTo>
                    <a:pt x="210" y="831"/>
                  </a:lnTo>
                  <a:lnTo>
                    <a:pt x="159" y="828"/>
                  </a:lnTo>
                  <a:lnTo>
                    <a:pt x="117" y="817"/>
                  </a:lnTo>
                  <a:lnTo>
                    <a:pt x="84" y="801"/>
                  </a:lnTo>
                  <a:lnTo>
                    <a:pt x="63" y="776"/>
                  </a:lnTo>
                  <a:lnTo>
                    <a:pt x="48" y="743"/>
                  </a:lnTo>
                  <a:lnTo>
                    <a:pt x="36" y="704"/>
                  </a:lnTo>
                  <a:lnTo>
                    <a:pt x="24" y="661"/>
                  </a:lnTo>
                  <a:lnTo>
                    <a:pt x="15" y="612"/>
                  </a:lnTo>
                  <a:lnTo>
                    <a:pt x="7" y="559"/>
                  </a:lnTo>
                  <a:lnTo>
                    <a:pt x="3" y="504"/>
                  </a:lnTo>
                  <a:lnTo>
                    <a:pt x="0" y="448"/>
                  </a:lnTo>
                  <a:lnTo>
                    <a:pt x="1" y="390"/>
                  </a:lnTo>
                  <a:lnTo>
                    <a:pt x="6" y="334"/>
                  </a:lnTo>
                  <a:lnTo>
                    <a:pt x="13" y="278"/>
                  </a:lnTo>
                  <a:lnTo>
                    <a:pt x="24" y="225"/>
                  </a:lnTo>
                  <a:lnTo>
                    <a:pt x="39" y="176"/>
                  </a:lnTo>
                  <a:lnTo>
                    <a:pt x="55" y="131"/>
                  </a:lnTo>
                  <a:lnTo>
                    <a:pt x="79" y="92"/>
                  </a:lnTo>
                  <a:lnTo>
                    <a:pt x="106" y="57"/>
                  </a:lnTo>
                  <a:lnTo>
                    <a:pt x="138" y="32"/>
                  </a:lnTo>
                  <a:lnTo>
                    <a:pt x="181" y="12"/>
                  </a:lnTo>
                  <a:lnTo>
                    <a:pt x="243" y="3"/>
                  </a:lnTo>
                  <a:lnTo>
                    <a:pt x="318" y="0"/>
                  </a:lnTo>
                  <a:lnTo>
                    <a:pt x="406" y="3"/>
                  </a:lnTo>
                  <a:lnTo>
                    <a:pt x="505" y="10"/>
                  </a:lnTo>
                  <a:lnTo>
                    <a:pt x="609" y="26"/>
                  </a:lnTo>
                  <a:lnTo>
                    <a:pt x="717" y="45"/>
                  </a:lnTo>
                  <a:lnTo>
                    <a:pt x="825" y="68"/>
                  </a:lnTo>
                  <a:lnTo>
                    <a:pt x="931" y="95"/>
                  </a:lnTo>
                  <a:lnTo>
                    <a:pt x="1031" y="125"/>
                  </a:lnTo>
                  <a:lnTo>
                    <a:pt x="1124" y="156"/>
                  </a:lnTo>
                  <a:lnTo>
                    <a:pt x="1207" y="189"/>
                  </a:lnTo>
                  <a:lnTo>
                    <a:pt x="1276" y="223"/>
                  </a:lnTo>
                  <a:lnTo>
                    <a:pt x="1328" y="257"/>
                  </a:lnTo>
                  <a:lnTo>
                    <a:pt x="1361" y="292"/>
                  </a:lnTo>
                  <a:lnTo>
                    <a:pt x="1372" y="326"/>
                  </a:lnTo>
                  <a:lnTo>
                    <a:pt x="1364" y="359"/>
                  </a:lnTo>
                  <a:lnTo>
                    <a:pt x="1348" y="390"/>
                  </a:lnTo>
                  <a:lnTo>
                    <a:pt x="1324" y="421"/>
                  </a:lnTo>
                  <a:lnTo>
                    <a:pt x="1294" y="453"/>
                  </a:lnTo>
                  <a:lnTo>
                    <a:pt x="1256" y="482"/>
                  </a:lnTo>
                  <a:lnTo>
                    <a:pt x="1217" y="511"/>
                  </a:lnTo>
                  <a:lnTo>
                    <a:pt x="1172" y="539"/>
                  </a:lnTo>
                  <a:lnTo>
                    <a:pt x="1127" y="565"/>
                  </a:lnTo>
                  <a:lnTo>
                    <a:pt x="1079" y="590"/>
                  </a:lnTo>
                  <a:lnTo>
                    <a:pt x="1031" y="612"/>
                  </a:lnTo>
                  <a:lnTo>
                    <a:pt x="985" y="634"/>
                  </a:lnTo>
                  <a:lnTo>
                    <a:pt x="941" y="653"/>
                  </a:lnTo>
                  <a:lnTo>
                    <a:pt x="901" y="668"/>
                  </a:lnTo>
                  <a:lnTo>
                    <a:pt x="867" y="682"/>
                  </a:lnTo>
                  <a:lnTo>
                    <a:pt x="837" y="693"/>
                  </a:lnTo>
                  <a:lnTo>
                    <a:pt x="814" y="703"/>
                  </a:lnTo>
                  <a:lnTo>
                    <a:pt x="814" y="703"/>
                  </a:lnTo>
                  <a:close/>
                </a:path>
              </a:pathLst>
            </a:custGeom>
            <a:solidFill>
              <a:srgbClr val="E1DF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36" name="Freeform 148"/>
            <p:cNvSpPr>
              <a:spLocks/>
            </p:cNvSpPr>
            <p:nvPr/>
          </p:nvSpPr>
          <p:spPr bwMode="auto">
            <a:xfrm>
              <a:off x="3737" y="2492"/>
              <a:ext cx="394" cy="393"/>
            </a:xfrm>
            <a:custGeom>
              <a:avLst/>
              <a:gdLst/>
              <a:ahLst/>
              <a:cxnLst>
                <a:cxn ang="0">
                  <a:pos x="356" y="597"/>
                </a:cxn>
                <a:cxn ang="0">
                  <a:pos x="371" y="591"/>
                </a:cxn>
                <a:cxn ang="0">
                  <a:pos x="411" y="580"/>
                </a:cxn>
                <a:cxn ang="0">
                  <a:pos x="461" y="566"/>
                </a:cxn>
                <a:cxn ang="0">
                  <a:pos x="508" y="550"/>
                </a:cxn>
                <a:cxn ang="0">
                  <a:pos x="540" y="539"/>
                </a:cxn>
                <a:cxn ang="0">
                  <a:pos x="558" y="531"/>
                </a:cxn>
                <a:cxn ang="0">
                  <a:pos x="592" y="525"/>
                </a:cxn>
                <a:cxn ang="0">
                  <a:pos x="636" y="519"/>
                </a:cxn>
                <a:cxn ang="0">
                  <a:pos x="676" y="513"/>
                </a:cxn>
                <a:cxn ang="0">
                  <a:pos x="705" y="509"/>
                </a:cxn>
                <a:cxn ang="0">
                  <a:pos x="714" y="509"/>
                </a:cxn>
                <a:cxn ang="0">
                  <a:pos x="723" y="516"/>
                </a:cxn>
                <a:cxn ang="0">
                  <a:pos x="736" y="520"/>
                </a:cxn>
                <a:cxn ang="0">
                  <a:pos x="751" y="527"/>
                </a:cxn>
                <a:cxn ang="0">
                  <a:pos x="765" y="528"/>
                </a:cxn>
                <a:cxn ang="0">
                  <a:pos x="777" y="522"/>
                </a:cxn>
                <a:cxn ang="0">
                  <a:pos x="783" y="506"/>
                </a:cxn>
                <a:cxn ang="0">
                  <a:pos x="787" y="488"/>
                </a:cxn>
                <a:cxn ang="0">
                  <a:pos x="789" y="467"/>
                </a:cxn>
                <a:cxn ang="0">
                  <a:pos x="789" y="453"/>
                </a:cxn>
                <a:cxn ang="0">
                  <a:pos x="787" y="442"/>
                </a:cxn>
                <a:cxn ang="0">
                  <a:pos x="778" y="405"/>
                </a:cxn>
                <a:cxn ang="0">
                  <a:pos x="768" y="352"/>
                </a:cxn>
                <a:cxn ang="0">
                  <a:pos x="751" y="288"/>
                </a:cxn>
                <a:cxn ang="0">
                  <a:pos x="738" y="228"/>
                </a:cxn>
                <a:cxn ang="0">
                  <a:pos x="723" y="184"/>
                </a:cxn>
                <a:cxn ang="0">
                  <a:pos x="709" y="145"/>
                </a:cxn>
                <a:cxn ang="0">
                  <a:pos x="691" y="108"/>
                </a:cxn>
                <a:cxn ang="0">
                  <a:pos x="672" y="73"/>
                </a:cxn>
                <a:cxn ang="0">
                  <a:pos x="646" y="42"/>
                </a:cxn>
                <a:cxn ang="0">
                  <a:pos x="616" y="20"/>
                </a:cxn>
                <a:cxn ang="0">
                  <a:pos x="567" y="5"/>
                </a:cxn>
                <a:cxn ang="0">
                  <a:pos x="501" y="0"/>
                </a:cxn>
                <a:cxn ang="0">
                  <a:pos x="432" y="2"/>
                </a:cxn>
                <a:cxn ang="0">
                  <a:pos x="375" y="8"/>
                </a:cxn>
                <a:cxn ang="0">
                  <a:pos x="344" y="11"/>
                </a:cxn>
                <a:cxn ang="0">
                  <a:pos x="167" y="77"/>
                </a:cxn>
                <a:cxn ang="0">
                  <a:pos x="149" y="89"/>
                </a:cxn>
                <a:cxn ang="0">
                  <a:pos x="114" y="109"/>
                </a:cxn>
                <a:cxn ang="0">
                  <a:pos x="75" y="136"/>
                </a:cxn>
                <a:cxn ang="0">
                  <a:pos x="38" y="164"/>
                </a:cxn>
                <a:cxn ang="0">
                  <a:pos x="15" y="191"/>
                </a:cxn>
                <a:cxn ang="0">
                  <a:pos x="5" y="225"/>
                </a:cxn>
                <a:cxn ang="0">
                  <a:pos x="0" y="281"/>
                </a:cxn>
                <a:cxn ang="0">
                  <a:pos x="2" y="352"/>
                </a:cxn>
                <a:cxn ang="0">
                  <a:pos x="9" y="425"/>
                </a:cxn>
                <a:cxn ang="0">
                  <a:pos x="20" y="494"/>
                </a:cxn>
                <a:cxn ang="0">
                  <a:pos x="36" y="556"/>
                </a:cxn>
                <a:cxn ang="0">
                  <a:pos x="56" y="619"/>
                </a:cxn>
                <a:cxn ang="0">
                  <a:pos x="77" y="683"/>
                </a:cxn>
                <a:cxn ang="0">
                  <a:pos x="96" y="736"/>
                </a:cxn>
                <a:cxn ang="0">
                  <a:pos x="111" y="774"/>
                </a:cxn>
                <a:cxn ang="0">
                  <a:pos x="123" y="788"/>
                </a:cxn>
                <a:cxn ang="0">
                  <a:pos x="174" y="785"/>
                </a:cxn>
                <a:cxn ang="0">
                  <a:pos x="257" y="769"/>
                </a:cxn>
                <a:cxn ang="0">
                  <a:pos x="347" y="749"/>
                </a:cxn>
                <a:cxn ang="0">
                  <a:pos x="419" y="731"/>
                </a:cxn>
                <a:cxn ang="0">
                  <a:pos x="449" y="725"/>
                </a:cxn>
              </a:cxnLst>
              <a:rect l="0" t="0" r="r" b="b"/>
              <a:pathLst>
                <a:path w="789" h="788">
                  <a:moveTo>
                    <a:pt x="449" y="725"/>
                  </a:moveTo>
                  <a:lnTo>
                    <a:pt x="480" y="608"/>
                  </a:lnTo>
                  <a:lnTo>
                    <a:pt x="356" y="597"/>
                  </a:lnTo>
                  <a:lnTo>
                    <a:pt x="357" y="595"/>
                  </a:lnTo>
                  <a:lnTo>
                    <a:pt x="363" y="594"/>
                  </a:lnTo>
                  <a:lnTo>
                    <a:pt x="371" y="591"/>
                  </a:lnTo>
                  <a:lnTo>
                    <a:pt x="383" y="588"/>
                  </a:lnTo>
                  <a:lnTo>
                    <a:pt x="396" y="584"/>
                  </a:lnTo>
                  <a:lnTo>
                    <a:pt x="411" y="580"/>
                  </a:lnTo>
                  <a:lnTo>
                    <a:pt x="426" y="575"/>
                  </a:lnTo>
                  <a:lnTo>
                    <a:pt x="444" y="570"/>
                  </a:lnTo>
                  <a:lnTo>
                    <a:pt x="461" y="566"/>
                  </a:lnTo>
                  <a:lnTo>
                    <a:pt x="477" y="559"/>
                  </a:lnTo>
                  <a:lnTo>
                    <a:pt x="493" y="555"/>
                  </a:lnTo>
                  <a:lnTo>
                    <a:pt x="508" y="550"/>
                  </a:lnTo>
                  <a:lnTo>
                    <a:pt x="520" y="545"/>
                  </a:lnTo>
                  <a:lnTo>
                    <a:pt x="532" y="542"/>
                  </a:lnTo>
                  <a:lnTo>
                    <a:pt x="540" y="539"/>
                  </a:lnTo>
                  <a:lnTo>
                    <a:pt x="546" y="536"/>
                  </a:lnTo>
                  <a:lnTo>
                    <a:pt x="550" y="534"/>
                  </a:lnTo>
                  <a:lnTo>
                    <a:pt x="558" y="531"/>
                  </a:lnTo>
                  <a:lnTo>
                    <a:pt x="567" y="530"/>
                  </a:lnTo>
                  <a:lnTo>
                    <a:pt x="579" y="527"/>
                  </a:lnTo>
                  <a:lnTo>
                    <a:pt x="592" y="525"/>
                  </a:lnTo>
                  <a:lnTo>
                    <a:pt x="606" y="522"/>
                  </a:lnTo>
                  <a:lnTo>
                    <a:pt x="621" y="520"/>
                  </a:lnTo>
                  <a:lnTo>
                    <a:pt x="636" y="519"/>
                  </a:lnTo>
                  <a:lnTo>
                    <a:pt x="649" y="516"/>
                  </a:lnTo>
                  <a:lnTo>
                    <a:pt x="663" y="514"/>
                  </a:lnTo>
                  <a:lnTo>
                    <a:pt x="676" y="513"/>
                  </a:lnTo>
                  <a:lnTo>
                    <a:pt x="688" y="511"/>
                  </a:lnTo>
                  <a:lnTo>
                    <a:pt x="697" y="509"/>
                  </a:lnTo>
                  <a:lnTo>
                    <a:pt x="705" y="509"/>
                  </a:lnTo>
                  <a:lnTo>
                    <a:pt x="711" y="509"/>
                  </a:lnTo>
                  <a:lnTo>
                    <a:pt x="712" y="509"/>
                  </a:lnTo>
                  <a:lnTo>
                    <a:pt x="714" y="509"/>
                  </a:lnTo>
                  <a:lnTo>
                    <a:pt x="717" y="513"/>
                  </a:lnTo>
                  <a:lnTo>
                    <a:pt x="720" y="514"/>
                  </a:lnTo>
                  <a:lnTo>
                    <a:pt x="723" y="516"/>
                  </a:lnTo>
                  <a:lnTo>
                    <a:pt x="727" y="517"/>
                  </a:lnTo>
                  <a:lnTo>
                    <a:pt x="732" y="520"/>
                  </a:lnTo>
                  <a:lnTo>
                    <a:pt x="736" y="520"/>
                  </a:lnTo>
                  <a:lnTo>
                    <a:pt x="741" y="524"/>
                  </a:lnTo>
                  <a:lnTo>
                    <a:pt x="745" y="525"/>
                  </a:lnTo>
                  <a:lnTo>
                    <a:pt x="751" y="527"/>
                  </a:lnTo>
                  <a:lnTo>
                    <a:pt x="756" y="527"/>
                  </a:lnTo>
                  <a:lnTo>
                    <a:pt x="760" y="528"/>
                  </a:lnTo>
                  <a:lnTo>
                    <a:pt x="765" y="528"/>
                  </a:lnTo>
                  <a:lnTo>
                    <a:pt x="769" y="528"/>
                  </a:lnTo>
                  <a:lnTo>
                    <a:pt x="772" y="525"/>
                  </a:lnTo>
                  <a:lnTo>
                    <a:pt x="777" y="522"/>
                  </a:lnTo>
                  <a:lnTo>
                    <a:pt x="778" y="519"/>
                  </a:lnTo>
                  <a:lnTo>
                    <a:pt x="781" y="514"/>
                  </a:lnTo>
                  <a:lnTo>
                    <a:pt x="783" y="506"/>
                  </a:lnTo>
                  <a:lnTo>
                    <a:pt x="784" y="500"/>
                  </a:lnTo>
                  <a:lnTo>
                    <a:pt x="786" y="494"/>
                  </a:lnTo>
                  <a:lnTo>
                    <a:pt x="787" y="488"/>
                  </a:lnTo>
                  <a:lnTo>
                    <a:pt x="787" y="480"/>
                  </a:lnTo>
                  <a:lnTo>
                    <a:pt x="787" y="474"/>
                  </a:lnTo>
                  <a:lnTo>
                    <a:pt x="789" y="467"/>
                  </a:lnTo>
                  <a:lnTo>
                    <a:pt x="789" y="463"/>
                  </a:lnTo>
                  <a:lnTo>
                    <a:pt x="789" y="458"/>
                  </a:lnTo>
                  <a:lnTo>
                    <a:pt x="789" y="453"/>
                  </a:lnTo>
                  <a:lnTo>
                    <a:pt x="789" y="452"/>
                  </a:lnTo>
                  <a:lnTo>
                    <a:pt x="789" y="449"/>
                  </a:lnTo>
                  <a:lnTo>
                    <a:pt x="787" y="442"/>
                  </a:lnTo>
                  <a:lnTo>
                    <a:pt x="784" y="433"/>
                  </a:lnTo>
                  <a:lnTo>
                    <a:pt x="783" y="420"/>
                  </a:lnTo>
                  <a:lnTo>
                    <a:pt x="778" y="405"/>
                  </a:lnTo>
                  <a:lnTo>
                    <a:pt x="775" y="389"/>
                  </a:lnTo>
                  <a:lnTo>
                    <a:pt x="771" y="370"/>
                  </a:lnTo>
                  <a:lnTo>
                    <a:pt x="768" y="352"/>
                  </a:lnTo>
                  <a:lnTo>
                    <a:pt x="762" y="330"/>
                  </a:lnTo>
                  <a:lnTo>
                    <a:pt x="757" y="309"/>
                  </a:lnTo>
                  <a:lnTo>
                    <a:pt x="751" y="288"/>
                  </a:lnTo>
                  <a:lnTo>
                    <a:pt x="747" y="267"/>
                  </a:lnTo>
                  <a:lnTo>
                    <a:pt x="742" y="247"/>
                  </a:lnTo>
                  <a:lnTo>
                    <a:pt x="738" y="228"/>
                  </a:lnTo>
                  <a:lnTo>
                    <a:pt x="732" y="213"/>
                  </a:lnTo>
                  <a:lnTo>
                    <a:pt x="729" y="199"/>
                  </a:lnTo>
                  <a:lnTo>
                    <a:pt x="723" y="184"/>
                  </a:lnTo>
                  <a:lnTo>
                    <a:pt x="718" y="170"/>
                  </a:lnTo>
                  <a:lnTo>
                    <a:pt x="714" y="158"/>
                  </a:lnTo>
                  <a:lnTo>
                    <a:pt x="709" y="145"/>
                  </a:lnTo>
                  <a:lnTo>
                    <a:pt x="703" y="131"/>
                  </a:lnTo>
                  <a:lnTo>
                    <a:pt x="697" y="119"/>
                  </a:lnTo>
                  <a:lnTo>
                    <a:pt x="691" y="108"/>
                  </a:lnTo>
                  <a:lnTo>
                    <a:pt x="685" y="95"/>
                  </a:lnTo>
                  <a:lnTo>
                    <a:pt x="678" y="83"/>
                  </a:lnTo>
                  <a:lnTo>
                    <a:pt x="672" y="73"/>
                  </a:lnTo>
                  <a:lnTo>
                    <a:pt x="663" y="63"/>
                  </a:lnTo>
                  <a:lnTo>
                    <a:pt x="655" y="52"/>
                  </a:lnTo>
                  <a:lnTo>
                    <a:pt x="646" y="42"/>
                  </a:lnTo>
                  <a:lnTo>
                    <a:pt x="637" y="34"/>
                  </a:lnTo>
                  <a:lnTo>
                    <a:pt x="627" y="25"/>
                  </a:lnTo>
                  <a:lnTo>
                    <a:pt x="616" y="20"/>
                  </a:lnTo>
                  <a:lnTo>
                    <a:pt x="603" y="13"/>
                  </a:lnTo>
                  <a:lnTo>
                    <a:pt x="586" y="8"/>
                  </a:lnTo>
                  <a:lnTo>
                    <a:pt x="567" y="5"/>
                  </a:lnTo>
                  <a:lnTo>
                    <a:pt x="546" y="2"/>
                  </a:lnTo>
                  <a:lnTo>
                    <a:pt x="523" y="0"/>
                  </a:lnTo>
                  <a:lnTo>
                    <a:pt x="501" y="0"/>
                  </a:lnTo>
                  <a:lnTo>
                    <a:pt x="478" y="0"/>
                  </a:lnTo>
                  <a:lnTo>
                    <a:pt x="455" y="2"/>
                  </a:lnTo>
                  <a:lnTo>
                    <a:pt x="432" y="2"/>
                  </a:lnTo>
                  <a:lnTo>
                    <a:pt x="411" y="5"/>
                  </a:lnTo>
                  <a:lnTo>
                    <a:pt x="392" y="5"/>
                  </a:lnTo>
                  <a:lnTo>
                    <a:pt x="375" y="8"/>
                  </a:lnTo>
                  <a:lnTo>
                    <a:pt x="362" y="9"/>
                  </a:lnTo>
                  <a:lnTo>
                    <a:pt x="351" y="11"/>
                  </a:lnTo>
                  <a:lnTo>
                    <a:pt x="344" y="11"/>
                  </a:lnTo>
                  <a:lnTo>
                    <a:pt x="342" y="13"/>
                  </a:lnTo>
                  <a:lnTo>
                    <a:pt x="168" y="77"/>
                  </a:lnTo>
                  <a:lnTo>
                    <a:pt x="167" y="77"/>
                  </a:lnTo>
                  <a:lnTo>
                    <a:pt x="164" y="80"/>
                  </a:lnTo>
                  <a:lnTo>
                    <a:pt x="156" y="83"/>
                  </a:lnTo>
                  <a:lnTo>
                    <a:pt x="149" y="89"/>
                  </a:lnTo>
                  <a:lnTo>
                    <a:pt x="138" y="94"/>
                  </a:lnTo>
                  <a:lnTo>
                    <a:pt x="126" y="102"/>
                  </a:lnTo>
                  <a:lnTo>
                    <a:pt x="114" y="109"/>
                  </a:lnTo>
                  <a:lnTo>
                    <a:pt x="101" y="119"/>
                  </a:lnTo>
                  <a:lnTo>
                    <a:pt x="87" y="127"/>
                  </a:lnTo>
                  <a:lnTo>
                    <a:pt x="75" y="136"/>
                  </a:lnTo>
                  <a:lnTo>
                    <a:pt x="60" y="145"/>
                  </a:lnTo>
                  <a:lnTo>
                    <a:pt x="50" y="155"/>
                  </a:lnTo>
                  <a:lnTo>
                    <a:pt x="38" y="164"/>
                  </a:lnTo>
                  <a:lnTo>
                    <a:pt x="29" y="174"/>
                  </a:lnTo>
                  <a:lnTo>
                    <a:pt x="21" y="181"/>
                  </a:lnTo>
                  <a:lnTo>
                    <a:pt x="15" y="191"/>
                  </a:lnTo>
                  <a:lnTo>
                    <a:pt x="11" y="199"/>
                  </a:lnTo>
                  <a:lnTo>
                    <a:pt x="8" y="211"/>
                  </a:lnTo>
                  <a:lnTo>
                    <a:pt x="5" y="225"/>
                  </a:lnTo>
                  <a:lnTo>
                    <a:pt x="3" y="242"/>
                  </a:lnTo>
                  <a:lnTo>
                    <a:pt x="0" y="259"/>
                  </a:lnTo>
                  <a:lnTo>
                    <a:pt x="0" y="281"/>
                  </a:lnTo>
                  <a:lnTo>
                    <a:pt x="0" y="303"/>
                  </a:lnTo>
                  <a:lnTo>
                    <a:pt x="2" y="327"/>
                  </a:lnTo>
                  <a:lnTo>
                    <a:pt x="2" y="352"/>
                  </a:lnTo>
                  <a:lnTo>
                    <a:pt x="3" y="375"/>
                  </a:lnTo>
                  <a:lnTo>
                    <a:pt x="5" y="400"/>
                  </a:lnTo>
                  <a:lnTo>
                    <a:pt x="9" y="425"/>
                  </a:lnTo>
                  <a:lnTo>
                    <a:pt x="12" y="449"/>
                  </a:lnTo>
                  <a:lnTo>
                    <a:pt x="17" y="472"/>
                  </a:lnTo>
                  <a:lnTo>
                    <a:pt x="20" y="494"/>
                  </a:lnTo>
                  <a:lnTo>
                    <a:pt x="26" y="514"/>
                  </a:lnTo>
                  <a:lnTo>
                    <a:pt x="30" y="534"/>
                  </a:lnTo>
                  <a:lnTo>
                    <a:pt x="36" y="556"/>
                  </a:lnTo>
                  <a:lnTo>
                    <a:pt x="42" y="577"/>
                  </a:lnTo>
                  <a:lnTo>
                    <a:pt x="50" y="599"/>
                  </a:lnTo>
                  <a:lnTo>
                    <a:pt x="56" y="619"/>
                  </a:lnTo>
                  <a:lnTo>
                    <a:pt x="63" y="641"/>
                  </a:lnTo>
                  <a:lnTo>
                    <a:pt x="69" y="661"/>
                  </a:lnTo>
                  <a:lnTo>
                    <a:pt x="77" y="683"/>
                  </a:lnTo>
                  <a:lnTo>
                    <a:pt x="84" y="702"/>
                  </a:lnTo>
                  <a:lnTo>
                    <a:pt x="90" y="719"/>
                  </a:lnTo>
                  <a:lnTo>
                    <a:pt x="96" y="736"/>
                  </a:lnTo>
                  <a:lnTo>
                    <a:pt x="102" y="750"/>
                  </a:lnTo>
                  <a:lnTo>
                    <a:pt x="107" y="763"/>
                  </a:lnTo>
                  <a:lnTo>
                    <a:pt x="111" y="774"/>
                  </a:lnTo>
                  <a:lnTo>
                    <a:pt x="114" y="780"/>
                  </a:lnTo>
                  <a:lnTo>
                    <a:pt x="119" y="786"/>
                  </a:lnTo>
                  <a:lnTo>
                    <a:pt x="123" y="788"/>
                  </a:lnTo>
                  <a:lnTo>
                    <a:pt x="135" y="788"/>
                  </a:lnTo>
                  <a:lnTo>
                    <a:pt x="153" y="786"/>
                  </a:lnTo>
                  <a:lnTo>
                    <a:pt x="174" y="785"/>
                  </a:lnTo>
                  <a:lnTo>
                    <a:pt x="200" y="780"/>
                  </a:lnTo>
                  <a:lnTo>
                    <a:pt x="227" y="775"/>
                  </a:lnTo>
                  <a:lnTo>
                    <a:pt x="257" y="769"/>
                  </a:lnTo>
                  <a:lnTo>
                    <a:pt x="288" y="763"/>
                  </a:lnTo>
                  <a:lnTo>
                    <a:pt x="317" y="755"/>
                  </a:lnTo>
                  <a:lnTo>
                    <a:pt x="347" y="749"/>
                  </a:lnTo>
                  <a:lnTo>
                    <a:pt x="374" y="742"/>
                  </a:lnTo>
                  <a:lnTo>
                    <a:pt x="398" y="736"/>
                  </a:lnTo>
                  <a:lnTo>
                    <a:pt x="419" y="731"/>
                  </a:lnTo>
                  <a:lnTo>
                    <a:pt x="434" y="728"/>
                  </a:lnTo>
                  <a:lnTo>
                    <a:pt x="444" y="725"/>
                  </a:lnTo>
                  <a:lnTo>
                    <a:pt x="449" y="725"/>
                  </a:lnTo>
                  <a:lnTo>
                    <a:pt x="449" y="725"/>
                  </a:lnTo>
                  <a:close/>
                </a:path>
              </a:pathLst>
            </a:custGeom>
            <a:solidFill>
              <a:srgbClr val="4D9F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37" name="Freeform 149"/>
            <p:cNvSpPr>
              <a:spLocks/>
            </p:cNvSpPr>
            <p:nvPr/>
          </p:nvSpPr>
          <p:spPr bwMode="auto">
            <a:xfrm>
              <a:off x="3868" y="2514"/>
              <a:ext cx="119" cy="26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39"/>
                </a:cxn>
                <a:cxn ang="0">
                  <a:pos x="8" y="57"/>
                </a:cxn>
                <a:cxn ang="0">
                  <a:pos x="15" y="80"/>
                </a:cxn>
                <a:cxn ang="0">
                  <a:pos x="23" y="110"/>
                </a:cxn>
                <a:cxn ang="0">
                  <a:pos x="32" y="139"/>
                </a:cxn>
                <a:cxn ang="0">
                  <a:pos x="41" y="169"/>
                </a:cxn>
                <a:cxn ang="0">
                  <a:pos x="51" y="199"/>
                </a:cxn>
                <a:cxn ang="0">
                  <a:pos x="59" y="225"/>
                </a:cxn>
                <a:cxn ang="0">
                  <a:pos x="68" y="264"/>
                </a:cxn>
                <a:cxn ang="0">
                  <a:pos x="77" y="313"/>
                </a:cxn>
                <a:cxn ang="0">
                  <a:pos x="87" y="366"/>
                </a:cxn>
                <a:cxn ang="0">
                  <a:pos x="96" y="418"/>
                </a:cxn>
                <a:cxn ang="0">
                  <a:pos x="105" y="464"/>
                </a:cxn>
                <a:cxn ang="0">
                  <a:pos x="110" y="500"/>
                </a:cxn>
                <a:cxn ang="0">
                  <a:pos x="114" y="521"/>
                </a:cxn>
                <a:cxn ang="0">
                  <a:pos x="240" y="502"/>
                </a:cxn>
                <a:cxn ang="0">
                  <a:pos x="238" y="496"/>
                </a:cxn>
                <a:cxn ang="0">
                  <a:pos x="237" y="479"/>
                </a:cxn>
                <a:cxn ang="0">
                  <a:pos x="234" y="452"/>
                </a:cxn>
                <a:cxn ang="0">
                  <a:pos x="232" y="421"/>
                </a:cxn>
                <a:cxn ang="0">
                  <a:pos x="228" y="386"/>
                </a:cxn>
                <a:cxn ang="0">
                  <a:pos x="226" y="354"/>
                </a:cxn>
                <a:cxn ang="0">
                  <a:pos x="223" y="324"/>
                </a:cxn>
                <a:cxn ang="0">
                  <a:pos x="223" y="299"/>
                </a:cxn>
                <a:cxn ang="0">
                  <a:pos x="223" y="274"/>
                </a:cxn>
                <a:cxn ang="0">
                  <a:pos x="225" y="241"/>
                </a:cxn>
                <a:cxn ang="0">
                  <a:pos x="226" y="200"/>
                </a:cxn>
                <a:cxn ang="0">
                  <a:pos x="226" y="160"/>
                </a:cxn>
                <a:cxn ang="0">
                  <a:pos x="220" y="119"/>
                </a:cxn>
                <a:cxn ang="0">
                  <a:pos x="211" y="80"/>
                </a:cxn>
                <a:cxn ang="0">
                  <a:pos x="194" y="47"/>
                </a:cxn>
                <a:cxn ang="0">
                  <a:pos x="168" y="24"/>
                </a:cxn>
                <a:cxn ang="0">
                  <a:pos x="135" y="8"/>
                </a:cxn>
                <a:cxn ang="0">
                  <a:pos x="105" y="2"/>
                </a:cxn>
                <a:cxn ang="0">
                  <a:pos x="77" y="2"/>
                </a:cxn>
                <a:cxn ang="0">
                  <a:pos x="51" y="7"/>
                </a:cxn>
                <a:cxn ang="0">
                  <a:pos x="30" y="13"/>
                </a:cxn>
                <a:cxn ang="0">
                  <a:pos x="14" y="21"/>
                </a:cxn>
                <a:cxn ang="0">
                  <a:pos x="3" y="25"/>
                </a:cxn>
                <a:cxn ang="0">
                  <a:pos x="0" y="28"/>
                </a:cxn>
              </a:cxnLst>
              <a:rect l="0" t="0" r="r" b="b"/>
              <a:pathLst>
                <a:path w="240" h="524">
                  <a:moveTo>
                    <a:pt x="0" y="28"/>
                  </a:moveTo>
                  <a:lnTo>
                    <a:pt x="0" y="28"/>
                  </a:lnTo>
                  <a:lnTo>
                    <a:pt x="2" y="33"/>
                  </a:lnTo>
                  <a:lnTo>
                    <a:pt x="2" y="39"/>
                  </a:lnTo>
                  <a:lnTo>
                    <a:pt x="5" y="47"/>
                  </a:lnTo>
                  <a:lnTo>
                    <a:pt x="8" y="57"/>
                  </a:lnTo>
                  <a:lnTo>
                    <a:pt x="11" y="69"/>
                  </a:lnTo>
                  <a:lnTo>
                    <a:pt x="15" y="80"/>
                  </a:lnTo>
                  <a:lnTo>
                    <a:pt x="20" y="96"/>
                  </a:lnTo>
                  <a:lnTo>
                    <a:pt x="23" y="110"/>
                  </a:lnTo>
                  <a:lnTo>
                    <a:pt x="27" y="124"/>
                  </a:lnTo>
                  <a:lnTo>
                    <a:pt x="32" y="139"/>
                  </a:lnTo>
                  <a:lnTo>
                    <a:pt x="36" y="155"/>
                  </a:lnTo>
                  <a:lnTo>
                    <a:pt x="41" y="169"/>
                  </a:lnTo>
                  <a:lnTo>
                    <a:pt x="45" y="183"/>
                  </a:lnTo>
                  <a:lnTo>
                    <a:pt x="51" y="199"/>
                  </a:lnTo>
                  <a:lnTo>
                    <a:pt x="56" y="211"/>
                  </a:lnTo>
                  <a:lnTo>
                    <a:pt x="59" y="225"/>
                  </a:lnTo>
                  <a:lnTo>
                    <a:pt x="63" y="244"/>
                  </a:lnTo>
                  <a:lnTo>
                    <a:pt x="68" y="264"/>
                  </a:lnTo>
                  <a:lnTo>
                    <a:pt x="72" y="288"/>
                  </a:lnTo>
                  <a:lnTo>
                    <a:pt x="77" y="313"/>
                  </a:lnTo>
                  <a:lnTo>
                    <a:pt x="83" y="339"/>
                  </a:lnTo>
                  <a:lnTo>
                    <a:pt x="87" y="366"/>
                  </a:lnTo>
                  <a:lnTo>
                    <a:pt x="93" y="393"/>
                  </a:lnTo>
                  <a:lnTo>
                    <a:pt x="96" y="418"/>
                  </a:lnTo>
                  <a:lnTo>
                    <a:pt x="101" y="443"/>
                  </a:lnTo>
                  <a:lnTo>
                    <a:pt x="105" y="464"/>
                  </a:lnTo>
                  <a:lnTo>
                    <a:pt x="108" y="485"/>
                  </a:lnTo>
                  <a:lnTo>
                    <a:pt x="110" y="500"/>
                  </a:lnTo>
                  <a:lnTo>
                    <a:pt x="113" y="513"/>
                  </a:lnTo>
                  <a:lnTo>
                    <a:pt x="114" y="521"/>
                  </a:lnTo>
                  <a:lnTo>
                    <a:pt x="116" y="524"/>
                  </a:lnTo>
                  <a:lnTo>
                    <a:pt x="240" y="502"/>
                  </a:lnTo>
                  <a:lnTo>
                    <a:pt x="238" y="500"/>
                  </a:lnTo>
                  <a:lnTo>
                    <a:pt x="238" y="496"/>
                  </a:lnTo>
                  <a:lnTo>
                    <a:pt x="238" y="488"/>
                  </a:lnTo>
                  <a:lnTo>
                    <a:pt x="237" y="479"/>
                  </a:lnTo>
                  <a:lnTo>
                    <a:pt x="235" y="466"/>
                  </a:lnTo>
                  <a:lnTo>
                    <a:pt x="234" y="452"/>
                  </a:lnTo>
                  <a:lnTo>
                    <a:pt x="234" y="436"/>
                  </a:lnTo>
                  <a:lnTo>
                    <a:pt x="232" y="421"/>
                  </a:lnTo>
                  <a:lnTo>
                    <a:pt x="229" y="404"/>
                  </a:lnTo>
                  <a:lnTo>
                    <a:pt x="228" y="386"/>
                  </a:lnTo>
                  <a:lnTo>
                    <a:pt x="226" y="369"/>
                  </a:lnTo>
                  <a:lnTo>
                    <a:pt x="226" y="354"/>
                  </a:lnTo>
                  <a:lnTo>
                    <a:pt x="223" y="338"/>
                  </a:lnTo>
                  <a:lnTo>
                    <a:pt x="223" y="324"/>
                  </a:lnTo>
                  <a:lnTo>
                    <a:pt x="223" y="310"/>
                  </a:lnTo>
                  <a:lnTo>
                    <a:pt x="223" y="299"/>
                  </a:lnTo>
                  <a:lnTo>
                    <a:pt x="222" y="288"/>
                  </a:lnTo>
                  <a:lnTo>
                    <a:pt x="223" y="274"/>
                  </a:lnTo>
                  <a:lnTo>
                    <a:pt x="223" y="257"/>
                  </a:lnTo>
                  <a:lnTo>
                    <a:pt x="225" y="241"/>
                  </a:lnTo>
                  <a:lnTo>
                    <a:pt x="226" y="221"/>
                  </a:lnTo>
                  <a:lnTo>
                    <a:pt x="226" y="200"/>
                  </a:lnTo>
                  <a:lnTo>
                    <a:pt x="226" y="180"/>
                  </a:lnTo>
                  <a:lnTo>
                    <a:pt x="226" y="160"/>
                  </a:lnTo>
                  <a:lnTo>
                    <a:pt x="223" y="139"/>
                  </a:lnTo>
                  <a:lnTo>
                    <a:pt x="220" y="119"/>
                  </a:lnTo>
                  <a:lnTo>
                    <a:pt x="217" y="99"/>
                  </a:lnTo>
                  <a:lnTo>
                    <a:pt x="211" y="80"/>
                  </a:lnTo>
                  <a:lnTo>
                    <a:pt x="204" y="63"/>
                  </a:lnTo>
                  <a:lnTo>
                    <a:pt x="194" y="47"/>
                  </a:lnTo>
                  <a:lnTo>
                    <a:pt x="182" y="33"/>
                  </a:lnTo>
                  <a:lnTo>
                    <a:pt x="168" y="24"/>
                  </a:lnTo>
                  <a:lnTo>
                    <a:pt x="152" y="14"/>
                  </a:lnTo>
                  <a:lnTo>
                    <a:pt x="135" y="8"/>
                  </a:lnTo>
                  <a:lnTo>
                    <a:pt x="120" y="3"/>
                  </a:lnTo>
                  <a:lnTo>
                    <a:pt x="105" y="2"/>
                  </a:lnTo>
                  <a:lnTo>
                    <a:pt x="90" y="0"/>
                  </a:lnTo>
                  <a:lnTo>
                    <a:pt x="77" y="2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1" y="8"/>
                  </a:lnTo>
                  <a:lnTo>
                    <a:pt x="30" y="13"/>
                  </a:lnTo>
                  <a:lnTo>
                    <a:pt x="21" y="16"/>
                  </a:lnTo>
                  <a:lnTo>
                    <a:pt x="14" y="21"/>
                  </a:lnTo>
                  <a:lnTo>
                    <a:pt x="8" y="22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FEB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38" name="Freeform 150"/>
            <p:cNvSpPr>
              <a:spLocks/>
            </p:cNvSpPr>
            <p:nvPr/>
          </p:nvSpPr>
          <p:spPr bwMode="auto">
            <a:xfrm>
              <a:off x="3998" y="2470"/>
              <a:ext cx="45" cy="44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" y="47"/>
                </a:cxn>
                <a:cxn ang="0">
                  <a:pos x="4" y="51"/>
                </a:cxn>
                <a:cxn ang="0">
                  <a:pos x="6" y="55"/>
                </a:cxn>
                <a:cxn ang="0">
                  <a:pos x="9" y="58"/>
                </a:cxn>
                <a:cxn ang="0">
                  <a:pos x="13" y="61"/>
                </a:cxn>
                <a:cxn ang="0">
                  <a:pos x="18" y="65"/>
                </a:cxn>
                <a:cxn ang="0">
                  <a:pos x="21" y="69"/>
                </a:cxn>
                <a:cxn ang="0">
                  <a:pos x="24" y="72"/>
                </a:cxn>
                <a:cxn ang="0">
                  <a:pos x="28" y="75"/>
                </a:cxn>
                <a:cxn ang="0">
                  <a:pos x="31" y="78"/>
                </a:cxn>
                <a:cxn ang="0">
                  <a:pos x="36" y="81"/>
                </a:cxn>
                <a:cxn ang="0">
                  <a:pos x="39" y="83"/>
                </a:cxn>
                <a:cxn ang="0">
                  <a:pos x="42" y="86"/>
                </a:cxn>
                <a:cxn ang="0">
                  <a:pos x="46" y="87"/>
                </a:cxn>
                <a:cxn ang="0">
                  <a:pos x="49" y="86"/>
                </a:cxn>
                <a:cxn ang="0">
                  <a:pos x="52" y="86"/>
                </a:cxn>
                <a:cxn ang="0">
                  <a:pos x="57" y="84"/>
                </a:cxn>
                <a:cxn ang="0">
                  <a:pos x="60" y="83"/>
                </a:cxn>
                <a:cxn ang="0">
                  <a:pos x="64" y="81"/>
                </a:cxn>
                <a:cxn ang="0">
                  <a:pos x="67" y="78"/>
                </a:cxn>
                <a:cxn ang="0">
                  <a:pos x="72" y="76"/>
                </a:cxn>
                <a:cxn ang="0">
                  <a:pos x="76" y="73"/>
                </a:cxn>
                <a:cxn ang="0">
                  <a:pos x="79" y="69"/>
                </a:cxn>
                <a:cxn ang="0">
                  <a:pos x="82" y="65"/>
                </a:cxn>
                <a:cxn ang="0">
                  <a:pos x="85" y="61"/>
                </a:cxn>
                <a:cxn ang="0">
                  <a:pos x="87" y="58"/>
                </a:cxn>
                <a:cxn ang="0">
                  <a:pos x="88" y="53"/>
                </a:cxn>
                <a:cxn ang="0">
                  <a:pos x="90" y="48"/>
                </a:cxn>
                <a:cxn ang="0">
                  <a:pos x="90" y="44"/>
                </a:cxn>
                <a:cxn ang="0">
                  <a:pos x="90" y="40"/>
                </a:cxn>
                <a:cxn ang="0">
                  <a:pos x="87" y="34"/>
                </a:cxn>
                <a:cxn ang="0">
                  <a:pos x="85" y="30"/>
                </a:cxn>
                <a:cxn ang="0">
                  <a:pos x="84" y="25"/>
                </a:cxn>
                <a:cxn ang="0">
                  <a:pos x="82" y="22"/>
                </a:cxn>
                <a:cxn ang="0">
                  <a:pos x="76" y="15"/>
                </a:cxn>
                <a:cxn ang="0">
                  <a:pos x="72" y="9"/>
                </a:cxn>
                <a:cxn ang="0">
                  <a:pos x="67" y="5"/>
                </a:cxn>
                <a:cxn ang="0">
                  <a:pos x="63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47"/>
                </a:cxn>
                <a:cxn ang="0">
                  <a:pos x="0" y="47"/>
                </a:cxn>
              </a:cxnLst>
              <a:rect l="0" t="0" r="r" b="b"/>
              <a:pathLst>
                <a:path w="90" h="87">
                  <a:moveTo>
                    <a:pt x="0" y="47"/>
                  </a:moveTo>
                  <a:lnTo>
                    <a:pt x="1" y="47"/>
                  </a:lnTo>
                  <a:lnTo>
                    <a:pt x="4" y="51"/>
                  </a:lnTo>
                  <a:lnTo>
                    <a:pt x="6" y="55"/>
                  </a:lnTo>
                  <a:lnTo>
                    <a:pt x="9" y="58"/>
                  </a:lnTo>
                  <a:lnTo>
                    <a:pt x="13" y="61"/>
                  </a:lnTo>
                  <a:lnTo>
                    <a:pt x="18" y="65"/>
                  </a:lnTo>
                  <a:lnTo>
                    <a:pt x="21" y="69"/>
                  </a:lnTo>
                  <a:lnTo>
                    <a:pt x="24" y="72"/>
                  </a:lnTo>
                  <a:lnTo>
                    <a:pt x="28" y="75"/>
                  </a:lnTo>
                  <a:lnTo>
                    <a:pt x="31" y="78"/>
                  </a:lnTo>
                  <a:lnTo>
                    <a:pt x="36" y="81"/>
                  </a:lnTo>
                  <a:lnTo>
                    <a:pt x="39" y="83"/>
                  </a:lnTo>
                  <a:lnTo>
                    <a:pt x="42" y="86"/>
                  </a:lnTo>
                  <a:lnTo>
                    <a:pt x="46" y="87"/>
                  </a:lnTo>
                  <a:lnTo>
                    <a:pt x="49" y="86"/>
                  </a:lnTo>
                  <a:lnTo>
                    <a:pt x="52" y="86"/>
                  </a:lnTo>
                  <a:lnTo>
                    <a:pt x="57" y="84"/>
                  </a:lnTo>
                  <a:lnTo>
                    <a:pt x="60" y="83"/>
                  </a:lnTo>
                  <a:lnTo>
                    <a:pt x="64" y="81"/>
                  </a:lnTo>
                  <a:lnTo>
                    <a:pt x="67" y="78"/>
                  </a:lnTo>
                  <a:lnTo>
                    <a:pt x="72" y="76"/>
                  </a:lnTo>
                  <a:lnTo>
                    <a:pt x="76" y="73"/>
                  </a:lnTo>
                  <a:lnTo>
                    <a:pt x="79" y="69"/>
                  </a:lnTo>
                  <a:lnTo>
                    <a:pt x="82" y="65"/>
                  </a:lnTo>
                  <a:lnTo>
                    <a:pt x="85" y="61"/>
                  </a:lnTo>
                  <a:lnTo>
                    <a:pt x="87" y="58"/>
                  </a:lnTo>
                  <a:lnTo>
                    <a:pt x="88" y="53"/>
                  </a:lnTo>
                  <a:lnTo>
                    <a:pt x="90" y="48"/>
                  </a:lnTo>
                  <a:lnTo>
                    <a:pt x="90" y="44"/>
                  </a:lnTo>
                  <a:lnTo>
                    <a:pt x="90" y="40"/>
                  </a:lnTo>
                  <a:lnTo>
                    <a:pt x="87" y="34"/>
                  </a:lnTo>
                  <a:lnTo>
                    <a:pt x="85" y="30"/>
                  </a:lnTo>
                  <a:lnTo>
                    <a:pt x="84" y="25"/>
                  </a:lnTo>
                  <a:lnTo>
                    <a:pt x="82" y="22"/>
                  </a:lnTo>
                  <a:lnTo>
                    <a:pt x="76" y="15"/>
                  </a:lnTo>
                  <a:lnTo>
                    <a:pt x="72" y="9"/>
                  </a:lnTo>
                  <a:lnTo>
                    <a:pt x="67" y="5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39" name="Freeform 151"/>
            <p:cNvSpPr>
              <a:spLocks/>
            </p:cNvSpPr>
            <p:nvPr/>
          </p:nvSpPr>
          <p:spPr bwMode="auto">
            <a:xfrm>
              <a:off x="3998" y="2786"/>
              <a:ext cx="328" cy="179"/>
            </a:xfrm>
            <a:custGeom>
              <a:avLst/>
              <a:gdLst/>
              <a:ahLst/>
              <a:cxnLst>
                <a:cxn ang="0">
                  <a:pos x="36" y="139"/>
                </a:cxn>
                <a:cxn ang="0">
                  <a:pos x="22" y="149"/>
                </a:cxn>
                <a:cxn ang="0">
                  <a:pos x="9" y="158"/>
                </a:cxn>
                <a:cxn ang="0">
                  <a:pos x="1" y="166"/>
                </a:cxn>
                <a:cxn ang="0">
                  <a:pos x="1" y="167"/>
                </a:cxn>
                <a:cxn ang="0">
                  <a:pos x="13" y="172"/>
                </a:cxn>
                <a:cxn ang="0">
                  <a:pos x="36" y="180"/>
                </a:cxn>
                <a:cxn ang="0">
                  <a:pos x="64" y="192"/>
                </a:cxn>
                <a:cxn ang="0">
                  <a:pos x="97" y="208"/>
                </a:cxn>
                <a:cxn ang="0">
                  <a:pos x="130" y="224"/>
                </a:cxn>
                <a:cxn ang="0">
                  <a:pos x="160" y="239"/>
                </a:cxn>
                <a:cxn ang="0">
                  <a:pos x="184" y="256"/>
                </a:cxn>
                <a:cxn ang="0">
                  <a:pos x="201" y="271"/>
                </a:cxn>
                <a:cxn ang="0">
                  <a:pos x="219" y="286"/>
                </a:cxn>
                <a:cxn ang="0">
                  <a:pos x="241" y="302"/>
                </a:cxn>
                <a:cxn ang="0">
                  <a:pos x="264" y="317"/>
                </a:cxn>
                <a:cxn ang="0">
                  <a:pos x="285" y="331"/>
                </a:cxn>
                <a:cxn ang="0">
                  <a:pos x="303" y="342"/>
                </a:cxn>
                <a:cxn ang="0">
                  <a:pos x="318" y="352"/>
                </a:cxn>
                <a:cxn ang="0">
                  <a:pos x="325" y="356"/>
                </a:cxn>
                <a:cxn ang="0">
                  <a:pos x="328" y="356"/>
                </a:cxn>
                <a:cxn ang="0">
                  <a:pos x="336" y="350"/>
                </a:cxn>
                <a:cxn ang="0">
                  <a:pos x="351" y="341"/>
                </a:cxn>
                <a:cxn ang="0">
                  <a:pos x="370" y="328"/>
                </a:cxn>
                <a:cxn ang="0">
                  <a:pos x="391" y="314"/>
                </a:cxn>
                <a:cxn ang="0">
                  <a:pos x="412" y="300"/>
                </a:cxn>
                <a:cxn ang="0">
                  <a:pos x="432" y="288"/>
                </a:cxn>
                <a:cxn ang="0">
                  <a:pos x="447" y="278"/>
                </a:cxn>
                <a:cxn ang="0">
                  <a:pos x="457" y="274"/>
                </a:cxn>
                <a:cxn ang="0">
                  <a:pos x="478" y="264"/>
                </a:cxn>
                <a:cxn ang="0">
                  <a:pos x="508" y="253"/>
                </a:cxn>
                <a:cxn ang="0">
                  <a:pos x="544" y="241"/>
                </a:cxn>
                <a:cxn ang="0">
                  <a:pos x="580" y="227"/>
                </a:cxn>
                <a:cxn ang="0">
                  <a:pos x="613" y="216"/>
                </a:cxn>
                <a:cxn ang="0">
                  <a:pos x="639" y="206"/>
                </a:cxn>
                <a:cxn ang="0">
                  <a:pos x="655" y="200"/>
                </a:cxn>
                <a:cxn ang="0">
                  <a:pos x="657" y="199"/>
                </a:cxn>
                <a:cxn ang="0">
                  <a:pos x="655" y="194"/>
                </a:cxn>
                <a:cxn ang="0">
                  <a:pos x="649" y="185"/>
                </a:cxn>
                <a:cxn ang="0">
                  <a:pos x="640" y="172"/>
                </a:cxn>
                <a:cxn ang="0">
                  <a:pos x="622" y="155"/>
                </a:cxn>
                <a:cxn ang="0">
                  <a:pos x="597" y="135"/>
                </a:cxn>
                <a:cxn ang="0">
                  <a:pos x="561" y="113"/>
                </a:cxn>
                <a:cxn ang="0">
                  <a:pos x="514" y="88"/>
                </a:cxn>
                <a:cxn ang="0">
                  <a:pos x="456" y="63"/>
                </a:cxn>
                <a:cxn ang="0">
                  <a:pos x="399" y="42"/>
                </a:cxn>
                <a:cxn ang="0">
                  <a:pos x="351" y="27"/>
                </a:cxn>
                <a:cxn ang="0">
                  <a:pos x="309" y="14"/>
                </a:cxn>
                <a:cxn ang="0">
                  <a:pos x="276" y="8"/>
                </a:cxn>
                <a:cxn ang="0">
                  <a:pos x="249" y="3"/>
                </a:cxn>
                <a:cxn ang="0">
                  <a:pos x="232" y="0"/>
                </a:cxn>
                <a:cxn ang="0">
                  <a:pos x="223" y="0"/>
                </a:cxn>
                <a:cxn ang="0">
                  <a:pos x="148" y="50"/>
                </a:cxn>
                <a:cxn ang="0">
                  <a:pos x="42" y="136"/>
                </a:cxn>
              </a:cxnLst>
              <a:rect l="0" t="0" r="r" b="b"/>
              <a:pathLst>
                <a:path w="657" h="358">
                  <a:moveTo>
                    <a:pt x="42" y="136"/>
                  </a:moveTo>
                  <a:lnTo>
                    <a:pt x="36" y="139"/>
                  </a:lnTo>
                  <a:lnTo>
                    <a:pt x="30" y="142"/>
                  </a:lnTo>
                  <a:lnTo>
                    <a:pt x="22" y="149"/>
                  </a:lnTo>
                  <a:lnTo>
                    <a:pt x="16" y="153"/>
                  </a:lnTo>
                  <a:lnTo>
                    <a:pt x="9" y="158"/>
                  </a:lnTo>
                  <a:lnTo>
                    <a:pt x="4" y="163"/>
                  </a:lnTo>
                  <a:lnTo>
                    <a:pt x="1" y="166"/>
                  </a:lnTo>
                  <a:lnTo>
                    <a:pt x="0" y="167"/>
                  </a:lnTo>
                  <a:lnTo>
                    <a:pt x="1" y="167"/>
                  </a:lnTo>
                  <a:lnTo>
                    <a:pt x="6" y="169"/>
                  </a:lnTo>
                  <a:lnTo>
                    <a:pt x="13" y="172"/>
                  </a:lnTo>
                  <a:lnTo>
                    <a:pt x="24" y="177"/>
                  </a:lnTo>
                  <a:lnTo>
                    <a:pt x="36" y="180"/>
                  </a:lnTo>
                  <a:lnTo>
                    <a:pt x="49" y="186"/>
                  </a:lnTo>
                  <a:lnTo>
                    <a:pt x="64" y="192"/>
                  </a:lnTo>
                  <a:lnTo>
                    <a:pt x="82" y="202"/>
                  </a:lnTo>
                  <a:lnTo>
                    <a:pt x="97" y="208"/>
                  </a:lnTo>
                  <a:lnTo>
                    <a:pt x="114" y="216"/>
                  </a:lnTo>
                  <a:lnTo>
                    <a:pt x="130" y="224"/>
                  </a:lnTo>
                  <a:lnTo>
                    <a:pt x="145" y="233"/>
                  </a:lnTo>
                  <a:lnTo>
                    <a:pt x="160" y="239"/>
                  </a:lnTo>
                  <a:lnTo>
                    <a:pt x="174" y="249"/>
                  </a:lnTo>
                  <a:lnTo>
                    <a:pt x="184" y="256"/>
                  </a:lnTo>
                  <a:lnTo>
                    <a:pt x="193" y="264"/>
                  </a:lnTo>
                  <a:lnTo>
                    <a:pt x="201" y="271"/>
                  </a:lnTo>
                  <a:lnTo>
                    <a:pt x="210" y="278"/>
                  </a:lnTo>
                  <a:lnTo>
                    <a:pt x="219" y="286"/>
                  </a:lnTo>
                  <a:lnTo>
                    <a:pt x="231" y="294"/>
                  </a:lnTo>
                  <a:lnTo>
                    <a:pt x="241" y="302"/>
                  </a:lnTo>
                  <a:lnTo>
                    <a:pt x="253" y="310"/>
                  </a:lnTo>
                  <a:lnTo>
                    <a:pt x="264" y="317"/>
                  </a:lnTo>
                  <a:lnTo>
                    <a:pt x="274" y="325"/>
                  </a:lnTo>
                  <a:lnTo>
                    <a:pt x="285" y="331"/>
                  </a:lnTo>
                  <a:lnTo>
                    <a:pt x="294" y="338"/>
                  </a:lnTo>
                  <a:lnTo>
                    <a:pt x="303" y="342"/>
                  </a:lnTo>
                  <a:lnTo>
                    <a:pt x="312" y="349"/>
                  </a:lnTo>
                  <a:lnTo>
                    <a:pt x="318" y="352"/>
                  </a:lnTo>
                  <a:lnTo>
                    <a:pt x="322" y="355"/>
                  </a:lnTo>
                  <a:lnTo>
                    <a:pt x="325" y="356"/>
                  </a:lnTo>
                  <a:lnTo>
                    <a:pt x="327" y="358"/>
                  </a:lnTo>
                  <a:lnTo>
                    <a:pt x="328" y="356"/>
                  </a:lnTo>
                  <a:lnTo>
                    <a:pt x="331" y="355"/>
                  </a:lnTo>
                  <a:lnTo>
                    <a:pt x="336" y="350"/>
                  </a:lnTo>
                  <a:lnTo>
                    <a:pt x="343" y="347"/>
                  </a:lnTo>
                  <a:lnTo>
                    <a:pt x="351" y="341"/>
                  </a:lnTo>
                  <a:lnTo>
                    <a:pt x="360" y="335"/>
                  </a:lnTo>
                  <a:lnTo>
                    <a:pt x="370" y="328"/>
                  </a:lnTo>
                  <a:lnTo>
                    <a:pt x="381" y="321"/>
                  </a:lnTo>
                  <a:lnTo>
                    <a:pt x="391" y="314"/>
                  </a:lnTo>
                  <a:lnTo>
                    <a:pt x="402" y="306"/>
                  </a:lnTo>
                  <a:lnTo>
                    <a:pt x="412" y="300"/>
                  </a:lnTo>
                  <a:lnTo>
                    <a:pt x="423" y="294"/>
                  </a:lnTo>
                  <a:lnTo>
                    <a:pt x="432" y="288"/>
                  </a:lnTo>
                  <a:lnTo>
                    <a:pt x="441" y="283"/>
                  </a:lnTo>
                  <a:lnTo>
                    <a:pt x="447" y="278"/>
                  </a:lnTo>
                  <a:lnTo>
                    <a:pt x="453" y="277"/>
                  </a:lnTo>
                  <a:lnTo>
                    <a:pt x="457" y="274"/>
                  </a:lnTo>
                  <a:lnTo>
                    <a:pt x="468" y="269"/>
                  </a:lnTo>
                  <a:lnTo>
                    <a:pt x="478" y="264"/>
                  </a:lnTo>
                  <a:lnTo>
                    <a:pt x="493" y="260"/>
                  </a:lnTo>
                  <a:lnTo>
                    <a:pt x="508" y="253"/>
                  </a:lnTo>
                  <a:lnTo>
                    <a:pt x="526" y="247"/>
                  </a:lnTo>
                  <a:lnTo>
                    <a:pt x="544" y="241"/>
                  </a:lnTo>
                  <a:lnTo>
                    <a:pt x="562" y="235"/>
                  </a:lnTo>
                  <a:lnTo>
                    <a:pt x="580" y="227"/>
                  </a:lnTo>
                  <a:lnTo>
                    <a:pt x="597" y="222"/>
                  </a:lnTo>
                  <a:lnTo>
                    <a:pt x="613" y="216"/>
                  </a:lnTo>
                  <a:lnTo>
                    <a:pt x="628" y="211"/>
                  </a:lnTo>
                  <a:lnTo>
                    <a:pt x="639" y="206"/>
                  </a:lnTo>
                  <a:lnTo>
                    <a:pt x="649" y="203"/>
                  </a:lnTo>
                  <a:lnTo>
                    <a:pt x="655" y="200"/>
                  </a:lnTo>
                  <a:lnTo>
                    <a:pt x="657" y="200"/>
                  </a:lnTo>
                  <a:lnTo>
                    <a:pt x="657" y="199"/>
                  </a:lnTo>
                  <a:lnTo>
                    <a:pt x="655" y="197"/>
                  </a:lnTo>
                  <a:lnTo>
                    <a:pt x="655" y="194"/>
                  </a:lnTo>
                  <a:lnTo>
                    <a:pt x="654" y="191"/>
                  </a:lnTo>
                  <a:lnTo>
                    <a:pt x="649" y="185"/>
                  </a:lnTo>
                  <a:lnTo>
                    <a:pt x="645" y="178"/>
                  </a:lnTo>
                  <a:lnTo>
                    <a:pt x="640" y="172"/>
                  </a:lnTo>
                  <a:lnTo>
                    <a:pt x="633" y="164"/>
                  </a:lnTo>
                  <a:lnTo>
                    <a:pt x="622" y="155"/>
                  </a:lnTo>
                  <a:lnTo>
                    <a:pt x="612" y="146"/>
                  </a:lnTo>
                  <a:lnTo>
                    <a:pt x="597" y="135"/>
                  </a:lnTo>
                  <a:lnTo>
                    <a:pt x="580" y="125"/>
                  </a:lnTo>
                  <a:lnTo>
                    <a:pt x="561" y="113"/>
                  </a:lnTo>
                  <a:lnTo>
                    <a:pt x="540" y="102"/>
                  </a:lnTo>
                  <a:lnTo>
                    <a:pt x="514" y="88"/>
                  </a:lnTo>
                  <a:lnTo>
                    <a:pt x="486" y="77"/>
                  </a:lnTo>
                  <a:lnTo>
                    <a:pt x="456" y="63"/>
                  </a:lnTo>
                  <a:lnTo>
                    <a:pt x="427" y="52"/>
                  </a:lnTo>
                  <a:lnTo>
                    <a:pt x="399" y="42"/>
                  </a:lnTo>
                  <a:lnTo>
                    <a:pt x="375" y="35"/>
                  </a:lnTo>
                  <a:lnTo>
                    <a:pt x="351" y="27"/>
                  </a:lnTo>
                  <a:lnTo>
                    <a:pt x="328" y="20"/>
                  </a:lnTo>
                  <a:lnTo>
                    <a:pt x="309" y="14"/>
                  </a:lnTo>
                  <a:lnTo>
                    <a:pt x="292" y="11"/>
                  </a:lnTo>
                  <a:lnTo>
                    <a:pt x="276" y="8"/>
                  </a:lnTo>
                  <a:lnTo>
                    <a:pt x="261" y="5"/>
                  </a:lnTo>
                  <a:lnTo>
                    <a:pt x="249" y="3"/>
                  </a:lnTo>
                  <a:lnTo>
                    <a:pt x="240" y="2"/>
                  </a:lnTo>
                  <a:lnTo>
                    <a:pt x="232" y="0"/>
                  </a:lnTo>
                  <a:lnTo>
                    <a:pt x="226" y="0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48" y="50"/>
                  </a:lnTo>
                  <a:lnTo>
                    <a:pt x="42" y="136"/>
                  </a:lnTo>
                  <a:lnTo>
                    <a:pt x="42" y="136"/>
                  </a:lnTo>
                  <a:close/>
                </a:path>
              </a:pathLst>
            </a:custGeom>
            <a:solidFill>
              <a:srgbClr val="F5F4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40" name="Freeform 152"/>
            <p:cNvSpPr>
              <a:spLocks/>
            </p:cNvSpPr>
            <p:nvPr/>
          </p:nvSpPr>
          <p:spPr bwMode="auto">
            <a:xfrm>
              <a:off x="3757" y="2874"/>
              <a:ext cx="260" cy="150"/>
            </a:xfrm>
            <a:custGeom>
              <a:avLst/>
              <a:gdLst/>
              <a:ahLst/>
              <a:cxnLst>
                <a:cxn ang="0">
                  <a:pos x="69" y="17"/>
                </a:cxn>
                <a:cxn ang="0">
                  <a:pos x="65" y="19"/>
                </a:cxn>
                <a:cxn ang="0">
                  <a:pos x="59" y="22"/>
                </a:cxn>
                <a:cxn ang="0">
                  <a:pos x="50" y="28"/>
                </a:cxn>
                <a:cxn ang="0">
                  <a:pos x="38" y="36"/>
                </a:cxn>
                <a:cxn ang="0">
                  <a:pos x="26" y="42"/>
                </a:cxn>
                <a:cxn ang="0">
                  <a:pos x="17" y="50"/>
                </a:cxn>
                <a:cxn ang="0">
                  <a:pos x="11" y="56"/>
                </a:cxn>
                <a:cxn ang="0">
                  <a:pos x="8" y="61"/>
                </a:cxn>
                <a:cxn ang="0">
                  <a:pos x="6" y="65"/>
                </a:cxn>
                <a:cxn ang="0">
                  <a:pos x="6" y="73"/>
                </a:cxn>
                <a:cxn ang="0">
                  <a:pos x="5" y="83"/>
                </a:cxn>
                <a:cxn ang="0">
                  <a:pos x="3" y="95"/>
                </a:cxn>
                <a:cxn ang="0">
                  <a:pos x="2" y="104"/>
                </a:cxn>
                <a:cxn ang="0">
                  <a:pos x="0" y="114"/>
                </a:cxn>
                <a:cxn ang="0">
                  <a:pos x="0" y="120"/>
                </a:cxn>
                <a:cxn ang="0">
                  <a:pos x="0" y="123"/>
                </a:cxn>
                <a:cxn ang="0">
                  <a:pos x="327" y="298"/>
                </a:cxn>
                <a:cxn ang="0">
                  <a:pos x="332" y="290"/>
                </a:cxn>
                <a:cxn ang="0">
                  <a:pos x="338" y="283"/>
                </a:cxn>
                <a:cxn ang="0">
                  <a:pos x="344" y="273"/>
                </a:cxn>
                <a:cxn ang="0">
                  <a:pos x="351" y="262"/>
                </a:cxn>
                <a:cxn ang="0">
                  <a:pos x="359" y="253"/>
                </a:cxn>
                <a:cxn ang="0">
                  <a:pos x="368" y="244"/>
                </a:cxn>
                <a:cxn ang="0">
                  <a:pos x="377" y="237"/>
                </a:cxn>
                <a:cxn ang="0">
                  <a:pos x="387" y="231"/>
                </a:cxn>
                <a:cxn ang="0">
                  <a:pos x="407" y="222"/>
                </a:cxn>
                <a:cxn ang="0">
                  <a:pos x="430" y="209"/>
                </a:cxn>
                <a:cxn ang="0">
                  <a:pos x="456" y="198"/>
                </a:cxn>
                <a:cxn ang="0">
                  <a:pos x="480" y="187"/>
                </a:cxn>
                <a:cxn ang="0">
                  <a:pos x="501" y="178"/>
                </a:cxn>
                <a:cxn ang="0">
                  <a:pos x="516" y="172"/>
                </a:cxn>
                <a:cxn ang="0">
                  <a:pos x="522" y="170"/>
                </a:cxn>
                <a:cxn ang="0">
                  <a:pos x="520" y="167"/>
                </a:cxn>
                <a:cxn ang="0">
                  <a:pos x="520" y="159"/>
                </a:cxn>
                <a:cxn ang="0">
                  <a:pos x="519" y="150"/>
                </a:cxn>
                <a:cxn ang="0">
                  <a:pos x="519" y="137"/>
                </a:cxn>
                <a:cxn ang="0">
                  <a:pos x="516" y="125"/>
                </a:cxn>
                <a:cxn ang="0">
                  <a:pos x="514" y="114"/>
                </a:cxn>
                <a:cxn ang="0">
                  <a:pos x="513" y="104"/>
                </a:cxn>
                <a:cxn ang="0">
                  <a:pos x="511" y="100"/>
                </a:cxn>
                <a:cxn ang="0">
                  <a:pos x="505" y="95"/>
                </a:cxn>
                <a:cxn ang="0">
                  <a:pos x="495" y="92"/>
                </a:cxn>
                <a:cxn ang="0">
                  <a:pos x="483" y="87"/>
                </a:cxn>
                <a:cxn ang="0">
                  <a:pos x="468" y="83"/>
                </a:cxn>
                <a:cxn ang="0">
                  <a:pos x="454" y="79"/>
                </a:cxn>
                <a:cxn ang="0">
                  <a:pos x="441" y="76"/>
                </a:cxn>
                <a:cxn ang="0">
                  <a:pos x="432" y="75"/>
                </a:cxn>
                <a:cxn ang="0">
                  <a:pos x="120" y="0"/>
                </a:cxn>
              </a:cxnLst>
              <a:rect l="0" t="0" r="r" b="b"/>
              <a:pathLst>
                <a:path w="522" h="298">
                  <a:moveTo>
                    <a:pt x="120" y="0"/>
                  </a:moveTo>
                  <a:lnTo>
                    <a:pt x="69" y="17"/>
                  </a:lnTo>
                  <a:lnTo>
                    <a:pt x="68" y="17"/>
                  </a:lnTo>
                  <a:lnTo>
                    <a:pt x="65" y="19"/>
                  </a:lnTo>
                  <a:lnTo>
                    <a:pt x="62" y="20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50" y="28"/>
                  </a:lnTo>
                  <a:lnTo>
                    <a:pt x="44" y="31"/>
                  </a:lnTo>
                  <a:lnTo>
                    <a:pt x="38" y="36"/>
                  </a:lnTo>
                  <a:lnTo>
                    <a:pt x="32" y="39"/>
                  </a:lnTo>
                  <a:lnTo>
                    <a:pt x="26" y="42"/>
                  </a:lnTo>
                  <a:lnTo>
                    <a:pt x="21" y="45"/>
                  </a:lnTo>
                  <a:lnTo>
                    <a:pt x="17" y="50"/>
                  </a:lnTo>
                  <a:lnTo>
                    <a:pt x="12" y="53"/>
                  </a:lnTo>
                  <a:lnTo>
                    <a:pt x="11" y="56"/>
                  </a:lnTo>
                  <a:lnTo>
                    <a:pt x="8" y="58"/>
                  </a:lnTo>
                  <a:lnTo>
                    <a:pt x="8" y="61"/>
                  </a:lnTo>
                  <a:lnTo>
                    <a:pt x="6" y="62"/>
                  </a:lnTo>
                  <a:lnTo>
                    <a:pt x="6" y="65"/>
                  </a:lnTo>
                  <a:lnTo>
                    <a:pt x="6" y="69"/>
                  </a:lnTo>
                  <a:lnTo>
                    <a:pt x="6" y="73"/>
                  </a:lnTo>
                  <a:lnTo>
                    <a:pt x="5" y="78"/>
                  </a:lnTo>
                  <a:lnTo>
                    <a:pt x="5" y="83"/>
                  </a:lnTo>
                  <a:lnTo>
                    <a:pt x="3" y="89"/>
                  </a:lnTo>
                  <a:lnTo>
                    <a:pt x="3" y="95"/>
                  </a:lnTo>
                  <a:lnTo>
                    <a:pt x="2" y="100"/>
                  </a:lnTo>
                  <a:lnTo>
                    <a:pt x="2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3"/>
                  </a:lnTo>
                  <a:lnTo>
                    <a:pt x="159" y="176"/>
                  </a:lnTo>
                  <a:lnTo>
                    <a:pt x="327" y="298"/>
                  </a:lnTo>
                  <a:lnTo>
                    <a:pt x="329" y="295"/>
                  </a:lnTo>
                  <a:lnTo>
                    <a:pt x="332" y="290"/>
                  </a:lnTo>
                  <a:lnTo>
                    <a:pt x="333" y="286"/>
                  </a:lnTo>
                  <a:lnTo>
                    <a:pt x="338" y="283"/>
                  </a:lnTo>
                  <a:lnTo>
                    <a:pt x="341" y="278"/>
                  </a:lnTo>
                  <a:lnTo>
                    <a:pt x="344" y="273"/>
                  </a:lnTo>
                  <a:lnTo>
                    <a:pt x="347" y="269"/>
                  </a:lnTo>
                  <a:lnTo>
                    <a:pt x="351" y="262"/>
                  </a:lnTo>
                  <a:lnTo>
                    <a:pt x="356" y="258"/>
                  </a:lnTo>
                  <a:lnTo>
                    <a:pt x="359" y="253"/>
                  </a:lnTo>
                  <a:lnTo>
                    <a:pt x="363" y="248"/>
                  </a:lnTo>
                  <a:lnTo>
                    <a:pt x="368" y="244"/>
                  </a:lnTo>
                  <a:lnTo>
                    <a:pt x="371" y="240"/>
                  </a:lnTo>
                  <a:lnTo>
                    <a:pt x="377" y="237"/>
                  </a:lnTo>
                  <a:lnTo>
                    <a:pt x="381" y="234"/>
                  </a:lnTo>
                  <a:lnTo>
                    <a:pt x="387" y="231"/>
                  </a:lnTo>
                  <a:lnTo>
                    <a:pt x="396" y="226"/>
                  </a:lnTo>
                  <a:lnTo>
                    <a:pt x="407" y="222"/>
                  </a:lnTo>
                  <a:lnTo>
                    <a:pt x="419" y="215"/>
                  </a:lnTo>
                  <a:lnTo>
                    <a:pt x="430" y="209"/>
                  </a:lnTo>
                  <a:lnTo>
                    <a:pt x="444" y="204"/>
                  </a:lnTo>
                  <a:lnTo>
                    <a:pt x="456" y="198"/>
                  </a:lnTo>
                  <a:lnTo>
                    <a:pt x="468" y="192"/>
                  </a:lnTo>
                  <a:lnTo>
                    <a:pt x="480" y="187"/>
                  </a:lnTo>
                  <a:lnTo>
                    <a:pt x="492" y="183"/>
                  </a:lnTo>
                  <a:lnTo>
                    <a:pt x="501" y="178"/>
                  </a:lnTo>
                  <a:lnTo>
                    <a:pt x="510" y="175"/>
                  </a:lnTo>
                  <a:lnTo>
                    <a:pt x="516" y="172"/>
                  </a:lnTo>
                  <a:lnTo>
                    <a:pt x="519" y="170"/>
                  </a:lnTo>
                  <a:lnTo>
                    <a:pt x="522" y="170"/>
                  </a:lnTo>
                  <a:lnTo>
                    <a:pt x="520" y="169"/>
                  </a:lnTo>
                  <a:lnTo>
                    <a:pt x="520" y="167"/>
                  </a:lnTo>
                  <a:lnTo>
                    <a:pt x="520" y="164"/>
                  </a:lnTo>
                  <a:lnTo>
                    <a:pt x="520" y="159"/>
                  </a:lnTo>
                  <a:lnTo>
                    <a:pt x="519" y="154"/>
                  </a:lnTo>
                  <a:lnTo>
                    <a:pt x="519" y="150"/>
                  </a:lnTo>
                  <a:lnTo>
                    <a:pt x="519" y="144"/>
                  </a:lnTo>
                  <a:lnTo>
                    <a:pt x="519" y="137"/>
                  </a:lnTo>
                  <a:lnTo>
                    <a:pt x="517" y="131"/>
                  </a:lnTo>
                  <a:lnTo>
                    <a:pt x="516" y="125"/>
                  </a:lnTo>
                  <a:lnTo>
                    <a:pt x="514" y="119"/>
                  </a:lnTo>
                  <a:lnTo>
                    <a:pt x="514" y="114"/>
                  </a:lnTo>
                  <a:lnTo>
                    <a:pt x="513" y="108"/>
                  </a:lnTo>
                  <a:lnTo>
                    <a:pt x="513" y="104"/>
                  </a:lnTo>
                  <a:lnTo>
                    <a:pt x="511" y="101"/>
                  </a:lnTo>
                  <a:lnTo>
                    <a:pt x="511" y="100"/>
                  </a:lnTo>
                  <a:lnTo>
                    <a:pt x="508" y="97"/>
                  </a:lnTo>
                  <a:lnTo>
                    <a:pt x="505" y="95"/>
                  </a:lnTo>
                  <a:lnTo>
                    <a:pt x="501" y="94"/>
                  </a:lnTo>
                  <a:lnTo>
                    <a:pt x="495" y="92"/>
                  </a:lnTo>
                  <a:lnTo>
                    <a:pt x="489" y="89"/>
                  </a:lnTo>
                  <a:lnTo>
                    <a:pt x="483" y="87"/>
                  </a:lnTo>
                  <a:lnTo>
                    <a:pt x="475" y="86"/>
                  </a:lnTo>
                  <a:lnTo>
                    <a:pt x="468" y="83"/>
                  </a:lnTo>
                  <a:lnTo>
                    <a:pt x="460" y="81"/>
                  </a:lnTo>
                  <a:lnTo>
                    <a:pt x="454" y="79"/>
                  </a:lnTo>
                  <a:lnTo>
                    <a:pt x="447" y="78"/>
                  </a:lnTo>
                  <a:lnTo>
                    <a:pt x="441" y="76"/>
                  </a:lnTo>
                  <a:lnTo>
                    <a:pt x="436" y="75"/>
                  </a:lnTo>
                  <a:lnTo>
                    <a:pt x="432" y="75"/>
                  </a:lnTo>
                  <a:lnTo>
                    <a:pt x="430" y="75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4FC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41" name="Freeform 153"/>
            <p:cNvSpPr>
              <a:spLocks/>
            </p:cNvSpPr>
            <p:nvPr/>
          </p:nvSpPr>
          <p:spPr bwMode="auto">
            <a:xfrm>
              <a:off x="3769" y="2813"/>
              <a:ext cx="188" cy="7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2" y="16"/>
                </a:cxn>
                <a:cxn ang="0">
                  <a:pos x="19" y="17"/>
                </a:cxn>
                <a:cxn ang="0">
                  <a:pos x="28" y="20"/>
                </a:cxn>
                <a:cxn ang="0">
                  <a:pos x="39" y="23"/>
                </a:cxn>
                <a:cxn ang="0">
                  <a:pos x="51" y="26"/>
                </a:cxn>
                <a:cxn ang="0">
                  <a:pos x="64" y="30"/>
                </a:cxn>
                <a:cxn ang="0">
                  <a:pos x="79" y="33"/>
                </a:cxn>
                <a:cxn ang="0">
                  <a:pos x="96" y="34"/>
                </a:cxn>
                <a:cxn ang="0">
                  <a:pos x="114" y="37"/>
                </a:cxn>
                <a:cxn ang="0">
                  <a:pos x="133" y="37"/>
                </a:cxn>
                <a:cxn ang="0">
                  <a:pos x="153" y="37"/>
                </a:cxn>
                <a:cxn ang="0">
                  <a:pos x="174" y="36"/>
                </a:cxn>
                <a:cxn ang="0">
                  <a:pos x="198" y="34"/>
                </a:cxn>
                <a:cxn ang="0">
                  <a:pos x="220" y="30"/>
                </a:cxn>
                <a:cxn ang="0">
                  <a:pos x="241" y="26"/>
                </a:cxn>
                <a:cxn ang="0">
                  <a:pos x="261" y="23"/>
                </a:cxn>
                <a:cxn ang="0">
                  <a:pos x="279" y="22"/>
                </a:cxn>
                <a:cxn ang="0">
                  <a:pos x="294" y="17"/>
                </a:cxn>
                <a:cxn ang="0">
                  <a:pos x="309" y="16"/>
                </a:cxn>
                <a:cxn ang="0">
                  <a:pos x="321" y="12"/>
                </a:cxn>
                <a:cxn ang="0">
                  <a:pos x="333" y="11"/>
                </a:cxn>
                <a:cxn ang="0">
                  <a:pos x="342" y="8"/>
                </a:cxn>
                <a:cxn ang="0">
                  <a:pos x="351" y="6"/>
                </a:cxn>
                <a:cxn ang="0">
                  <a:pos x="358" y="3"/>
                </a:cxn>
                <a:cxn ang="0">
                  <a:pos x="364" y="1"/>
                </a:cxn>
                <a:cxn ang="0">
                  <a:pos x="367" y="0"/>
                </a:cxn>
                <a:cxn ang="0">
                  <a:pos x="372" y="0"/>
                </a:cxn>
                <a:cxn ang="0">
                  <a:pos x="373" y="0"/>
                </a:cxn>
                <a:cxn ang="0">
                  <a:pos x="375" y="0"/>
                </a:cxn>
                <a:cxn ang="0">
                  <a:pos x="369" y="89"/>
                </a:cxn>
                <a:cxn ang="0">
                  <a:pos x="282" y="111"/>
                </a:cxn>
                <a:cxn ang="0">
                  <a:pos x="184" y="84"/>
                </a:cxn>
                <a:cxn ang="0">
                  <a:pos x="114" y="81"/>
                </a:cxn>
                <a:cxn ang="0">
                  <a:pos x="78" y="105"/>
                </a:cxn>
                <a:cxn ang="0">
                  <a:pos x="73" y="134"/>
                </a:cxn>
                <a:cxn ang="0">
                  <a:pos x="52" y="139"/>
                </a:cxn>
                <a:cxn ang="0">
                  <a:pos x="22" y="7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375" h="139">
                  <a:moveTo>
                    <a:pt x="0" y="9"/>
                  </a:moveTo>
                  <a:lnTo>
                    <a:pt x="0" y="9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12" y="16"/>
                  </a:lnTo>
                  <a:lnTo>
                    <a:pt x="19" y="17"/>
                  </a:lnTo>
                  <a:lnTo>
                    <a:pt x="28" y="20"/>
                  </a:lnTo>
                  <a:lnTo>
                    <a:pt x="39" y="23"/>
                  </a:lnTo>
                  <a:lnTo>
                    <a:pt x="51" y="26"/>
                  </a:lnTo>
                  <a:lnTo>
                    <a:pt x="64" y="30"/>
                  </a:lnTo>
                  <a:lnTo>
                    <a:pt x="79" y="33"/>
                  </a:lnTo>
                  <a:lnTo>
                    <a:pt x="96" y="34"/>
                  </a:lnTo>
                  <a:lnTo>
                    <a:pt x="114" y="37"/>
                  </a:lnTo>
                  <a:lnTo>
                    <a:pt x="133" y="37"/>
                  </a:lnTo>
                  <a:lnTo>
                    <a:pt x="153" y="37"/>
                  </a:lnTo>
                  <a:lnTo>
                    <a:pt x="174" y="36"/>
                  </a:lnTo>
                  <a:lnTo>
                    <a:pt x="198" y="34"/>
                  </a:lnTo>
                  <a:lnTo>
                    <a:pt x="220" y="30"/>
                  </a:lnTo>
                  <a:lnTo>
                    <a:pt x="241" y="26"/>
                  </a:lnTo>
                  <a:lnTo>
                    <a:pt x="261" y="23"/>
                  </a:lnTo>
                  <a:lnTo>
                    <a:pt x="279" y="22"/>
                  </a:lnTo>
                  <a:lnTo>
                    <a:pt x="294" y="17"/>
                  </a:lnTo>
                  <a:lnTo>
                    <a:pt x="309" y="16"/>
                  </a:lnTo>
                  <a:lnTo>
                    <a:pt x="321" y="12"/>
                  </a:lnTo>
                  <a:lnTo>
                    <a:pt x="333" y="11"/>
                  </a:lnTo>
                  <a:lnTo>
                    <a:pt x="342" y="8"/>
                  </a:lnTo>
                  <a:lnTo>
                    <a:pt x="351" y="6"/>
                  </a:lnTo>
                  <a:lnTo>
                    <a:pt x="358" y="3"/>
                  </a:lnTo>
                  <a:lnTo>
                    <a:pt x="364" y="1"/>
                  </a:lnTo>
                  <a:lnTo>
                    <a:pt x="367" y="0"/>
                  </a:lnTo>
                  <a:lnTo>
                    <a:pt x="372" y="0"/>
                  </a:lnTo>
                  <a:lnTo>
                    <a:pt x="373" y="0"/>
                  </a:lnTo>
                  <a:lnTo>
                    <a:pt x="375" y="0"/>
                  </a:lnTo>
                  <a:lnTo>
                    <a:pt x="369" y="89"/>
                  </a:lnTo>
                  <a:lnTo>
                    <a:pt x="282" y="111"/>
                  </a:lnTo>
                  <a:lnTo>
                    <a:pt x="184" y="84"/>
                  </a:lnTo>
                  <a:lnTo>
                    <a:pt x="114" y="81"/>
                  </a:lnTo>
                  <a:lnTo>
                    <a:pt x="78" y="105"/>
                  </a:lnTo>
                  <a:lnTo>
                    <a:pt x="73" y="134"/>
                  </a:lnTo>
                  <a:lnTo>
                    <a:pt x="52" y="139"/>
                  </a:lnTo>
                  <a:lnTo>
                    <a:pt x="22" y="7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42" name="Freeform 154"/>
            <p:cNvSpPr>
              <a:spLocks/>
            </p:cNvSpPr>
            <p:nvPr/>
          </p:nvSpPr>
          <p:spPr bwMode="auto">
            <a:xfrm>
              <a:off x="3806" y="2856"/>
              <a:ext cx="178" cy="89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6" y="30"/>
                </a:cxn>
                <a:cxn ang="0">
                  <a:pos x="14" y="21"/>
                </a:cxn>
                <a:cxn ang="0">
                  <a:pos x="21" y="16"/>
                </a:cxn>
                <a:cxn ang="0">
                  <a:pos x="30" y="10"/>
                </a:cxn>
                <a:cxn ang="0">
                  <a:pos x="44" y="5"/>
                </a:cxn>
                <a:cxn ang="0">
                  <a:pos x="60" y="0"/>
                </a:cxn>
                <a:cxn ang="0">
                  <a:pos x="84" y="0"/>
                </a:cxn>
                <a:cxn ang="0">
                  <a:pos x="114" y="5"/>
                </a:cxn>
                <a:cxn ang="0">
                  <a:pos x="147" y="11"/>
                </a:cxn>
                <a:cxn ang="0">
                  <a:pos x="179" y="19"/>
                </a:cxn>
                <a:cxn ang="0">
                  <a:pos x="209" y="25"/>
                </a:cxn>
                <a:cxn ang="0">
                  <a:pos x="231" y="32"/>
                </a:cxn>
                <a:cxn ang="0">
                  <a:pos x="245" y="35"/>
                </a:cxn>
                <a:cxn ang="0">
                  <a:pos x="355" y="107"/>
                </a:cxn>
                <a:cxn ang="0">
                  <a:pos x="314" y="136"/>
                </a:cxn>
                <a:cxn ang="0">
                  <a:pos x="270" y="178"/>
                </a:cxn>
                <a:cxn ang="0">
                  <a:pos x="261" y="175"/>
                </a:cxn>
                <a:cxn ang="0">
                  <a:pos x="246" y="167"/>
                </a:cxn>
                <a:cxn ang="0">
                  <a:pos x="227" y="158"/>
                </a:cxn>
                <a:cxn ang="0">
                  <a:pos x="206" y="147"/>
                </a:cxn>
                <a:cxn ang="0">
                  <a:pos x="183" y="136"/>
                </a:cxn>
                <a:cxn ang="0">
                  <a:pos x="164" y="125"/>
                </a:cxn>
                <a:cxn ang="0">
                  <a:pos x="147" y="116"/>
                </a:cxn>
                <a:cxn ang="0">
                  <a:pos x="135" y="108"/>
                </a:cxn>
                <a:cxn ang="0">
                  <a:pos x="117" y="100"/>
                </a:cxn>
                <a:cxn ang="0">
                  <a:pos x="96" y="94"/>
                </a:cxn>
                <a:cxn ang="0">
                  <a:pos x="72" y="88"/>
                </a:cxn>
                <a:cxn ang="0">
                  <a:pos x="48" y="83"/>
                </a:cxn>
                <a:cxn ang="0">
                  <a:pos x="27" y="80"/>
                </a:cxn>
                <a:cxn ang="0">
                  <a:pos x="11" y="77"/>
                </a:cxn>
                <a:cxn ang="0">
                  <a:pos x="2" y="77"/>
                </a:cxn>
                <a:cxn ang="0">
                  <a:pos x="0" y="39"/>
                </a:cxn>
              </a:cxnLst>
              <a:rect l="0" t="0" r="r" b="b"/>
              <a:pathLst>
                <a:path w="355" h="180">
                  <a:moveTo>
                    <a:pt x="0" y="39"/>
                  </a:moveTo>
                  <a:lnTo>
                    <a:pt x="0" y="38"/>
                  </a:lnTo>
                  <a:lnTo>
                    <a:pt x="3" y="35"/>
                  </a:lnTo>
                  <a:lnTo>
                    <a:pt x="6" y="30"/>
                  </a:lnTo>
                  <a:lnTo>
                    <a:pt x="11" y="25"/>
                  </a:lnTo>
                  <a:lnTo>
                    <a:pt x="14" y="21"/>
                  </a:lnTo>
                  <a:lnTo>
                    <a:pt x="17" y="19"/>
                  </a:lnTo>
                  <a:lnTo>
                    <a:pt x="21" y="16"/>
                  </a:lnTo>
                  <a:lnTo>
                    <a:pt x="26" y="13"/>
                  </a:lnTo>
                  <a:lnTo>
                    <a:pt x="30" y="10"/>
                  </a:lnTo>
                  <a:lnTo>
                    <a:pt x="38" y="7"/>
                  </a:lnTo>
                  <a:lnTo>
                    <a:pt x="44" y="5"/>
                  </a:lnTo>
                  <a:lnTo>
                    <a:pt x="51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99" y="3"/>
                  </a:lnTo>
                  <a:lnTo>
                    <a:pt x="114" y="5"/>
                  </a:lnTo>
                  <a:lnTo>
                    <a:pt x="131" y="8"/>
                  </a:lnTo>
                  <a:lnTo>
                    <a:pt x="147" y="11"/>
                  </a:lnTo>
                  <a:lnTo>
                    <a:pt x="164" y="16"/>
                  </a:lnTo>
                  <a:lnTo>
                    <a:pt x="179" y="19"/>
                  </a:lnTo>
                  <a:lnTo>
                    <a:pt x="195" y="22"/>
                  </a:lnTo>
                  <a:lnTo>
                    <a:pt x="209" y="25"/>
                  </a:lnTo>
                  <a:lnTo>
                    <a:pt x="222" y="28"/>
                  </a:lnTo>
                  <a:lnTo>
                    <a:pt x="231" y="32"/>
                  </a:lnTo>
                  <a:lnTo>
                    <a:pt x="240" y="33"/>
                  </a:lnTo>
                  <a:lnTo>
                    <a:pt x="245" y="35"/>
                  </a:lnTo>
                  <a:lnTo>
                    <a:pt x="248" y="36"/>
                  </a:lnTo>
                  <a:lnTo>
                    <a:pt x="355" y="107"/>
                  </a:lnTo>
                  <a:lnTo>
                    <a:pt x="351" y="122"/>
                  </a:lnTo>
                  <a:lnTo>
                    <a:pt x="314" y="136"/>
                  </a:lnTo>
                  <a:lnTo>
                    <a:pt x="272" y="180"/>
                  </a:lnTo>
                  <a:lnTo>
                    <a:pt x="270" y="178"/>
                  </a:lnTo>
                  <a:lnTo>
                    <a:pt x="267" y="177"/>
                  </a:lnTo>
                  <a:lnTo>
                    <a:pt x="261" y="175"/>
                  </a:lnTo>
                  <a:lnTo>
                    <a:pt x="255" y="172"/>
                  </a:lnTo>
                  <a:lnTo>
                    <a:pt x="246" y="167"/>
                  </a:lnTo>
                  <a:lnTo>
                    <a:pt x="237" y="163"/>
                  </a:lnTo>
                  <a:lnTo>
                    <a:pt x="227" y="158"/>
                  </a:lnTo>
                  <a:lnTo>
                    <a:pt x="218" y="153"/>
                  </a:lnTo>
                  <a:lnTo>
                    <a:pt x="206" y="147"/>
                  </a:lnTo>
                  <a:lnTo>
                    <a:pt x="195" y="141"/>
                  </a:lnTo>
                  <a:lnTo>
                    <a:pt x="183" y="136"/>
                  </a:lnTo>
                  <a:lnTo>
                    <a:pt x="174" y="130"/>
                  </a:lnTo>
                  <a:lnTo>
                    <a:pt x="164" y="125"/>
                  </a:lnTo>
                  <a:lnTo>
                    <a:pt x="155" y="121"/>
                  </a:lnTo>
                  <a:lnTo>
                    <a:pt x="147" y="116"/>
                  </a:lnTo>
                  <a:lnTo>
                    <a:pt x="143" y="113"/>
                  </a:lnTo>
                  <a:lnTo>
                    <a:pt x="135" y="108"/>
                  </a:lnTo>
                  <a:lnTo>
                    <a:pt x="128" y="103"/>
                  </a:lnTo>
                  <a:lnTo>
                    <a:pt x="117" y="100"/>
                  </a:lnTo>
                  <a:lnTo>
                    <a:pt x="108" y="99"/>
                  </a:lnTo>
                  <a:lnTo>
                    <a:pt x="96" y="94"/>
                  </a:lnTo>
                  <a:lnTo>
                    <a:pt x="84" y="91"/>
                  </a:lnTo>
                  <a:lnTo>
                    <a:pt x="72" y="88"/>
                  </a:lnTo>
                  <a:lnTo>
                    <a:pt x="60" y="86"/>
                  </a:lnTo>
                  <a:lnTo>
                    <a:pt x="48" y="83"/>
                  </a:lnTo>
                  <a:lnTo>
                    <a:pt x="38" y="82"/>
                  </a:lnTo>
                  <a:lnTo>
                    <a:pt x="27" y="80"/>
                  </a:lnTo>
                  <a:lnTo>
                    <a:pt x="18" y="78"/>
                  </a:lnTo>
                  <a:lnTo>
                    <a:pt x="11" y="77"/>
                  </a:lnTo>
                  <a:lnTo>
                    <a:pt x="6" y="77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FC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43" name="Freeform 155"/>
            <p:cNvSpPr>
              <a:spLocks/>
            </p:cNvSpPr>
            <p:nvPr/>
          </p:nvSpPr>
          <p:spPr bwMode="auto">
            <a:xfrm>
              <a:off x="3749" y="2524"/>
              <a:ext cx="104" cy="68"/>
            </a:xfrm>
            <a:custGeom>
              <a:avLst/>
              <a:gdLst/>
              <a:ahLst/>
              <a:cxnLst>
                <a:cxn ang="0">
                  <a:pos x="36" y="134"/>
                </a:cxn>
                <a:cxn ang="0">
                  <a:pos x="38" y="133"/>
                </a:cxn>
                <a:cxn ang="0">
                  <a:pos x="41" y="131"/>
                </a:cxn>
                <a:cxn ang="0">
                  <a:pos x="45" y="129"/>
                </a:cxn>
                <a:cxn ang="0">
                  <a:pos x="51" y="126"/>
                </a:cxn>
                <a:cxn ang="0">
                  <a:pos x="59" y="123"/>
                </a:cxn>
                <a:cxn ang="0">
                  <a:pos x="68" y="120"/>
                </a:cxn>
                <a:cxn ang="0">
                  <a:pos x="77" y="117"/>
                </a:cxn>
                <a:cxn ang="0">
                  <a:pos x="87" y="114"/>
                </a:cxn>
                <a:cxn ang="0">
                  <a:pos x="98" y="109"/>
                </a:cxn>
                <a:cxn ang="0">
                  <a:pos x="108" y="104"/>
                </a:cxn>
                <a:cxn ang="0">
                  <a:pos x="119" y="101"/>
                </a:cxn>
                <a:cxn ang="0">
                  <a:pos x="129" y="100"/>
                </a:cxn>
                <a:cxn ang="0">
                  <a:pos x="138" y="97"/>
                </a:cxn>
                <a:cxn ang="0">
                  <a:pos x="149" y="95"/>
                </a:cxn>
                <a:cxn ang="0">
                  <a:pos x="155" y="95"/>
                </a:cxn>
                <a:cxn ang="0">
                  <a:pos x="164" y="95"/>
                </a:cxn>
                <a:cxn ang="0">
                  <a:pos x="168" y="95"/>
                </a:cxn>
                <a:cxn ang="0">
                  <a:pos x="171" y="93"/>
                </a:cxn>
                <a:cxn ang="0">
                  <a:pos x="174" y="92"/>
                </a:cxn>
                <a:cxn ang="0">
                  <a:pos x="176" y="90"/>
                </a:cxn>
                <a:cxn ang="0">
                  <a:pos x="176" y="87"/>
                </a:cxn>
                <a:cxn ang="0">
                  <a:pos x="173" y="83"/>
                </a:cxn>
                <a:cxn ang="0">
                  <a:pos x="168" y="76"/>
                </a:cxn>
                <a:cxn ang="0">
                  <a:pos x="164" y="73"/>
                </a:cxn>
                <a:cxn ang="0">
                  <a:pos x="159" y="68"/>
                </a:cxn>
                <a:cxn ang="0">
                  <a:pos x="159" y="68"/>
                </a:cxn>
                <a:cxn ang="0">
                  <a:pos x="209" y="6"/>
                </a:cxn>
                <a:cxn ang="0">
                  <a:pos x="207" y="4"/>
                </a:cxn>
                <a:cxn ang="0">
                  <a:pos x="206" y="1"/>
                </a:cxn>
                <a:cxn ang="0">
                  <a:pos x="203" y="1"/>
                </a:cxn>
                <a:cxn ang="0">
                  <a:pos x="201" y="0"/>
                </a:cxn>
                <a:cxn ang="0">
                  <a:pos x="198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0"/>
                </a:cxn>
                <a:cxn ang="0">
                  <a:pos x="174" y="1"/>
                </a:cxn>
                <a:cxn ang="0">
                  <a:pos x="165" y="4"/>
                </a:cxn>
                <a:cxn ang="0">
                  <a:pos x="155" y="7"/>
                </a:cxn>
                <a:cxn ang="0">
                  <a:pos x="143" y="11"/>
                </a:cxn>
                <a:cxn ang="0">
                  <a:pos x="128" y="17"/>
                </a:cxn>
                <a:cxn ang="0">
                  <a:pos x="111" y="25"/>
                </a:cxn>
                <a:cxn ang="0">
                  <a:pos x="95" y="32"/>
                </a:cxn>
                <a:cxn ang="0">
                  <a:pos x="80" y="39"/>
                </a:cxn>
                <a:cxn ang="0">
                  <a:pos x="66" y="47"/>
                </a:cxn>
                <a:cxn ang="0">
                  <a:pos x="54" y="54"/>
                </a:cxn>
                <a:cxn ang="0">
                  <a:pos x="44" y="61"/>
                </a:cxn>
                <a:cxn ang="0">
                  <a:pos x="35" y="68"/>
                </a:cxn>
                <a:cxn ang="0">
                  <a:pos x="27" y="75"/>
                </a:cxn>
                <a:cxn ang="0">
                  <a:pos x="21" y="83"/>
                </a:cxn>
                <a:cxn ang="0">
                  <a:pos x="15" y="87"/>
                </a:cxn>
                <a:cxn ang="0">
                  <a:pos x="11" y="92"/>
                </a:cxn>
                <a:cxn ang="0">
                  <a:pos x="6" y="97"/>
                </a:cxn>
                <a:cxn ang="0">
                  <a:pos x="5" y="101"/>
                </a:cxn>
                <a:cxn ang="0">
                  <a:pos x="2" y="106"/>
                </a:cxn>
                <a:cxn ang="0">
                  <a:pos x="0" y="109"/>
                </a:cxn>
                <a:cxn ang="0">
                  <a:pos x="36" y="134"/>
                </a:cxn>
                <a:cxn ang="0">
                  <a:pos x="36" y="134"/>
                </a:cxn>
              </a:cxnLst>
              <a:rect l="0" t="0" r="r" b="b"/>
              <a:pathLst>
                <a:path w="209" h="134">
                  <a:moveTo>
                    <a:pt x="36" y="134"/>
                  </a:moveTo>
                  <a:lnTo>
                    <a:pt x="38" y="133"/>
                  </a:lnTo>
                  <a:lnTo>
                    <a:pt x="41" y="131"/>
                  </a:lnTo>
                  <a:lnTo>
                    <a:pt x="45" y="129"/>
                  </a:lnTo>
                  <a:lnTo>
                    <a:pt x="51" y="126"/>
                  </a:lnTo>
                  <a:lnTo>
                    <a:pt x="59" y="123"/>
                  </a:lnTo>
                  <a:lnTo>
                    <a:pt x="68" y="120"/>
                  </a:lnTo>
                  <a:lnTo>
                    <a:pt x="77" y="117"/>
                  </a:lnTo>
                  <a:lnTo>
                    <a:pt x="87" y="114"/>
                  </a:lnTo>
                  <a:lnTo>
                    <a:pt x="98" y="109"/>
                  </a:lnTo>
                  <a:lnTo>
                    <a:pt x="108" y="104"/>
                  </a:lnTo>
                  <a:lnTo>
                    <a:pt x="119" y="101"/>
                  </a:lnTo>
                  <a:lnTo>
                    <a:pt x="129" y="100"/>
                  </a:lnTo>
                  <a:lnTo>
                    <a:pt x="138" y="97"/>
                  </a:lnTo>
                  <a:lnTo>
                    <a:pt x="149" y="95"/>
                  </a:lnTo>
                  <a:lnTo>
                    <a:pt x="155" y="95"/>
                  </a:lnTo>
                  <a:lnTo>
                    <a:pt x="164" y="95"/>
                  </a:lnTo>
                  <a:lnTo>
                    <a:pt x="168" y="95"/>
                  </a:lnTo>
                  <a:lnTo>
                    <a:pt x="171" y="93"/>
                  </a:lnTo>
                  <a:lnTo>
                    <a:pt x="174" y="92"/>
                  </a:lnTo>
                  <a:lnTo>
                    <a:pt x="176" y="90"/>
                  </a:lnTo>
                  <a:lnTo>
                    <a:pt x="176" y="87"/>
                  </a:lnTo>
                  <a:lnTo>
                    <a:pt x="173" y="83"/>
                  </a:lnTo>
                  <a:lnTo>
                    <a:pt x="168" y="76"/>
                  </a:lnTo>
                  <a:lnTo>
                    <a:pt x="164" y="73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209" y="6"/>
                  </a:lnTo>
                  <a:lnTo>
                    <a:pt x="207" y="4"/>
                  </a:lnTo>
                  <a:lnTo>
                    <a:pt x="206" y="1"/>
                  </a:lnTo>
                  <a:lnTo>
                    <a:pt x="203" y="1"/>
                  </a:lnTo>
                  <a:lnTo>
                    <a:pt x="201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0"/>
                  </a:lnTo>
                  <a:lnTo>
                    <a:pt x="174" y="1"/>
                  </a:lnTo>
                  <a:lnTo>
                    <a:pt x="165" y="4"/>
                  </a:lnTo>
                  <a:lnTo>
                    <a:pt x="155" y="7"/>
                  </a:lnTo>
                  <a:lnTo>
                    <a:pt x="143" y="11"/>
                  </a:lnTo>
                  <a:lnTo>
                    <a:pt x="128" y="17"/>
                  </a:lnTo>
                  <a:lnTo>
                    <a:pt x="111" y="25"/>
                  </a:lnTo>
                  <a:lnTo>
                    <a:pt x="95" y="32"/>
                  </a:lnTo>
                  <a:lnTo>
                    <a:pt x="80" y="39"/>
                  </a:lnTo>
                  <a:lnTo>
                    <a:pt x="66" y="47"/>
                  </a:lnTo>
                  <a:lnTo>
                    <a:pt x="54" y="54"/>
                  </a:lnTo>
                  <a:lnTo>
                    <a:pt x="44" y="61"/>
                  </a:lnTo>
                  <a:lnTo>
                    <a:pt x="35" y="68"/>
                  </a:lnTo>
                  <a:lnTo>
                    <a:pt x="27" y="75"/>
                  </a:lnTo>
                  <a:lnTo>
                    <a:pt x="21" y="83"/>
                  </a:lnTo>
                  <a:lnTo>
                    <a:pt x="15" y="87"/>
                  </a:lnTo>
                  <a:lnTo>
                    <a:pt x="11" y="92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2" y="106"/>
                  </a:lnTo>
                  <a:lnTo>
                    <a:pt x="0" y="109"/>
                  </a:lnTo>
                  <a:lnTo>
                    <a:pt x="36" y="134"/>
                  </a:lnTo>
                  <a:lnTo>
                    <a:pt x="36" y="134"/>
                  </a:lnTo>
                  <a:close/>
                </a:path>
              </a:pathLst>
            </a:custGeom>
            <a:solidFill>
              <a:srgbClr val="007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44" name="Freeform 156"/>
            <p:cNvSpPr>
              <a:spLocks/>
            </p:cNvSpPr>
            <p:nvPr/>
          </p:nvSpPr>
          <p:spPr bwMode="auto">
            <a:xfrm>
              <a:off x="3763" y="2885"/>
              <a:ext cx="180" cy="63"/>
            </a:xfrm>
            <a:custGeom>
              <a:avLst/>
              <a:gdLst/>
              <a:ahLst/>
              <a:cxnLst>
                <a:cxn ang="0">
                  <a:pos x="360" y="127"/>
                </a:cxn>
                <a:cxn ang="0">
                  <a:pos x="353" y="124"/>
                </a:cxn>
                <a:cxn ang="0">
                  <a:pos x="341" y="117"/>
                </a:cxn>
                <a:cxn ang="0">
                  <a:pos x="323" y="111"/>
                </a:cxn>
                <a:cxn ang="0">
                  <a:pos x="302" y="103"/>
                </a:cxn>
                <a:cxn ang="0">
                  <a:pos x="276" y="94"/>
                </a:cxn>
                <a:cxn ang="0">
                  <a:pos x="251" y="86"/>
                </a:cxn>
                <a:cxn ang="0">
                  <a:pos x="224" y="78"/>
                </a:cxn>
                <a:cxn ang="0">
                  <a:pos x="195" y="70"/>
                </a:cxn>
                <a:cxn ang="0">
                  <a:pos x="164" y="64"/>
                </a:cxn>
                <a:cxn ang="0">
                  <a:pos x="134" y="58"/>
                </a:cxn>
                <a:cxn ang="0">
                  <a:pos x="104" y="55"/>
                </a:cxn>
                <a:cxn ang="0">
                  <a:pos x="77" y="52"/>
                </a:cxn>
                <a:cxn ang="0">
                  <a:pos x="54" y="49"/>
                </a:cxn>
                <a:cxn ang="0">
                  <a:pos x="38" y="47"/>
                </a:cxn>
                <a:cxn ang="0">
                  <a:pos x="29" y="47"/>
                </a:cxn>
                <a:cxn ang="0">
                  <a:pos x="0" y="38"/>
                </a:cxn>
                <a:cxn ang="0">
                  <a:pos x="9" y="31"/>
                </a:cxn>
                <a:cxn ang="0">
                  <a:pos x="17" y="25"/>
                </a:cxn>
                <a:cxn ang="0">
                  <a:pos x="29" y="19"/>
                </a:cxn>
                <a:cxn ang="0">
                  <a:pos x="39" y="11"/>
                </a:cxn>
                <a:cxn ang="0">
                  <a:pos x="50" y="6"/>
                </a:cxn>
                <a:cxn ang="0">
                  <a:pos x="59" y="2"/>
                </a:cxn>
                <a:cxn ang="0">
                  <a:pos x="65" y="0"/>
                </a:cxn>
                <a:cxn ang="0">
                  <a:pos x="74" y="2"/>
                </a:cxn>
                <a:cxn ang="0">
                  <a:pos x="83" y="8"/>
                </a:cxn>
                <a:cxn ang="0">
                  <a:pos x="89" y="14"/>
                </a:cxn>
                <a:cxn ang="0">
                  <a:pos x="92" y="17"/>
                </a:cxn>
                <a:cxn ang="0">
                  <a:pos x="95" y="17"/>
                </a:cxn>
                <a:cxn ang="0">
                  <a:pos x="107" y="20"/>
                </a:cxn>
                <a:cxn ang="0">
                  <a:pos x="125" y="25"/>
                </a:cxn>
                <a:cxn ang="0">
                  <a:pos x="146" y="30"/>
                </a:cxn>
                <a:cxn ang="0">
                  <a:pos x="168" y="36"/>
                </a:cxn>
                <a:cxn ang="0">
                  <a:pos x="191" y="41"/>
                </a:cxn>
                <a:cxn ang="0">
                  <a:pos x="212" y="45"/>
                </a:cxn>
                <a:cxn ang="0">
                  <a:pos x="227" y="50"/>
                </a:cxn>
                <a:cxn ang="0">
                  <a:pos x="243" y="56"/>
                </a:cxn>
                <a:cxn ang="0">
                  <a:pos x="263" y="66"/>
                </a:cxn>
                <a:cxn ang="0">
                  <a:pos x="285" y="77"/>
                </a:cxn>
                <a:cxn ang="0">
                  <a:pos x="308" y="92"/>
                </a:cxn>
                <a:cxn ang="0">
                  <a:pos x="327" y="105"/>
                </a:cxn>
                <a:cxn ang="0">
                  <a:pos x="345" y="116"/>
                </a:cxn>
                <a:cxn ang="0">
                  <a:pos x="357" y="124"/>
                </a:cxn>
                <a:cxn ang="0">
                  <a:pos x="362" y="127"/>
                </a:cxn>
              </a:cxnLst>
              <a:rect l="0" t="0" r="r" b="b"/>
              <a:pathLst>
                <a:path w="362" h="127">
                  <a:moveTo>
                    <a:pt x="362" y="127"/>
                  </a:moveTo>
                  <a:lnTo>
                    <a:pt x="360" y="127"/>
                  </a:lnTo>
                  <a:lnTo>
                    <a:pt x="357" y="125"/>
                  </a:lnTo>
                  <a:lnTo>
                    <a:pt x="353" y="124"/>
                  </a:lnTo>
                  <a:lnTo>
                    <a:pt x="348" y="120"/>
                  </a:lnTo>
                  <a:lnTo>
                    <a:pt x="341" y="117"/>
                  </a:lnTo>
                  <a:lnTo>
                    <a:pt x="332" y="114"/>
                  </a:lnTo>
                  <a:lnTo>
                    <a:pt x="323" y="111"/>
                  </a:lnTo>
                  <a:lnTo>
                    <a:pt x="314" y="108"/>
                  </a:lnTo>
                  <a:lnTo>
                    <a:pt x="302" y="103"/>
                  </a:lnTo>
                  <a:lnTo>
                    <a:pt x="290" y="99"/>
                  </a:lnTo>
                  <a:lnTo>
                    <a:pt x="276" y="94"/>
                  </a:lnTo>
                  <a:lnTo>
                    <a:pt x="264" y="91"/>
                  </a:lnTo>
                  <a:lnTo>
                    <a:pt x="251" y="86"/>
                  </a:lnTo>
                  <a:lnTo>
                    <a:pt x="237" y="83"/>
                  </a:lnTo>
                  <a:lnTo>
                    <a:pt x="224" y="78"/>
                  </a:lnTo>
                  <a:lnTo>
                    <a:pt x="210" y="75"/>
                  </a:lnTo>
                  <a:lnTo>
                    <a:pt x="195" y="70"/>
                  </a:lnTo>
                  <a:lnTo>
                    <a:pt x="180" y="67"/>
                  </a:lnTo>
                  <a:lnTo>
                    <a:pt x="164" y="64"/>
                  </a:lnTo>
                  <a:lnTo>
                    <a:pt x="149" y="61"/>
                  </a:lnTo>
                  <a:lnTo>
                    <a:pt x="134" y="58"/>
                  </a:lnTo>
                  <a:lnTo>
                    <a:pt x="119" y="56"/>
                  </a:lnTo>
                  <a:lnTo>
                    <a:pt x="104" y="55"/>
                  </a:lnTo>
                  <a:lnTo>
                    <a:pt x="90" y="53"/>
                  </a:lnTo>
                  <a:lnTo>
                    <a:pt x="77" y="52"/>
                  </a:lnTo>
                  <a:lnTo>
                    <a:pt x="65" y="50"/>
                  </a:lnTo>
                  <a:lnTo>
                    <a:pt x="54" y="49"/>
                  </a:lnTo>
                  <a:lnTo>
                    <a:pt x="45" y="49"/>
                  </a:lnTo>
                  <a:lnTo>
                    <a:pt x="38" y="47"/>
                  </a:lnTo>
                  <a:lnTo>
                    <a:pt x="33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0" y="38"/>
                  </a:lnTo>
                  <a:lnTo>
                    <a:pt x="3" y="36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7" y="25"/>
                  </a:lnTo>
                  <a:lnTo>
                    <a:pt x="23" y="22"/>
                  </a:lnTo>
                  <a:lnTo>
                    <a:pt x="29" y="19"/>
                  </a:lnTo>
                  <a:lnTo>
                    <a:pt x="33" y="16"/>
                  </a:lnTo>
                  <a:lnTo>
                    <a:pt x="39" y="11"/>
                  </a:lnTo>
                  <a:lnTo>
                    <a:pt x="44" y="8"/>
                  </a:lnTo>
                  <a:lnTo>
                    <a:pt x="50" y="6"/>
                  </a:lnTo>
                  <a:lnTo>
                    <a:pt x="54" y="3"/>
                  </a:lnTo>
                  <a:lnTo>
                    <a:pt x="59" y="2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78" y="5"/>
                  </a:lnTo>
                  <a:lnTo>
                    <a:pt x="83" y="8"/>
                  </a:lnTo>
                  <a:lnTo>
                    <a:pt x="86" y="9"/>
                  </a:lnTo>
                  <a:lnTo>
                    <a:pt x="89" y="14"/>
                  </a:lnTo>
                  <a:lnTo>
                    <a:pt x="90" y="16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5" y="17"/>
                  </a:lnTo>
                  <a:lnTo>
                    <a:pt x="101" y="19"/>
                  </a:lnTo>
                  <a:lnTo>
                    <a:pt x="107" y="20"/>
                  </a:lnTo>
                  <a:lnTo>
                    <a:pt x="114" y="22"/>
                  </a:lnTo>
                  <a:lnTo>
                    <a:pt x="125" y="25"/>
                  </a:lnTo>
                  <a:lnTo>
                    <a:pt x="134" y="27"/>
                  </a:lnTo>
                  <a:lnTo>
                    <a:pt x="146" y="30"/>
                  </a:lnTo>
                  <a:lnTo>
                    <a:pt x="158" y="33"/>
                  </a:lnTo>
                  <a:lnTo>
                    <a:pt x="168" y="36"/>
                  </a:lnTo>
                  <a:lnTo>
                    <a:pt x="179" y="38"/>
                  </a:lnTo>
                  <a:lnTo>
                    <a:pt x="191" y="41"/>
                  </a:lnTo>
                  <a:lnTo>
                    <a:pt x="201" y="44"/>
                  </a:lnTo>
                  <a:lnTo>
                    <a:pt x="212" y="45"/>
                  </a:lnTo>
                  <a:lnTo>
                    <a:pt x="219" y="49"/>
                  </a:lnTo>
                  <a:lnTo>
                    <a:pt x="227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2" y="59"/>
                  </a:lnTo>
                  <a:lnTo>
                    <a:pt x="263" y="66"/>
                  </a:lnTo>
                  <a:lnTo>
                    <a:pt x="273" y="70"/>
                  </a:lnTo>
                  <a:lnTo>
                    <a:pt x="285" y="77"/>
                  </a:lnTo>
                  <a:lnTo>
                    <a:pt x="296" y="84"/>
                  </a:lnTo>
                  <a:lnTo>
                    <a:pt x="308" y="92"/>
                  </a:lnTo>
                  <a:lnTo>
                    <a:pt x="317" y="97"/>
                  </a:lnTo>
                  <a:lnTo>
                    <a:pt x="327" y="105"/>
                  </a:lnTo>
                  <a:lnTo>
                    <a:pt x="336" y="109"/>
                  </a:lnTo>
                  <a:lnTo>
                    <a:pt x="345" y="116"/>
                  </a:lnTo>
                  <a:lnTo>
                    <a:pt x="351" y="119"/>
                  </a:lnTo>
                  <a:lnTo>
                    <a:pt x="357" y="124"/>
                  </a:lnTo>
                  <a:lnTo>
                    <a:pt x="360" y="125"/>
                  </a:lnTo>
                  <a:lnTo>
                    <a:pt x="362" y="127"/>
                  </a:lnTo>
                  <a:lnTo>
                    <a:pt x="362" y="127"/>
                  </a:lnTo>
                  <a:close/>
                </a:path>
              </a:pathLst>
            </a:custGeom>
            <a:solidFill>
              <a:srgbClr val="0094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45" name="Freeform 157"/>
            <p:cNvSpPr>
              <a:spLocks/>
            </p:cNvSpPr>
            <p:nvPr/>
          </p:nvSpPr>
          <p:spPr bwMode="auto">
            <a:xfrm>
              <a:off x="3838" y="2868"/>
              <a:ext cx="145" cy="65"/>
            </a:xfrm>
            <a:custGeom>
              <a:avLst/>
              <a:gdLst/>
              <a:ahLst/>
              <a:cxnLst>
                <a:cxn ang="0">
                  <a:pos x="228" y="130"/>
                </a:cxn>
                <a:cxn ang="0">
                  <a:pos x="227" y="128"/>
                </a:cxn>
                <a:cxn ang="0">
                  <a:pos x="224" y="124"/>
                </a:cxn>
                <a:cxn ang="0">
                  <a:pos x="222" y="121"/>
                </a:cxn>
                <a:cxn ang="0">
                  <a:pos x="219" y="117"/>
                </a:cxn>
                <a:cxn ang="0">
                  <a:pos x="216" y="114"/>
                </a:cxn>
                <a:cxn ang="0">
                  <a:pos x="215" y="110"/>
                </a:cxn>
                <a:cxn ang="0">
                  <a:pos x="209" y="105"/>
                </a:cxn>
                <a:cxn ang="0">
                  <a:pos x="206" y="100"/>
                </a:cxn>
                <a:cxn ang="0">
                  <a:pos x="200" y="94"/>
                </a:cxn>
                <a:cxn ang="0">
                  <a:pos x="194" y="89"/>
                </a:cxn>
                <a:cxn ang="0">
                  <a:pos x="186" y="83"/>
                </a:cxn>
                <a:cxn ang="0">
                  <a:pos x="180" y="78"/>
                </a:cxn>
                <a:cxn ang="0">
                  <a:pos x="171" y="72"/>
                </a:cxn>
                <a:cxn ang="0">
                  <a:pos x="162" y="67"/>
                </a:cxn>
                <a:cxn ang="0">
                  <a:pos x="150" y="61"/>
                </a:cxn>
                <a:cxn ang="0">
                  <a:pos x="140" y="55"/>
                </a:cxn>
                <a:cxn ang="0">
                  <a:pos x="128" y="49"/>
                </a:cxn>
                <a:cxn ang="0">
                  <a:pos x="116" y="44"/>
                </a:cxn>
                <a:cxn ang="0">
                  <a:pos x="101" y="38"/>
                </a:cxn>
                <a:cxn ang="0">
                  <a:pos x="87" y="33"/>
                </a:cxn>
                <a:cxn ang="0">
                  <a:pos x="74" y="28"/>
                </a:cxn>
                <a:cxn ang="0">
                  <a:pos x="62" y="25"/>
                </a:cxn>
                <a:cxn ang="0">
                  <a:pos x="48" y="21"/>
                </a:cxn>
                <a:cxn ang="0">
                  <a:pos x="38" y="17"/>
                </a:cxn>
                <a:cxn ang="0">
                  <a:pos x="26" y="14"/>
                </a:cxn>
                <a:cxn ang="0">
                  <a:pos x="18" y="11"/>
                </a:cxn>
                <a:cxn ang="0">
                  <a:pos x="11" y="10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8" y="7"/>
                </a:cxn>
                <a:cxn ang="0">
                  <a:pos x="15" y="5"/>
                </a:cxn>
                <a:cxn ang="0">
                  <a:pos x="23" y="3"/>
                </a:cxn>
                <a:cxn ang="0">
                  <a:pos x="33" y="3"/>
                </a:cxn>
                <a:cxn ang="0">
                  <a:pos x="45" y="2"/>
                </a:cxn>
                <a:cxn ang="0">
                  <a:pos x="57" y="2"/>
                </a:cxn>
                <a:cxn ang="0">
                  <a:pos x="69" y="0"/>
                </a:cxn>
                <a:cxn ang="0">
                  <a:pos x="84" y="2"/>
                </a:cxn>
                <a:cxn ang="0">
                  <a:pos x="98" y="2"/>
                </a:cxn>
                <a:cxn ang="0">
                  <a:pos x="113" y="3"/>
                </a:cxn>
                <a:cxn ang="0">
                  <a:pos x="129" y="7"/>
                </a:cxn>
                <a:cxn ang="0">
                  <a:pos x="144" y="10"/>
                </a:cxn>
                <a:cxn ang="0">
                  <a:pos x="161" y="13"/>
                </a:cxn>
                <a:cxn ang="0">
                  <a:pos x="176" y="19"/>
                </a:cxn>
                <a:cxn ang="0">
                  <a:pos x="191" y="24"/>
                </a:cxn>
                <a:cxn ang="0">
                  <a:pos x="204" y="30"/>
                </a:cxn>
                <a:cxn ang="0">
                  <a:pos x="216" y="36"/>
                </a:cxn>
                <a:cxn ang="0">
                  <a:pos x="228" y="42"/>
                </a:cxn>
                <a:cxn ang="0">
                  <a:pos x="237" y="47"/>
                </a:cxn>
                <a:cxn ang="0">
                  <a:pos x="248" y="52"/>
                </a:cxn>
                <a:cxn ang="0">
                  <a:pos x="255" y="58"/>
                </a:cxn>
                <a:cxn ang="0">
                  <a:pos x="264" y="63"/>
                </a:cxn>
                <a:cxn ang="0">
                  <a:pos x="268" y="67"/>
                </a:cxn>
                <a:cxn ang="0">
                  <a:pos x="274" y="72"/>
                </a:cxn>
                <a:cxn ang="0">
                  <a:pos x="279" y="75"/>
                </a:cxn>
                <a:cxn ang="0">
                  <a:pos x="283" y="78"/>
                </a:cxn>
                <a:cxn ang="0">
                  <a:pos x="288" y="85"/>
                </a:cxn>
                <a:cxn ang="0">
                  <a:pos x="291" y="86"/>
                </a:cxn>
                <a:cxn ang="0">
                  <a:pos x="228" y="130"/>
                </a:cxn>
                <a:cxn ang="0">
                  <a:pos x="228" y="130"/>
                </a:cxn>
              </a:cxnLst>
              <a:rect l="0" t="0" r="r" b="b"/>
              <a:pathLst>
                <a:path w="291" h="130">
                  <a:moveTo>
                    <a:pt x="228" y="130"/>
                  </a:moveTo>
                  <a:lnTo>
                    <a:pt x="227" y="128"/>
                  </a:lnTo>
                  <a:lnTo>
                    <a:pt x="224" y="124"/>
                  </a:lnTo>
                  <a:lnTo>
                    <a:pt x="222" y="121"/>
                  </a:lnTo>
                  <a:lnTo>
                    <a:pt x="219" y="117"/>
                  </a:lnTo>
                  <a:lnTo>
                    <a:pt x="216" y="114"/>
                  </a:lnTo>
                  <a:lnTo>
                    <a:pt x="215" y="110"/>
                  </a:lnTo>
                  <a:lnTo>
                    <a:pt x="209" y="105"/>
                  </a:lnTo>
                  <a:lnTo>
                    <a:pt x="206" y="100"/>
                  </a:lnTo>
                  <a:lnTo>
                    <a:pt x="200" y="94"/>
                  </a:lnTo>
                  <a:lnTo>
                    <a:pt x="194" y="89"/>
                  </a:lnTo>
                  <a:lnTo>
                    <a:pt x="186" y="83"/>
                  </a:lnTo>
                  <a:lnTo>
                    <a:pt x="180" y="78"/>
                  </a:lnTo>
                  <a:lnTo>
                    <a:pt x="171" y="72"/>
                  </a:lnTo>
                  <a:lnTo>
                    <a:pt x="162" y="67"/>
                  </a:lnTo>
                  <a:lnTo>
                    <a:pt x="150" y="61"/>
                  </a:lnTo>
                  <a:lnTo>
                    <a:pt x="140" y="55"/>
                  </a:lnTo>
                  <a:lnTo>
                    <a:pt x="128" y="49"/>
                  </a:lnTo>
                  <a:lnTo>
                    <a:pt x="116" y="44"/>
                  </a:lnTo>
                  <a:lnTo>
                    <a:pt x="101" y="38"/>
                  </a:lnTo>
                  <a:lnTo>
                    <a:pt x="87" y="33"/>
                  </a:lnTo>
                  <a:lnTo>
                    <a:pt x="74" y="28"/>
                  </a:lnTo>
                  <a:lnTo>
                    <a:pt x="62" y="25"/>
                  </a:lnTo>
                  <a:lnTo>
                    <a:pt x="48" y="21"/>
                  </a:lnTo>
                  <a:lnTo>
                    <a:pt x="38" y="17"/>
                  </a:lnTo>
                  <a:lnTo>
                    <a:pt x="26" y="14"/>
                  </a:lnTo>
                  <a:lnTo>
                    <a:pt x="18" y="11"/>
                  </a:lnTo>
                  <a:lnTo>
                    <a:pt x="11" y="10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7"/>
                  </a:lnTo>
                  <a:lnTo>
                    <a:pt x="15" y="5"/>
                  </a:lnTo>
                  <a:lnTo>
                    <a:pt x="23" y="3"/>
                  </a:lnTo>
                  <a:lnTo>
                    <a:pt x="33" y="3"/>
                  </a:lnTo>
                  <a:lnTo>
                    <a:pt x="45" y="2"/>
                  </a:lnTo>
                  <a:lnTo>
                    <a:pt x="57" y="2"/>
                  </a:lnTo>
                  <a:lnTo>
                    <a:pt x="69" y="0"/>
                  </a:lnTo>
                  <a:lnTo>
                    <a:pt x="84" y="2"/>
                  </a:lnTo>
                  <a:lnTo>
                    <a:pt x="98" y="2"/>
                  </a:lnTo>
                  <a:lnTo>
                    <a:pt x="113" y="3"/>
                  </a:lnTo>
                  <a:lnTo>
                    <a:pt x="129" y="7"/>
                  </a:lnTo>
                  <a:lnTo>
                    <a:pt x="144" y="10"/>
                  </a:lnTo>
                  <a:lnTo>
                    <a:pt x="161" y="13"/>
                  </a:lnTo>
                  <a:lnTo>
                    <a:pt x="176" y="19"/>
                  </a:lnTo>
                  <a:lnTo>
                    <a:pt x="191" y="24"/>
                  </a:lnTo>
                  <a:lnTo>
                    <a:pt x="204" y="30"/>
                  </a:lnTo>
                  <a:lnTo>
                    <a:pt x="216" y="36"/>
                  </a:lnTo>
                  <a:lnTo>
                    <a:pt x="228" y="42"/>
                  </a:lnTo>
                  <a:lnTo>
                    <a:pt x="237" y="47"/>
                  </a:lnTo>
                  <a:lnTo>
                    <a:pt x="248" y="52"/>
                  </a:lnTo>
                  <a:lnTo>
                    <a:pt x="255" y="58"/>
                  </a:lnTo>
                  <a:lnTo>
                    <a:pt x="264" y="63"/>
                  </a:lnTo>
                  <a:lnTo>
                    <a:pt x="268" y="67"/>
                  </a:lnTo>
                  <a:lnTo>
                    <a:pt x="274" y="72"/>
                  </a:lnTo>
                  <a:lnTo>
                    <a:pt x="279" y="75"/>
                  </a:lnTo>
                  <a:lnTo>
                    <a:pt x="283" y="78"/>
                  </a:lnTo>
                  <a:lnTo>
                    <a:pt x="288" y="85"/>
                  </a:lnTo>
                  <a:lnTo>
                    <a:pt x="291" y="86"/>
                  </a:lnTo>
                  <a:lnTo>
                    <a:pt x="228" y="130"/>
                  </a:lnTo>
                  <a:lnTo>
                    <a:pt x="228" y="130"/>
                  </a:lnTo>
                  <a:close/>
                </a:path>
              </a:pathLst>
            </a:custGeom>
            <a:solidFill>
              <a:srgbClr val="0094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46" name="Freeform 158"/>
            <p:cNvSpPr>
              <a:spLocks/>
            </p:cNvSpPr>
            <p:nvPr/>
          </p:nvSpPr>
          <p:spPr bwMode="auto">
            <a:xfrm>
              <a:off x="3996" y="2810"/>
              <a:ext cx="291" cy="140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13" y="131"/>
                </a:cxn>
                <a:cxn ang="0">
                  <a:pos x="37" y="139"/>
                </a:cxn>
                <a:cxn ang="0">
                  <a:pos x="70" y="152"/>
                </a:cxn>
                <a:cxn ang="0">
                  <a:pos x="106" y="166"/>
                </a:cxn>
                <a:cxn ang="0">
                  <a:pos x="142" y="183"/>
                </a:cxn>
                <a:cxn ang="0">
                  <a:pos x="177" y="200"/>
                </a:cxn>
                <a:cxn ang="0">
                  <a:pos x="214" y="224"/>
                </a:cxn>
                <a:cxn ang="0">
                  <a:pos x="249" y="249"/>
                </a:cxn>
                <a:cxn ang="0">
                  <a:pos x="277" y="269"/>
                </a:cxn>
                <a:cxn ang="0">
                  <a:pos x="291" y="280"/>
                </a:cxn>
                <a:cxn ang="0">
                  <a:pos x="294" y="280"/>
                </a:cxn>
                <a:cxn ang="0">
                  <a:pos x="304" y="269"/>
                </a:cxn>
                <a:cxn ang="0">
                  <a:pos x="324" y="252"/>
                </a:cxn>
                <a:cxn ang="0">
                  <a:pos x="348" y="231"/>
                </a:cxn>
                <a:cxn ang="0">
                  <a:pos x="379" y="209"/>
                </a:cxn>
                <a:cxn ang="0">
                  <a:pos x="414" y="191"/>
                </a:cxn>
                <a:cxn ang="0">
                  <a:pos x="456" y="170"/>
                </a:cxn>
                <a:cxn ang="0">
                  <a:pos x="501" y="153"/>
                </a:cxn>
                <a:cxn ang="0">
                  <a:pos x="540" y="139"/>
                </a:cxn>
                <a:cxn ang="0">
                  <a:pos x="568" y="128"/>
                </a:cxn>
                <a:cxn ang="0">
                  <a:pos x="580" y="127"/>
                </a:cxn>
                <a:cxn ang="0">
                  <a:pos x="573" y="125"/>
                </a:cxn>
                <a:cxn ang="0">
                  <a:pos x="553" y="124"/>
                </a:cxn>
                <a:cxn ang="0">
                  <a:pos x="525" y="124"/>
                </a:cxn>
                <a:cxn ang="0">
                  <a:pos x="490" y="124"/>
                </a:cxn>
                <a:cxn ang="0">
                  <a:pos x="453" y="124"/>
                </a:cxn>
                <a:cxn ang="0">
                  <a:pos x="411" y="128"/>
                </a:cxn>
                <a:cxn ang="0">
                  <a:pos x="370" y="138"/>
                </a:cxn>
                <a:cxn ang="0">
                  <a:pos x="336" y="147"/>
                </a:cxn>
                <a:cxn ang="0">
                  <a:pos x="306" y="155"/>
                </a:cxn>
                <a:cxn ang="0">
                  <a:pos x="288" y="163"/>
                </a:cxn>
                <a:cxn ang="0">
                  <a:pos x="286" y="163"/>
                </a:cxn>
                <a:cxn ang="0">
                  <a:pos x="298" y="155"/>
                </a:cxn>
                <a:cxn ang="0">
                  <a:pos x="322" y="139"/>
                </a:cxn>
                <a:cxn ang="0">
                  <a:pos x="351" y="120"/>
                </a:cxn>
                <a:cxn ang="0">
                  <a:pos x="378" y="102"/>
                </a:cxn>
                <a:cxn ang="0">
                  <a:pos x="400" y="91"/>
                </a:cxn>
                <a:cxn ang="0">
                  <a:pos x="417" y="81"/>
                </a:cxn>
                <a:cxn ang="0">
                  <a:pos x="435" y="74"/>
                </a:cxn>
                <a:cxn ang="0">
                  <a:pos x="450" y="69"/>
                </a:cxn>
                <a:cxn ang="0">
                  <a:pos x="463" y="66"/>
                </a:cxn>
                <a:cxn ang="0">
                  <a:pos x="469" y="64"/>
                </a:cxn>
                <a:cxn ang="0">
                  <a:pos x="447" y="56"/>
                </a:cxn>
                <a:cxn ang="0">
                  <a:pos x="406" y="39"/>
                </a:cxn>
                <a:cxn ang="0">
                  <a:pos x="354" y="22"/>
                </a:cxn>
                <a:cxn ang="0">
                  <a:pos x="297" y="6"/>
                </a:cxn>
                <a:cxn ang="0">
                  <a:pos x="243" y="0"/>
                </a:cxn>
                <a:cxn ang="0">
                  <a:pos x="190" y="6"/>
                </a:cxn>
                <a:cxn ang="0">
                  <a:pos x="139" y="28"/>
                </a:cxn>
                <a:cxn ang="0">
                  <a:pos x="94" y="56"/>
                </a:cxn>
                <a:cxn ang="0">
                  <a:pos x="60" y="81"/>
                </a:cxn>
                <a:cxn ang="0">
                  <a:pos x="42" y="95"/>
                </a:cxn>
              </a:cxnLst>
              <a:rect l="0" t="0" r="r" b="b"/>
              <a:pathLst>
                <a:path w="580" h="281">
                  <a:moveTo>
                    <a:pt x="42" y="97"/>
                  </a:moveTo>
                  <a:lnTo>
                    <a:pt x="0" y="127"/>
                  </a:lnTo>
                  <a:lnTo>
                    <a:pt x="0" y="127"/>
                  </a:lnTo>
                  <a:lnTo>
                    <a:pt x="3" y="127"/>
                  </a:lnTo>
                  <a:lnTo>
                    <a:pt x="6" y="128"/>
                  </a:lnTo>
                  <a:lnTo>
                    <a:pt x="13" y="131"/>
                  </a:lnTo>
                  <a:lnTo>
                    <a:pt x="19" y="133"/>
                  </a:lnTo>
                  <a:lnTo>
                    <a:pt x="28" y="136"/>
                  </a:lnTo>
                  <a:lnTo>
                    <a:pt x="37" y="139"/>
                  </a:lnTo>
                  <a:lnTo>
                    <a:pt x="48" y="144"/>
                  </a:lnTo>
                  <a:lnTo>
                    <a:pt x="58" y="149"/>
                  </a:lnTo>
                  <a:lnTo>
                    <a:pt x="70" y="152"/>
                  </a:lnTo>
                  <a:lnTo>
                    <a:pt x="82" y="156"/>
                  </a:lnTo>
                  <a:lnTo>
                    <a:pt x="94" y="163"/>
                  </a:lnTo>
                  <a:lnTo>
                    <a:pt x="106" y="166"/>
                  </a:lnTo>
                  <a:lnTo>
                    <a:pt x="118" y="172"/>
                  </a:lnTo>
                  <a:lnTo>
                    <a:pt x="130" y="177"/>
                  </a:lnTo>
                  <a:lnTo>
                    <a:pt x="142" y="183"/>
                  </a:lnTo>
                  <a:lnTo>
                    <a:pt x="154" y="188"/>
                  </a:lnTo>
                  <a:lnTo>
                    <a:pt x="165" y="194"/>
                  </a:lnTo>
                  <a:lnTo>
                    <a:pt x="177" y="200"/>
                  </a:lnTo>
                  <a:lnTo>
                    <a:pt x="190" y="208"/>
                  </a:lnTo>
                  <a:lnTo>
                    <a:pt x="202" y="216"/>
                  </a:lnTo>
                  <a:lnTo>
                    <a:pt x="214" y="224"/>
                  </a:lnTo>
                  <a:lnTo>
                    <a:pt x="226" y="233"/>
                  </a:lnTo>
                  <a:lnTo>
                    <a:pt x="238" y="241"/>
                  </a:lnTo>
                  <a:lnTo>
                    <a:pt x="249" y="249"/>
                  </a:lnTo>
                  <a:lnTo>
                    <a:pt x="259" y="256"/>
                  </a:lnTo>
                  <a:lnTo>
                    <a:pt x="268" y="263"/>
                  </a:lnTo>
                  <a:lnTo>
                    <a:pt x="277" y="269"/>
                  </a:lnTo>
                  <a:lnTo>
                    <a:pt x="282" y="274"/>
                  </a:lnTo>
                  <a:lnTo>
                    <a:pt x="288" y="278"/>
                  </a:lnTo>
                  <a:lnTo>
                    <a:pt x="291" y="280"/>
                  </a:lnTo>
                  <a:lnTo>
                    <a:pt x="292" y="281"/>
                  </a:lnTo>
                  <a:lnTo>
                    <a:pt x="292" y="280"/>
                  </a:lnTo>
                  <a:lnTo>
                    <a:pt x="294" y="280"/>
                  </a:lnTo>
                  <a:lnTo>
                    <a:pt x="297" y="277"/>
                  </a:lnTo>
                  <a:lnTo>
                    <a:pt x="300" y="274"/>
                  </a:lnTo>
                  <a:lnTo>
                    <a:pt x="304" y="269"/>
                  </a:lnTo>
                  <a:lnTo>
                    <a:pt x="310" y="263"/>
                  </a:lnTo>
                  <a:lnTo>
                    <a:pt x="316" y="258"/>
                  </a:lnTo>
                  <a:lnTo>
                    <a:pt x="324" y="252"/>
                  </a:lnTo>
                  <a:lnTo>
                    <a:pt x="331" y="244"/>
                  </a:lnTo>
                  <a:lnTo>
                    <a:pt x="339" y="238"/>
                  </a:lnTo>
                  <a:lnTo>
                    <a:pt x="348" y="231"/>
                  </a:lnTo>
                  <a:lnTo>
                    <a:pt x="358" y="224"/>
                  </a:lnTo>
                  <a:lnTo>
                    <a:pt x="367" y="217"/>
                  </a:lnTo>
                  <a:lnTo>
                    <a:pt x="379" y="209"/>
                  </a:lnTo>
                  <a:lnTo>
                    <a:pt x="390" y="203"/>
                  </a:lnTo>
                  <a:lnTo>
                    <a:pt x="402" y="197"/>
                  </a:lnTo>
                  <a:lnTo>
                    <a:pt x="414" y="191"/>
                  </a:lnTo>
                  <a:lnTo>
                    <a:pt x="427" y="183"/>
                  </a:lnTo>
                  <a:lnTo>
                    <a:pt x="441" y="177"/>
                  </a:lnTo>
                  <a:lnTo>
                    <a:pt x="456" y="170"/>
                  </a:lnTo>
                  <a:lnTo>
                    <a:pt x="471" y="166"/>
                  </a:lnTo>
                  <a:lnTo>
                    <a:pt x="486" y="159"/>
                  </a:lnTo>
                  <a:lnTo>
                    <a:pt x="501" y="153"/>
                  </a:lnTo>
                  <a:lnTo>
                    <a:pt x="514" y="149"/>
                  </a:lnTo>
                  <a:lnTo>
                    <a:pt x="528" y="144"/>
                  </a:lnTo>
                  <a:lnTo>
                    <a:pt x="540" y="139"/>
                  </a:lnTo>
                  <a:lnTo>
                    <a:pt x="552" y="134"/>
                  </a:lnTo>
                  <a:lnTo>
                    <a:pt x="561" y="133"/>
                  </a:lnTo>
                  <a:lnTo>
                    <a:pt x="568" y="128"/>
                  </a:lnTo>
                  <a:lnTo>
                    <a:pt x="574" y="128"/>
                  </a:lnTo>
                  <a:lnTo>
                    <a:pt x="579" y="127"/>
                  </a:lnTo>
                  <a:lnTo>
                    <a:pt x="580" y="127"/>
                  </a:lnTo>
                  <a:lnTo>
                    <a:pt x="579" y="125"/>
                  </a:lnTo>
                  <a:lnTo>
                    <a:pt x="577" y="125"/>
                  </a:lnTo>
                  <a:lnTo>
                    <a:pt x="573" y="125"/>
                  </a:lnTo>
                  <a:lnTo>
                    <a:pt x="568" y="125"/>
                  </a:lnTo>
                  <a:lnTo>
                    <a:pt x="561" y="124"/>
                  </a:lnTo>
                  <a:lnTo>
                    <a:pt x="553" y="124"/>
                  </a:lnTo>
                  <a:lnTo>
                    <a:pt x="546" y="124"/>
                  </a:lnTo>
                  <a:lnTo>
                    <a:pt x="537" y="124"/>
                  </a:lnTo>
                  <a:lnTo>
                    <a:pt x="525" y="124"/>
                  </a:lnTo>
                  <a:lnTo>
                    <a:pt x="514" y="124"/>
                  </a:lnTo>
                  <a:lnTo>
                    <a:pt x="502" y="124"/>
                  </a:lnTo>
                  <a:lnTo>
                    <a:pt x="490" y="124"/>
                  </a:lnTo>
                  <a:lnTo>
                    <a:pt x="478" y="124"/>
                  </a:lnTo>
                  <a:lnTo>
                    <a:pt x="465" y="124"/>
                  </a:lnTo>
                  <a:lnTo>
                    <a:pt x="453" y="124"/>
                  </a:lnTo>
                  <a:lnTo>
                    <a:pt x="439" y="127"/>
                  </a:lnTo>
                  <a:lnTo>
                    <a:pt x="426" y="127"/>
                  </a:lnTo>
                  <a:lnTo>
                    <a:pt x="411" y="128"/>
                  </a:lnTo>
                  <a:lnTo>
                    <a:pt x="397" y="131"/>
                  </a:lnTo>
                  <a:lnTo>
                    <a:pt x="385" y="134"/>
                  </a:lnTo>
                  <a:lnTo>
                    <a:pt x="370" y="138"/>
                  </a:lnTo>
                  <a:lnTo>
                    <a:pt x="358" y="141"/>
                  </a:lnTo>
                  <a:lnTo>
                    <a:pt x="346" y="144"/>
                  </a:lnTo>
                  <a:lnTo>
                    <a:pt x="336" y="147"/>
                  </a:lnTo>
                  <a:lnTo>
                    <a:pt x="324" y="150"/>
                  </a:lnTo>
                  <a:lnTo>
                    <a:pt x="315" y="153"/>
                  </a:lnTo>
                  <a:lnTo>
                    <a:pt x="306" y="155"/>
                  </a:lnTo>
                  <a:lnTo>
                    <a:pt x="298" y="159"/>
                  </a:lnTo>
                  <a:lnTo>
                    <a:pt x="292" y="159"/>
                  </a:lnTo>
                  <a:lnTo>
                    <a:pt x="288" y="163"/>
                  </a:lnTo>
                  <a:lnTo>
                    <a:pt x="286" y="164"/>
                  </a:lnTo>
                  <a:lnTo>
                    <a:pt x="285" y="164"/>
                  </a:lnTo>
                  <a:lnTo>
                    <a:pt x="286" y="163"/>
                  </a:lnTo>
                  <a:lnTo>
                    <a:pt x="288" y="161"/>
                  </a:lnTo>
                  <a:lnTo>
                    <a:pt x="292" y="158"/>
                  </a:lnTo>
                  <a:lnTo>
                    <a:pt x="298" y="155"/>
                  </a:lnTo>
                  <a:lnTo>
                    <a:pt x="306" y="150"/>
                  </a:lnTo>
                  <a:lnTo>
                    <a:pt x="313" y="144"/>
                  </a:lnTo>
                  <a:lnTo>
                    <a:pt x="322" y="139"/>
                  </a:lnTo>
                  <a:lnTo>
                    <a:pt x="331" y="133"/>
                  </a:lnTo>
                  <a:lnTo>
                    <a:pt x="342" y="127"/>
                  </a:lnTo>
                  <a:lnTo>
                    <a:pt x="351" y="120"/>
                  </a:lnTo>
                  <a:lnTo>
                    <a:pt x="360" y="114"/>
                  </a:lnTo>
                  <a:lnTo>
                    <a:pt x="370" y="108"/>
                  </a:lnTo>
                  <a:lnTo>
                    <a:pt x="378" y="102"/>
                  </a:lnTo>
                  <a:lnTo>
                    <a:pt x="387" y="97"/>
                  </a:lnTo>
                  <a:lnTo>
                    <a:pt x="394" y="92"/>
                  </a:lnTo>
                  <a:lnTo>
                    <a:pt x="400" y="91"/>
                  </a:lnTo>
                  <a:lnTo>
                    <a:pt x="406" y="86"/>
                  </a:lnTo>
                  <a:lnTo>
                    <a:pt x="411" y="83"/>
                  </a:lnTo>
                  <a:lnTo>
                    <a:pt x="417" y="81"/>
                  </a:lnTo>
                  <a:lnTo>
                    <a:pt x="423" y="78"/>
                  </a:lnTo>
                  <a:lnTo>
                    <a:pt x="429" y="75"/>
                  </a:lnTo>
                  <a:lnTo>
                    <a:pt x="435" y="74"/>
                  </a:lnTo>
                  <a:lnTo>
                    <a:pt x="441" y="72"/>
                  </a:lnTo>
                  <a:lnTo>
                    <a:pt x="445" y="72"/>
                  </a:lnTo>
                  <a:lnTo>
                    <a:pt x="450" y="69"/>
                  </a:lnTo>
                  <a:lnTo>
                    <a:pt x="456" y="69"/>
                  </a:lnTo>
                  <a:lnTo>
                    <a:pt x="460" y="67"/>
                  </a:lnTo>
                  <a:lnTo>
                    <a:pt x="463" y="66"/>
                  </a:lnTo>
                  <a:lnTo>
                    <a:pt x="469" y="66"/>
                  </a:lnTo>
                  <a:lnTo>
                    <a:pt x="471" y="66"/>
                  </a:lnTo>
                  <a:lnTo>
                    <a:pt x="469" y="64"/>
                  </a:lnTo>
                  <a:lnTo>
                    <a:pt x="465" y="63"/>
                  </a:lnTo>
                  <a:lnTo>
                    <a:pt x="456" y="59"/>
                  </a:lnTo>
                  <a:lnTo>
                    <a:pt x="447" y="56"/>
                  </a:lnTo>
                  <a:lnTo>
                    <a:pt x="435" y="50"/>
                  </a:lnTo>
                  <a:lnTo>
                    <a:pt x="421" y="45"/>
                  </a:lnTo>
                  <a:lnTo>
                    <a:pt x="406" y="39"/>
                  </a:lnTo>
                  <a:lnTo>
                    <a:pt x="390" y="34"/>
                  </a:lnTo>
                  <a:lnTo>
                    <a:pt x="372" y="28"/>
                  </a:lnTo>
                  <a:lnTo>
                    <a:pt x="354" y="22"/>
                  </a:lnTo>
                  <a:lnTo>
                    <a:pt x="334" y="16"/>
                  </a:lnTo>
                  <a:lnTo>
                    <a:pt x="316" y="11"/>
                  </a:lnTo>
                  <a:lnTo>
                    <a:pt x="297" y="6"/>
                  </a:lnTo>
                  <a:lnTo>
                    <a:pt x="277" y="3"/>
                  </a:lnTo>
                  <a:lnTo>
                    <a:pt x="259" y="0"/>
                  </a:lnTo>
                  <a:lnTo>
                    <a:pt x="243" y="0"/>
                  </a:lnTo>
                  <a:lnTo>
                    <a:pt x="225" y="0"/>
                  </a:lnTo>
                  <a:lnTo>
                    <a:pt x="208" y="3"/>
                  </a:lnTo>
                  <a:lnTo>
                    <a:pt x="190" y="6"/>
                  </a:lnTo>
                  <a:lnTo>
                    <a:pt x="174" y="14"/>
                  </a:lnTo>
                  <a:lnTo>
                    <a:pt x="156" y="20"/>
                  </a:lnTo>
                  <a:lnTo>
                    <a:pt x="139" y="28"/>
                  </a:lnTo>
                  <a:lnTo>
                    <a:pt x="123" y="38"/>
                  </a:lnTo>
                  <a:lnTo>
                    <a:pt x="108" y="47"/>
                  </a:lnTo>
                  <a:lnTo>
                    <a:pt x="94" y="56"/>
                  </a:lnTo>
                  <a:lnTo>
                    <a:pt x="81" y="64"/>
                  </a:lnTo>
                  <a:lnTo>
                    <a:pt x="69" y="72"/>
                  </a:lnTo>
                  <a:lnTo>
                    <a:pt x="60" y="81"/>
                  </a:lnTo>
                  <a:lnTo>
                    <a:pt x="52" y="86"/>
                  </a:lnTo>
                  <a:lnTo>
                    <a:pt x="46" y="92"/>
                  </a:lnTo>
                  <a:lnTo>
                    <a:pt x="42" y="95"/>
                  </a:lnTo>
                  <a:lnTo>
                    <a:pt x="42" y="97"/>
                  </a:lnTo>
                  <a:lnTo>
                    <a:pt x="42" y="97"/>
                  </a:lnTo>
                  <a:close/>
                </a:path>
              </a:pathLst>
            </a:custGeom>
            <a:solidFill>
              <a:srgbClr val="E6DE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47" name="Freeform 159"/>
            <p:cNvSpPr>
              <a:spLocks/>
            </p:cNvSpPr>
            <p:nvPr/>
          </p:nvSpPr>
          <p:spPr bwMode="auto">
            <a:xfrm>
              <a:off x="3922" y="2932"/>
              <a:ext cx="104" cy="81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0" y="97"/>
                </a:cxn>
                <a:cxn ang="0">
                  <a:pos x="0" y="110"/>
                </a:cxn>
                <a:cxn ang="0">
                  <a:pos x="2" y="122"/>
                </a:cxn>
                <a:cxn ang="0">
                  <a:pos x="2" y="136"/>
                </a:cxn>
                <a:cxn ang="0">
                  <a:pos x="3" y="149"/>
                </a:cxn>
                <a:cxn ang="0">
                  <a:pos x="6" y="157"/>
                </a:cxn>
                <a:cxn ang="0">
                  <a:pos x="8" y="161"/>
                </a:cxn>
                <a:cxn ang="0">
                  <a:pos x="15" y="157"/>
                </a:cxn>
                <a:cxn ang="0">
                  <a:pos x="23" y="150"/>
                </a:cxn>
                <a:cxn ang="0">
                  <a:pos x="32" y="144"/>
                </a:cxn>
                <a:cxn ang="0">
                  <a:pos x="42" y="133"/>
                </a:cxn>
                <a:cxn ang="0">
                  <a:pos x="56" y="124"/>
                </a:cxn>
                <a:cxn ang="0">
                  <a:pos x="71" y="114"/>
                </a:cxn>
                <a:cxn ang="0">
                  <a:pos x="87" y="105"/>
                </a:cxn>
                <a:cxn ang="0">
                  <a:pos x="105" y="96"/>
                </a:cxn>
                <a:cxn ang="0">
                  <a:pos x="124" y="86"/>
                </a:cxn>
                <a:cxn ang="0">
                  <a:pos x="144" y="79"/>
                </a:cxn>
                <a:cxn ang="0">
                  <a:pos x="162" y="74"/>
                </a:cxn>
                <a:cxn ang="0">
                  <a:pos x="178" y="68"/>
                </a:cxn>
                <a:cxn ang="0">
                  <a:pos x="192" y="64"/>
                </a:cxn>
                <a:cxn ang="0">
                  <a:pos x="201" y="61"/>
                </a:cxn>
                <a:cxn ang="0">
                  <a:pos x="204" y="61"/>
                </a:cxn>
                <a:cxn ang="0">
                  <a:pos x="207" y="55"/>
                </a:cxn>
                <a:cxn ang="0">
                  <a:pos x="208" y="46"/>
                </a:cxn>
                <a:cxn ang="0">
                  <a:pos x="210" y="38"/>
                </a:cxn>
                <a:cxn ang="0">
                  <a:pos x="210" y="27"/>
                </a:cxn>
                <a:cxn ang="0">
                  <a:pos x="207" y="18"/>
                </a:cxn>
                <a:cxn ang="0">
                  <a:pos x="201" y="8"/>
                </a:cxn>
                <a:cxn ang="0">
                  <a:pos x="190" y="2"/>
                </a:cxn>
                <a:cxn ang="0">
                  <a:pos x="172" y="0"/>
                </a:cxn>
                <a:cxn ang="0">
                  <a:pos x="150" y="5"/>
                </a:cxn>
                <a:cxn ang="0">
                  <a:pos x="123" y="16"/>
                </a:cxn>
                <a:cxn ang="0">
                  <a:pos x="96" y="29"/>
                </a:cxn>
                <a:cxn ang="0">
                  <a:pos x="71" y="41"/>
                </a:cxn>
                <a:cxn ang="0">
                  <a:pos x="48" y="55"/>
                </a:cxn>
                <a:cxn ang="0">
                  <a:pos x="33" y="63"/>
                </a:cxn>
                <a:cxn ang="0">
                  <a:pos x="29" y="66"/>
                </a:cxn>
                <a:cxn ang="0">
                  <a:pos x="0" y="86"/>
                </a:cxn>
              </a:cxnLst>
              <a:rect l="0" t="0" r="r" b="b"/>
              <a:pathLst>
                <a:path w="210" h="161">
                  <a:moveTo>
                    <a:pt x="0" y="86"/>
                  </a:moveTo>
                  <a:lnTo>
                    <a:pt x="0" y="89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2" y="122"/>
                  </a:lnTo>
                  <a:lnTo>
                    <a:pt x="2" y="129"/>
                  </a:lnTo>
                  <a:lnTo>
                    <a:pt x="2" y="136"/>
                  </a:lnTo>
                  <a:lnTo>
                    <a:pt x="3" y="143"/>
                  </a:lnTo>
                  <a:lnTo>
                    <a:pt x="3" y="149"/>
                  </a:lnTo>
                  <a:lnTo>
                    <a:pt x="5" y="154"/>
                  </a:lnTo>
                  <a:lnTo>
                    <a:pt x="6" y="157"/>
                  </a:lnTo>
                  <a:lnTo>
                    <a:pt x="6" y="160"/>
                  </a:lnTo>
                  <a:lnTo>
                    <a:pt x="8" y="161"/>
                  </a:lnTo>
                  <a:lnTo>
                    <a:pt x="11" y="160"/>
                  </a:lnTo>
                  <a:lnTo>
                    <a:pt x="15" y="157"/>
                  </a:lnTo>
                  <a:lnTo>
                    <a:pt x="18" y="154"/>
                  </a:lnTo>
                  <a:lnTo>
                    <a:pt x="23" y="150"/>
                  </a:lnTo>
                  <a:lnTo>
                    <a:pt x="27" y="147"/>
                  </a:lnTo>
                  <a:lnTo>
                    <a:pt x="32" y="144"/>
                  </a:lnTo>
                  <a:lnTo>
                    <a:pt x="38" y="138"/>
                  </a:lnTo>
                  <a:lnTo>
                    <a:pt x="42" y="133"/>
                  </a:lnTo>
                  <a:lnTo>
                    <a:pt x="48" y="129"/>
                  </a:lnTo>
                  <a:lnTo>
                    <a:pt x="56" y="124"/>
                  </a:lnTo>
                  <a:lnTo>
                    <a:pt x="62" y="119"/>
                  </a:lnTo>
                  <a:lnTo>
                    <a:pt x="71" y="114"/>
                  </a:lnTo>
                  <a:lnTo>
                    <a:pt x="78" y="110"/>
                  </a:lnTo>
                  <a:lnTo>
                    <a:pt x="87" y="105"/>
                  </a:lnTo>
                  <a:lnTo>
                    <a:pt x="94" y="100"/>
                  </a:lnTo>
                  <a:lnTo>
                    <a:pt x="105" y="96"/>
                  </a:lnTo>
                  <a:lnTo>
                    <a:pt x="114" y="91"/>
                  </a:lnTo>
                  <a:lnTo>
                    <a:pt x="124" y="86"/>
                  </a:lnTo>
                  <a:lnTo>
                    <a:pt x="133" y="83"/>
                  </a:lnTo>
                  <a:lnTo>
                    <a:pt x="144" y="79"/>
                  </a:lnTo>
                  <a:lnTo>
                    <a:pt x="153" y="75"/>
                  </a:lnTo>
                  <a:lnTo>
                    <a:pt x="162" y="74"/>
                  </a:lnTo>
                  <a:lnTo>
                    <a:pt x="171" y="71"/>
                  </a:lnTo>
                  <a:lnTo>
                    <a:pt x="178" y="68"/>
                  </a:lnTo>
                  <a:lnTo>
                    <a:pt x="184" y="66"/>
                  </a:lnTo>
                  <a:lnTo>
                    <a:pt x="192" y="64"/>
                  </a:lnTo>
                  <a:lnTo>
                    <a:pt x="196" y="63"/>
                  </a:lnTo>
                  <a:lnTo>
                    <a:pt x="201" y="61"/>
                  </a:lnTo>
                  <a:lnTo>
                    <a:pt x="202" y="61"/>
                  </a:lnTo>
                  <a:lnTo>
                    <a:pt x="204" y="61"/>
                  </a:lnTo>
                  <a:lnTo>
                    <a:pt x="204" y="60"/>
                  </a:lnTo>
                  <a:lnTo>
                    <a:pt x="207" y="55"/>
                  </a:lnTo>
                  <a:lnTo>
                    <a:pt x="207" y="50"/>
                  </a:lnTo>
                  <a:lnTo>
                    <a:pt x="208" y="46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2"/>
                  </a:lnTo>
                  <a:lnTo>
                    <a:pt x="210" y="27"/>
                  </a:lnTo>
                  <a:lnTo>
                    <a:pt x="208" y="22"/>
                  </a:lnTo>
                  <a:lnTo>
                    <a:pt x="207" y="18"/>
                  </a:lnTo>
                  <a:lnTo>
                    <a:pt x="204" y="13"/>
                  </a:lnTo>
                  <a:lnTo>
                    <a:pt x="201" y="8"/>
                  </a:lnTo>
                  <a:lnTo>
                    <a:pt x="195" y="4"/>
                  </a:lnTo>
                  <a:lnTo>
                    <a:pt x="190" y="2"/>
                  </a:lnTo>
                  <a:lnTo>
                    <a:pt x="183" y="0"/>
                  </a:lnTo>
                  <a:lnTo>
                    <a:pt x="172" y="0"/>
                  </a:lnTo>
                  <a:lnTo>
                    <a:pt x="162" y="2"/>
                  </a:lnTo>
                  <a:lnTo>
                    <a:pt x="150" y="5"/>
                  </a:lnTo>
                  <a:lnTo>
                    <a:pt x="136" y="10"/>
                  </a:lnTo>
                  <a:lnTo>
                    <a:pt x="123" y="16"/>
                  </a:lnTo>
                  <a:lnTo>
                    <a:pt x="109" y="22"/>
                  </a:lnTo>
                  <a:lnTo>
                    <a:pt x="96" y="29"/>
                  </a:lnTo>
                  <a:lnTo>
                    <a:pt x="83" y="35"/>
                  </a:lnTo>
                  <a:lnTo>
                    <a:pt x="71" y="41"/>
                  </a:lnTo>
                  <a:lnTo>
                    <a:pt x="59" y="47"/>
                  </a:lnTo>
                  <a:lnTo>
                    <a:pt x="48" y="55"/>
                  </a:lnTo>
                  <a:lnTo>
                    <a:pt x="39" y="58"/>
                  </a:lnTo>
                  <a:lnTo>
                    <a:pt x="33" y="63"/>
                  </a:lnTo>
                  <a:lnTo>
                    <a:pt x="30" y="66"/>
                  </a:lnTo>
                  <a:lnTo>
                    <a:pt x="29" y="6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94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48" name="Freeform 160"/>
            <p:cNvSpPr>
              <a:spLocks/>
            </p:cNvSpPr>
            <p:nvPr/>
          </p:nvSpPr>
          <p:spPr bwMode="auto">
            <a:xfrm>
              <a:off x="3825" y="2496"/>
              <a:ext cx="131" cy="242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66" y="0"/>
                </a:cxn>
                <a:cxn ang="0">
                  <a:pos x="147" y="4"/>
                </a:cxn>
                <a:cxn ang="0">
                  <a:pos x="132" y="7"/>
                </a:cxn>
                <a:cxn ang="0">
                  <a:pos x="123" y="11"/>
                </a:cxn>
                <a:cxn ang="0">
                  <a:pos x="112" y="16"/>
                </a:cxn>
                <a:cxn ang="0">
                  <a:pos x="97" y="27"/>
                </a:cxn>
                <a:cxn ang="0">
                  <a:pos x="84" y="36"/>
                </a:cxn>
                <a:cxn ang="0">
                  <a:pos x="67" y="47"/>
                </a:cxn>
                <a:cxn ang="0">
                  <a:pos x="49" y="60"/>
                </a:cxn>
                <a:cxn ang="0">
                  <a:pos x="31" y="79"/>
                </a:cxn>
                <a:cxn ang="0">
                  <a:pos x="16" y="97"/>
                </a:cxn>
                <a:cxn ang="0">
                  <a:pos x="6" y="114"/>
                </a:cxn>
                <a:cxn ang="0">
                  <a:pos x="0" y="122"/>
                </a:cxn>
                <a:cxn ang="0">
                  <a:pos x="6" y="129"/>
                </a:cxn>
                <a:cxn ang="0">
                  <a:pos x="22" y="143"/>
                </a:cxn>
                <a:cxn ang="0">
                  <a:pos x="43" y="160"/>
                </a:cxn>
                <a:cxn ang="0">
                  <a:pos x="60" y="180"/>
                </a:cxn>
                <a:cxn ang="0">
                  <a:pos x="66" y="199"/>
                </a:cxn>
                <a:cxn ang="0">
                  <a:pos x="58" y="215"/>
                </a:cxn>
                <a:cxn ang="0">
                  <a:pos x="46" y="232"/>
                </a:cxn>
                <a:cxn ang="0">
                  <a:pos x="33" y="249"/>
                </a:cxn>
                <a:cxn ang="0">
                  <a:pos x="21" y="263"/>
                </a:cxn>
                <a:cxn ang="0">
                  <a:pos x="12" y="275"/>
                </a:cxn>
                <a:cxn ang="0">
                  <a:pos x="22" y="282"/>
                </a:cxn>
                <a:cxn ang="0">
                  <a:pos x="43" y="296"/>
                </a:cxn>
                <a:cxn ang="0">
                  <a:pos x="72" y="313"/>
                </a:cxn>
                <a:cxn ang="0">
                  <a:pos x="100" y="333"/>
                </a:cxn>
                <a:cxn ang="0">
                  <a:pos x="126" y="355"/>
                </a:cxn>
                <a:cxn ang="0">
                  <a:pos x="145" y="382"/>
                </a:cxn>
                <a:cxn ang="0">
                  <a:pos x="166" y="413"/>
                </a:cxn>
                <a:cxn ang="0">
                  <a:pos x="186" y="443"/>
                </a:cxn>
                <a:cxn ang="0">
                  <a:pos x="199" y="469"/>
                </a:cxn>
                <a:cxn ang="0">
                  <a:pos x="205" y="483"/>
                </a:cxn>
                <a:cxn ang="0">
                  <a:pos x="207" y="479"/>
                </a:cxn>
                <a:cxn ang="0">
                  <a:pos x="208" y="458"/>
                </a:cxn>
                <a:cxn ang="0">
                  <a:pos x="210" y="425"/>
                </a:cxn>
                <a:cxn ang="0">
                  <a:pos x="207" y="385"/>
                </a:cxn>
                <a:cxn ang="0">
                  <a:pos x="202" y="343"/>
                </a:cxn>
                <a:cxn ang="0">
                  <a:pos x="190" y="305"/>
                </a:cxn>
                <a:cxn ang="0">
                  <a:pos x="177" y="271"/>
                </a:cxn>
                <a:cxn ang="0">
                  <a:pos x="163" y="238"/>
                </a:cxn>
                <a:cxn ang="0">
                  <a:pos x="150" y="207"/>
                </a:cxn>
                <a:cxn ang="0">
                  <a:pos x="139" y="179"/>
                </a:cxn>
                <a:cxn ang="0">
                  <a:pos x="135" y="155"/>
                </a:cxn>
                <a:cxn ang="0">
                  <a:pos x="130" y="132"/>
                </a:cxn>
                <a:cxn ang="0">
                  <a:pos x="130" y="108"/>
                </a:cxn>
                <a:cxn ang="0">
                  <a:pos x="130" y="86"/>
                </a:cxn>
                <a:cxn ang="0">
                  <a:pos x="135" y="66"/>
                </a:cxn>
                <a:cxn ang="0">
                  <a:pos x="141" y="49"/>
                </a:cxn>
                <a:cxn ang="0">
                  <a:pos x="153" y="38"/>
                </a:cxn>
                <a:cxn ang="0">
                  <a:pos x="175" y="38"/>
                </a:cxn>
                <a:cxn ang="0">
                  <a:pos x="205" y="49"/>
                </a:cxn>
                <a:cxn ang="0">
                  <a:pos x="262" y="119"/>
                </a:cxn>
              </a:cxnLst>
              <a:rect l="0" t="0" r="r" b="b"/>
              <a:pathLst>
                <a:path w="262" h="485">
                  <a:moveTo>
                    <a:pt x="214" y="4"/>
                  </a:moveTo>
                  <a:lnTo>
                    <a:pt x="202" y="0"/>
                  </a:lnTo>
                  <a:lnTo>
                    <a:pt x="193" y="0"/>
                  </a:lnTo>
                  <a:lnTo>
                    <a:pt x="183" y="0"/>
                  </a:lnTo>
                  <a:lnTo>
                    <a:pt x="175" y="0"/>
                  </a:lnTo>
                  <a:lnTo>
                    <a:pt x="166" y="0"/>
                  </a:lnTo>
                  <a:lnTo>
                    <a:pt x="159" y="2"/>
                  </a:lnTo>
                  <a:lnTo>
                    <a:pt x="153" y="2"/>
                  </a:lnTo>
                  <a:lnTo>
                    <a:pt x="147" y="4"/>
                  </a:lnTo>
                  <a:lnTo>
                    <a:pt x="141" y="4"/>
                  </a:lnTo>
                  <a:lnTo>
                    <a:pt x="136" y="5"/>
                  </a:lnTo>
                  <a:lnTo>
                    <a:pt x="132" y="7"/>
                  </a:lnTo>
                  <a:lnTo>
                    <a:pt x="129" y="7"/>
                  </a:lnTo>
                  <a:lnTo>
                    <a:pt x="124" y="8"/>
                  </a:lnTo>
                  <a:lnTo>
                    <a:pt x="123" y="11"/>
                  </a:lnTo>
                  <a:lnTo>
                    <a:pt x="121" y="11"/>
                  </a:lnTo>
                  <a:lnTo>
                    <a:pt x="118" y="13"/>
                  </a:lnTo>
                  <a:lnTo>
                    <a:pt x="112" y="16"/>
                  </a:lnTo>
                  <a:lnTo>
                    <a:pt x="106" y="22"/>
                  </a:lnTo>
                  <a:lnTo>
                    <a:pt x="102" y="24"/>
                  </a:lnTo>
                  <a:lnTo>
                    <a:pt x="97" y="27"/>
                  </a:lnTo>
                  <a:lnTo>
                    <a:pt x="93" y="29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78" y="39"/>
                  </a:lnTo>
                  <a:lnTo>
                    <a:pt x="73" y="43"/>
                  </a:lnTo>
                  <a:lnTo>
                    <a:pt x="67" y="47"/>
                  </a:lnTo>
                  <a:lnTo>
                    <a:pt x="61" y="50"/>
                  </a:lnTo>
                  <a:lnTo>
                    <a:pt x="55" y="55"/>
                  </a:lnTo>
                  <a:lnTo>
                    <a:pt x="49" y="60"/>
                  </a:lnTo>
                  <a:lnTo>
                    <a:pt x="43" y="66"/>
                  </a:lnTo>
                  <a:lnTo>
                    <a:pt x="37" y="72"/>
                  </a:lnTo>
                  <a:lnTo>
                    <a:pt x="31" y="79"/>
                  </a:lnTo>
                  <a:lnTo>
                    <a:pt x="27" y="85"/>
                  </a:lnTo>
                  <a:lnTo>
                    <a:pt x="22" y="93"/>
                  </a:lnTo>
                  <a:lnTo>
                    <a:pt x="16" y="97"/>
                  </a:lnTo>
                  <a:lnTo>
                    <a:pt x="12" y="104"/>
                  </a:lnTo>
                  <a:lnTo>
                    <a:pt x="7" y="108"/>
                  </a:lnTo>
                  <a:lnTo>
                    <a:pt x="6" y="114"/>
                  </a:lnTo>
                  <a:lnTo>
                    <a:pt x="3" y="118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3" y="125"/>
                  </a:lnTo>
                  <a:lnTo>
                    <a:pt x="6" y="129"/>
                  </a:lnTo>
                  <a:lnTo>
                    <a:pt x="12" y="132"/>
                  </a:lnTo>
                  <a:lnTo>
                    <a:pt x="16" y="136"/>
                  </a:lnTo>
                  <a:lnTo>
                    <a:pt x="22" y="143"/>
                  </a:lnTo>
                  <a:lnTo>
                    <a:pt x="30" y="147"/>
                  </a:lnTo>
                  <a:lnTo>
                    <a:pt x="37" y="154"/>
                  </a:lnTo>
                  <a:lnTo>
                    <a:pt x="43" y="160"/>
                  </a:lnTo>
                  <a:lnTo>
                    <a:pt x="49" y="168"/>
                  </a:lnTo>
                  <a:lnTo>
                    <a:pt x="55" y="172"/>
                  </a:lnTo>
                  <a:lnTo>
                    <a:pt x="60" y="180"/>
                  </a:lnTo>
                  <a:lnTo>
                    <a:pt x="63" y="186"/>
                  </a:lnTo>
                  <a:lnTo>
                    <a:pt x="66" y="194"/>
                  </a:lnTo>
                  <a:lnTo>
                    <a:pt x="66" y="199"/>
                  </a:lnTo>
                  <a:lnTo>
                    <a:pt x="66" y="205"/>
                  </a:lnTo>
                  <a:lnTo>
                    <a:pt x="61" y="210"/>
                  </a:lnTo>
                  <a:lnTo>
                    <a:pt x="58" y="215"/>
                  </a:lnTo>
                  <a:lnTo>
                    <a:pt x="55" y="219"/>
                  </a:lnTo>
                  <a:lnTo>
                    <a:pt x="51" y="225"/>
                  </a:lnTo>
                  <a:lnTo>
                    <a:pt x="46" y="232"/>
                  </a:lnTo>
                  <a:lnTo>
                    <a:pt x="42" y="238"/>
                  </a:lnTo>
                  <a:lnTo>
                    <a:pt x="37" y="243"/>
                  </a:lnTo>
                  <a:lnTo>
                    <a:pt x="33" y="249"/>
                  </a:lnTo>
                  <a:lnTo>
                    <a:pt x="28" y="254"/>
                  </a:lnTo>
                  <a:lnTo>
                    <a:pt x="24" y="260"/>
                  </a:lnTo>
                  <a:lnTo>
                    <a:pt x="21" y="263"/>
                  </a:lnTo>
                  <a:lnTo>
                    <a:pt x="18" y="268"/>
                  </a:lnTo>
                  <a:lnTo>
                    <a:pt x="12" y="272"/>
                  </a:lnTo>
                  <a:lnTo>
                    <a:pt x="12" y="275"/>
                  </a:lnTo>
                  <a:lnTo>
                    <a:pt x="13" y="277"/>
                  </a:lnTo>
                  <a:lnTo>
                    <a:pt x="18" y="279"/>
                  </a:lnTo>
                  <a:lnTo>
                    <a:pt x="22" y="282"/>
                  </a:lnTo>
                  <a:lnTo>
                    <a:pt x="28" y="286"/>
                  </a:lnTo>
                  <a:lnTo>
                    <a:pt x="36" y="291"/>
                  </a:lnTo>
                  <a:lnTo>
                    <a:pt x="43" y="296"/>
                  </a:lnTo>
                  <a:lnTo>
                    <a:pt x="54" y="302"/>
                  </a:lnTo>
                  <a:lnTo>
                    <a:pt x="61" y="307"/>
                  </a:lnTo>
                  <a:lnTo>
                    <a:pt x="72" y="313"/>
                  </a:lnTo>
                  <a:lnTo>
                    <a:pt x="81" y="319"/>
                  </a:lnTo>
                  <a:lnTo>
                    <a:pt x="91" y="327"/>
                  </a:lnTo>
                  <a:lnTo>
                    <a:pt x="100" y="333"/>
                  </a:lnTo>
                  <a:lnTo>
                    <a:pt x="109" y="341"/>
                  </a:lnTo>
                  <a:lnTo>
                    <a:pt x="117" y="349"/>
                  </a:lnTo>
                  <a:lnTo>
                    <a:pt x="126" y="355"/>
                  </a:lnTo>
                  <a:lnTo>
                    <a:pt x="132" y="363"/>
                  </a:lnTo>
                  <a:lnTo>
                    <a:pt x="139" y="371"/>
                  </a:lnTo>
                  <a:lnTo>
                    <a:pt x="145" y="382"/>
                  </a:lnTo>
                  <a:lnTo>
                    <a:pt x="153" y="391"/>
                  </a:lnTo>
                  <a:lnTo>
                    <a:pt x="160" y="402"/>
                  </a:lnTo>
                  <a:lnTo>
                    <a:pt x="166" y="413"/>
                  </a:lnTo>
                  <a:lnTo>
                    <a:pt x="174" y="422"/>
                  </a:lnTo>
                  <a:lnTo>
                    <a:pt x="180" y="433"/>
                  </a:lnTo>
                  <a:lnTo>
                    <a:pt x="186" y="443"/>
                  </a:lnTo>
                  <a:lnTo>
                    <a:pt x="190" y="454"/>
                  </a:lnTo>
                  <a:lnTo>
                    <a:pt x="195" y="461"/>
                  </a:lnTo>
                  <a:lnTo>
                    <a:pt x="199" y="469"/>
                  </a:lnTo>
                  <a:lnTo>
                    <a:pt x="201" y="474"/>
                  </a:lnTo>
                  <a:lnTo>
                    <a:pt x="204" y="479"/>
                  </a:lnTo>
                  <a:lnTo>
                    <a:pt x="205" y="483"/>
                  </a:lnTo>
                  <a:lnTo>
                    <a:pt x="207" y="485"/>
                  </a:lnTo>
                  <a:lnTo>
                    <a:pt x="207" y="483"/>
                  </a:lnTo>
                  <a:lnTo>
                    <a:pt x="207" y="479"/>
                  </a:lnTo>
                  <a:lnTo>
                    <a:pt x="207" y="474"/>
                  </a:lnTo>
                  <a:lnTo>
                    <a:pt x="208" y="468"/>
                  </a:lnTo>
                  <a:lnTo>
                    <a:pt x="208" y="458"/>
                  </a:lnTo>
                  <a:lnTo>
                    <a:pt x="208" y="449"/>
                  </a:lnTo>
                  <a:lnTo>
                    <a:pt x="208" y="436"/>
                  </a:lnTo>
                  <a:lnTo>
                    <a:pt x="210" y="425"/>
                  </a:lnTo>
                  <a:lnTo>
                    <a:pt x="208" y="411"/>
                  </a:lnTo>
                  <a:lnTo>
                    <a:pt x="208" y="399"/>
                  </a:lnTo>
                  <a:lnTo>
                    <a:pt x="207" y="385"/>
                  </a:lnTo>
                  <a:lnTo>
                    <a:pt x="207" y="371"/>
                  </a:lnTo>
                  <a:lnTo>
                    <a:pt x="204" y="357"/>
                  </a:lnTo>
                  <a:lnTo>
                    <a:pt x="202" y="343"/>
                  </a:lnTo>
                  <a:lnTo>
                    <a:pt x="199" y="330"/>
                  </a:lnTo>
                  <a:lnTo>
                    <a:pt x="196" y="318"/>
                  </a:lnTo>
                  <a:lnTo>
                    <a:pt x="190" y="305"/>
                  </a:lnTo>
                  <a:lnTo>
                    <a:pt x="186" y="293"/>
                  </a:lnTo>
                  <a:lnTo>
                    <a:pt x="181" y="282"/>
                  </a:lnTo>
                  <a:lnTo>
                    <a:pt x="177" y="271"/>
                  </a:lnTo>
                  <a:lnTo>
                    <a:pt x="172" y="258"/>
                  </a:lnTo>
                  <a:lnTo>
                    <a:pt x="168" y="247"/>
                  </a:lnTo>
                  <a:lnTo>
                    <a:pt x="163" y="238"/>
                  </a:lnTo>
                  <a:lnTo>
                    <a:pt x="159" y="227"/>
                  </a:lnTo>
                  <a:lnTo>
                    <a:pt x="154" y="218"/>
                  </a:lnTo>
                  <a:lnTo>
                    <a:pt x="150" y="207"/>
                  </a:lnTo>
                  <a:lnTo>
                    <a:pt x="145" y="197"/>
                  </a:lnTo>
                  <a:lnTo>
                    <a:pt x="144" y="188"/>
                  </a:lnTo>
                  <a:lnTo>
                    <a:pt x="139" y="179"/>
                  </a:lnTo>
                  <a:lnTo>
                    <a:pt x="138" y="171"/>
                  </a:lnTo>
                  <a:lnTo>
                    <a:pt x="135" y="163"/>
                  </a:lnTo>
                  <a:lnTo>
                    <a:pt x="135" y="155"/>
                  </a:lnTo>
                  <a:lnTo>
                    <a:pt x="132" y="147"/>
                  </a:lnTo>
                  <a:lnTo>
                    <a:pt x="132" y="140"/>
                  </a:lnTo>
                  <a:lnTo>
                    <a:pt x="130" y="132"/>
                  </a:lnTo>
                  <a:lnTo>
                    <a:pt x="130" y="124"/>
                  </a:lnTo>
                  <a:lnTo>
                    <a:pt x="130" y="116"/>
                  </a:lnTo>
                  <a:lnTo>
                    <a:pt x="130" y="108"/>
                  </a:lnTo>
                  <a:lnTo>
                    <a:pt x="130" y="100"/>
                  </a:lnTo>
                  <a:lnTo>
                    <a:pt x="130" y="94"/>
                  </a:lnTo>
                  <a:lnTo>
                    <a:pt x="130" y="86"/>
                  </a:lnTo>
                  <a:lnTo>
                    <a:pt x="132" y="79"/>
                  </a:lnTo>
                  <a:lnTo>
                    <a:pt x="133" y="72"/>
                  </a:lnTo>
                  <a:lnTo>
                    <a:pt x="135" y="66"/>
                  </a:lnTo>
                  <a:lnTo>
                    <a:pt x="136" y="60"/>
                  </a:lnTo>
                  <a:lnTo>
                    <a:pt x="139" y="54"/>
                  </a:lnTo>
                  <a:lnTo>
                    <a:pt x="141" y="49"/>
                  </a:lnTo>
                  <a:lnTo>
                    <a:pt x="145" y="44"/>
                  </a:lnTo>
                  <a:lnTo>
                    <a:pt x="148" y="39"/>
                  </a:lnTo>
                  <a:lnTo>
                    <a:pt x="153" y="38"/>
                  </a:lnTo>
                  <a:lnTo>
                    <a:pt x="160" y="36"/>
                  </a:lnTo>
                  <a:lnTo>
                    <a:pt x="168" y="36"/>
                  </a:lnTo>
                  <a:lnTo>
                    <a:pt x="175" y="38"/>
                  </a:lnTo>
                  <a:lnTo>
                    <a:pt x="186" y="39"/>
                  </a:lnTo>
                  <a:lnTo>
                    <a:pt x="195" y="44"/>
                  </a:lnTo>
                  <a:lnTo>
                    <a:pt x="205" y="49"/>
                  </a:lnTo>
                  <a:lnTo>
                    <a:pt x="214" y="55"/>
                  </a:lnTo>
                  <a:lnTo>
                    <a:pt x="223" y="61"/>
                  </a:lnTo>
                  <a:lnTo>
                    <a:pt x="262" y="119"/>
                  </a:lnTo>
                  <a:lnTo>
                    <a:pt x="214" y="4"/>
                  </a:lnTo>
                  <a:lnTo>
                    <a:pt x="214" y="4"/>
                  </a:lnTo>
                  <a:close/>
                </a:path>
              </a:pathLst>
            </a:custGeom>
            <a:solidFill>
              <a:srgbClr val="007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49" name="Freeform 161"/>
            <p:cNvSpPr>
              <a:spLocks/>
            </p:cNvSpPr>
            <p:nvPr/>
          </p:nvSpPr>
          <p:spPr bwMode="auto">
            <a:xfrm>
              <a:off x="3859" y="2364"/>
              <a:ext cx="113" cy="92"/>
            </a:xfrm>
            <a:custGeom>
              <a:avLst/>
              <a:gdLst/>
              <a:ahLst/>
              <a:cxnLst>
                <a:cxn ang="0">
                  <a:pos x="23" y="177"/>
                </a:cxn>
                <a:cxn ang="0">
                  <a:pos x="21" y="177"/>
                </a:cxn>
                <a:cxn ang="0">
                  <a:pos x="20" y="174"/>
                </a:cxn>
                <a:cxn ang="0">
                  <a:pos x="17" y="169"/>
                </a:cxn>
                <a:cxn ang="0">
                  <a:pos x="15" y="164"/>
                </a:cxn>
                <a:cxn ang="0">
                  <a:pos x="12" y="158"/>
                </a:cxn>
                <a:cxn ang="0">
                  <a:pos x="9" y="150"/>
                </a:cxn>
                <a:cxn ang="0">
                  <a:pos x="6" y="141"/>
                </a:cxn>
                <a:cxn ang="0">
                  <a:pos x="5" y="133"/>
                </a:cxn>
                <a:cxn ang="0">
                  <a:pos x="2" y="122"/>
                </a:cxn>
                <a:cxn ang="0">
                  <a:pos x="0" y="110"/>
                </a:cxn>
                <a:cxn ang="0">
                  <a:pos x="0" y="99"/>
                </a:cxn>
                <a:cxn ang="0">
                  <a:pos x="2" y="86"/>
                </a:cxn>
                <a:cxn ang="0">
                  <a:pos x="3" y="74"/>
                </a:cxn>
                <a:cxn ang="0">
                  <a:pos x="6" y="61"/>
                </a:cxn>
                <a:cxn ang="0">
                  <a:pos x="12" y="47"/>
                </a:cxn>
                <a:cxn ang="0">
                  <a:pos x="20" y="35"/>
                </a:cxn>
                <a:cxn ang="0">
                  <a:pos x="27" y="22"/>
                </a:cxn>
                <a:cxn ang="0">
                  <a:pos x="38" y="14"/>
                </a:cxn>
                <a:cxn ang="0">
                  <a:pos x="48" y="8"/>
                </a:cxn>
                <a:cxn ang="0">
                  <a:pos x="62" y="3"/>
                </a:cxn>
                <a:cxn ang="0">
                  <a:pos x="74" y="0"/>
                </a:cxn>
                <a:cxn ang="0">
                  <a:pos x="87" y="0"/>
                </a:cxn>
                <a:cxn ang="0">
                  <a:pos x="101" y="2"/>
                </a:cxn>
                <a:cxn ang="0">
                  <a:pos x="116" y="5"/>
                </a:cxn>
                <a:cxn ang="0">
                  <a:pos x="128" y="8"/>
                </a:cxn>
                <a:cxn ang="0">
                  <a:pos x="141" y="11"/>
                </a:cxn>
                <a:cxn ang="0">
                  <a:pos x="152" y="14"/>
                </a:cxn>
                <a:cxn ang="0">
                  <a:pos x="162" y="19"/>
                </a:cxn>
                <a:cxn ang="0">
                  <a:pos x="170" y="22"/>
                </a:cxn>
                <a:cxn ang="0">
                  <a:pos x="177" y="25"/>
                </a:cxn>
                <a:cxn ang="0">
                  <a:pos x="180" y="27"/>
                </a:cxn>
                <a:cxn ang="0">
                  <a:pos x="182" y="28"/>
                </a:cxn>
                <a:cxn ang="0">
                  <a:pos x="185" y="28"/>
                </a:cxn>
                <a:cxn ang="0">
                  <a:pos x="191" y="32"/>
                </a:cxn>
                <a:cxn ang="0">
                  <a:pos x="194" y="33"/>
                </a:cxn>
                <a:cxn ang="0">
                  <a:pos x="198" y="36"/>
                </a:cxn>
                <a:cxn ang="0">
                  <a:pos x="203" y="39"/>
                </a:cxn>
                <a:cxn ang="0">
                  <a:pos x="209" y="43"/>
                </a:cxn>
                <a:cxn ang="0">
                  <a:pos x="212" y="47"/>
                </a:cxn>
                <a:cxn ang="0">
                  <a:pos x="218" y="52"/>
                </a:cxn>
                <a:cxn ang="0">
                  <a:pos x="220" y="57"/>
                </a:cxn>
                <a:cxn ang="0">
                  <a:pos x="223" y="63"/>
                </a:cxn>
                <a:cxn ang="0">
                  <a:pos x="225" y="69"/>
                </a:cxn>
                <a:cxn ang="0">
                  <a:pos x="226" y="77"/>
                </a:cxn>
                <a:cxn ang="0">
                  <a:pos x="226" y="85"/>
                </a:cxn>
                <a:cxn ang="0">
                  <a:pos x="226" y="94"/>
                </a:cxn>
                <a:cxn ang="0">
                  <a:pos x="223" y="103"/>
                </a:cxn>
                <a:cxn ang="0">
                  <a:pos x="222" y="113"/>
                </a:cxn>
                <a:cxn ang="0">
                  <a:pos x="218" y="121"/>
                </a:cxn>
                <a:cxn ang="0">
                  <a:pos x="216" y="130"/>
                </a:cxn>
                <a:cxn ang="0">
                  <a:pos x="212" y="136"/>
                </a:cxn>
                <a:cxn ang="0">
                  <a:pos x="209" y="144"/>
                </a:cxn>
                <a:cxn ang="0">
                  <a:pos x="206" y="150"/>
                </a:cxn>
                <a:cxn ang="0">
                  <a:pos x="203" y="158"/>
                </a:cxn>
                <a:cxn ang="0">
                  <a:pos x="198" y="163"/>
                </a:cxn>
                <a:cxn ang="0">
                  <a:pos x="194" y="168"/>
                </a:cxn>
                <a:cxn ang="0">
                  <a:pos x="191" y="172"/>
                </a:cxn>
                <a:cxn ang="0">
                  <a:pos x="189" y="177"/>
                </a:cxn>
                <a:cxn ang="0">
                  <a:pos x="186" y="182"/>
                </a:cxn>
                <a:cxn ang="0">
                  <a:pos x="185" y="185"/>
                </a:cxn>
                <a:cxn ang="0">
                  <a:pos x="23" y="177"/>
                </a:cxn>
                <a:cxn ang="0">
                  <a:pos x="23" y="177"/>
                </a:cxn>
              </a:cxnLst>
              <a:rect l="0" t="0" r="r" b="b"/>
              <a:pathLst>
                <a:path w="226" h="185">
                  <a:moveTo>
                    <a:pt x="23" y="177"/>
                  </a:moveTo>
                  <a:lnTo>
                    <a:pt x="21" y="177"/>
                  </a:lnTo>
                  <a:lnTo>
                    <a:pt x="20" y="174"/>
                  </a:lnTo>
                  <a:lnTo>
                    <a:pt x="17" y="169"/>
                  </a:lnTo>
                  <a:lnTo>
                    <a:pt x="15" y="164"/>
                  </a:lnTo>
                  <a:lnTo>
                    <a:pt x="12" y="158"/>
                  </a:lnTo>
                  <a:lnTo>
                    <a:pt x="9" y="150"/>
                  </a:lnTo>
                  <a:lnTo>
                    <a:pt x="6" y="141"/>
                  </a:lnTo>
                  <a:lnTo>
                    <a:pt x="5" y="133"/>
                  </a:lnTo>
                  <a:lnTo>
                    <a:pt x="2" y="122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6"/>
                  </a:lnTo>
                  <a:lnTo>
                    <a:pt x="3" y="74"/>
                  </a:lnTo>
                  <a:lnTo>
                    <a:pt x="6" y="61"/>
                  </a:lnTo>
                  <a:lnTo>
                    <a:pt x="12" y="47"/>
                  </a:lnTo>
                  <a:lnTo>
                    <a:pt x="20" y="35"/>
                  </a:lnTo>
                  <a:lnTo>
                    <a:pt x="27" y="22"/>
                  </a:lnTo>
                  <a:lnTo>
                    <a:pt x="38" y="14"/>
                  </a:lnTo>
                  <a:lnTo>
                    <a:pt x="48" y="8"/>
                  </a:lnTo>
                  <a:lnTo>
                    <a:pt x="62" y="3"/>
                  </a:lnTo>
                  <a:lnTo>
                    <a:pt x="74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16" y="5"/>
                  </a:lnTo>
                  <a:lnTo>
                    <a:pt x="128" y="8"/>
                  </a:lnTo>
                  <a:lnTo>
                    <a:pt x="141" y="11"/>
                  </a:lnTo>
                  <a:lnTo>
                    <a:pt x="152" y="14"/>
                  </a:lnTo>
                  <a:lnTo>
                    <a:pt x="162" y="19"/>
                  </a:lnTo>
                  <a:lnTo>
                    <a:pt x="170" y="22"/>
                  </a:lnTo>
                  <a:lnTo>
                    <a:pt x="177" y="25"/>
                  </a:lnTo>
                  <a:lnTo>
                    <a:pt x="180" y="27"/>
                  </a:lnTo>
                  <a:lnTo>
                    <a:pt x="182" y="28"/>
                  </a:lnTo>
                  <a:lnTo>
                    <a:pt x="185" y="28"/>
                  </a:lnTo>
                  <a:lnTo>
                    <a:pt x="191" y="32"/>
                  </a:lnTo>
                  <a:lnTo>
                    <a:pt x="194" y="33"/>
                  </a:lnTo>
                  <a:lnTo>
                    <a:pt x="198" y="36"/>
                  </a:lnTo>
                  <a:lnTo>
                    <a:pt x="203" y="39"/>
                  </a:lnTo>
                  <a:lnTo>
                    <a:pt x="209" y="43"/>
                  </a:lnTo>
                  <a:lnTo>
                    <a:pt x="212" y="47"/>
                  </a:lnTo>
                  <a:lnTo>
                    <a:pt x="218" y="52"/>
                  </a:lnTo>
                  <a:lnTo>
                    <a:pt x="220" y="57"/>
                  </a:lnTo>
                  <a:lnTo>
                    <a:pt x="223" y="63"/>
                  </a:lnTo>
                  <a:lnTo>
                    <a:pt x="225" y="69"/>
                  </a:lnTo>
                  <a:lnTo>
                    <a:pt x="226" y="77"/>
                  </a:lnTo>
                  <a:lnTo>
                    <a:pt x="226" y="85"/>
                  </a:lnTo>
                  <a:lnTo>
                    <a:pt x="226" y="94"/>
                  </a:lnTo>
                  <a:lnTo>
                    <a:pt x="223" y="103"/>
                  </a:lnTo>
                  <a:lnTo>
                    <a:pt x="222" y="113"/>
                  </a:lnTo>
                  <a:lnTo>
                    <a:pt x="218" y="121"/>
                  </a:lnTo>
                  <a:lnTo>
                    <a:pt x="216" y="130"/>
                  </a:lnTo>
                  <a:lnTo>
                    <a:pt x="212" y="136"/>
                  </a:lnTo>
                  <a:lnTo>
                    <a:pt x="209" y="144"/>
                  </a:lnTo>
                  <a:lnTo>
                    <a:pt x="206" y="150"/>
                  </a:lnTo>
                  <a:lnTo>
                    <a:pt x="203" y="158"/>
                  </a:lnTo>
                  <a:lnTo>
                    <a:pt x="198" y="163"/>
                  </a:lnTo>
                  <a:lnTo>
                    <a:pt x="194" y="168"/>
                  </a:lnTo>
                  <a:lnTo>
                    <a:pt x="191" y="172"/>
                  </a:lnTo>
                  <a:lnTo>
                    <a:pt x="189" y="177"/>
                  </a:lnTo>
                  <a:lnTo>
                    <a:pt x="186" y="182"/>
                  </a:lnTo>
                  <a:lnTo>
                    <a:pt x="185" y="185"/>
                  </a:lnTo>
                  <a:lnTo>
                    <a:pt x="23" y="177"/>
                  </a:lnTo>
                  <a:lnTo>
                    <a:pt x="23" y="177"/>
                  </a:lnTo>
                  <a:close/>
                </a:path>
              </a:pathLst>
            </a:custGeom>
            <a:solidFill>
              <a:srgbClr val="E6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50" name="Freeform 162"/>
            <p:cNvSpPr>
              <a:spLocks/>
            </p:cNvSpPr>
            <p:nvPr/>
          </p:nvSpPr>
          <p:spPr bwMode="auto">
            <a:xfrm>
              <a:off x="3932" y="2499"/>
              <a:ext cx="73" cy="250"/>
            </a:xfrm>
            <a:custGeom>
              <a:avLst/>
              <a:gdLst/>
              <a:ahLst/>
              <a:cxnLst>
                <a:cxn ang="0">
                  <a:pos x="39" y="86"/>
                </a:cxn>
                <a:cxn ang="0">
                  <a:pos x="50" y="111"/>
                </a:cxn>
                <a:cxn ang="0">
                  <a:pos x="54" y="137"/>
                </a:cxn>
                <a:cxn ang="0">
                  <a:pos x="54" y="164"/>
                </a:cxn>
                <a:cxn ang="0">
                  <a:pos x="51" y="187"/>
                </a:cxn>
                <a:cxn ang="0">
                  <a:pos x="48" y="208"/>
                </a:cxn>
                <a:cxn ang="0">
                  <a:pos x="45" y="222"/>
                </a:cxn>
                <a:cxn ang="0">
                  <a:pos x="42" y="229"/>
                </a:cxn>
                <a:cxn ang="0">
                  <a:pos x="41" y="231"/>
                </a:cxn>
                <a:cxn ang="0">
                  <a:pos x="41" y="237"/>
                </a:cxn>
                <a:cxn ang="0">
                  <a:pos x="39" y="248"/>
                </a:cxn>
                <a:cxn ang="0">
                  <a:pos x="38" y="264"/>
                </a:cxn>
                <a:cxn ang="0">
                  <a:pos x="36" y="281"/>
                </a:cxn>
                <a:cxn ang="0">
                  <a:pos x="35" y="301"/>
                </a:cxn>
                <a:cxn ang="0">
                  <a:pos x="35" y="322"/>
                </a:cxn>
                <a:cxn ang="0">
                  <a:pos x="35" y="339"/>
                </a:cxn>
                <a:cxn ang="0">
                  <a:pos x="36" y="358"/>
                </a:cxn>
                <a:cxn ang="0">
                  <a:pos x="41" y="378"/>
                </a:cxn>
                <a:cxn ang="0">
                  <a:pos x="45" y="403"/>
                </a:cxn>
                <a:cxn ang="0">
                  <a:pos x="53" y="428"/>
                </a:cxn>
                <a:cxn ang="0">
                  <a:pos x="60" y="451"/>
                </a:cxn>
                <a:cxn ang="0">
                  <a:pos x="66" y="472"/>
                </a:cxn>
                <a:cxn ang="0">
                  <a:pos x="71" y="489"/>
                </a:cxn>
                <a:cxn ang="0">
                  <a:pos x="75" y="498"/>
                </a:cxn>
                <a:cxn ang="0">
                  <a:pos x="75" y="497"/>
                </a:cxn>
                <a:cxn ang="0">
                  <a:pos x="75" y="487"/>
                </a:cxn>
                <a:cxn ang="0">
                  <a:pos x="75" y="470"/>
                </a:cxn>
                <a:cxn ang="0">
                  <a:pos x="78" y="447"/>
                </a:cxn>
                <a:cxn ang="0">
                  <a:pos x="81" y="422"/>
                </a:cxn>
                <a:cxn ang="0">
                  <a:pos x="84" y="393"/>
                </a:cxn>
                <a:cxn ang="0">
                  <a:pos x="88" y="367"/>
                </a:cxn>
                <a:cxn ang="0">
                  <a:pos x="94" y="342"/>
                </a:cxn>
                <a:cxn ang="0">
                  <a:pos x="100" y="322"/>
                </a:cxn>
                <a:cxn ang="0">
                  <a:pos x="108" y="303"/>
                </a:cxn>
                <a:cxn ang="0">
                  <a:pos x="115" y="286"/>
                </a:cxn>
                <a:cxn ang="0">
                  <a:pos x="124" y="272"/>
                </a:cxn>
                <a:cxn ang="0">
                  <a:pos x="130" y="259"/>
                </a:cxn>
                <a:cxn ang="0">
                  <a:pos x="136" y="250"/>
                </a:cxn>
                <a:cxn ang="0">
                  <a:pos x="144" y="242"/>
                </a:cxn>
                <a:cxn ang="0">
                  <a:pos x="144" y="239"/>
                </a:cxn>
                <a:cxn ang="0">
                  <a:pos x="135" y="233"/>
                </a:cxn>
                <a:cxn ang="0">
                  <a:pos x="127" y="225"/>
                </a:cxn>
                <a:cxn ang="0">
                  <a:pos x="120" y="215"/>
                </a:cxn>
                <a:cxn ang="0">
                  <a:pos x="112" y="203"/>
                </a:cxn>
                <a:cxn ang="0">
                  <a:pos x="106" y="186"/>
                </a:cxn>
                <a:cxn ang="0">
                  <a:pos x="103" y="164"/>
                </a:cxn>
                <a:cxn ang="0">
                  <a:pos x="102" y="139"/>
                </a:cxn>
                <a:cxn ang="0">
                  <a:pos x="105" y="120"/>
                </a:cxn>
                <a:cxn ang="0">
                  <a:pos x="109" y="106"/>
                </a:cxn>
                <a:cxn ang="0">
                  <a:pos x="115" y="95"/>
                </a:cxn>
                <a:cxn ang="0">
                  <a:pos x="123" y="89"/>
                </a:cxn>
                <a:cxn ang="0">
                  <a:pos x="129" y="86"/>
                </a:cxn>
                <a:cxn ang="0">
                  <a:pos x="138" y="84"/>
                </a:cxn>
                <a:cxn ang="0">
                  <a:pos x="138" y="82"/>
                </a:cxn>
                <a:cxn ang="0">
                  <a:pos x="130" y="76"/>
                </a:cxn>
                <a:cxn ang="0">
                  <a:pos x="117" y="64"/>
                </a:cxn>
                <a:cxn ang="0">
                  <a:pos x="99" y="51"/>
                </a:cxn>
                <a:cxn ang="0">
                  <a:pos x="79" y="36"/>
                </a:cxn>
                <a:cxn ang="0">
                  <a:pos x="56" y="20"/>
                </a:cxn>
                <a:cxn ang="0">
                  <a:pos x="33" y="7"/>
                </a:cxn>
                <a:cxn ang="0">
                  <a:pos x="11" y="0"/>
                </a:cxn>
                <a:cxn ang="0">
                  <a:pos x="33" y="73"/>
                </a:cxn>
              </a:cxnLst>
              <a:rect l="0" t="0" r="r" b="b"/>
              <a:pathLst>
                <a:path w="145" h="498">
                  <a:moveTo>
                    <a:pt x="33" y="73"/>
                  </a:moveTo>
                  <a:lnTo>
                    <a:pt x="39" y="86"/>
                  </a:lnTo>
                  <a:lnTo>
                    <a:pt x="45" y="98"/>
                  </a:lnTo>
                  <a:lnTo>
                    <a:pt x="50" y="111"/>
                  </a:lnTo>
                  <a:lnTo>
                    <a:pt x="53" y="125"/>
                  </a:lnTo>
                  <a:lnTo>
                    <a:pt x="54" y="137"/>
                  </a:lnTo>
                  <a:lnTo>
                    <a:pt x="54" y="151"/>
                  </a:lnTo>
                  <a:lnTo>
                    <a:pt x="54" y="164"/>
                  </a:lnTo>
                  <a:lnTo>
                    <a:pt x="54" y="176"/>
                  </a:lnTo>
                  <a:lnTo>
                    <a:pt x="51" y="187"/>
                  </a:lnTo>
                  <a:lnTo>
                    <a:pt x="50" y="197"/>
                  </a:lnTo>
                  <a:lnTo>
                    <a:pt x="48" y="208"/>
                  </a:lnTo>
                  <a:lnTo>
                    <a:pt x="47" y="215"/>
                  </a:lnTo>
                  <a:lnTo>
                    <a:pt x="45" y="222"/>
                  </a:lnTo>
                  <a:lnTo>
                    <a:pt x="44" y="226"/>
                  </a:lnTo>
                  <a:lnTo>
                    <a:pt x="42" y="229"/>
                  </a:lnTo>
                  <a:lnTo>
                    <a:pt x="42" y="231"/>
                  </a:lnTo>
                  <a:lnTo>
                    <a:pt x="41" y="231"/>
                  </a:lnTo>
                  <a:lnTo>
                    <a:pt x="41" y="234"/>
                  </a:lnTo>
                  <a:lnTo>
                    <a:pt x="41" y="237"/>
                  </a:lnTo>
                  <a:lnTo>
                    <a:pt x="41" y="243"/>
                  </a:lnTo>
                  <a:lnTo>
                    <a:pt x="39" y="248"/>
                  </a:lnTo>
                  <a:lnTo>
                    <a:pt x="39" y="256"/>
                  </a:lnTo>
                  <a:lnTo>
                    <a:pt x="38" y="264"/>
                  </a:lnTo>
                  <a:lnTo>
                    <a:pt x="38" y="273"/>
                  </a:lnTo>
                  <a:lnTo>
                    <a:pt x="36" y="281"/>
                  </a:lnTo>
                  <a:lnTo>
                    <a:pt x="35" y="292"/>
                  </a:lnTo>
                  <a:lnTo>
                    <a:pt x="35" y="301"/>
                  </a:lnTo>
                  <a:lnTo>
                    <a:pt x="35" y="311"/>
                  </a:lnTo>
                  <a:lnTo>
                    <a:pt x="35" y="322"/>
                  </a:lnTo>
                  <a:lnTo>
                    <a:pt x="35" y="331"/>
                  </a:lnTo>
                  <a:lnTo>
                    <a:pt x="35" y="339"/>
                  </a:lnTo>
                  <a:lnTo>
                    <a:pt x="36" y="348"/>
                  </a:lnTo>
                  <a:lnTo>
                    <a:pt x="36" y="358"/>
                  </a:lnTo>
                  <a:lnTo>
                    <a:pt x="39" y="368"/>
                  </a:lnTo>
                  <a:lnTo>
                    <a:pt x="41" y="378"/>
                  </a:lnTo>
                  <a:lnTo>
                    <a:pt x="44" y="390"/>
                  </a:lnTo>
                  <a:lnTo>
                    <a:pt x="45" y="403"/>
                  </a:lnTo>
                  <a:lnTo>
                    <a:pt x="50" y="415"/>
                  </a:lnTo>
                  <a:lnTo>
                    <a:pt x="53" y="428"/>
                  </a:lnTo>
                  <a:lnTo>
                    <a:pt x="57" y="440"/>
                  </a:lnTo>
                  <a:lnTo>
                    <a:pt x="60" y="451"/>
                  </a:lnTo>
                  <a:lnTo>
                    <a:pt x="63" y="462"/>
                  </a:lnTo>
                  <a:lnTo>
                    <a:pt x="66" y="472"/>
                  </a:lnTo>
                  <a:lnTo>
                    <a:pt x="69" y="481"/>
                  </a:lnTo>
                  <a:lnTo>
                    <a:pt x="71" y="489"/>
                  </a:lnTo>
                  <a:lnTo>
                    <a:pt x="73" y="493"/>
                  </a:lnTo>
                  <a:lnTo>
                    <a:pt x="75" y="498"/>
                  </a:lnTo>
                  <a:lnTo>
                    <a:pt x="75" y="498"/>
                  </a:lnTo>
                  <a:lnTo>
                    <a:pt x="75" y="497"/>
                  </a:lnTo>
                  <a:lnTo>
                    <a:pt x="75" y="493"/>
                  </a:lnTo>
                  <a:lnTo>
                    <a:pt x="75" y="487"/>
                  </a:lnTo>
                  <a:lnTo>
                    <a:pt x="75" y="479"/>
                  </a:lnTo>
                  <a:lnTo>
                    <a:pt x="75" y="470"/>
                  </a:lnTo>
                  <a:lnTo>
                    <a:pt x="76" y="459"/>
                  </a:lnTo>
                  <a:lnTo>
                    <a:pt x="78" y="447"/>
                  </a:lnTo>
                  <a:lnTo>
                    <a:pt x="79" y="436"/>
                  </a:lnTo>
                  <a:lnTo>
                    <a:pt x="81" y="422"/>
                  </a:lnTo>
                  <a:lnTo>
                    <a:pt x="82" y="408"/>
                  </a:lnTo>
                  <a:lnTo>
                    <a:pt x="84" y="393"/>
                  </a:lnTo>
                  <a:lnTo>
                    <a:pt x="87" y="381"/>
                  </a:lnTo>
                  <a:lnTo>
                    <a:pt x="88" y="367"/>
                  </a:lnTo>
                  <a:lnTo>
                    <a:pt x="91" y="354"/>
                  </a:lnTo>
                  <a:lnTo>
                    <a:pt x="94" y="342"/>
                  </a:lnTo>
                  <a:lnTo>
                    <a:pt x="99" y="333"/>
                  </a:lnTo>
                  <a:lnTo>
                    <a:pt x="100" y="322"/>
                  </a:lnTo>
                  <a:lnTo>
                    <a:pt x="105" y="312"/>
                  </a:lnTo>
                  <a:lnTo>
                    <a:pt x="108" y="303"/>
                  </a:lnTo>
                  <a:lnTo>
                    <a:pt x="112" y="295"/>
                  </a:lnTo>
                  <a:lnTo>
                    <a:pt x="115" y="286"/>
                  </a:lnTo>
                  <a:lnTo>
                    <a:pt x="120" y="279"/>
                  </a:lnTo>
                  <a:lnTo>
                    <a:pt x="124" y="272"/>
                  </a:lnTo>
                  <a:lnTo>
                    <a:pt x="127" y="265"/>
                  </a:lnTo>
                  <a:lnTo>
                    <a:pt x="130" y="259"/>
                  </a:lnTo>
                  <a:lnTo>
                    <a:pt x="135" y="254"/>
                  </a:lnTo>
                  <a:lnTo>
                    <a:pt x="136" y="250"/>
                  </a:lnTo>
                  <a:lnTo>
                    <a:pt x="139" y="247"/>
                  </a:lnTo>
                  <a:lnTo>
                    <a:pt x="144" y="242"/>
                  </a:lnTo>
                  <a:lnTo>
                    <a:pt x="145" y="240"/>
                  </a:lnTo>
                  <a:lnTo>
                    <a:pt x="144" y="239"/>
                  </a:lnTo>
                  <a:lnTo>
                    <a:pt x="139" y="236"/>
                  </a:lnTo>
                  <a:lnTo>
                    <a:pt x="135" y="233"/>
                  </a:lnTo>
                  <a:lnTo>
                    <a:pt x="132" y="229"/>
                  </a:lnTo>
                  <a:lnTo>
                    <a:pt x="127" y="225"/>
                  </a:lnTo>
                  <a:lnTo>
                    <a:pt x="124" y="222"/>
                  </a:lnTo>
                  <a:lnTo>
                    <a:pt x="120" y="215"/>
                  </a:lnTo>
                  <a:lnTo>
                    <a:pt x="117" y="209"/>
                  </a:lnTo>
                  <a:lnTo>
                    <a:pt x="112" y="203"/>
                  </a:lnTo>
                  <a:lnTo>
                    <a:pt x="109" y="195"/>
                  </a:lnTo>
                  <a:lnTo>
                    <a:pt x="106" y="186"/>
                  </a:lnTo>
                  <a:lnTo>
                    <a:pt x="105" y="176"/>
                  </a:lnTo>
                  <a:lnTo>
                    <a:pt x="103" y="164"/>
                  </a:lnTo>
                  <a:lnTo>
                    <a:pt x="103" y="153"/>
                  </a:lnTo>
                  <a:lnTo>
                    <a:pt x="102" y="139"/>
                  </a:lnTo>
                  <a:lnTo>
                    <a:pt x="103" y="129"/>
                  </a:lnTo>
                  <a:lnTo>
                    <a:pt x="105" y="120"/>
                  </a:lnTo>
                  <a:lnTo>
                    <a:pt x="108" y="112"/>
                  </a:lnTo>
                  <a:lnTo>
                    <a:pt x="109" y="106"/>
                  </a:lnTo>
                  <a:lnTo>
                    <a:pt x="112" y="100"/>
                  </a:lnTo>
                  <a:lnTo>
                    <a:pt x="115" y="95"/>
                  </a:lnTo>
                  <a:lnTo>
                    <a:pt x="120" y="92"/>
                  </a:lnTo>
                  <a:lnTo>
                    <a:pt x="123" y="89"/>
                  </a:lnTo>
                  <a:lnTo>
                    <a:pt x="126" y="87"/>
                  </a:lnTo>
                  <a:lnTo>
                    <a:pt x="129" y="86"/>
                  </a:lnTo>
                  <a:lnTo>
                    <a:pt x="133" y="84"/>
                  </a:lnTo>
                  <a:lnTo>
                    <a:pt x="138" y="84"/>
                  </a:lnTo>
                  <a:lnTo>
                    <a:pt x="139" y="84"/>
                  </a:lnTo>
                  <a:lnTo>
                    <a:pt x="138" y="82"/>
                  </a:lnTo>
                  <a:lnTo>
                    <a:pt x="135" y="79"/>
                  </a:lnTo>
                  <a:lnTo>
                    <a:pt x="130" y="76"/>
                  </a:lnTo>
                  <a:lnTo>
                    <a:pt x="124" y="72"/>
                  </a:lnTo>
                  <a:lnTo>
                    <a:pt x="117" y="64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90" y="43"/>
                  </a:lnTo>
                  <a:lnTo>
                    <a:pt x="79" y="36"/>
                  </a:lnTo>
                  <a:lnTo>
                    <a:pt x="68" y="28"/>
                  </a:lnTo>
                  <a:lnTo>
                    <a:pt x="56" y="20"/>
                  </a:lnTo>
                  <a:lnTo>
                    <a:pt x="45" y="14"/>
                  </a:lnTo>
                  <a:lnTo>
                    <a:pt x="33" y="7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33" y="73"/>
                  </a:lnTo>
                  <a:lnTo>
                    <a:pt x="33" y="73"/>
                  </a:lnTo>
                  <a:close/>
                </a:path>
              </a:pathLst>
            </a:custGeom>
            <a:solidFill>
              <a:srgbClr val="57A8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51" name="Freeform 163"/>
            <p:cNvSpPr>
              <a:spLocks/>
            </p:cNvSpPr>
            <p:nvPr/>
          </p:nvSpPr>
          <p:spPr bwMode="auto">
            <a:xfrm>
              <a:off x="3872" y="2418"/>
              <a:ext cx="83" cy="151"/>
            </a:xfrm>
            <a:custGeom>
              <a:avLst/>
              <a:gdLst/>
              <a:ahLst/>
              <a:cxnLst>
                <a:cxn ang="0">
                  <a:pos x="116" y="8"/>
                </a:cxn>
                <a:cxn ang="0">
                  <a:pos x="110" y="6"/>
                </a:cxn>
                <a:cxn ang="0">
                  <a:pos x="98" y="5"/>
                </a:cxn>
                <a:cxn ang="0">
                  <a:pos x="84" y="2"/>
                </a:cxn>
                <a:cxn ang="0">
                  <a:pos x="69" y="0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24" y="10"/>
                </a:cxn>
                <a:cxn ang="0">
                  <a:pos x="14" y="19"/>
                </a:cxn>
                <a:cxn ang="0">
                  <a:pos x="6" y="31"/>
                </a:cxn>
                <a:cxn ang="0">
                  <a:pos x="3" y="45"/>
                </a:cxn>
                <a:cxn ang="0">
                  <a:pos x="0" y="61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2" y="97"/>
                </a:cxn>
                <a:cxn ang="0">
                  <a:pos x="2" y="103"/>
                </a:cxn>
                <a:cxn ang="0">
                  <a:pos x="42" y="189"/>
                </a:cxn>
                <a:cxn ang="0">
                  <a:pos x="54" y="214"/>
                </a:cxn>
                <a:cxn ang="0">
                  <a:pos x="54" y="220"/>
                </a:cxn>
                <a:cxn ang="0">
                  <a:pos x="54" y="231"/>
                </a:cxn>
                <a:cxn ang="0">
                  <a:pos x="54" y="245"/>
                </a:cxn>
                <a:cxn ang="0">
                  <a:pos x="57" y="261"/>
                </a:cxn>
                <a:cxn ang="0">
                  <a:pos x="62" y="277"/>
                </a:cxn>
                <a:cxn ang="0">
                  <a:pos x="68" y="289"/>
                </a:cxn>
                <a:cxn ang="0">
                  <a:pos x="77" y="299"/>
                </a:cxn>
                <a:cxn ang="0">
                  <a:pos x="90" y="302"/>
                </a:cxn>
                <a:cxn ang="0">
                  <a:pos x="101" y="299"/>
                </a:cxn>
                <a:cxn ang="0">
                  <a:pos x="111" y="294"/>
                </a:cxn>
                <a:cxn ang="0">
                  <a:pos x="119" y="286"/>
                </a:cxn>
                <a:cxn ang="0">
                  <a:pos x="126" y="275"/>
                </a:cxn>
                <a:cxn ang="0">
                  <a:pos x="132" y="264"/>
                </a:cxn>
                <a:cxn ang="0">
                  <a:pos x="137" y="253"/>
                </a:cxn>
                <a:cxn ang="0">
                  <a:pos x="141" y="242"/>
                </a:cxn>
                <a:cxn ang="0">
                  <a:pos x="144" y="233"/>
                </a:cxn>
                <a:cxn ang="0">
                  <a:pos x="144" y="222"/>
                </a:cxn>
                <a:cxn ang="0">
                  <a:pos x="144" y="211"/>
                </a:cxn>
                <a:cxn ang="0">
                  <a:pos x="143" y="199"/>
                </a:cxn>
                <a:cxn ang="0">
                  <a:pos x="140" y="188"/>
                </a:cxn>
                <a:cxn ang="0">
                  <a:pos x="138" y="178"/>
                </a:cxn>
                <a:cxn ang="0">
                  <a:pos x="137" y="167"/>
                </a:cxn>
                <a:cxn ang="0">
                  <a:pos x="137" y="166"/>
                </a:cxn>
                <a:cxn ang="0">
                  <a:pos x="140" y="160"/>
                </a:cxn>
                <a:cxn ang="0">
                  <a:pos x="143" y="152"/>
                </a:cxn>
                <a:cxn ang="0">
                  <a:pos x="149" y="141"/>
                </a:cxn>
                <a:cxn ang="0">
                  <a:pos x="155" y="127"/>
                </a:cxn>
                <a:cxn ang="0">
                  <a:pos x="159" y="113"/>
                </a:cxn>
                <a:cxn ang="0">
                  <a:pos x="162" y="100"/>
                </a:cxn>
                <a:cxn ang="0">
                  <a:pos x="165" y="89"/>
                </a:cxn>
                <a:cxn ang="0">
                  <a:pos x="164" y="80"/>
                </a:cxn>
                <a:cxn ang="0">
                  <a:pos x="159" y="69"/>
                </a:cxn>
                <a:cxn ang="0">
                  <a:pos x="152" y="56"/>
                </a:cxn>
                <a:cxn ang="0">
                  <a:pos x="144" y="44"/>
                </a:cxn>
                <a:cxn ang="0">
                  <a:pos x="135" y="33"/>
                </a:cxn>
                <a:cxn ang="0">
                  <a:pos x="126" y="22"/>
                </a:cxn>
                <a:cxn ang="0">
                  <a:pos x="120" y="13"/>
                </a:cxn>
                <a:cxn ang="0">
                  <a:pos x="116" y="8"/>
                </a:cxn>
              </a:cxnLst>
              <a:rect l="0" t="0" r="r" b="b"/>
              <a:pathLst>
                <a:path w="165" h="302">
                  <a:moveTo>
                    <a:pt x="116" y="8"/>
                  </a:moveTo>
                  <a:lnTo>
                    <a:pt x="116" y="8"/>
                  </a:lnTo>
                  <a:lnTo>
                    <a:pt x="113" y="6"/>
                  </a:lnTo>
                  <a:lnTo>
                    <a:pt x="110" y="6"/>
                  </a:lnTo>
                  <a:lnTo>
                    <a:pt x="105" y="6"/>
                  </a:lnTo>
                  <a:lnTo>
                    <a:pt x="98" y="5"/>
                  </a:lnTo>
                  <a:lnTo>
                    <a:pt x="92" y="3"/>
                  </a:lnTo>
                  <a:lnTo>
                    <a:pt x="84" y="2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5" y="2"/>
                  </a:lnTo>
                  <a:lnTo>
                    <a:pt x="36" y="3"/>
                  </a:lnTo>
                  <a:lnTo>
                    <a:pt x="30" y="6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4" y="19"/>
                  </a:lnTo>
                  <a:lnTo>
                    <a:pt x="9" y="25"/>
                  </a:lnTo>
                  <a:lnTo>
                    <a:pt x="6" y="31"/>
                  </a:lnTo>
                  <a:lnTo>
                    <a:pt x="5" y="38"/>
                  </a:lnTo>
                  <a:lnTo>
                    <a:pt x="3" y="45"/>
                  </a:lnTo>
                  <a:lnTo>
                    <a:pt x="2" y="53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0" y="88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3" y="105"/>
                  </a:lnTo>
                  <a:lnTo>
                    <a:pt x="42" y="189"/>
                  </a:lnTo>
                  <a:lnTo>
                    <a:pt x="56" y="214"/>
                  </a:lnTo>
                  <a:lnTo>
                    <a:pt x="54" y="214"/>
                  </a:lnTo>
                  <a:lnTo>
                    <a:pt x="54" y="216"/>
                  </a:lnTo>
                  <a:lnTo>
                    <a:pt x="54" y="220"/>
                  </a:lnTo>
                  <a:lnTo>
                    <a:pt x="54" y="225"/>
                  </a:lnTo>
                  <a:lnTo>
                    <a:pt x="54" y="231"/>
                  </a:lnTo>
                  <a:lnTo>
                    <a:pt x="54" y="239"/>
                  </a:lnTo>
                  <a:lnTo>
                    <a:pt x="54" y="245"/>
                  </a:lnTo>
                  <a:lnTo>
                    <a:pt x="57" y="253"/>
                  </a:lnTo>
                  <a:lnTo>
                    <a:pt x="57" y="261"/>
                  </a:lnTo>
                  <a:lnTo>
                    <a:pt x="59" y="269"/>
                  </a:lnTo>
                  <a:lnTo>
                    <a:pt x="62" y="277"/>
                  </a:lnTo>
                  <a:lnTo>
                    <a:pt x="65" y="283"/>
                  </a:lnTo>
                  <a:lnTo>
                    <a:pt x="68" y="289"/>
                  </a:lnTo>
                  <a:lnTo>
                    <a:pt x="72" y="294"/>
                  </a:lnTo>
                  <a:lnTo>
                    <a:pt x="77" y="299"/>
                  </a:lnTo>
                  <a:lnTo>
                    <a:pt x="84" y="302"/>
                  </a:lnTo>
                  <a:lnTo>
                    <a:pt x="90" y="302"/>
                  </a:lnTo>
                  <a:lnTo>
                    <a:pt x="96" y="302"/>
                  </a:lnTo>
                  <a:lnTo>
                    <a:pt x="101" y="299"/>
                  </a:lnTo>
                  <a:lnTo>
                    <a:pt x="107" y="299"/>
                  </a:lnTo>
                  <a:lnTo>
                    <a:pt x="111" y="294"/>
                  </a:lnTo>
                  <a:lnTo>
                    <a:pt x="116" y="291"/>
                  </a:lnTo>
                  <a:lnTo>
                    <a:pt x="119" y="286"/>
                  </a:lnTo>
                  <a:lnTo>
                    <a:pt x="123" y="281"/>
                  </a:lnTo>
                  <a:lnTo>
                    <a:pt x="126" y="275"/>
                  </a:lnTo>
                  <a:lnTo>
                    <a:pt x="129" y="270"/>
                  </a:lnTo>
                  <a:lnTo>
                    <a:pt x="132" y="264"/>
                  </a:lnTo>
                  <a:lnTo>
                    <a:pt x="135" y="260"/>
                  </a:lnTo>
                  <a:lnTo>
                    <a:pt x="137" y="253"/>
                  </a:lnTo>
                  <a:lnTo>
                    <a:pt x="140" y="247"/>
                  </a:lnTo>
                  <a:lnTo>
                    <a:pt x="141" y="242"/>
                  </a:lnTo>
                  <a:lnTo>
                    <a:pt x="144" y="239"/>
                  </a:lnTo>
                  <a:lnTo>
                    <a:pt x="144" y="233"/>
                  </a:lnTo>
                  <a:lnTo>
                    <a:pt x="144" y="228"/>
                  </a:lnTo>
                  <a:lnTo>
                    <a:pt x="144" y="222"/>
                  </a:lnTo>
                  <a:lnTo>
                    <a:pt x="144" y="217"/>
                  </a:lnTo>
                  <a:lnTo>
                    <a:pt x="144" y="211"/>
                  </a:lnTo>
                  <a:lnTo>
                    <a:pt x="143" y="205"/>
                  </a:lnTo>
                  <a:lnTo>
                    <a:pt x="143" y="199"/>
                  </a:lnTo>
                  <a:lnTo>
                    <a:pt x="141" y="194"/>
                  </a:lnTo>
                  <a:lnTo>
                    <a:pt x="140" y="188"/>
                  </a:lnTo>
                  <a:lnTo>
                    <a:pt x="140" y="183"/>
                  </a:lnTo>
                  <a:lnTo>
                    <a:pt x="138" y="178"/>
                  </a:lnTo>
                  <a:lnTo>
                    <a:pt x="138" y="174"/>
                  </a:lnTo>
                  <a:lnTo>
                    <a:pt x="137" y="167"/>
                  </a:lnTo>
                  <a:lnTo>
                    <a:pt x="137" y="167"/>
                  </a:lnTo>
                  <a:lnTo>
                    <a:pt x="137" y="166"/>
                  </a:lnTo>
                  <a:lnTo>
                    <a:pt x="138" y="163"/>
                  </a:lnTo>
                  <a:lnTo>
                    <a:pt x="140" y="160"/>
                  </a:lnTo>
                  <a:lnTo>
                    <a:pt x="141" y="156"/>
                  </a:lnTo>
                  <a:lnTo>
                    <a:pt x="143" y="152"/>
                  </a:lnTo>
                  <a:lnTo>
                    <a:pt x="146" y="147"/>
                  </a:lnTo>
                  <a:lnTo>
                    <a:pt x="149" y="141"/>
                  </a:lnTo>
                  <a:lnTo>
                    <a:pt x="152" y="135"/>
                  </a:lnTo>
                  <a:lnTo>
                    <a:pt x="155" y="127"/>
                  </a:lnTo>
                  <a:lnTo>
                    <a:pt x="156" y="120"/>
                  </a:lnTo>
                  <a:lnTo>
                    <a:pt x="159" y="113"/>
                  </a:lnTo>
                  <a:lnTo>
                    <a:pt x="161" y="106"/>
                  </a:lnTo>
                  <a:lnTo>
                    <a:pt x="162" y="100"/>
                  </a:lnTo>
                  <a:lnTo>
                    <a:pt x="165" y="94"/>
                  </a:lnTo>
                  <a:lnTo>
                    <a:pt x="165" y="89"/>
                  </a:lnTo>
                  <a:lnTo>
                    <a:pt x="165" y="85"/>
                  </a:lnTo>
                  <a:lnTo>
                    <a:pt x="164" y="80"/>
                  </a:lnTo>
                  <a:lnTo>
                    <a:pt x="162" y="75"/>
                  </a:lnTo>
                  <a:lnTo>
                    <a:pt x="159" y="69"/>
                  </a:lnTo>
                  <a:lnTo>
                    <a:pt x="156" y="63"/>
                  </a:lnTo>
                  <a:lnTo>
                    <a:pt x="152" y="56"/>
                  </a:lnTo>
                  <a:lnTo>
                    <a:pt x="149" y="50"/>
                  </a:lnTo>
                  <a:lnTo>
                    <a:pt x="144" y="44"/>
                  </a:lnTo>
                  <a:lnTo>
                    <a:pt x="140" y="38"/>
                  </a:lnTo>
                  <a:lnTo>
                    <a:pt x="135" y="33"/>
                  </a:lnTo>
                  <a:lnTo>
                    <a:pt x="131" y="27"/>
                  </a:lnTo>
                  <a:lnTo>
                    <a:pt x="126" y="22"/>
                  </a:lnTo>
                  <a:lnTo>
                    <a:pt x="123" y="17"/>
                  </a:lnTo>
                  <a:lnTo>
                    <a:pt x="120" y="13"/>
                  </a:lnTo>
                  <a:lnTo>
                    <a:pt x="117" y="11"/>
                  </a:lnTo>
                  <a:lnTo>
                    <a:pt x="116" y="8"/>
                  </a:lnTo>
                  <a:lnTo>
                    <a:pt x="116" y="8"/>
                  </a:lnTo>
                  <a:close/>
                </a:path>
              </a:pathLst>
            </a:custGeom>
            <a:solidFill>
              <a:srgbClr val="FFC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52" name="Freeform 164"/>
            <p:cNvSpPr>
              <a:spLocks/>
            </p:cNvSpPr>
            <p:nvPr/>
          </p:nvSpPr>
          <p:spPr bwMode="auto">
            <a:xfrm>
              <a:off x="3926" y="2432"/>
              <a:ext cx="105" cy="65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2" y="35"/>
                </a:cxn>
                <a:cxn ang="0">
                  <a:pos x="3" y="24"/>
                </a:cxn>
                <a:cxn ang="0">
                  <a:pos x="8" y="14"/>
                </a:cxn>
                <a:cxn ang="0">
                  <a:pos x="12" y="8"/>
                </a:cxn>
                <a:cxn ang="0">
                  <a:pos x="18" y="3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6" y="0"/>
                </a:cxn>
                <a:cxn ang="0">
                  <a:pos x="71" y="2"/>
                </a:cxn>
                <a:cxn ang="0">
                  <a:pos x="83" y="3"/>
                </a:cxn>
                <a:cxn ang="0">
                  <a:pos x="94" y="5"/>
                </a:cxn>
                <a:cxn ang="0">
                  <a:pos x="100" y="5"/>
                </a:cxn>
                <a:cxn ang="0">
                  <a:pos x="102" y="7"/>
                </a:cxn>
                <a:cxn ang="0">
                  <a:pos x="109" y="14"/>
                </a:cxn>
                <a:cxn ang="0">
                  <a:pos x="117" y="22"/>
                </a:cxn>
                <a:cxn ang="0">
                  <a:pos x="126" y="30"/>
                </a:cxn>
                <a:cxn ang="0">
                  <a:pos x="135" y="39"/>
                </a:cxn>
                <a:cxn ang="0">
                  <a:pos x="144" y="46"/>
                </a:cxn>
                <a:cxn ang="0">
                  <a:pos x="151" y="50"/>
                </a:cxn>
                <a:cxn ang="0">
                  <a:pos x="159" y="52"/>
                </a:cxn>
                <a:cxn ang="0">
                  <a:pos x="166" y="57"/>
                </a:cxn>
                <a:cxn ang="0">
                  <a:pos x="175" y="60"/>
                </a:cxn>
                <a:cxn ang="0">
                  <a:pos x="184" y="64"/>
                </a:cxn>
                <a:cxn ang="0">
                  <a:pos x="192" y="69"/>
                </a:cxn>
                <a:cxn ang="0">
                  <a:pos x="199" y="74"/>
                </a:cxn>
                <a:cxn ang="0">
                  <a:pos x="207" y="78"/>
                </a:cxn>
                <a:cxn ang="0">
                  <a:pos x="208" y="80"/>
                </a:cxn>
                <a:cxn ang="0">
                  <a:pos x="205" y="85"/>
                </a:cxn>
                <a:cxn ang="0">
                  <a:pos x="201" y="92"/>
                </a:cxn>
                <a:cxn ang="0">
                  <a:pos x="195" y="102"/>
                </a:cxn>
                <a:cxn ang="0">
                  <a:pos x="184" y="113"/>
                </a:cxn>
                <a:cxn ang="0">
                  <a:pos x="172" y="122"/>
                </a:cxn>
                <a:cxn ang="0">
                  <a:pos x="159" y="128"/>
                </a:cxn>
                <a:cxn ang="0">
                  <a:pos x="141" y="130"/>
                </a:cxn>
                <a:cxn ang="0">
                  <a:pos x="123" y="127"/>
                </a:cxn>
                <a:cxn ang="0">
                  <a:pos x="106" y="121"/>
                </a:cxn>
                <a:cxn ang="0">
                  <a:pos x="94" y="113"/>
                </a:cxn>
                <a:cxn ang="0">
                  <a:pos x="84" y="103"/>
                </a:cxn>
                <a:cxn ang="0">
                  <a:pos x="77" y="96"/>
                </a:cxn>
                <a:cxn ang="0">
                  <a:pos x="72" y="88"/>
                </a:cxn>
                <a:cxn ang="0">
                  <a:pos x="68" y="80"/>
                </a:cxn>
                <a:cxn ang="0">
                  <a:pos x="0" y="71"/>
                </a:cxn>
              </a:cxnLst>
              <a:rect l="0" t="0" r="r" b="b"/>
              <a:pathLst>
                <a:path w="210" h="130">
                  <a:moveTo>
                    <a:pt x="0" y="71"/>
                  </a:moveTo>
                  <a:lnTo>
                    <a:pt x="0" y="69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2" y="41"/>
                  </a:lnTo>
                  <a:lnTo>
                    <a:pt x="2" y="35"/>
                  </a:lnTo>
                  <a:lnTo>
                    <a:pt x="3" y="30"/>
                  </a:lnTo>
                  <a:lnTo>
                    <a:pt x="3" y="24"/>
                  </a:lnTo>
                  <a:lnTo>
                    <a:pt x="6" y="21"/>
                  </a:lnTo>
                  <a:lnTo>
                    <a:pt x="8" y="14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6" y="0"/>
                  </a:lnTo>
                  <a:lnTo>
                    <a:pt x="63" y="2"/>
                  </a:lnTo>
                  <a:lnTo>
                    <a:pt x="71" y="2"/>
                  </a:lnTo>
                  <a:lnTo>
                    <a:pt x="77" y="2"/>
                  </a:lnTo>
                  <a:lnTo>
                    <a:pt x="83" y="3"/>
                  </a:lnTo>
                  <a:lnTo>
                    <a:pt x="90" y="3"/>
                  </a:lnTo>
                  <a:lnTo>
                    <a:pt x="94" y="5"/>
                  </a:lnTo>
                  <a:lnTo>
                    <a:pt x="97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2" y="7"/>
                  </a:lnTo>
                  <a:lnTo>
                    <a:pt x="106" y="11"/>
                  </a:lnTo>
                  <a:lnTo>
                    <a:pt x="109" y="14"/>
                  </a:lnTo>
                  <a:lnTo>
                    <a:pt x="114" y="19"/>
                  </a:lnTo>
                  <a:lnTo>
                    <a:pt x="117" y="22"/>
                  </a:lnTo>
                  <a:lnTo>
                    <a:pt x="121" y="27"/>
                  </a:lnTo>
                  <a:lnTo>
                    <a:pt x="126" y="30"/>
                  </a:lnTo>
                  <a:lnTo>
                    <a:pt x="130" y="35"/>
                  </a:lnTo>
                  <a:lnTo>
                    <a:pt x="135" y="39"/>
                  </a:lnTo>
                  <a:lnTo>
                    <a:pt x="139" y="42"/>
                  </a:lnTo>
                  <a:lnTo>
                    <a:pt x="144" y="46"/>
                  </a:lnTo>
                  <a:lnTo>
                    <a:pt x="148" y="49"/>
                  </a:lnTo>
                  <a:lnTo>
                    <a:pt x="151" y="50"/>
                  </a:lnTo>
                  <a:lnTo>
                    <a:pt x="156" y="52"/>
                  </a:lnTo>
                  <a:lnTo>
                    <a:pt x="159" y="52"/>
                  </a:lnTo>
                  <a:lnTo>
                    <a:pt x="162" y="53"/>
                  </a:lnTo>
                  <a:lnTo>
                    <a:pt x="166" y="57"/>
                  </a:lnTo>
                  <a:lnTo>
                    <a:pt x="171" y="58"/>
                  </a:lnTo>
                  <a:lnTo>
                    <a:pt x="175" y="60"/>
                  </a:lnTo>
                  <a:lnTo>
                    <a:pt x="180" y="61"/>
                  </a:lnTo>
                  <a:lnTo>
                    <a:pt x="184" y="64"/>
                  </a:lnTo>
                  <a:lnTo>
                    <a:pt x="189" y="67"/>
                  </a:lnTo>
                  <a:lnTo>
                    <a:pt x="192" y="69"/>
                  </a:lnTo>
                  <a:lnTo>
                    <a:pt x="195" y="72"/>
                  </a:lnTo>
                  <a:lnTo>
                    <a:pt x="199" y="74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10" y="80"/>
                  </a:lnTo>
                  <a:lnTo>
                    <a:pt x="208" y="80"/>
                  </a:lnTo>
                  <a:lnTo>
                    <a:pt x="207" y="82"/>
                  </a:lnTo>
                  <a:lnTo>
                    <a:pt x="205" y="85"/>
                  </a:lnTo>
                  <a:lnTo>
                    <a:pt x="204" y="88"/>
                  </a:lnTo>
                  <a:lnTo>
                    <a:pt x="201" y="92"/>
                  </a:lnTo>
                  <a:lnTo>
                    <a:pt x="198" y="97"/>
                  </a:lnTo>
                  <a:lnTo>
                    <a:pt x="195" y="102"/>
                  </a:lnTo>
                  <a:lnTo>
                    <a:pt x="190" y="108"/>
                  </a:lnTo>
                  <a:lnTo>
                    <a:pt x="184" y="113"/>
                  </a:lnTo>
                  <a:lnTo>
                    <a:pt x="180" y="117"/>
                  </a:lnTo>
                  <a:lnTo>
                    <a:pt x="172" y="122"/>
                  </a:lnTo>
                  <a:lnTo>
                    <a:pt x="166" y="125"/>
                  </a:lnTo>
                  <a:lnTo>
                    <a:pt x="159" y="128"/>
                  </a:lnTo>
                  <a:lnTo>
                    <a:pt x="151" y="130"/>
                  </a:lnTo>
                  <a:lnTo>
                    <a:pt x="141" y="130"/>
                  </a:lnTo>
                  <a:lnTo>
                    <a:pt x="133" y="128"/>
                  </a:lnTo>
                  <a:lnTo>
                    <a:pt x="123" y="127"/>
                  </a:lnTo>
                  <a:lnTo>
                    <a:pt x="115" y="124"/>
                  </a:lnTo>
                  <a:lnTo>
                    <a:pt x="106" y="121"/>
                  </a:lnTo>
                  <a:lnTo>
                    <a:pt x="102" y="117"/>
                  </a:lnTo>
                  <a:lnTo>
                    <a:pt x="94" y="113"/>
                  </a:lnTo>
                  <a:lnTo>
                    <a:pt x="88" y="108"/>
                  </a:lnTo>
                  <a:lnTo>
                    <a:pt x="84" y="103"/>
                  </a:lnTo>
                  <a:lnTo>
                    <a:pt x="81" y="100"/>
                  </a:lnTo>
                  <a:lnTo>
                    <a:pt x="77" y="96"/>
                  </a:lnTo>
                  <a:lnTo>
                    <a:pt x="74" y="92"/>
                  </a:lnTo>
                  <a:lnTo>
                    <a:pt x="72" y="88"/>
                  </a:lnTo>
                  <a:lnTo>
                    <a:pt x="71" y="85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C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53" name="Freeform 165"/>
            <p:cNvSpPr>
              <a:spLocks/>
            </p:cNvSpPr>
            <p:nvPr/>
          </p:nvSpPr>
          <p:spPr bwMode="auto">
            <a:xfrm>
              <a:off x="4000" y="2488"/>
              <a:ext cx="63" cy="63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7" y="125"/>
                </a:cxn>
                <a:cxn ang="0">
                  <a:pos x="102" y="100"/>
                </a:cxn>
                <a:cxn ang="0">
                  <a:pos x="126" y="59"/>
                </a:cxn>
                <a:cxn ang="0">
                  <a:pos x="87" y="0"/>
                </a:cxn>
                <a:cxn ang="0">
                  <a:pos x="42" y="45"/>
                </a:cxn>
                <a:cxn ang="0">
                  <a:pos x="0" y="59"/>
                </a:cxn>
                <a:cxn ang="0">
                  <a:pos x="0" y="59"/>
                </a:cxn>
              </a:cxnLst>
              <a:rect l="0" t="0" r="r" b="b"/>
              <a:pathLst>
                <a:path w="126" h="125">
                  <a:moveTo>
                    <a:pt x="0" y="59"/>
                  </a:moveTo>
                  <a:lnTo>
                    <a:pt x="27" y="125"/>
                  </a:lnTo>
                  <a:lnTo>
                    <a:pt x="102" y="100"/>
                  </a:lnTo>
                  <a:lnTo>
                    <a:pt x="126" y="59"/>
                  </a:lnTo>
                  <a:lnTo>
                    <a:pt x="87" y="0"/>
                  </a:lnTo>
                  <a:lnTo>
                    <a:pt x="42" y="45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2F3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54" name="Freeform 166"/>
            <p:cNvSpPr>
              <a:spLocks/>
            </p:cNvSpPr>
            <p:nvPr/>
          </p:nvSpPr>
          <p:spPr bwMode="auto">
            <a:xfrm>
              <a:off x="4002" y="2801"/>
              <a:ext cx="122" cy="55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19" y="12"/>
                </a:cxn>
                <a:cxn ang="0">
                  <a:pos x="15" y="22"/>
                </a:cxn>
                <a:cxn ang="0">
                  <a:pos x="10" y="31"/>
                </a:cxn>
                <a:cxn ang="0">
                  <a:pos x="7" y="41"/>
                </a:cxn>
                <a:cxn ang="0">
                  <a:pos x="3" y="51"/>
                </a:cxn>
                <a:cxn ang="0">
                  <a:pos x="1" y="58"/>
                </a:cxn>
                <a:cxn ang="0">
                  <a:pos x="0" y="67"/>
                </a:cxn>
                <a:cxn ang="0">
                  <a:pos x="1" y="78"/>
                </a:cxn>
                <a:cxn ang="0">
                  <a:pos x="3" y="86"/>
                </a:cxn>
                <a:cxn ang="0">
                  <a:pos x="7" y="97"/>
                </a:cxn>
                <a:cxn ang="0">
                  <a:pos x="10" y="105"/>
                </a:cxn>
                <a:cxn ang="0">
                  <a:pos x="12" y="108"/>
                </a:cxn>
                <a:cxn ang="0">
                  <a:pos x="18" y="108"/>
                </a:cxn>
                <a:cxn ang="0">
                  <a:pos x="28" y="109"/>
                </a:cxn>
                <a:cxn ang="0">
                  <a:pos x="37" y="109"/>
                </a:cxn>
                <a:cxn ang="0">
                  <a:pos x="48" y="108"/>
                </a:cxn>
                <a:cxn ang="0">
                  <a:pos x="61" y="106"/>
                </a:cxn>
                <a:cxn ang="0">
                  <a:pos x="75" y="103"/>
                </a:cxn>
                <a:cxn ang="0">
                  <a:pos x="87" y="100"/>
                </a:cxn>
                <a:cxn ang="0">
                  <a:pos x="97" y="94"/>
                </a:cxn>
                <a:cxn ang="0">
                  <a:pos x="106" y="89"/>
                </a:cxn>
                <a:cxn ang="0">
                  <a:pos x="117" y="81"/>
                </a:cxn>
                <a:cxn ang="0">
                  <a:pos x="123" y="73"/>
                </a:cxn>
                <a:cxn ang="0">
                  <a:pos x="124" y="73"/>
                </a:cxn>
                <a:cxn ang="0">
                  <a:pos x="133" y="73"/>
                </a:cxn>
                <a:cxn ang="0">
                  <a:pos x="147" y="76"/>
                </a:cxn>
                <a:cxn ang="0">
                  <a:pos x="159" y="80"/>
                </a:cxn>
                <a:cxn ang="0">
                  <a:pos x="166" y="81"/>
                </a:cxn>
                <a:cxn ang="0">
                  <a:pos x="172" y="81"/>
                </a:cxn>
                <a:cxn ang="0">
                  <a:pos x="180" y="81"/>
                </a:cxn>
                <a:cxn ang="0">
                  <a:pos x="189" y="81"/>
                </a:cxn>
                <a:cxn ang="0">
                  <a:pos x="198" y="80"/>
                </a:cxn>
                <a:cxn ang="0">
                  <a:pos x="205" y="80"/>
                </a:cxn>
                <a:cxn ang="0">
                  <a:pos x="214" y="80"/>
                </a:cxn>
                <a:cxn ang="0">
                  <a:pos x="217" y="78"/>
                </a:cxn>
                <a:cxn ang="0">
                  <a:pos x="226" y="69"/>
                </a:cxn>
                <a:cxn ang="0">
                  <a:pos x="235" y="59"/>
                </a:cxn>
                <a:cxn ang="0">
                  <a:pos x="240" y="51"/>
                </a:cxn>
                <a:cxn ang="0">
                  <a:pos x="243" y="42"/>
                </a:cxn>
                <a:cxn ang="0">
                  <a:pos x="243" y="34"/>
                </a:cxn>
                <a:cxn ang="0">
                  <a:pos x="240" y="26"/>
                </a:cxn>
                <a:cxn ang="0">
                  <a:pos x="231" y="20"/>
                </a:cxn>
                <a:cxn ang="0">
                  <a:pos x="219" y="14"/>
                </a:cxn>
                <a:cxn ang="0">
                  <a:pos x="207" y="9"/>
                </a:cxn>
                <a:cxn ang="0">
                  <a:pos x="192" y="5"/>
                </a:cxn>
                <a:cxn ang="0">
                  <a:pos x="180" y="3"/>
                </a:cxn>
                <a:cxn ang="0">
                  <a:pos x="171" y="0"/>
                </a:cxn>
                <a:cxn ang="0">
                  <a:pos x="165" y="0"/>
                </a:cxn>
                <a:cxn ang="0">
                  <a:pos x="25" y="3"/>
                </a:cxn>
              </a:cxnLst>
              <a:rect l="0" t="0" r="r" b="b"/>
              <a:pathLst>
                <a:path w="243" h="109">
                  <a:moveTo>
                    <a:pt x="25" y="3"/>
                  </a:moveTo>
                  <a:lnTo>
                    <a:pt x="24" y="5"/>
                  </a:lnTo>
                  <a:lnTo>
                    <a:pt x="21" y="9"/>
                  </a:lnTo>
                  <a:lnTo>
                    <a:pt x="19" y="12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3" y="26"/>
                  </a:lnTo>
                  <a:lnTo>
                    <a:pt x="10" y="31"/>
                  </a:lnTo>
                  <a:lnTo>
                    <a:pt x="9" y="36"/>
                  </a:lnTo>
                  <a:lnTo>
                    <a:pt x="7" y="41"/>
                  </a:lnTo>
                  <a:lnTo>
                    <a:pt x="4" y="47"/>
                  </a:lnTo>
                  <a:lnTo>
                    <a:pt x="3" y="51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1" y="62"/>
                  </a:lnTo>
                  <a:lnTo>
                    <a:pt x="0" y="67"/>
                  </a:lnTo>
                  <a:lnTo>
                    <a:pt x="1" y="75"/>
                  </a:lnTo>
                  <a:lnTo>
                    <a:pt x="1" y="78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7"/>
                  </a:lnTo>
                  <a:lnTo>
                    <a:pt x="9" y="101"/>
                  </a:lnTo>
                  <a:lnTo>
                    <a:pt x="10" y="105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5" y="108"/>
                  </a:lnTo>
                  <a:lnTo>
                    <a:pt x="18" y="108"/>
                  </a:lnTo>
                  <a:lnTo>
                    <a:pt x="25" y="109"/>
                  </a:lnTo>
                  <a:lnTo>
                    <a:pt x="28" y="109"/>
                  </a:lnTo>
                  <a:lnTo>
                    <a:pt x="33" y="109"/>
                  </a:lnTo>
                  <a:lnTo>
                    <a:pt x="37" y="109"/>
                  </a:lnTo>
                  <a:lnTo>
                    <a:pt x="42" y="109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1" y="106"/>
                  </a:lnTo>
                  <a:lnTo>
                    <a:pt x="69" y="106"/>
                  </a:lnTo>
                  <a:lnTo>
                    <a:pt x="75" y="103"/>
                  </a:lnTo>
                  <a:lnTo>
                    <a:pt x="82" y="101"/>
                  </a:lnTo>
                  <a:lnTo>
                    <a:pt x="87" y="100"/>
                  </a:lnTo>
                  <a:lnTo>
                    <a:pt x="93" y="98"/>
                  </a:lnTo>
                  <a:lnTo>
                    <a:pt x="97" y="94"/>
                  </a:lnTo>
                  <a:lnTo>
                    <a:pt x="103" y="92"/>
                  </a:lnTo>
                  <a:lnTo>
                    <a:pt x="106" y="89"/>
                  </a:lnTo>
                  <a:lnTo>
                    <a:pt x="111" y="87"/>
                  </a:lnTo>
                  <a:lnTo>
                    <a:pt x="117" y="81"/>
                  </a:lnTo>
                  <a:lnTo>
                    <a:pt x="120" y="76"/>
                  </a:lnTo>
                  <a:lnTo>
                    <a:pt x="123" y="73"/>
                  </a:lnTo>
                  <a:lnTo>
                    <a:pt x="124" y="73"/>
                  </a:lnTo>
                  <a:lnTo>
                    <a:pt x="124" y="73"/>
                  </a:lnTo>
                  <a:lnTo>
                    <a:pt x="129" y="73"/>
                  </a:lnTo>
                  <a:lnTo>
                    <a:pt x="133" y="73"/>
                  </a:lnTo>
                  <a:lnTo>
                    <a:pt x="141" y="76"/>
                  </a:lnTo>
                  <a:lnTo>
                    <a:pt x="147" y="76"/>
                  </a:lnTo>
                  <a:lnTo>
                    <a:pt x="153" y="78"/>
                  </a:lnTo>
                  <a:lnTo>
                    <a:pt x="159" y="80"/>
                  </a:lnTo>
                  <a:lnTo>
                    <a:pt x="165" y="81"/>
                  </a:lnTo>
                  <a:lnTo>
                    <a:pt x="166" y="81"/>
                  </a:lnTo>
                  <a:lnTo>
                    <a:pt x="169" y="81"/>
                  </a:lnTo>
                  <a:lnTo>
                    <a:pt x="172" y="81"/>
                  </a:lnTo>
                  <a:lnTo>
                    <a:pt x="177" y="81"/>
                  </a:lnTo>
                  <a:lnTo>
                    <a:pt x="180" y="81"/>
                  </a:lnTo>
                  <a:lnTo>
                    <a:pt x="184" y="81"/>
                  </a:lnTo>
                  <a:lnTo>
                    <a:pt x="189" y="81"/>
                  </a:lnTo>
                  <a:lnTo>
                    <a:pt x="193" y="81"/>
                  </a:lnTo>
                  <a:lnTo>
                    <a:pt x="198" y="80"/>
                  </a:lnTo>
                  <a:lnTo>
                    <a:pt x="201" y="80"/>
                  </a:lnTo>
                  <a:lnTo>
                    <a:pt x="205" y="80"/>
                  </a:lnTo>
                  <a:lnTo>
                    <a:pt x="208" y="80"/>
                  </a:lnTo>
                  <a:lnTo>
                    <a:pt x="214" y="80"/>
                  </a:lnTo>
                  <a:lnTo>
                    <a:pt x="216" y="80"/>
                  </a:lnTo>
                  <a:lnTo>
                    <a:pt x="217" y="78"/>
                  </a:lnTo>
                  <a:lnTo>
                    <a:pt x="220" y="75"/>
                  </a:lnTo>
                  <a:lnTo>
                    <a:pt x="226" y="69"/>
                  </a:lnTo>
                  <a:lnTo>
                    <a:pt x="232" y="62"/>
                  </a:lnTo>
                  <a:lnTo>
                    <a:pt x="235" y="59"/>
                  </a:lnTo>
                  <a:lnTo>
                    <a:pt x="238" y="55"/>
                  </a:lnTo>
                  <a:lnTo>
                    <a:pt x="240" y="51"/>
                  </a:lnTo>
                  <a:lnTo>
                    <a:pt x="241" y="47"/>
                  </a:lnTo>
                  <a:lnTo>
                    <a:pt x="243" y="42"/>
                  </a:lnTo>
                  <a:lnTo>
                    <a:pt x="243" y="39"/>
                  </a:lnTo>
                  <a:lnTo>
                    <a:pt x="243" y="34"/>
                  </a:lnTo>
                  <a:lnTo>
                    <a:pt x="243" y="31"/>
                  </a:lnTo>
                  <a:lnTo>
                    <a:pt x="240" y="26"/>
                  </a:lnTo>
                  <a:lnTo>
                    <a:pt x="235" y="23"/>
                  </a:lnTo>
                  <a:lnTo>
                    <a:pt x="231" y="20"/>
                  </a:lnTo>
                  <a:lnTo>
                    <a:pt x="225" y="17"/>
                  </a:lnTo>
                  <a:lnTo>
                    <a:pt x="219" y="14"/>
                  </a:lnTo>
                  <a:lnTo>
                    <a:pt x="213" y="11"/>
                  </a:lnTo>
                  <a:lnTo>
                    <a:pt x="207" y="9"/>
                  </a:lnTo>
                  <a:lnTo>
                    <a:pt x="199" y="8"/>
                  </a:lnTo>
                  <a:lnTo>
                    <a:pt x="192" y="5"/>
                  </a:lnTo>
                  <a:lnTo>
                    <a:pt x="186" y="5"/>
                  </a:lnTo>
                  <a:lnTo>
                    <a:pt x="180" y="3"/>
                  </a:lnTo>
                  <a:lnTo>
                    <a:pt x="175" y="1"/>
                  </a:lnTo>
                  <a:lnTo>
                    <a:pt x="171" y="0"/>
                  </a:lnTo>
                  <a:lnTo>
                    <a:pt x="166" y="0"/>
                  </a:lnTo>
                  <a:lnTo>
                    <a:pt x="165" y="0"/>
                  </a:lnTo>
                  <a:lnTo>
                    <a:pt x="25" y="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FB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55" name="Freeform 167"/>
            <p:cNvSpPr>
              <a:spLocks/>
            </p:cNvSpPr>
            <p:nvPr/>
          </p:nvSpPr>
          <p:spPr bwMode="auto">
            <a:xfrm>
              <a:off x="3859" y="2363"/>
              <a:ext cx="110" cy="70"/>
            </a:xfrm>
            <a:custGeom>
              <a:avLst/>
              <a:gdLst/>
              <a:ahLst/>
              <a:cxnLst>
                <a:cxn ang="0">
                  <a:pos x="2" y="101"/>
                </a:cxn>
                <a:cxn ang="0">
                  <a:pos x="9" y="94"/>
                </a:cxn>
                <a:cxn ang="0">
                  <a:pos x="18" y="86"/>
                </a:cxn>
                <a:cxn ang="0">
                  <a:pos x="29" y="79"/>
                </a:cxn>
                <a:cxn ang="0">
                  <a:pos x="41" y="70"/>
                </a:cxn>
                <a:cxn ang="0">
                  <a:pos x="54" y="64"/>
                </a:cxn>
                <a:cxn ang="0">
                  <a:pos x="71" y="59"/>
                </a:cxn>
                <a:cxn ang="0">
                  <a:pos x="87" y="59"/>
                </a:cxn>
                <a:cxn ang="0">
                  <a:pos x="102" y="61"/>
                </a:cxn>
                <a:cxn ang="0">
                  <a:pos x="116" y="65"/>
                </a:cxn>
                <a:cxn ang="0">
                  <a:pos x="128" y="70"/>
                </a:cxn>
                <a:cxn ang="0">
                  <a:pos x="138" y="76"/>
                </a:cxn>
                <a:cxn ang="0">
                  <a:pos x="146" y="81"/>
                </a:cxn>
                <a:cxn ang="0">
                  <a:pos x="153" y="87"/>
                </a:cxn>
                <a:cxn ang="0">
                  <a:pos x="143" y="123"/>
                </a:cxn>
                <a:cxn ang="0">
                  <a:pos x="147" y="131"/>
                </a:cxn>
                <a:cxn ang="0">
                  <a:pos x="153" y="139"/>
                </a:cxn>
                <a:cxn ang="0">
                  <a:pos x="156" y="139"/>
                </a:cxn>
                <a:cxn ang="0">
                  <a:pos x="164" y="139"/>
                </a:cxn>
                <a:cxn ang="0">
                  <a:pos x="174" y="139"/>
                </a:cxn>
                <a:cxn ang="0">
                  <a:pos x="188" y="139"/>
                </a:cxn>
                <a:cxn ang="0">
                  <a:pos x="200" y="139"/>
                </a:cxn>
                <a:cxn ang="0">
                  <a:pos x="210" y="139"/>
                </a:cxn>
                <a:cxn ang="0">
                  <a:pos x="218" y="139"/>
                </a:cxn>
                <a:cxn ang="0">
                  <a:pos x="220" y="139"/>
                </a:cxn>
                <a:cxn ang="0">
                  <a:pos x="220" y="136"/>
                </a:cxn>
                <a:cxn ang="0">
                  <a:pos x="220" y="126"/>
                </a:cxn>
                <a:cxn ang="0">
                  <a:pos x="220" y="114"/>
                </a:cxn>
                <a:cxn ang="0">
                  <a:pos x="220" y="100"/>
                </a:cxn>
                <a:cxn ang="0">
                  <a:pos x="219" y="83"/>
                </a:cxn>
                <a:cxn ang="0">
                  <a:pos x="218" y="67"/>
                </a:cxn>
                <a:cxn ang="0">
                  <a:pos x="213" y="53"/>
                </a:cxn>
                <a:cxn ang="0">
                  <a:pos x="207" y="42"/>
                </a:cxn>
                <a:cxn ang="0">
                  <a:pos x="195" y="33"/>
                </a:cxn>
                <a:cxn ang="0">
                  <a:pos x="179" y="25"/>
                </a:cxn>
                <a:cxn ang="0">
                  <a:pos x="156" y="15"/>
                </a:cxn>
                <a:cxn ang="0">
                  <a:pos x="134" y="9"/>
                </a:cxn>
                <a:cxn ang="0">
                  <a:pos x="108" y="3"/>
                </a:cxn>
                <a:cxn ang="0">
                  <a:pos x="84" y="0"/>
                </a:cxn>
                <a:cxn ang="0">
                  <a:pos x="63" y="1"/>
                </a:cxn>
                <a:cxn ang="0">
                  <a:pos x="48" y="8"/>
                </a:cxn>
                <a:cxn ang="0">
                  <a:pos x="35" y="17"/>
                </a:cxn>
                <a:cxn ang="0">
                  <a:pos x="24" y="33"/>
                </a:cxn>
                <a:cxn ang="0">
                  <a:pos x="17" y="48"/>
                </a:cxn>
                <a:cxn ang="0">
                  <a:pos x="11" y="64"/>
                </a:cxn>
                <a:cxn ang="0">
                  <a:pos x="5" y="79"/>
                </a:cxn>
                <a:cxn ang="0">
                  <a:pos x="3" y="92"/>
                </a:cxn>
                <a:cxn ang="0">
                  <a:pos x="0" y="100"/>
                </a:cxn>
                <a:cxn ang="0">
                  <a:pos x="0" y="104"/>
                </a:cxn>
              </a:cxnLst>
              <a:rect l="0" t="0" r="r" b="b"/>
              <a:pathLst>
                <a:path w="220" h="139">
                  <a:moveTo>
                    <a:pt x="0" y="104"/>
                  </a:moveTo>
                  <a:lnTo>
                    <a:pt x="2" y="101"/>
                  </a:lnTo>
                  <a:lnTo>
                    <a:pt x="6" y="97"/>
                  </a:lnTo>
                  <a:lnTo>
                    <a:pt x="9" y="94"/>
                  </a:lnTo>
                  <a:lnTo>
                    <a:pt x="14" y="90"/>
                  </a:lnTo>
                  <a:lnTo>
                    <a:pt x="18" y="86"/>
                  </a:lnTo>
                  <a:lnTo>
                    <a:pt x="24" y="83"/>
                  </a:lnTo>
                  <a:lnTo>
                    <a:pt x="29" y="79"/>
                  </a:lnTo>
                  <a:lnTo>
                    <a:pt x="35" y="75"/>
                  </a:lnTo>
                  <a:lnTo>
                    <a:pt x="41" y="70"/>
                  </a:lnTo>
                  <a:lnTo>
                    <a:pt x="48" y="67"/>
                  </a:lnTo>
                  <a:lnTo>
                    <a:pt x="54" y="64"/>
                  </a:lnTo>
                  <a:lnTo>
                    <a:pt x="63" y="62"/>
                  </a:lnTo>
                  <a:lnTo>
                    <a:pt x="71" y="59"/>
                  </a:lnTo>
                  <a:lnTo>
                    <a:pt x="80" y="59"/>
                  </a:lnTo>
                  <a:lnTo>
                    <a:pt x="87" y="59"/>
                  </a:lnTo>
                  <a:lnTo>
                    <a:pt x="95" y="59"/>
                  </a:lnTo>
                  <a:lnTo>
                    <a:pt x="102" y="61"/>
                  </a:lnTo>
                  <a:lnTo>
                    <a:pt x="110" y="64"/>
                  </a:lnTo>
                  <a:lnTo>
                    <a:pt x="116" y="65"/>
                  </a:lnTo>
                  <a:lnTo>
                    <a:pt x="122" y="67"/>
                  </a:lnTo>
                  <a:lnTo>
                    <a:pt x="128" y="70"/>
                  </a:lnTo>
                  <a:lnTo>
                    <a:pt x="134" y="73"/>
                  </a:lnTo>
                  <a:lnTo>
                    <a:pt x="138" y="76"/>
                  </a:lnTo>
                  <a:lnTo>
                    <a:pt x="143" y="79"/>
                  </a:lnTo>
                  <a:lnTo>
                    <a:pt x="146" y="81"/>
                  </a:lnTo>
                  <a:lnTo>
                    <a:pt x="149" y="84"/>
                  </a:lnTo>
                  <a:lnTo>
                    <a:pt x="153" y="87"/>
                  </a:lnTo>
                  <a:lnTo>
                    <a:pt x="155" y="90"/>
                  </a:lnTo>
                  <a:lnTo>
                    <a:pt x="143" y="123"/>
                  </a:lnTo>
                  <a:lnTo>
                    <a:pt x="143" y="126"/>
                  </a:lnTo>
                  <a:lnTo>
                    <a:pt x="147" y="131"/>
                  </a:lnTo>
                  <a:lnTo>
                    <a:pt x="150" y="136"/>
                  </a:lnTo>
                  <a:lnTo>
                    <a:pt x="153" y="139"/>
                  </a:lnTo>
                  <a:lnTo>
                    <a:pt x="153" y="139"/>
                  </a:lnTo>
                  <a:lnTo>
                    <a:pt x="156" y="139"/>
                  </a:lnTo>
                  <a:lnTo>
                    <a:pt x="159" y="139"/>
                  </a:lnTo>
                  <a:lnTo>
                    <a:pt x="164" y="139"/>
                  </a:lnTo>
                  <a:lnTo>
                    <a:pt x="168" y="139"/>
                  </a:lnTo>
                  <a:lnTo>
                    <a:pt x="174" y="139"/>
                  </a:lnTo>
                  <a:lnTo>
                    <a:pt x="182" y="139"/>
                  </a:lnTo>
                  <a:lnTo>
                    <a:pt x="188" y="139"/>
                  </a:lnTo>
                  <a:lnTo>
                    <a:pt x="194" y="139"/>
                  </a:lnTo>
                  <a:lnTo>
                    <a:pt x="200" y="139"/>
                  </a:lnTo>
                  <a:lnTo>
                    <a:pt x="204" y="139"/>
                  </a:lnTo>
                  <a:lnTo>
                    <a:pt x="210" y="139"/>
                  </a:lnTo>
                  <a:lnTo>
                    <a:pt x="213" y="139"/>
                  </a:lnTo>
                  <a:lnTo>
                    <a:pt x="218" y="139"/>
                  </a:lnTo>
                  <a:lnTo>
                    <a:pt x="219" y="139"/>
                  </a:lnTo>
                  <a:lnTo>
                    <a:pt x="220" y="139"/>
                  </a:lnTo>
                  <a:lnTo>
                    <a:pt x="220" y="137"/>
                  </a:lnTo>
                  <a:lnTo>
                    <a:pt x="220" y="136"/>
                  </a:lnTo>
                  <a:lnTo>
                    <a:pt x="220" y="131"/>
                  </a:lnTo>
                  <a:lnTo>
                    <a:pt x="220" y="126"/>
                  </a:lnTo>
                  <a:lnTo>
                    <a:pt x="220" y="120"/>
                  </a:lnTo>
                  <a:lnTo>
                    <a:pt x="220" y="114"/>
                  </a:lnTo>
                  <a:lnTo>
                    <a:pt x="220" y="106"/>
                  </a:lnTo>
                  <a:lnTo>
                    <a:pt x="220" y="100"/>
                  </a:lnTo>
                  <a:lnTo>
                    <a:pt x="220" y="90"/>
                  </a:lnTo>
                  <a:lnTo>
                    <a:pt x="219" y="83"/>
                  </a:lnTo>
                  <a:lnTo>
                    <a:pt x="218" y="75"/>
                  </a:lnTo>
                  <a:lnTo>
                    <a:pt x="218" y="67"/>
                  </a:lnTo>
                  <a:lnTo>
                    <a:pt x="215" y="59"/>
                  </a:lnTo>
                  <a:lnTo>
                    <a:pt x="213" y="53"/>
                  </a:lnTo>
                  <a:lnTo>
                    <a:pt x="210" y="47"/>
                  </a:lnTo>
                  <a:lnTo>
                    <a:pt x="207" y="42"/>
                  </a:lnTo>
                  <a:lnTo>
                    <a:pt x="203" y="37"/>
                  </a:lnTo>
                  <a:lnTo>
                    <a:pt x="195" y="33"/>
                  </a:lnTo>
                  <a:lnTo>
                    <a:pt x="188" y="28"/>
                  </a:lnTo>
                  <a:lnTo>
                    <a:pt x="179" y="25"/>
                  </a:lnTo>
                  <a:lnTo>
                    <a:pt x="167" y="20"/>
                  </a:lnTo>
                  <a:lnTo>
                    <a:pt x="156" y="15"/>
                  </a:lnTo>
                  <a:lnTo>
                    <a:pt x="144" y="11"/>
                  </a:lnTo>
                  <a:lnTo>
                    <a:pt x="134" y="9"/>
                  </a:lnTo>
                  <a:lnTo>
                    <a:pt x="120" y="4"/>
                  </a:lnTo>
                  <a:lnTo>
                    <a:pt x="108" y="3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3" y="1"/>
                  </a:lnTo>
                  <a:lnTo>
                    <a:pt x="54" y="4"/>
                  </a:lnTo>
                  <a:lnTo>
                    <a:pt x="48" y="8"/>
                  </a:lnTo>
                  <a:lnTo>
                    <a:pt x="41" y="12"/>
                  </a:lnTo>
                  <a:lnTo>
                    <a:pt x="35" y="17"/>
                  </a:lnTo>
                  <a:lnTo>
                    <a:pt x="29" y="23"/>
                  </a:lnTo>
                  <a:lnTo>
                    <a:pt x="24" y="33"/>
                  </a:lnTo>
                  <a:lnTo>
                    <a:pt x="20" y="39"/>
                  </a:lnTo>
                  <a:lnTo>
                    <a:pt x="17" y="48"/>
                  </a:lnTo>
                  <a:lnTo>
                    <a:pt x="12" y="56"/>
                  </a:lnTo>
                  <a:lnTo>
                    <a:pt x="11" y="64"/>
                  </a:lnTo>
                  <a:lnTo>
                    <a:pt x="8" y="72"/>
                  </a:lnTo>
                  <a:lnTo>
                    <a:pt x="5" y="79"/>
                  </a:lnTo>
                  <a:lnTo>
                    <a:pt x="3" y="84"/>
                  </a:lnTo>
                  <a:lnTo>
                    <a:pt x="3" y="92"/>
                  </a:lnTo>
                  <a:lnTo>
                    <a:pt x="2" y="97"/>
                  </a:lnTo>
                  <a:lnTo>
                    <a:pt x="0" y="100"/>
                  </a:lnTo>
                  <a:lnTo>
                    <a:pt x="0" y="103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C26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56" name="Freeform 168"/>
            <p:cNvSpPr>
              <a:spLocks/>
            </p:cNvSpPr>
            <p:nvPr/>
          </p:nvSpPr>
          <p:spPr bwMode="auto">
            <a:xfrm>
              <a:off x="3951" y="2795"/>
              <a:ext cx="63" cy="72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28" y="12"/>
                </a:cxn>
                <a:cxn ang="0">
                  <a:pos x="24" y="22"/>
                </a:cxn>
                <a:cxn ang="0">
                  <a:pos x="19" y="33"/>
                </a:cxn>
                <a:cxn ang="0">
                  <a:pos x="15" y="45"/>
                </a:cxn>
                <a:cxn ang="0">
                  <a:pos x="12" y="58"/>
                </a:cxn>
                <a:cxn ang="0">
                  <a:pos x="7" y="70"/>
                </a:cxn>
                <a:cxn ang="0">
                  <a:pos x="4" y="81"/>
                </a:cxn>
                <a:cxn ang="0">
                  <a:pos x="3" y="92"/>
                </a:cxn>
                <a:cxn ang="0">
                  <a:pos x="1" y="103"/>
                </a:cxn>
                <a:cxn ang="0">
                  <a:pos x="1" y="114"/>
                </a:cxn>
                <a:cxn ang="0">
                  <a:pos x="0" y="123"/>
                </a:cxn>
                <a:cxn ang="0">
                  <a:pos x="0" y="133"/>
                </a:cxn>
                <a:cxn ang="0">
                  <a:pos x="0" y="141"/>
                </a:cxn>
                <a:cxn ang="0">
                  <a:pos x="1" y="142"/>
                </a:cxn>
                <a:cxn ang="0">
                  <a:pos x="10" y="141"/>
                </a:cxn>
                <a:cxn ang="0">
                  <a:pos x="25" y="137"/>
                </a:cxn>
                <a:cxn ang="0">
                  <a:pos x="43" y="134"/>
                </a:cxn>
                <a:cxn ang="0">
                  <a:pos x="64" y="130"/>
                </a:cxn>
                <a:cxn ang="0">
                  <a:pos x="82" y="123"/>
                </a:cxn>
                <a:cxn ang="0">
                  <a:pos x="98" y="119"/>
                </a:cxn>
                <a:cxn ang="0">
                  <a:pos x="109" y="114"/>
                </a:cxn>
                <a:cxn ang="0">
                  <a:pos x="112" y="108"/>
                </a:cxn>
                <a:cxn ang="0">
                  <a:pos x="115" y="98"/>
                </a:cxn>
                <a:cxn ang="0">
                  <a:pos x="118" y="84"/>
                </a:cxn>
                <a:cxn ang="0">
                  <a:pos x="121" y="70"/>
                </a:cxn>
                <a:cxn ang="0">
                  <a:pos x="124" y="55"/>
                </a:cxn>
                <a:cxn ang="0">
                  <a:pos x="125" y="39"/>
                </a:cxn>
                <a:cxn ang="0">
                  <a:pos x="125" y="27"/>
                </a:cxn>
                <a:cxn ang="0">
                  <a:pos x="124" y="16"/>
                </a:cxn>
                <a:cxn ang="0">
                  <a:pos x="118" y="11"/>
                </a:cxn>
                <a:cxn ang="0">
                  <a:pos x="107" y="6"/>
                </a:cxn>
                <a:cxn ang="0">
                  <a:pos x="94" y="3"/>
                </a:cxn>
                <a:cxn ang="0">
                  <a:pos x="80" y="1"/>
                </a:cxn>
                <a:cxn ang="0">
                  <a:pos x="65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27" h="144">
                  <a:moveTo>
                    <a:pt x="34" y="0"/>
                  </a:moveTo>
                  <a:lnTo>
                    <a:pt x="33" y="1"/>
                  </a:lnTo>
                  <a:lnTo>
                    <a:pt x="30" y="8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4" y="22"/>
                  </a:lnTo>
                  <a:lnTo>
                    <a:pt x="22" y="28"/>
                  </a:lnTo>
                  <a:lnTo>
                    <a:pt x="19" y="33"/>
                  </a:lnTo>
                  <a:lnTo>
                    <a:pt x="18" y="39"/>
                  </a:lnTo>
                  <a:lnTo>
                    <a:pt x="15" y="45"/>
                  </a:lnTo>
                  <a:lnTo>
                    <a:pt x="13" y="52"/>
                  </a:lnTo>
                  <a:lnTo>
                    <a:pt x="12" y="58"/>
                  </a:lnTo>
                  <a:lnTo>
                    <a:pt x="9" y="64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4" y="81"/>
                  </a:lnTo>
                  <a:lnTo>
                    <a:pt x="4" y="86"/>
                  </a:lnTo>
                  <a:lnTo>
                    <a:pt x="3" y="92"/>
                  </a:lnTo>
                  <a:lnTo>
                    <a:pt x="3" y="98"/>
                  </a:lnTo>
                  <a:lnTo>
                    <a:pt x="1" y="103"/>
                  </a:lnTo>
                  <a:lnTo>
                    <a:pt x="1" y="109"/>
                  </a:lnTo>
                  <a:lnTo>
                    <a:pt x="1" y="114"/>
                  </a:lnTo>
                  <a:lnTo>
                    <a:pt x="1" y="120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41"/>
                  </a:lnTo>
                  <a:lnTo>
                    <a:pt x="1" y="144"/>
                  </a:lnTo>
                  <a:lnTo>
                    <a:pt x="1" y="142"/>
                  </a:lnTo>
                  <a:lnTo>
                    <a:pt x="4" y="142"/>
                  </a:lnTo>
                  <a:lnTo>
                    <a:pt x="10" y="141"/>
                  </a:lnTo>
                  <a:lnTo>
                    <a:pt x="18" y="141"/>
                  </a:lnTo>
                  <a:lnTo>
                    <a:pt x="25" y="137"/>
                  </a:lnTo>
                  <a:lnTo>
                    <a:pt x="34" y="136"/>
                  </a:lnTo>
                  <a:lnTo>
                    <a:pt x="43" y="134"/>
                  </a:lnTo>
                  <a:lnTo>
                    <a:pt x="53" y="131"/>
                  </a:lnTo>
                  <a:lnTo>
                    <a:pt x="64" y="130"/>
                  </a:lnTo>
                  <a:lnTo>
                    <a:pt x="73" y="127"/>
                  </a:lnTo>
                  <a:lnTo>
                    <a:pt x="82" y="123"/>
                  </a:lnTo>
                  <a:lnTo>
                    <a:pt x="91" y="122"/>
                  </a:lnTo>
                  <a:lnTo>
                    <a:pt x="98" y="119"/>
                  </a:lnTo>
                  <a:lnTo>
                    <a:pt x="106" y="116"/>
                  </a:lnTo>
                  <a:lnTo>
                    <a:pt x="109" y="114"/>
                  </a:lnTo>
                  <a:lnTo>
                    <a:pt x="112" y="112"/>
                  </a:lnTo>
                  <a:lnTo>
                    <a:pt x="112" y="108"/>
                  </a:lnTo>
                  <a:lnTo>
                    <a:pt x="113" y="103"/>
                  </a:lnTo>
                  <a:lnTo>
                    <a:pt x="115" y="98"/>
                  </a:lnTo>
                  <a:lnTo>
                    <a:pt x="116" y="92"/>
                  </a:lnTo>
                  <a:lnTo>
                    <a:pt x="118" y="84"/>
                  </a:lnTo>
                  <a:lnTo>
                    <a:pt x="119" y="78"/>
                  </a:lnTo>
                  <a:lnTo>
                    <a:pt x="121" y="70"/>
                  </a:lnTo>
                  <a:lnTo>
                    <a:pt x="124" y="62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9"/>
                  </a:lnTo>
                  <a:lnTo>
                    <a:pt x="127" y="33"/>
                  </a:lnTo>
                  <a:lnTo>
                    <a:pt x="125" y="27"/>
                  </a:lnTo>
                  <a:lnTo>
                    <a:pt x="125" y="22"/>
                  </a:lnTo>
                  <a:lnTo>
                    <a:pt x="124" y="16"/>
                  </a:lnTo>
                  <a:lnTo>
                    <a:pt x="122" y="14"/>
                  </a:lnTo>
                  <a:lnTo>
                    <a:pt x="118" y="11"/>
                  </a:lnTo>
                  <a:lnTo>
                    <a:pt x="113" y="8"/>
                  </a:lnTo>
                  <a:lnTo>
                    <a:pt x="107" y="6"/>
                  </a:lnTo>
                  <a:lnTo>
                    <a:pt x="101" y="5"/>
                  </a:lnTo>
                  <a:lnTo>
                    <a:pt x="94" y="3"/>
                  </a:lnTo>
                  <a:lnTo>
                    <a:pt x="86" y="1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2F3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57" name="Freeform 169"/>
            <p:cNvSpPr>
              <a:spLocks/>
            </p:cNvSpPr>
            <p:nvPr/>
          </p:nvSpPr>
          <p:spPr bwMode="auto">
            <a:xfrm>
              <a:off x="3896" y="2467"/>
              <a:ext cx="61" cy="84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78" y="13"/>
                </a:cxn>
                <a:cxn ang="0">
                  <a:pos x="77" y="22"/>
                </a:cxn>
                <a:cxn ang="0">
                  <a:pos x="72" y="33"/>
                </a:cxn>
                <a:cxn ang="0">
                  <a:pos x="68" y="45"/>
                </a:cxn>
                <a:cxn ang="0">
                  <a:pos x="62" y="56"/>
                </a:cxn>
                <a:cxn ang="0">
                  <a:pos x="54" y="66"/>
                </a:cxn>
                <a:cxn ang="0">
                  <a:pos x="45" y="73"/>
                </a:cxn>
                <a:cxn ang="0">
                  <a:pos x="36" y="80"/>
                </a:cxn>
                <a:cxn ang="0">
                  <a:pos x="29" y="86"/>
                </a:cxn>
                <a:cxn ang="0">
                  <a:pos x="20" y="89"/>
                </a:cxn>
                <a:cxn ang="0">
                  <a:pos x="12" y="92"/>
                </a:cxn>
                <a:cxn ang="0">
                  <a:pos x="6" y="95"/>
                </a:cxn>
                <a:cxn ang="0">
                  <a:pos x="0" y="97"/>
                </a:cxn>
                <a:cxn ang="0">
                  <a:pos x="0" y="100"/>
                </a:cxn>
                <a:cxn ang="0">
                  <a:pos x="2" y="109"/>
                </a:cxn>
                <a:cxn ang="0">
                  <a:pos x="3" y="119"/>
                </a:cxn>
                <a:cxn ang="0">
                  <a:pos x="6" y="128"/>
                </a:cxn>
                <a:cxn ang="0">
                  <a:pos x="11" y="139"/>
                </a:cxn>
                <a:cxn ang="0">
                  <a:pos x="15" y="148"/>
                </a:cxn>
                <a:cxn ang="0">
                  <a:pos x="23" y="156"/>
                </a:cxn>
                <a:cxn ang="0">
                  <a:pos x="30" y="161"/>
                </a:cxn>
                <a:cxn ang="0">
                  <a:pos x="38" y="164"/>
                </a:cxn>
                <a:cxn ang="0">
                  <a:pos x="47" y="167"/>
                </a:cxn>
                <a:cxn ang="0">
                  <a:pos x="54" y="167"/>
                </a:cxn>
                <a:cxn ang="0">
                  <a:pos x="63" y="167"/>
                </a:cxn>
                <a:cxn ang="0">
                  <a:pos x="69" y="164"/>
                </a:cxn>
                <a:cxn ang="0">
                  <a:pos x="80" y="159"/>
                </a:cxn>
                <a:cxn ang="0">
                  <a:pos x="89" y="147"/>
                </a:cxn>
                <a:cxn ang="0">
                  <a:pos x="92" y="134"/>
                </a:cxn>
                <a:cxn ang="0">
                  <a:pos x="93" y="122"/>
                </a:cxn>
                <a:cxn ang="0">
                  <a:pos x="93" y="108"/>
                </a:cxn>
                <a:cxn ang="0">
                  <a:pos x="93" y="94"/>
                </a:cxn>
                <a:cxn ang="0">
                  <a:pos x="93" y="81"/>
                </a:cxn>
                <a:cxn ang="0">
                  <a:pos x="92" y="72"/>
                </a:cxn>
                <a:cxn ang="0">
                  <a:pos x="92" y="67"/>
                </a:cxn>
                <a:cxn ang="0">
                  <a:pos x="98" y="63"/>
                </a:cxn>
                <a:cxn ang="0">
                  <a:pos x="108" y="52"/>
                </a:cxn>
                <a:cxn ang="0">
                  <a:pos x="113" y="44"/>
                </a:cxn>
                <a:cxn ang="0">
                  <a:pos x="117" y="36"/>
                </a:cxn>
                <a:cxn ang="0">
                  <a:pos x="120" y="28"/>
                </a:cxn>
                <a:cxn ang="0">
                  <a:pos x="122" y="19"/>
                </a:cxn>
                <a:cxn ang="0">
                  <a:pos x="117" y="11"/>
                </a:cxn>
                <a:cxn ang="0">
                  <a:pos x="113" y="6"/>
                </a:cxn>
                <a:cxn ang="0">
                  <a:pos x="101" y="2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3" y="2"/>
                </a:cxn>
              </a:cxnLst>
              <a:rect l="0" t="0" r="r" b="b"/>
              <a:pathLst>
                <a:path w="122" h="169">
                  <a:moveTo>
                    <a:pt x="83" y="2"/>
                  </a:moveTo>
                  <a:lnTo>
                    <a:pt x="81" y="3"/>
                  </a:lnTo>
                  <a:lnTo>
                    <a:pt x="80" y="8"/>
                  </a:lnTo>
                  <a:lnTo>
                    <a:pt x="78" y="13"/>
                  </a:lnTo>
                  <a:lnTo>
                    <a:pt x="78" y="17"/>
                  </a:lnTo>
                  <a:lnTo>
                    <a:pt x="77" y="22"/>
                  </a:lnTo>
                  <a:lnTo>
                    <a:pt x="75" y="28"/>
                  </a:lnTo>
                  <a:lnTo>
                    <a:pt x="72" y="33"/>
                  </a:lnTo>
                  <a:lnTo>
                    <a:pt x="71" y="39"/>
                  </a:lnTo>
                  <a:lnTo>
                    <a:pt x="68" y="45"/>
                  </a:lnTo>
                  <a:lnTo>
                    <a:pt x="65" y="52"/>
                  </a:lnTo>
                  <a:lnTo>
                    <a:pt x="62" y="56"/>
                  </a:lnTo>
                  <a:lnTo>
                    <a:pt x="59" y="61"/>
                  </a:lnTo>
                  <a:lnTo>
                    <a:pt x="54" y="66"/>
                  </a:lnTo>
                  <a:lnTo>
                    <a:pt x="51" y="70"/>
                  </a:lnTo>
                  <a:lnTo>
                    <a:pt x="45" y="73"/>
                  </a:lnTo>
                  <a:lnTo>
                    <a:pt x="41" y="77"/>
                  </a:lnTo>
                  <a:lnTo>
                    <a:pt x="36" y="80"/>
                  </a:lnTo>
                  <a:lnTo>
                    <a:pt x="33" y="83"/>
                  </a:lnTo>
                  <a:lnTo>
                    <a:pt x="29" y="86"/>
                  </a:lnTo>
                  <a:lnTo>
                    <a:pt x="24" y="88"/>
                  </a:lnTo>
                  <a:lnTo>
                    <a:pt x="20" y="89"/>
                  </a:lnTo>
                  <a:lnTo>
                    <a:pt x="17" y="91"/>
                  </a:lnTo>
                  <a:lnTo>
                    <a:pt x="12" y="92"/>
                  </a:lnTo>
                  <a:lnTo>
                    <a:pt x="9" y="94"/>
                  </a:lnTo>
                  <a:lnTo>
                    <a:pt x="6" y="95"/>
                  </a:lnTo>
                  <a:lnTo>
                    <a:pt x="3" y="97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2" y="109"/>
                  </a:lnTo>
                  <a:lnTo>
                    <a:pt x="3" y="114"/>
                  </a:lnTo>
                  <a:lnTo>
                    <a:pt x="3" y="119"/>
                  </a:lnTo>
                  <a:lnTo>
                    <a:pt x="5" y="123"/>
                  </a:lnTo>
                  <a:lnTo>
                    <a:pt x="6" y="128"/>
                  </a:lnTo>
                  <a:lnTo>
                    <a:pt x="9" y="134"/>
                  </a:lnTo>
                  <a:lnTo>
                    <a:pt x="11" y="139"/>
                  </a:lnTo>
                  <a:lnTo>
                    <a:pt x="14" y="144"/>
                  </a:lnTo>
                  <a:lnTo>
                    <a:pt x="15" y="148"/>
                  </a:lnTo>
                  <a:lnTo>
                    <a:pt x="18" y="153"/>
                  </a:lnTo>
                  <a:lnTo>
                    <a:pt x="23" y="156"/>
                  </a:lnTo>
                  <a:lnTo>
                    <a:pt x="27" y="159"/>
                  </a:lnTo>
                  <a:lnTo>
                    <a:pt x="30" y="161"/>
                  </a:lnTo>
                  <a:lnTo>
                    <a:pt x="35" y="163"/>
                  </a:lnTo>
                  <a:lnTo>
                    <a:pt x="38" y="164"/>
                  </a:lnTo>
                  <a:lnTo>
                    <a:pt x="44" y="166"/>
                  </a:lnTo>
                  <a:lnTo>
                    <a:pt x="47" y="167"/>
                  </a:lnTo>
                  <a:lnTo>
                    <a:pt x="51" y="167"/>
                  </a:lnTo>
                  <a:lnTo>
                    <a:pt x="54" y="167"/>
                  </a:lnTo>
                  <a:lnTo>
                    <a:pt x="59" y="169"/>
                  </a:lnTo>
                  <a:lnTo>
                    <a:pt x="63" y="167"/>
                  </a:lnTo>
                  <a:lnTo>
                    <a:pt x="66" y="166"/>
                  </a:lnTo>
                  <a:lnTo>
                    <a:pt x="69" y="164"/>
                  </a:lnTo>
                  <a:lnTo>
                    <a:pt x="74" y="164"/>
                  </a:lnTo>
                  <a:lnTo>
                    <a:pt x="80" y="159"/>
                  </a:lnTo>
                  <a:lnTo>
                    <a:pt x="87" y="153"/>
                  </a:lnTo>
                  <a:lnTo>
                    <a:pt x="89" y="147"/>
                  </a:lnTo>
                  <a:lnTo>
                    <a:pt x="90" y="142"/>
                  </a:lnTo>
                  <a:lnTo>
                    <a:pt x="92" y="134"/>
                  </a:lnTo>
                  <a:lnTo>
                    <a:pt x="92" y="128"/>
                  </a:lnTo>
                  <a:lnTo>
                    <a:pt x="93" y="122"/>
                  </a:lnTo>
                  <a:lnTo>
                    <a:pt x="93" y="114"/>
                  </a:lnTo>
                  <a:lnTo>
                    <a:pt x="93" y="108"/>
                  </a:lnTo>
                  <a:lnTo>
                    <a:pt x="95" y="102"/>
                  </a:lnTo>
                  <a:lnTo>
                    <a:pt x="93" y="94"/>
                  </a:lnTo>
                  <a:lnTo>
                    <a:pt x="93" y="88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2" y="72"/>
                  </a:lnTo>
                  <a:lnTo>
                    <a:pt x="92" y="69"/>
                  </a:lnTo>
                  <a:lnTo>
                    <a:pt x="92" y="67"/>
                  </a:lnTo>
                  <a:lnTo>
                    <a:pt x="93" y="66"/>
                  </a:lnTo>
                  <a:lnTo>
                    <a:pt x="98" y="63"/>
                  </a:lnTo>
                  <a:lnTo>
                    <a:pt x="102" y="56"/>
                  </a:lnTo>
                  <a:lnTo>
                    <a:pt x="108" y="52"/>
                  </a:lnTo>
                  <a:lnTo>
                    <a:pt x="111" y="47"/>
                  </a:lnTo>
                  <a:lnTo>
                    <a:pt x="113" y="44"/>
                  </a:lnTo>
                  <a:lnTo>
                    <a:pt x="116" y="39"/>
                  </a:lnTo>
                  <a:lnTo>
                    <a:pt x="117" y="36"/>
                  </a:lnTo>
                  <a:lnTo>
                    <a:pt x="119" y="31"/>
                  </a:lnTo>
                  <a:lnTo>
                    <a:pt x="120" y="28"/>
                  </a:lnTo>
                  <a:lnTo>
                    <a:pt x="120" y="23"/>
                  </a:lnTo>
                  <a:lnTo>
                    <a:pt x="122" y="19"/>
                  </a:lnTo>
                  <a:lnTo>
                    <a:pt x="119" y="14"/>
                  </a:lnTo>
                  <a:lnTo>
                    <a:pt x="117" y="11"/>
                  </a:lnTo>
                  <a:lnTo>
                    <a:pt x="116" y="8"/>
                  </a:lnTo>
                  <a:lnTo>
                    <a:pt x="113" y="6"/>
                  </a:lnTo>
                  <a:lnTo>
                    <a:pt x="107" y="3"/>
                  </a:lnTo>
                  <a:lnTo>
                    <a:pt x="101" y="2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2"/>
                  </a:lnTo>
                  <a:close/>
                </a:path>
              </a:pathLst>
            </a:custGeom>
            <a:solidFill>
              <a:srgbClr val="FFB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58" name="Freeform 170"/>
            <p:cNvSpPr>
              <a:spLocks/>
            </p:cNvSpPr>
            <p:nvPr/>
          </p:nvSpPr>
          <p:spPr bwMode="auto">
            <a:xfrm>
              <a:off x="4011" y="2803"/>
              <a:ext cx="54" cy="2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50"/>
                </a:cxn>
                <a:cxn ang="0">
                  <a:pos x="6" y="51"/>
                </a:cxn>
                <a:cxn ang="0">
                  <a:pos x="10" y="51"/>
                </a:cxn>
                <a:cxn ang="0">
                  <a:pos x="16" y="53"/>
                </a:cxn>
                <a:cxn ang="0">
                  <a:pos x="24" y="54"/>
                </a:cxn>
                <a:cxn ang="0">
                  <a:pos x="31" y="56"/>
                </a:cxn>
                <a:cxn ang="0">
                  <a:pos x="40" y="57"/>
                </a:cxn>
                <a:cxn ang="0">
                  <a:pos x="48" y="57"/>
                </a:cxn>
                <a:cxn ang="0">
                  <a:pos x="57" y="57"/>
                </a:cxn>
                <a:cxn ang="0">
                  <a:pos x="66" y="56"/>
                </a:cxn>
                <a:cxn ang="0">
                  <a:pos x="73" y="56"/>
                </a:cxn>
                <a:cxn ang="0">
                  <a:pos x="81" y="53"/>
                </a:cxn>
                <a:cxn ang="0">
                  <a:pos x="88" y="51"/>
                </a:cxn>
                <a:cxn ang="0">
                  <a:pos x="96" y="46"/>
                </a:cxn>
                <a:cxn ang="0">
                  <a:pos x="102" y="42"/>
                </a:cxn>
                <a:cxn ang="0">
                  <a:pos x="105" y="36"/>
                </a:cxn>
                <a:cxn ang="0">
                  <a:pos x="106" y="31"/>
                </a:cxn>
                <a:cxn ang="0">
                  <a:pos x="108" y="26"/>
                </a:cxn>
                <a:cxn ang="0">
                  <a:pos x="108" y="23"/>
                </a:cxn>
                <a:cxn ang="0">
                  <a:pos x="105" y="18"/>
                </a:cxn>
                <a:cxn ang="0">
                  <a:pos x="103" y="15"/>
                </a:cxn>
                <a:cxn ang="0">
                  <a:pos x="100" y="12"/>
                </a:cxn>
                <a:cxn ang="0">
                  <a:pos x="99" y="11"/>
                </a:cxn>
                <a:cxn ang="0">
                  <a:pos x="94" y="7"/>
                </a:cxn>
                <a:cxn ang="0">
                  <a:pos x="91" y="6"/>
                </a:cxn>
                <a:cxn ang="0">
                  <a:pos x="87" y="3"/>
                </a:cxn>
                <a:cxn ang="0">
                  <a:pos x="84" y="3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1" y="9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8" h="57">
                  <a:moveTo>
                    <a:pt x="0" y="50"/>
                  </a:moveTo>
                  <a:lnTo>
                    <a:pt x="1" y="50"/>
                  </a:lnTo>
                  <a:lnTo>
                    <a:pt x="6" y="51"/>
                  </a:lnTo>
                  <a:lnTo>
                    <a:pt x="10" y="51"/>
                  </a:lnTo>
                  <a:lnTo>
                    <a:pt x="16" y="53"/>
                  </a:lnTo>
                  <a:lnTo>
                    <a:pt x="24" y="54"/>
                  </a:lnTo>
                  <a:lnTo>
                    <a:pt x="31" y="56"/>
                  </a:lnTo>
                  <a:lnTo>
                    <a:pt x="40" y="57"/>
                  </a:lnTo>
                  <a:lnTo>
                    <a:pt x="48" y="57"/>
                  </a:lnTo>
                  <a:lnTo>
                    <a:pt x="57" y="57"/>
                  </a:lnTo>
                  <a:lnTo>
                    <a:pt x="66" y="56"/>
                  </a:lnTo>
                  <a:lnTo>
                    <a:pt x="73" y="56"/>
                  </a:lnTo>
                  <a:lnTo>
                    <a:pt x="81" y="53"/>
                  </a:lnTo>
                  <a:lnTo>
                    <a:pt x="88" y="51"/>
                  </a:lnTo>
                  <a:lnTo>
                    <a:pt x="96" y="46"/>
                  </a:lnTo>
                  <a:lnTo>
                    <a:pt x="102" y="42"/>
                  </a:lnTo>
                  <a:lnTo>
                    <a:pt x="105" y="36"/>
                  </a:lnTo>
                  <a:lnTo>
                    <a:pt x="106" y="31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5" y="18"/>
                  </a:lnTo>
                  <a:lnTo>
                    <a:pt x="103" y="15"/>
                  </a:lnTo>
                  <a:lnTo>
                    <a:pt x="100" y="12"/>
                  </a:lnTo>
                  <a:lnTo>
                    <a:pt x="99" y="11"/>
                  </a:lnTo>
                  <a:lnTo>
                    <a:pt x="94" y="7"/>
                  </a:lnTo>
                  <a:lnTo>
                    <a:pt x="91" y="6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1" y="9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C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59" name="Freeform 171"/>
            <p:cNvSpPr>
              <a:spLocks/>
            </p:cNvSpPr>
            <p:nvPr/>
          </p:nvSpPr>
          <p:spPr bwMode="auto">
            <a:xfrm>
              <a:off x="3808" y="2533"/>
              <a:ext cx="324" cy="266"/>
            </a:xfrm>
            <a:custGeom>
              <a:avLst/>
              <a:gdLst/>
              <a:ahLst/>
              <a:cxnLst>
                <a:cxn ang="0">
                  <a:pos x="25" y="309"/>
                </a:cxn>
                <a:cxn ang="0">
                  <a:pos x="36" y="351"/>
                </a:cxn>
                <a:cxn ang="0">
                  <a:pos x="43" y="397"/>
                </a:cxn>
                <a:cxn ang="0">
                  <a:pos x="48" y="448"/>
                </a:cxn>
                <a:cxn ang="0">
                  <a:pos x="49" y="497"/>
                </a:cxn>
                <a:cxn ang="0">
                  <a:pos x="49" y="526"/>
                </a:cxn>
                <a:cxn ang="0">
                  <a:pos x="400" y="461"/>
                </a:cxn>
                <a:cxn ang="0">
                  <a:pos x="568" y="433"/>
                </a:cxn>
                <a:cxn ang="0">
                  <a:pos x="589" y="441"/>
                </a:cxn>
                <a:cxn ang="0">
                  <a:pos x="611" y="444"/>
                </a:cxn>
                <a:cxn ang="0">
                  <a:pos x="629" y="441"/>
                </a:cxn>
                <a:cxn ang="0">
                  <a:pos x="640" y="416"/>
                </a:cxn>
                <a:cxn ang="0">
                  <a:pos x="646" y="370"/>
                </a:cxn>
                <a:cxn ang="0">
                  <a:pos x="643" y="312"/>
                </a:cxn>
                <a:cxn ang="0">
                  <a:pos x="631" y="245"/>
                </a:cxn>
                <a:cxn ang="0">
                  <a:pos x="604" y="166"/>
                </a:cxn>
                <a:cxn ang="0">
                  <a:pos x="571" y="89"/>
                </a:cxn>
                <a:cxn ang="0">
                  <a:pos x="544" y="34"/>
                </a:cxn>
                <a:cxn ang="0">
                  <a:pos x="538" y="22"/>
                </a:cxn>
                <a:cxn ang="0">
                  <a:pos x="544" y="62"/>
                </a:cxn>
                <a:cxn ang="0">
                  <a:pos x="556" y="136"/>
                </a:cxn>
                <a:cxn ang="0">
                  <a:pos x="563" y="219"/>
                </a:cxn>
                <a:cxn ang="0">
                  <a:pos x="562" y="292"/>
                </a:cxn>
                <a:cxn ang="0">
                  <a:pos x="550" y="339"/>
                </a:cxn>
                <a:cxn ang="0">
                  <a:pos x="532" y="367"/>
                </a:cxn>
                <a:cxn ang="0">
                  <a:pos x="517" y="383"/>
                </a:cxn>
                <a:cxn ang="0">
                  <a:pos x="511" y="376"/>
                </a:cxn>
                <a:cxn ang="0">
                  <a:pos x="500" y="356"/>
                </a:cxn>
                <a:cxn ang="0">
                  <a:pos x="487" y="328"/>
                </a:cxn>
                <a:cxn ang="0">
                  <a:pos x="475" y="297"/>
                </a:cxn>
                <a:cxn ang="0">
                  <a:pos x="467" y="269"/>
                </a:cxn>
                <a:cxn ang="0">
                  <a:pos x="460" y="239"/>
                </a:cxn>
                <a:cxn ang="0">
                  <a:pos x="454" y="212"/>
                </a:cxn>
                <a:cxn ang="0">
                  <a:pos x="452" y="200"/>
                </a:cxn>
                <a:cxn ang="0">
                  <a:pos x="371" y="31"/>
                </a:cxn>
                <a:cxn ang="0">
                  <a:pos x="361" y="47"/>
                </a:cxn>
                <a:cxn ang="0">
                  <a:pos x="349" y="76"/>
                </a:cxn>
                <a:cxn ang="0">
                  <a:pos x="341" y="108"/>
                </a:cxn>
                <a:cxn ang="0">
                  <a:pos x="344" y="133"/>
                </a:cxn>
                <a:cxn ang="0">
                  <a:pos x="359" y="151"/>
                </a:cxn>
                <a:cxn ang="0">
                  <a:pos x="376" y="166"/>
                </a:cxn>
                <a:cxn ang="0">
                  <a:pos x="391" y="178"/>
                </a:cxn>
                <a:cxn ang="0">
                  <a:pos x="383" y="192"/>
                </a:cxn>
                <a:cxn ang="0">
                  <a:pos x="371" y="219"/>
                </a:cxn>
                <a:cxn ang="0">
                  <a:pos x="356" y="255"/>
                </a:cxn>
                <a:cxn ang="0">
                  <a:pos x="347" y="292"/>
                </a:cxn>
                <a:cxn ang="0">
                  <a:pos x="346" y="330"/>
                </a:cxn>
                <a:cxn ang="0">
                  <a:pos x="347" y="386"/>
                </a:cxn>
                <a:cxn ang="0">
                  <a:pos x="352" y="436"/>
                </a:cxn>
                <a:cxn ang="0">
                  <a:pos x="355" y="464"/>
                </a:cxn>
                <a:cxn ang="0">
                  <a:pos x="234" y="405"/>
                </a:cxn>
                <a:cxn ang="0">
                  <a:pos x="217" y="414"/>
                </a:cxn>
                <a:cxn ang="0">
                  <a:pos x="184" y="426"/>
                </a:cxn>
                <a:cxn ang="0">
                  <a:pos x="141" y="423"/>
                </a:cxn>
                <a:cxn ang="0">
                  <a:pos x="96" y="392"/>
                </a:cxn>
                <a:cxn ang="0">
                  <a:pos x="55" y="328"/>
                </a:cxn>
                <a:cxn ang="0">
                  <a:pos x="0" y="180"/>
                </a:cxn>
              </a:cxnLst>
              <a:rect l="0" t="0" r="r" b="b"/>
              <a:pathLst>
                <a:path w="647" h="531">
                  <a:moveTo>
                    <a:pt x="6" y="251"/>
                  </a:moveTo>
                  <a:lnTo>
                    <a:pt x="16" y="281"/>
                  </a:lnTo>
                  <a:lnTo>
                    <a:pt x="21" y="298"/>
                  </a:lnTo>
                  <a:lnTo>
                    <a:pt x="25" y="309"/>
                  </a:lnTo>
                  <a:lnTo>
                    <a:pt x="27" y="319"/>
                  </a:lnTo>
                  <a:lnTo>
                    <a:pt x="30" y="330"/>
                  </a:lnTo>
                  <a:lnTo>
                    <a:pt x="33" y="341"/>
                  </a:lnTo>
                  <a:lnTo>
                    <a:pt x="36" y="351"/>
                  </a:lnTo>
                  <a:lnTo>
                    <a:pt x="39" y="362"/>
                  </a:lnTo>
                  <a:lnTo>
                    <a:pt x="40" y="375"/>
                  </a:lnTo>
                  <a:lnTo>
                    <a:pt x="42" y="386"/>
                  </a:lnTo>
                  <a:lnTo>
                    <a:pt x="43" y="397"/>
                  </a:lnTo>
                  <a:lnTo>
                    <a:pt x="45" y="409"/>
                  </a:lnTo>
                  <a:lnTo>
                    <a:pt x="46" y="422"/>
                  </a:lnTo>
                  <a:lnTo>
                    <a:pt x="46" y="436"/>
                  </a:lnTo>
                  <a:lnTo>
                    <a:pt x="48" y="448"/>
                  </a:lnTo>
                  <a:lnTo>
                    <a:pt x="48" y="461"/>
                  </a:lnTo>
                  <a:lnTo>
                    <a:pt x="49" y="473"/>
                  </a:lnTo>
                  <a:lnTo>
                    <a:pt x="49" y="486"/>
                  </a:lnTo>
                  <a:lnTo>
                    <a:pt x="49" y="497"/>
                  </a:lnTo>
                  <a:lnTo>
                    <a:pt x="49" y="506"/>
                  </a:lnTo>
                  <a:lnTo>
                    <a:pt x="49" y="516"/>
                  </a:lnTo>
                  <a:lnTo>
                    <a:pt x="49" y="520"/>
                  </a:lnTo>
                  <a:lnTo>
                    <a:pt x="49" y="526"/>
                  </a:lnTo>
                  <a:lnTo>
                    <a:pt x="49" y="531"/>
                  </a:lnTo>
                  <a:lnTo>
                    <a:pt x="49" y="531"/>
                  </a:lnTo>
                  <a:lnTo>
                    <a:pt x="249" y="509"/>
                  </a:lnTo>
                  <a:lnTo>
                    <a:pt x="400" y="461"/>
                  </a:lnTo>
                  <a:lnTo>
                    <a:pt x="557" y="428"/>
                  </a:lnTo>
                  <a:lnTo>
                    <a:pt x="559" y="430"/>
                  </a:lnTo>
                  <a:lnTo>
                    <a:pt x="565" y="431"/>
                  </a:lnTo>
                  <a:lnTo>
                    <a:pt x="568" y="433"/>
                  </a:lnTo>
                  <a:lnTo>
                    <a:pt x="572" y="434"/>
                  </a:lnTo>
                  <a:lnTo>
                    <a:pt x="578" y="437"/>
                  </a:lnTo>
                  <a:lnTo>
                    <a:pt x="584" y="439"/>
                  </a:lnTo>
                  <a:lnTo>
                    <a:pt x="589" y="441"/>
                  </a:lnTo>
                  <a:lnTo>
                    <a:pt x="595" y="442"/>
                  </a:lnTo>
                  <a:lnTo>
                    <a:pt x="599" y="442"/>
                  </a:lnTo>
                  <a:lnTo>
                    <a:pt x="605" y="444"/>
                  </a:lnTo>
                  <a:lnTo>
                    <a:pt x="611" y="444"/>
                  </a:lnTo>
                  <a:lnTo>
                    <a:pt x="617" y="444"/>
                  </a:lnTo>
                  <a:lnTo>
                    <a:pt x="622" y="444"/>
                  </a:lnTo>
                  <a:lnTo>
                    <a:pt x="626" y="442"/>
                  </a:lnTo>
                  <a:lnTo>
                    <a:pt x="629" y="441"/>
                  </a:lnTo>
                  <a:lnTo>
                    <a:pt x="632" y="436"/>
                  </a:lnTo>
                  <a:lnTo>
                    <a:pt x="635" y="430"/>
                  </a:lnTo>
                  <a:lnTo>
                    <a:pt x="638" y="423"/>
                  </a:lnTo>
                  <a:lnTo>
                    <a:pt x="640" y="416"/>
                  </a:lnTo>
                  <a:lnTo>
                    <a:pt x="643" y="405"/>
                  </a:lnTo>
                  <a:lnTo>
                    <a:pt x="644" y="395"/>
                  </a:lnTo>
                  <a:lnTo>
                    <a:pt x="646" y="384"/>
                  </a:lnTo>
                  <a:lnTo>
                    <a:pt x="646" y="370"/>
                  </a:lnTo>
                  <a:lnTo>
                    <a:pt x="647" y="358"/>
                  </a:lnTo>
                  <a:lnTo>
                    <a:pt x="646" y="342"/>
                  </a:lnTo>
                  <a:lnTo>
                    <a:pt x="646" y="328"/>
                  </a:lnTo>
                  <a:lnTo>
                    <a:pt x="643" y="312"/>
                  </a:lnTo>
                  <a:lnTo>
                    <a:pt x="641" y="297"/>
                  </a:lnTo>
                  <a:lnTo>
                    <a:pt x="638" y="281"/>
                  </a:lnTo>
                  <a:lnTo>
                    <a:pt x="635" y="264"/>
                  </a:lnTo>
                  <a:lnTo>
                    <a:pt x="631" y="245"/>
                  </a:lnTo>
                  <a:lnTo>
                    <a:pt x="625" y="226"/>
                  </a:lnTo>
                  <a:lnTo>
                    <a:pt x="619" y="208"/>
                  </a:lnTo>
                  <a:lnTo>
                    <a:pt x="611" y="187"/>
                  </a:lnTo>
                  <a:lnTo>
                    <a:pt x="604" y="166"/>
                  </a:lnTo>
                  <a:lnTo>
                    <a:pt x="595" y="147"/>
                  </a:lnTo>
                  <a:lnTo>
                    <a:pt x="587" y="126"/>
                  </a:lnTo>
                  <a:lnTo>
                    <a:pt x="580" y="108"/>
                  </a:lnTo>
                  <a:lnTo>
                    <a:pt x="571" y="89"/>
                  </a:lnTo>
                  <a:lnTo>
                    <a:pt x="563" y="72"/>
                  </a:lnTo>
                  <a:lnTo>
                    <a:pt x="556" y="58"/>
                  </a:lnTo>
                  <a:lnTo>
                    <a:pt x="550" y="45"/>
                  </a:lnTo>
                  <a:lnTo>
                    <a:pt x="544" y="34"/>
                  </a:lnTo>
                  <a:lnTo>
                    <a:pt x="541" y="26"/>
                  </a:lnTo>
                  <a:lnTo>
                    <a:pt x="538" y="22"/>
                  </a:lnTo>
                  <a:lnTo>
                    <a:pt x="538" y="20"/>
                  </a:lnTo>
                  <a:lnTo>
                    <a:pt x="538" y="22"/>
                  </a:lnTo>
                  <a:lnTo>
                    <a:pt x="539" y="26"/>
                  </a:lnTo>
                  <a:lnTo>
                    <a:pt x="541" y="36"/>
                  </a:lnTo>
                  <a:lnTo>
                    <a:pt x="542" y="47"/>
                  </a:lnTo>
                  <a:lnTo>
                    <a:pt x="544" y="62"/>
                  </a:lnTo>
                  <a:lnTo>
                    <a:pt x="547" y="78"/>
                  </a:lnTo>
                  <a:lnTo>
                    <a:pt x="550" y="95"/>
                  </a:lnTo>
                  <a:lnTo>
                    <a:pt x="553" y="116"/>
                  </a:lnTo>
                  <a:lnTo>
                    <a:pt x="556" y="136"/>
                  </a:lnTo>
                  <a:lnTo>
                    <a:pt x="559" y="156"/>
                  </a:lnTo>
                  <a:lnTo>
                    <a:pt x="560" y="176"/>
                  </a:lnTo>
                  <a:lnTo>
                    <a:pt x="563" y="198"/>
                  </a:lnTo>
                  <a:lnTo>
                    <a:pt x="563" y="219"/>
                  </a:lnTo>
                  <a:lnTo>
                    <a:pt x="565" y="239"/>
                  </a:lnTo>
                  <a:lnTo>
                    <a:pt x="565" y="258"/>
                  </a:lnTo>
                  <a:lnTo>
                    <a:pt x="565" y="276"/>
                  </a:lnTo>
                  <a:lnTo>
                    <a:pt x="562" y="292"/>
                  </a:lnTo>
                  <a:lnTo>
                    <a:pt x="560" y="306"/>
                  </a:lnTo>
                  <a:lnTo>
                    <a:pt x="557" y="317"/>
                  </a:lnTo>
                  <a:lnTo>
                    <a:pt x="554" y="330"/>
                  </a:lnTo>
                  <a:lnTo>
                    <a:pt x="550" y="339"/>
                  </a:lnTo>
                  <a:lnTo>
                    <a:pt x="545" y="348"/>
                  </a:lnTo>
                  <a:lnTo>
                    <a:pt x="541" y="356"/>
                  </a:lnTo>
                  <a:lnTo>
                    <a:pt x="536" y="362"/>
                  </a:lnTo>
                  <a:lnTo>
                    <a:pt x="532" y="367"/>
                  </a:lnTo>
                  <a:lnTo>
                    <a:pt x="529" y="372"/>
                  </a:lnTo>
                  <a:lnTo>
                    <a:pt x="524" y="375"/>
                  </a:lnTo>
                  <a:lnTo>
                    <a:pt x="521" y="380"/>
                  </a:lnTo>
                  <a:lnTo>
                    <a:pt x="517" y="383"/>
                  </a:lnTo>
                  <a:lnTo>
                    <a:pt x="515" y="384"/>
                  </a:lnTo>
                  <a:lnTo>
                    <a:pt x="515" y="383"/>
                  </a:lnTo>
                  <a:lnTo>
                    <a:pt x="514" y="380"/>
                  </a:lnTo>
                  <a:lnTo>
                    <a:pt x="511" y="376"/>
                  </a:lnTo>
                  <a:lnTo>
                    <a:pt x="509" y="373"/>
                  </a:lnTo>
                  <a:lnTo>
                    <a:pt x="506" y="369"/>
                  </a:lnTo>
                  <a:lnTo>
                    <a:pt x="505" y="362"/>
                  </a:lnTo>
                  <a:lnTo>
                    <a:pt x="500" y="356"/>
                  </a:lnTo>
                  <a:lnTo>
                    <a:pt x="499" y="350"/>
                  </a:lnTo>
                  <a:lnTo>
                    <a:pt x="494" y="342"/>
                  </a:lnTo>
                  <a:lnTo>
                    <a:pt x="491" y="334"/>
                  </a:lnTo>
                  <a:lnTo>
                    <a:pt x="487" y="328"/>
                  </a:lnTo>
                  <a:lnTo>
                    <a:pt x="484" y="320"/>
                  </a:lnTo>
                  <a:lnTo>
                    <a:pt x="481" y="311"/>
                  </a:lnTo>
                  <a:lnTo>
                    <a:pt x="478" y="305"/>
                  </a:lnTo>
                  <a:lnTo>
                    <a:pt x="475" y="297"/>
                  </a:lnTo>
                  <a:lnTo>
                    <a:pt x="473" y="292"/>
                  </a:lnTo>
                  <a:lnTo>
                    <a:pt x="472" y="284"/>
                  </a:lnTo>
                  <a:lnTo>
                    <a:pt x="470" y="276"/>
                  </a:lnTo>
                  <a:lnTo>
                    <a:pt x="467" y="269"/>
                  </a:lnTo>
                  <a:lnTo>
                    <a:pt x="466" y="261"/>
                  </a:lnTo>
                  <a:lnTo>
                    <a:pt x="464" y="253"/>
                  </a:lnTo>
                  <a:lnTo>
                    <a:pt x="461" y="245"/>
                  </a:lnTo>
                  <a:lnTo>
                    <a:pt x="460" y="239"/>
                  </a:lnTo>
                  <a:lnTo>
                    <a:pt x="458" y="233"/>
                  </a:lnTo>
                  <a:lnTo>
                    <a:pt x="457" y="225"/>
                  </a:lnTo>
                  <a:lnTo>
                    <a:pt x="455" y="219"/>
                  </a:lnTo>
                  <a:lnTo>
                    <a:pt x="454" y="212"/>
                  </a:lnTo>
                  <a:lnTo>
                    <a:pt x="454" y="208"/>
                  </a:lnTo>
                  <a:lnTo>
                    <a:pt x="452" y="205"/>
                  </a:lnTo>
                  <a:lnTo>
                    <a:pt x="452" y="201"/>
                  </a:lnTo>
                  <a:lnTo>
                    <a:pt x="452" y="200"/>
                  </a:lnTo>
                  <a:lnTo>
                    <a:pt x="415" y="36"/>
                  </a:lnTo>
                  <a:lnTo>
                    <a:pt x="386" y="0"/>
                  </a:lnTo>
                  <a:lnTo>
                    <a:pt x="371" y="31"/>
                  </a:lnTo>
                  <a:lnTo>
                    <a:pt x="371" y="31"/>
                  </a:lnTo>
                  <a:lnTo>
                    <a:pt x="370" y="34"/>
                  </a:lnTo>
                  <a:lnTo>
                    <a:pt x="367" y="37"/>
                  </a:lnTo>
                  <a:lnTo>
                    <a:pt x="365" y="42"/>
                  </a:lnTo>
                  <a:lnTo>
                    <a:pt x="361" y="47"/>
                  </a:lnTo>
                  <a:lnTo>
                    <a:pt x="359" y="53"/>
                  </a:lnTo>
                  <a:lnTo>
                    <a:pt x="356" y="61"/>
                  </a:lnTo>
                  <a:lnTo>
                    <a:pt x="353" y="69"/>
                  </a:lnTo>
                  <a:lnTo>
                    <a:pt x="349" y="76"/>
                  </a:lnTo>
                  <a:lnTo>
                    <a:pt x="346" y="84"/>
                  </a:lnTo>
                  <a:lnTo>
                    <a:pt x="344" y="92"/>
                  </a:lnTo>
                  <a:lnTo>
                    <a:pt x="343" y="100"/>
                  </a:lnTo>
                  <a:lnTo>
                    <a:pt x="341" y="108"/>
                  </a:lnTo>
                  <a:lnTo>
                    <a:pt x="341" y="116"/>
                  </a:lnTo>
                  <a:lnTo>
                    <a:pt x="341" y="122"/>
                  </a:lnTo>
                  <a:lnTo>
                    <a:pt x="343" y="128"/>
                  </a:lnTo>
                  <a:lnTo>
                    <a:pt x="344" y="133"/>
                  </a:lnTo>
                  <a:lnTo>
                    <a:pt x="347" y="139"/>
                  </a:lnTo>
                  <a:lnTo>
                    <a:pt x="352" y="142"/>
                  </a:lnTo>
                  <a:lnTo>
                    <a:pt x="355" y="147"/>
                  </a:lnTo>
                  <a:lnTo>
                    <a:pt x="359" y="151"/>
                  </a:lnTo>
                  <a:lnTo>
                    <a:pt x="364" y="156"/>
                  </a:lnTo>
                  <a:lnTo>
                    <a:pt x="368" y="159"/>
                  </a:lnTo>
                  <a:lnTo>
                    <a:pt x="373" y="162"/>
                  </a:lnTo>
                  <a:lnTo>
                    <a:pt x="376" y="166"/>
                  </a:lnTo>
                  <a:lnTo>
                    <a:pt x="380" y="169"/>
                  </a:lnTo>
                  <a:lnTo>
                    <a:pt x="383" y="172"/>
                  </a:lnTo>
                  <a:lnTo>
                    <a:pt x="386" y="173"/>
                  </a:lnTo>
                  <a:lnTo>
                    <a:pt x="391" y="178"/>
                  </a:lnTo>
                  <a:lnTo>
                    <a:pt x="391" y="183"/>
                  </a:lnTo>
                  <a:lnTo>
                    <a:pt x="388" y="184"/>
                  </a:lnTo>
                  <a:lnTo>
                    <a:pt x="386" y="187"/>
                  </a:lnTo>
                  <a:lnTo>
                    <a:pt x="383" y="192"/>
                  </a:lnTo>
                  <a:lnTo>
                    <a:pt x="380" y="198"/>
                  </a:lnTo>
                  <a:lnTo>
                    <a:pt x="377" y="203"/>
                  </a:lnTo>
                  <a:lnTo>
                    <a:pt x="374" y="211"/>
                  </a:lnTo>
                  <a:lnTo>
                    <a:pt x="371" y="219"/>
                  </a:lnTo>
                  <a:lnTo>
                    <a:pt x="367" y="228"/>
                  </a:lnTo>
                  <a:lnTo>
                    <a:pt x="364" y="236"/>
                  </a:lnTo>
                  <a:lnTo>
                    <a:pt x="361" y="245"/>
                  </a:lnTo>
                  <a:lnTo>
                    <a:pt x="356" y="255"/>
                  </a:lnTo>
                  <a:lnTo>
                    <a:pt x="355" y="264"/>
                  </a:lnTo>
                  <a:lnTo>
                    <a:pt x="352" y="273"/>
                  </a:lnTo>
                  <a:lnTo>
                    <a:pt x="350" y="283"/>
                  </a:lnTo>
                  <a:lnTo>
                    <a:pt x="347" y="292"/>
                  </a:lnTo>
                  <a:lnTo>
                    <a:pt x="347" y="300"/>
                  </a:lnTo>
                  <a:lnTo>
                    <a:pt x="346" y="308"/>
                  </a:lnTo>
                  <a:lnTo>
                    <a:pt x="346" y="319"/>
                  </a:lnTo>
                  <a:lnTo>
                    <a:pt x="346" y="330"/>
                  </a:lnTo>
                  <a:lnTo>
                    <a:pt x="346" y="344"/>
                  </a:lnTo>
                  <a:lnTo>
                    <a:pt x="346" y="356"/>
                  </a:lnTo>
                  <a:lnTo>
                    <a:pt x="346" y="370"/>
                  </a:lnTo>
                  <a:lnTo>
                    <a:pt x="347" y="386"/>
                  </a:lnTo>
                  <a:lnTo>
                    <a:pt x="349" y="400"/>
                  </a:lnTo>
                  <a:lnTo>
                    <a:pt x="349" y="411"/>
                  </a:lnTo>
                  <a:lnTo>
                    <a:pt x="350" y="425"/>
                  </a:lnTo>
                  <a:lnTo>
                    <a:pt x="352" y="436"/>
                  </a:lnTo>
                  <a:lnTo>
                    <a:pt x="353" y="447"/>
                  </a:lnTo>
                  <a:lnTo>
                    <a:pt x="353" y="455"/>
                  </a:lnTo>
                  <a:lnTo>
                    <a:pt x="355" y="461"/>
                  </a:lnTo>
                  <a:lnTo>
                    <a:pt x="355" y="464"/>
                  </a:lnTo>
                  <a:lnTo>
                    <a:pt x="356" y="467"/>
                  </a:lnTo>
                  <a:lnTo>
                    <a:pt x="238" y="492"/>
                  </a:lnTo>
                  <a:lnTo>
                    <a:pt x="235" y="405"/>
                  </a:lnTo>
                  <a:lnTo>
                    <a:pt x="234" y="405"/>
                  </a:lnTo>
                  <a:lnTo>
                    <a:pt x="232" y="406"/>
                  </a:lnTo>
                  <a:lnTo>
                    <a:pt x="228" y="408"/>
                  </a:lnTo>
                  <a:lnTo>
                    <a:pt x="223" y="411"/>
                  </a:lnTo>
                  <a:lnTo>
                    <a:pt x="217" y="414"/>
                  </a:lnTo>
                  <a:lnTo>
                    <a:pt x="210" y="417"/>
                  </a:lnTo>
                  <a:lnTo>
                    <a:pt x="202" y="422"/>
                  </a:lnTo>
                  <a:lnTo>
                    <a:pt x="193" y="425"/>
                  </a:lnTo>
                  <a:lnTo>
                    <a:pt x="184" y="426"/>
                  </a:lnTo>
                  <a:lnTo>
                    <a:pt x="174" y="426"/>
                  </a:lnTo>
                  <a:lnTo>
                    <a:pt x="163" y="426"/>
                  </a:lnTo>
                  <a:lnTo>
                    <a:pt x="153" y="426"/>
                  </a:lnTo>
                  <a:lnTo>
                    <a:pt x="141" y="423"/>
                  </a:lnTo>
                  <a:lnTo>
                    <a:pt x="130" y="419"/>
                  </a:lnTo>
                  <a:lnTo>
                    <a:pt x="118" y="412"/>
                  </a:lnTo>
                  <a:lnTo>
                    <a:pt x="108" y="405"/>
                  </a:lnTo>
                  <a:lnTo>
                    <a:pt x="96" y="392"/>
                  </a:lnTo>
                  <a:lnTo>
                    <a:pt x="85" y="380"/>
                  </a:lnTo>
                  <a:lnTo>
                    <a:pt x="75" y="362"/>
                  </a:lnTo>
                  <a:lnTo>
                    <a:pt x="66" y="347"/>
                  </a:lnTo>
                  <a:lnTo>
                    <a:pt x="55" y="328"/>
                  </a:lnTo>
                  <a:lnTo>
                    <a:pt x="46" y="309"/>
                  </a:lnTo>
                  <a:lnTo>
                    <a:pt x="39" y="291"/>
                  </a:lnTo>
                  <a:lnTo>
                    <a:pt x="31" y="272"/>
                  </a:lnTo>
                  <a:lnTo>
                    <a:pt x="0" y="180"/>
                  </a:lnTo>
                  <a:lnTo>
                    <a:pt x="6" y="251"/>
                  </a:lnTo>
                  <a:lnTo>
                    <a:pt x="6" y="251"/>
                  </a:lnTo>
                  <a:close/>
                </a:path>
              </a:pathLst>
            </a:custGeom>
            <a:solidFill>
              <a:srgbClr val="007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60" name="Freeform 172"/>
            <p:cNvSpPr>
              <a:spLocks/>
            </p:cNvSpPr>
            <p:nvPr/>
          </p:nvSpPr>
          <p:spPr bwMode="auto">
            <a:xfrm>
              <a:off x="3890" y="2746"/>
              <a:ext cx="18" cy="21"/>
            </a:xfrm>
            <a:custGeom>
              <a:avLst/>
              <a:gdLst/>
              <a:ahLst/>
              <a:cxnLst>
                <a:cxn ang="0">
                  <a:pos x="36" y="21"/>
                </a:cxn>
                <a:cxn ang="0">
                  <a:pos x="33" y="15"/>
                </a:cxn>
                <a:cxn ang="0">
                  <a:pos x="30" y="11"/>
                </a:cxn>
                <a:cxn ang="0">
                  <a:pos x="26" y="7"/>
                </a:cxn>
                <a:cxn ang="0">
                  <a:pos x="24" y="5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6" y="4"/>
                </a:cxn>
                <a:cxn ang="0">
                  <a:pos x="3" y="10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0"/>
                </a:cxn>
                <a:cxn ang="0">
                  <a:pos x="2" y="33"/>
                </a:cxn>
                <a:cxn ang="0">
                  <a:pos x="3" y="35"/>
                </a:cxn>
                <a:cxn ang="0">
                  <a:pos x="6" y="38"/>
                </a:cxn>
                <a:cxn ang="0">
                  <a:pos x="9" y="40"/>
                </a:cxn>
                <a:cxn ang="0">
                  <a:pos x="14" y="41"/>
                </a:cxn>
                <a:cxn ang="0">
                  <a:pos x="18" y="41"/>
                </a:cxn>
                <a:cxn ang="0">
                  <a:pos x="23" y="40"/>
                </a:cxn>
                <a:cxn ang="0">
                  <a:pos x="26" y="40"/>
                </a:cxn>
                <a:cxn ang="0">
                  <a:pos x="26" y="40"/>
                </a:cxn>
                <a:cxn ang="0">
                  <a:pos x="36" y="21"/>
                </a:cxn>
                <a:cxn ang="0">
                  <a:pos x="36" y="21"/>
                </a:cxn>
              </a:cxnLst>
              <a:rect l="0" t="0" r="r" b="b"/>
              <a:pathLst>
                <a:path w="36" h="41">
                  <a:moveTo>
                    <a:pt x="36" y="21"/>
                  </a:moveTo>
                  <a:lnTo>
                    <a:pt x="33" y="15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6" y="38"/>
                  </a:lnTo>
                  <a:lnTo>
                    <a:pt x="9" y="40"/>
                  </a:lnTo>
                  <a:lnTo>
                    <a:pt x="14" y="41"/>
                  </a:lnTo>
                  <a:lnTo>
                    <a:pt x="18" y="41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6" y="21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C7B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61" name="Freeform 173"/>
            <p:cNvSpPr>
              <a:spLocks/>
            </p:cNvSpPr>
            <p:nvPr/>
          </p:nvSpPr>
          <p:spPr bwMode="auto">
            <a:xfrm>
              <a:off x="3740" y="2581"/>
              <a:ext cx="59" cy="28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3" y="5"/>
                </a:cxn>
                <a:cxn ang="0">
                  <a:pos x="17" y="17"/>
                </a:cxn>
                <a:cxn ang="0">
                  <a:pos x="9" y="39"/>
                </a:cxn>
                <a:cxn ang="0">
                  <a:pos x="5" y="69"/>
                </a:cxn>
                <a:cxn ang="0">
                  <a:pos x="0" y="110"/>
                </a:cxn>
                <a:cxn ang="0">
                  <a:pos x="2" y="161"/>
                </a:cxn>
                <a:cxn ang="0">
                  <a:pos x="9" y="227"/>
                </a:cxn>
                <a:cxn ang="0">
                  <a:pos x="23" y="305"/>
                </a:cxn>
                <a:cxn ang="0">
                  <a:pos x="39" y="372"/>
                </a:cxn>
                <a:cxn ang="0">
                  <a:pos x="56" y="430"/>
                </a:cxn>
                <a:cxn ang="0">
                  <a:pos x="72" y="478"/>
                </a:cxn>
                <a:cxn ang="0">
                  <a:pos x="89" y="517"/>
                </a:cxn>
                <a:cxn ang="0">
                  <a:pos x="102" y="544"/>
                </a:cxn>
                <a:cxn ang="0">
                  <a:pos x="113" y="564"/>
                </a:cxn>
                <a:cxn ang="0">
                  <a:pos x="117" y="574"/>
                </a:cxn>
                <a:cxn ang="0">
                  <a:pos x="117" y="572"/>
                </a:cxn>
                <a:cxn ang="0">
                  <a:pos x="113" y="553"/>
                </a:cxn>
                <a:cxn ang="0">
                  <a:pos x="102" y="521"/>
                </a:cxn>
                <a:cxn ang="0">
                  <a:pos x="90" y="478"/>
                </a:cxn>
                <a:cxn ang="0">
                  <a:pos x="75" y="427"/>
                </a:cxn>
                <a:cxn ang="0">
                  <a:pos x="62" y="372"/>
                </a:cxn>
                <a:cxn ang="0">
                  <a:pos x="48" y="316"/>
                </a:cxn>
                <a:cxn ang="0">
                  <a:pos x="39" y="264"/>
                </a:cxn>
                <a:cxn ang="0">
                  <a:pos x="33" y="216"/>
                </a:cxn>
                <a:cxn ang="0">
                  <a:pos x="29" y="171"/>
                </a:cxn>
                <a:cxn ang="0">
                  <a:pos x="26" y="128"/>
                </a:cxn>
                <a:cxn ang="0">
                  <a:pos x="26" y="89"/>
                </a:cxn>
                <a:cxn ang="0">
                  <a:pos x="26" y="56"/>
                </a:cxn>
                <a:cxn ang="0">
                  <a:pos x="26" y="30"/>
                </a:cxn>
                <a:cxn ang="0">
                  <a:pos x="26" y="11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119" h="575">
                  <a:moveTo>
                    <a:pt x="27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4" y="27"/>
                  </a:lnTo>
                  <a:lnTo>
                    <a:pt x="9" y="39"/>
                  </a:lnTo>
                  <a:lnTo>
                    <a:pt x="8" y="53"/>
                  </a:lnTo>
                  <a:lnTo>
                    <a:pt x="5" y="69"/>
                  </a:lnTo>
                  <a:lnTo>
                    <a:pt x="2" y="88"/>
                  </a:lnTo>
                  <a:lnTo>
                    <a:pt x="0" y="110"/>
                  </a:lnTo>
                  <a:lnTo>
                    <a:pt x="2" y="135"/>
                  </a:lnTo>
                  <a:lnTo>
                    <a:pt x="2" y="161"/>
                  </a:lnTo>
                  <a:lnTo>
                    <a:pt x="5" y="192"/>
                  </a:lnTo>
                  <a:lnTo>
                    <a:pt x="9" y="227"/>
                  </a:lnTo>
                  <a:lnTo>
                    <a:pt x="15" y="266"/>
                  </a:lnTo>
                  <a:lnTo>
                    <a:pt x="23" y="305"/>
                  </a:lnTo>
                  <a:lnTo>
                    <a:pt x="30" y="339"/>
                  </a:lnTo>
                  <a:lnTo>
                    <a:pt x="39" y="372"/>
                  </a:lnTo>
                  <a:lnTo>
                    <a:pt x="48" y="403"/>
                  </a:lnTo>
                  <a:lnTo>
                    <a:pt x="56" y="430"/>
                  </a:lnTo>
                  <a:lnTo>
                    <a:pt x="65" y="457"/>
                  </a:lnTo>
                  <a:lnTo>
                    <a:pt x="72" y="478"/>
                  </a:lnTo>
                  <a:lnTo>
                    <a:pt x="81" y="500"/>
                  </a:lnTo>
                  <a:lnTo>
                    <a:pt x="89" y="517"/>
                  </a:lnTo>
                  <a:lnTo>
                    <a:pt x="96" y="533"/>
                  </a:lnTo>
                  <a:lnTo>
                    <a:pt x="102" y="544"/>
                  </a:lnTo>
                  <a:lnTo>
                    <a:pt x="108" y="555"/>
                  </a:lnTo>
                  <a:lnTo>
                    <a:pt x="113" y="564"/>
                  </a:lnTo>
                  <a:lnTo>
                    <a:pt x="116" y="571"/>
                  </a:lnTo>
                  <a:lnTo>
                    <a:pt x="117" y="574"/>
                  </a:lnTo>
                  <a:lnTo>
                    <a:pt x="119" y="575"/>
                  </a:lnTo>
                  <a:lnTo>
                    <a:pt x="117" y="572"/>
                  </a:lnTo>
                  <a:lnTo>
                    <a:pt x="116" y="566"/>
                  </a:lnTo>
                  <a:lnTo>
                    <a:pt x="113" y="553"/>
                  </a:lnTo>
                  <a:lnTo>
                    <a:pt x="108" y="539"/>
                  </a:lnTo>
                  <a:lnTo>
                    <a:pt x="102" y="521"/>
                  </a:lnTo>
                  <a:lnTo>
                    <a:pt x="96" y="500"/>
                  </a:lnTo>
                  <a:lnTo>
                    <a:pt x="90" y="478"/>
                  </a:lnTo>
                  <a:lnTo>
                    <a:pt x="84" y="453"/>
                  </a:lnTo>
                  <a:lnTo>
                    <a:pt x="75" y="427"/>
                  </a:lnTo>
                  <a:lnTo>
                    <a:pt x="69" y="400"/>
                  </a:lnTo>
                  <a:lnTo>
                    <a:pt x="62" y="372"/>
                  </a:lnTo>
                  <a:lnTo>
                    <a:pt x="56" y="344"/>
                  </a:lnTo>
                  <a:lnTo>
                    <a:pt x="48" y="316"/>
                  </a:lnTo>
                  <a:lnTo>
                    <a:pt x="44" y="289"/>
                  </a:lnTo>
                  <a:lnTo>
                    <a:pt x="39" y="264"/>
                  </a:lnTo>
                  <a:lnTo>
                    <a:pt x="36" y="239"/>
                  </a:lnTo>
                  <a:lnTo>
                    <a:pt x="33" y="216"/>
                  </a:lnTo>
                  <a:lnTo>
                    <a:pt x="30" y="192"/>
                  </a:lnTo>
                  <a:lnTo>
                    <a:pt x="29" y="171"/>
                  </a:lnTo>
                  <a:lnTo>
                    <a:pt x="29" y="149"/>
                  </a:lnTo>
                  <a:lnTo>
                    <a:pt x="26" y="128"/>
                  </a:lnTo>
                  <a:lnTo>
                    <a:pt x="26" y="108"/>
                  </a:lnTo>
                  <a:lnTo>
                    <a:pt x="26" y="89"/>
                  </a:lnTo>
                  <a:lnTo>
                    <a:pt x="26" y="72"/>
                  </a:lnTo>
                  <a:lnTo>
                    <a:pt x="26" y="56"/>
                  </a:lnTo>
                  <a:lnTo>
                    <a:pt x="26" y="42"/>
                  </a:lnTo>
                  <a:lnTo>
                    <a:pt x="26" y="30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62" name="Freeform 174"/>
            <p:cNvSpPr>
              <a:spLocks/>
            </p:cNvSpPr>
            <p:nvPr/>
          </p:nvSpPr>
          <p:spPr bwMode="auto">
            <a:xfrm>
              <a:off x="3823" y="2777"/>
              <a:ext cx="220" cy="32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0" y="59"/>
                </a:cxn>
                <a:cxn ang="0">
                  <a:pos x="30" y="55"/>
                </a:cxn>
                <a:cxn ang="0">
                  <a:pos x="54" y="48"/>
                </a:cxn>
                <a:cxn ang="0">
                  <a:pos x="85" y="42"/>
                </a:cxn>
                <a:cxn ang="0">
                  <a:pos x="120" y="36"/>
                </a:cxn>
                <a:cxn ang="0">
                  <a:pos x="156" y="31"/>
                </a:cxn>
                <a:cxn ang="0">
                  <a:pos x="192" y="28"/>
                </a:cxn>
                <a:cxn ang="0">
                  <a:pos x="226" y="27"/>
                </a:cxn>
                <a:cxn ang="0">
                  <a:pos x="262" y="28"/>
                </a:cxn>
                <a:cxn ang="0">
                  <a:pos x="301" y="30"/>
                </a:cxn>
                <a:cxn ang="0">
                  <a:pos x="338" y="33"/>
                </a:cxn>
                <a:cxn ang="0">
                  <a:pos x="373" y="36"/>
                </a:cxn>
                <a:cxn ang="0">
                  <a:pos x="403" y="39"/>
                </a:cxn>
                <a:cxn ang="0">
                  <a:pos x="424" y="41"/>
                </a:cxn>
                <a:cxn ang="0">
                  <a:pos x="436" y="42"/>
                </a:cxn>
                <a:cxn ang="0">
                  <a:pos x="437" y="42"/>
                </a:cxn>
                <a:cxn ang="0">
                  <a:pos x="428" y="39"/>
                </a:cxn>
                <a:cxn ang="0">
                  <a:pos x="413" y="34"/>
                </a:cxn>
                <a:cxn ang="0">
                  <a:pos x="392" y="28"/>
                </a:cxn>
                <a:cxn ang="0">
                  <a:pos x="365" y="22"/>
                </a:cxn>
                <a:cxn ang="0">
                  <a:pos x="332" y="14"/>
                </a:cxn>
                <a:cxn ang="0">
                  <a:pos x="296" y="8"/>
                </a:cxn>
                <a:cxn ang="0">
                  <a:pos x="256" y="3"/>
                </a:cxn>
                <a:cxn ang="0">
                  <a:pos x="213" y="0"/>
                </a:cxn>
                <a:cxn ang="0">
                  <a:pos x="175" y="0"/>
                </a:cxn>
                <a:cxn ang="0">
                  <a:pos x="144" y="0"/>
                </a:cxn>
                <a:cxn ang="0">
                  <a:pos x="118" y="3"/>
                </a:cxn>
                <a:cxn ang="0">
                  <a:pos x="97" y="6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2" y="20"/>
                </a:cxn>
                <a:cxn ang="0">
                  <a:pos x="42" y="25"/>
                </a:cxn>
                <a:cxn ang="0">
                  <a:pos x="30" y="31"/>
                </a:cxn>
                <a:cxn ang="0">
                  <a:pos x="22" y="37"/>
                </a:cxn>
                <a:cxn ang="0">
                  <a:pos x="15" y="44"/>
                </a:cxn>
                <a:cxn ang="0">
                  <a:pos x="6" y="53"/>
                </a:cxn>
                <a:cxn ang="0">
                  <a:pos x="0" y="63"/>
                </a:cxn>
                <a:cxn ang="0">
                  <a:pos x="0" y="63"/>
                </a:cxn>
              </a:cxnLst>
              <a:rect l="0" t="0" r="r" b="b"/>
              <a:pathLst>
                <a:path w="439" h="63">
                  <a:moveTo>
                    <a:pt x="0" y="63"/>
                  </a:moveTo>
                  <a:lnTo>
                    <a:pt x="0" y="63"/>
                  </a:lnTo>
                  <a:lnTo>
                    <a:pt x="4" y="61"/>
                  </a:lnTo>
                  <a:lnTo>
                    <a:pt x="10" y="59"/>
                  </a:lnTo>
                  <a:lnTo>
                    <a:pt x="19" y="58"/>
                  </a:lnTo>
                  <a:lnTo>
                    <a:pt x="30" y="55"/>
                  </a:lnTo>
                  <a:lnTo>
                    <a:pt x="42" y="52"/>
                  </a:lnTo>
                  <a:lnTo>
                    <a:pt x="54" y="48"/>
                  </a:lnTo>
                  <a:lnTo>
                    <a:pt x="70" y="45"/>
                  </a:lnTo>
                  <a:lnTo>
                    <a:pt x="85" y="42"/>
                  </a:lnTo>
                  <a:lnTo>
                    <a:pt x="102" y="39"/>
                  </a:lnTo>
                  <a:lnTo>
                    <a:pt x="120" y="36"/>
                  </a:lnTo>
                  <a:lnTo>
                    <a:pt x="138" y="33"/>
                  </a:lnTo>
                  <a:lnTo>
                    <a:pt x="156" y="31"/>
                  </a:lnTo>
                  <a:lnTo>
                    <a:pt x="174" y="30"/>
                  </a:lnTo>
                  <a:lnTo>
                    <a:pt x="192" y="28"/>
                  </a:lnTo>
                  <a:lnTo>
                    <a:pt x="208" y="28"/>
                  </a:lnTo>
                  <a:lnTo>
                    <a:pt x="226" y="27"/>
                  </a:lnTo>
                  <a:lnTo>
                    <a:pt x="244" y="27"/>
                  </a:lnTo>
                  <a:lnTo>
                    <a:pt x="262" y="28"/>
                  </a:lnTo>
                  <a:lnTo>
                    <a:pt x="282" y="30"/>
                  </a:lnTo>
                  <a:lnTo>
                    <a:pt x="301" y="30"/>
                  </a:lnTo>
                  <a:lnTo>
                    <a:pt x="319" y="31"/>
                  </a:lnTo>
                  <a:lnTo>
                    <a:pt x="338" y="33"/>
                  </a:lnTo>
                  <a:lnTo>
                    <a:pt x="356" y="34"/>
                  </a:lnTo>
                  <a:lnTo>
                    <a:pt x="373" y="36"/>
                  </a:lnTo>
                  <a:lnTo>
                    <a:pt x="388" y="37"/>
                  </a:lnTo>
                  <a:lnTo>
                    <a:pt x="403" y="39"/>
                  </a:lnTo>
                  <a:lnTo>
                    <a:pt x="415" y="41"/>
                  </a:lnTo>
                  <a:lnTo>
                    <a:pt x="424" y="41"/>
                  </a:lnTo>
                  <a:lnTo>
                    <a:pt x="431" y="42"/>
                  </a:lnTo>
                  <a:lnTo>
                    <a:pt x="436" y="42"/>
                  </a:lnTo>
                  <a:lnTo>
                    <a:pt x="439" y="44"/>
                  </a:lnTo>
                  <a:lnTo>
                    <a:pt x="437" y="42"/>
                  </a:lnTo>
                  <a:lnTo>
                    <a:pt x="434" y="42"/>
                  </a:lnTo>
                  <a:lnTo>
                    <a:pt x="428" y="39"/>
                  </a:lnTo>
                  <a:lnTo>
                    <a:pt x="422" y="37"/>
                  </a:lnTo>
                  <a:lnTo>
                    <a:pt x="413" y="34"/>
                  </a:lnTo>
                  <a:lnTo>
                    <a:pt x="404" y="31"/>
                  </a:lnTo>
                  <a:lnTo>
                    <a:pt x="392" y="28"/>
                  </a:lnTo>
                  <a:lnTo>
                    <a:pt x="380" y="27"/>
                  </a:lnTo>
                  <a:lnTo>
                    <a:pt x="365" y="22"/>
                  </a:lnTo>
                  <a:lnTo>
                    <a:pt x="350" y="19"/>
                  </a:lnTo>
                  <a:lnTo>
                    <a:pt x="332" y="14"/>
                  </a:lnTo>
                  <a:lnTo>
                    <a:pt x="316" y="11"/>
                  </a:lnTo>
                  <a:lnTo>
                    <a:pt x="296" y="8"/>
                  </a:lnTo>
                  <a:lnTo>
                    <a:pt x="277" y="6"/>
                  </a:lnTo>
                  <a:lnTo>
                    <a:pt x="256" y="3"/>
                  </a:lnTo>
                  <a:lnTo>
                    <a:pt x="235" y="3"/>
                  </a:lnTo>
                  <a:lnTo>
                    <a:pt x="213" y="0"/>
                  </a:lnTo>
                  <a:lnTo>
                    <a:pt x="193" y="0"/>
                  </a:lnTo>
                  <a:lnTo>
                    <a:pt x="175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2"/>
                  </a:lnTo>
                  <a:lnTo>
                    <a:pt x="118" y="3"/>
                  </a:lnTo>
                  <a:lnTo>
                    <a:pt x="108" y="5"/>
                  </a:lnTo>
                  <a:lnTo>
                    <a:pt x="97" y="6"/>
                  </a:lnTo>
                  <a:lnTo>
                    <a:pt x="88" y="9"/>
                  </a:lnTo>
                  <a:lnTo>
                    <a:pt x="79" y="11"/>
                  </a:lnTo>
                  <a:lnTo>
                    <a:pt x="72" y="14"/>
                  </a:lnTo>
                  <a:lnTo>
                    <a:pt x="64" y="16"/>
                  </a:lnTo>
                  <a:lnTo>
                    <a:pt x="58" y="17"/>
                  </a:lnTo>
                  <a:lnTo>
                    <a:pt x="52" y="20"/>
                  </a:lnTo>
                  <a:lnTo>
                    <a:pt x="48" y="23"/>
                  </a:lnTo>
                  <a:lnTo>
                    <a:pt x="42" y="25"/>
                  </a:lnTo>
                  <a:lnTo>
                    <a:pt x="36" y="28"/>
                  </a:lnTo>
                  <a:lnTo>
                    <a:pt x="30" y="31"/>
                  </a:lnTo>
                  <a:lnTo>
                    <a:pt x="27" y="34"/>
                  </a:lnTo>
                  <a:lnTo>
                    <a:pt x="22" y="37"/>
                  </a:lnTo>
                  <a:lnTo>
                    <a:pt x="18" y="41"/>
                  </a:lnTo>
                  <a:lnTo>
                    <a:pt x="15" y="44"/>
                  </a:lnTo>
                  <a:lnTo>
                    <a:pt x="12" y="48"/>
                  </a:lnTo>
                  <a:lnTo>
                    <a:pt x="6" y="53"/>
                  </a:lnTo>
                  <a:lnTo>
                    <a:pt x="1" y="58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63" name="Freeform 175"/>
            <p:cNvSpPr>
              <a:spLocks/>
            </p:cNvSpPr>
            <p:nvPr/>
          </p:nvSpPr>
          <p:spPr bwMode="auto">
            <a:xfrm>
              <a:off x="3745" y="2581"/>
              <a:ext cx="76" cy="9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9" y="5"/>
                </a:cxn>
                <a:cxn ang="0">
                  <a:pos x="22" y="10"/>
                </a:cxn>
                <a:cxn ang="0">
                  <a:pos x="40" y="16"/>
                </a:cxn>
                <a:cxn ang="0">
                  <a:pos x="60" y="25"/>
                </a:cxn>
                <a:cxn ang="0">
                  <a:pos x="79" y="36"/>
                </a:cxn>
                <a:cxn ang="0">
                  <a:pos x="97" y="52"/>
                </a:cxn>
                <a:cxn ang="0">
                  <a:pos x="111" y="71"/>
                </a:cxn>
                <a:cxn ang="0">
                  <a:pos x="117" y="94"/>
                </a:cxn>
                <a:cxn ang="0">
                  <a:pos x="123" y="114"/>
                </a:cxn>
                <a:cxn ang="0">
                  <a:pos x="127" y="135"/>
                </a:cxn>
                <a:cxn ang="0">
                  <a:pos x="132" y="153"/>
                </a:cxn>
                <a:cxn ang="0">
                  <a:pos x="135" y="169"/>
                </a:cxn>
                <a:cxn ang="0">
                  <a:pos x="136" y="181"/>
                </a:cxn>
                <a:cxn ang="0">
                  <a:pos x="138" y="191"/>
                </a:cxn>
                <a:cxn ang="0">
                  <a:pos x="138" y="197"/>
                </a:cxn>
                <a:cxn ang="0">
                  <a:pos x="139" y="197"/>
                </a:cxn>
                <a:cxn ang="0">
                  <a:pos x="141" y="189"/>
                </a:cxn>
                <a:cxn ang="0">
                  <a:pos x="145" y="175"/>
                </a:cxn>
                <a:cxn ang="0">
                  <a:pos x="148" y="158"/>
                </a:cxn>
                <a:cxn ang="0">
                  <a:pos x="150" y="138"/>
                </a:cxn>
                <a:cxn ang="0">
                  <a:pos x="150" y="113"/>
                </a:cxn>
                <a:cxn ang="0">
                  <a:pos x="145" y="88"/>
                </a:cxn>
                <a:cxn ang="0">
                  <a:pos x="136" y="63"/>
                </a:cxn>
                <a:cxn ang="0">
                  <a:pos x="120" y="38"/>
                </a:cxn>
                <a:cxn ang="0">
                  <a:pos x="100" y="21"/>
                </a:cxn>
                <a:cxn ang="0">
                  <a:pos x="79" y="10"/>
                </a:cxn>
                <a:cxn ang="0">
                  <a:pos x="58" y="3"/>
                </a:cxn>
                <a:cxn ang="0">
                  <a:pos x="37" y="0"/>
                </a:cxn>
                <a:cxn ang="0">
                  <a:pos x="21" y="0"/>
                </a:cxn>
                <a:cxn ang="0">
                  <a:pos x="7" y="2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151" h="197">
                  <a:moveTo>
                    <a:pt x="0" y="3"/>
                  </a:moveTo>
                  <a:lnTo>
                    <a:pt x="1" y="3"/>
                  </a:lnTo>
                  <a:lnTo>
                    <a:pt x="4" y="3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31" y="13"/>
                  </a:lnTo>
                  <a:lnTo>
                    <a:pt x="40" y="16"/>
                  </a:lnTo>
                  <a:lnTo>
                    <a:pt x="51" y="21"/>
                  </a:lnTo>
                  <a:lnTo>
                    <a:pt x="60" y="25"/>
                  </a:lnTo>
                  <a:lnTo>
                    <a:pt x="70" y="30"/>
                  </a:lnTo>
                  <a:lnTo>
                    <a:pt x="79" y="36"/>
                  </a:lnTo>
                  <a:lnTo>
                    <a:pt x="88" y="44"/>
                  </a:lnTo>
                  <a:lnTo>
                    <a:pt x="97" y="52"/>
                  </a:lnTo>
                  <a:lnTo>
                    <a:pt x="105" y="61"/>
                  </a:lnTo>
                  <a:lnTo>
                    <a:pt x="111" y="71"/>
                  </a:lnTo>
                  <a:lnTo>
                    <a:pt x="115" y="83"/>
                  </a:lnTo>
                  <a:lnTo>
                    <a:pt x="117" y="94"/>
                  </a:lnTo>
                  <a:lnTo>
                    <a:pt x="121" y="105"/>
                  </a:lnTo>
                  <a:lnTo>
                    <a:pt x="123" y="114"/>
                  </a:lnTo>
                  <a:lnTo>
                    <a:pt x="126" y="125"/>
                  </a:lnTo>
                  <a:lnTo>
                    <a:pt x="127" y="135"/>
                  </a:lnTo>
                  <a:lnTo>
                    <a:pt x="130" y="144"/>
                  </a:lnTo>
                  <a:lnTo>
                    <a:pt x="132" y="153"/>
                  </a:lnTo>
                  <a:lnTo>
                    <a:pt x="133" y="163"/>
                  </a:lnTo>
                  <a:lnTo>
                    <a:pt x="135" y="169"/>
                  </a:lnTo>
                  <a:lnTo>
                    <a:pt x="136" y="175"/>
                  </a:lnTo>
                  <a:lnTo>
                    <a:pt x="136" y="181"/>
                  </a:lnTo>
                  <a:lnTo>
                    <a:pt x="138" y="188"/>
                  </a:lnTo>
                  <a:lnTo>
                    <a:pt x="138" y="191"/>
                  </a:lnTo>
                  <a:lnTo>
                    <a:pt x="138" y="194"/>
                  </a:lnTo>
                  <a:lnTo>
                    <a:pt x="138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41" y="194"/>
                  </a:lnTo>
                  <a:lnTo>
                    <a:pt x="141" y="189"/>
                  </a:lnTo>
                  <a:lnTo>
                    <a:pt x="144" y="183"/>
                  </a:lnTo>
                  <a:lnTo>
                    <a:pt x="145" y="175"/>
                  </a:lnTo>
                  <a:lnTo>
                    <a:pt x="147" y="167"/>
                  </a:lnTo>
                  <a:lnTo>
                    <a:pt x="148" y="158"/>
                  </a:lnTo>
                  <a:lnTo>
                    <a:pt x="150" y="149"/>
                  </a:lnTo>
                  <a:lnTo>
                    <a:pt x="150" y="138"/>
                  </a:lnTo>
                  <a:lnTo>
                    <a:pt x="151" y="125"/>
                  </a:lnTo>
                  <a:lnTo>
                    <a:pt x="150" y="113"/>
                  </a:lnTo>
                  <a:lnTo>
                    <a:pt x="148" y="102"/>
                  </a:lnTo>
                  <a:lnTo>
                    <a:pt x="145" y="88"/>
                  </a:lnTo>
                  <a:lnTo>
                    <a:pt x="141" y="75"/>
                  </a:lnTo>
                  <a:lnTo>
                    <a:pt x="136" y="63"/>
                  </a:lnTo>
                  <a:lnTo>
                    <a:pt x="129" y="50"/>
                  </a:lnTo>
                  <a:lnTo>
                    <a:pt x="120" y="38"/>
                  </a:lnTo>
                  <a:lnTo>
                    <a:pt x="111" y="28"/>
                  </a:lnTo>
                  <a:lnTo>
                    <a:pt x="100" y="21"/>
                  </a:lnTo>
                  <a:lnTo>
                    <a:pt x="91" y="14"/>
                  </a:lnTo>
                  <a:lnTo>
                    <a:pt x="79" y="10"/>
                  </a:lnTo>
                  <a:lnTo>
                    <a:pt x="69" y="6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64" name="Freeform 176"/>
            <p:cNvSpPr>
              <a:spLocks/>
            </p:cNvSpPr>
            <p:nvPr/>
          </p:nvSpPr>
          <p:spPr bwMode="auto">
            <a:xfrm>
              <a:off x="3745" y="2521"/>
              <a:ext cx="116" cy="71"/>
            </a:xfrm>
            <a:custGeom>
              <a:avLst/>
              <a:gdLst/>
              <a:ahLst/>
              <a:cxnLst>
                <a:cxn ang="0">
                  <a:pos x="19" y="143"/>
                </a:cxn>
                <a:cxn ang="0">
                  <a:pos x="21" y="141"/>
                </a:cxn>
                <a:cxn ang="0">
                  <a:pos x="27" y="136"/>
                </a:cxn>
                <a:cxn ang="0">
                  <a:pos x="30" y="132"/>
                </a:cxn>
                <a:cxn ang="0">
                  <a:pos x="36" y="129"/>
                </a:cxn>
                <a:cxn ang="0">
                  <a:pos x="40" y="124"/>
                </a:cxn>
                <a:cxn ang="0">
                  <a:pos x="48" y="119"/>
                </a:cxn>
                <a:cxn ang="0">
                  <a:pos x="54" y="113"/>
                </a:cxn>
                <a:cxn ang="0">
                  <a:pos x="61" y="107"/>
                </a:cxn>
                <a:cxn ang="0">
                  <a:pos x="69" y="100"/>
                </a:cxn>
                <a:cxn ang="0">
                  <a:pos x="78" y="94"/>
                </a:cxn>
                <a:cxn ang="0">
                  <a:pos x="87" y="88"/>
                </a:cxn>
                <a:cxn ang="0">
                  <a:pos x="97" y="82"/>
                </a:cxn>
                <a:cxn ang="0">
                  <a:pos x="106" y="75"/>
                </a:cxn>
                <a:cxn ang="0">
                  <a:pos x="117" y="69"/>
                </a:cxn>
                <a:cxn ang="0">
                  <a:pos x="127" y="61"/>
                </a:cxn>
                <a:cxn ang="0">
                  <a:pos x="138" y="55"/>
                </a:cxn>
                <a:cxn ang="0">
                  <a:pos x="148" y="49"/>
                </a:cxn>
                <a:cxn ang="0">
                  <a:pos x="159" y="43"/>
                </a:cxn>
                <a:cxn ang="0">
                  <a:pos x="168" y="36"/>
                </a:cxn>
                <a:cxn ang="0">
                  <a:pos x="177" y="30"/>
                </a:cxn>
                <a:cxn ang="0">
                  <a:pos x="186" y="25"/>
                </a:cxn>
                <a:cxn ang="0">
                  <a:pos x="195" y="21"/>
                </a:cxn>
                <a:cxn ang="0">
                  <a:pos x="201" y="16"/>
                </a:cxn>
                <a:cxn ang="0">
                  <a:pos x="208" y="13"/>
                </a:cxn>
                <a:cxn ang="0">
                  <a:pos x="214" y="8"/>
                </a:cxn>
                <a:cxn ang="0">
                  <a:pos x="220" y="7"/>
                </a:cxn>
                <a:cxn ang="0">
                  <a:pos x="223" y="4"/>
                </a:cxn>
                <a:cxn ang="0">
                  <a:pos x="226" y="2"/>
                </a:cxn>
                <a:cxn ang="0">
                  <a:pos x="229" y="2"/>
                </a:cxn>
                <a:cxn ang="0">
                  <a:pos x="231" y="2"/>
                </a:cxn>
                <a:cxn ang="0">
                  <a:pos x="229" y="0"/>
                </a:cxn>
                <a:cxn ang="0">
                  <a:pos x="228" y="0"/>
                </a:cxn>
                <a:cxn ang="0">
                  <a:pos x="225" y="0"/>
                </a:cxn>
                <a:cxn ang="0">
                  <a:pos x="222" y="2"/>
                </a:cxn>
                <a:cxn ang="0">
                  <a:pos x="217" y="2"/>
                </a:cxn>
                <a:cxn ang="0">
                  <a:pos x="213" y="2"/>
                </a:cxn>
                <a:cxn ang="0">
                  <a:pos x="205" y="4"/>
                </a:cxn>
                <a:cxn ang="0">
                  <a:pos x="199" y="5"/>
                </a:cxn>
                <a:cxn ang="0">
                  <a:pos x="192" y="7"/>
                </a:cxn>
                <a:cxn ang="0">
                  <a:pos x="181" y="10"/>
                </a:cxn>
                <a:cxn ang="0">
                  <a:pos x="171" y="14"/>
                </a:cxn>
                <a:cxn ang="0">
                  <a:pos x="160" y="18"/>
                </a:cxn>
                <a:cxn ang="0">
                  <a:pos x="147" y="24"/>
                </a:cxn>
                <a:cxn ang="0">
                  <a:pos x="133" y="29"/>
                </a:cxn>
                <a:cxn ang="0">
                  <a:pos x="120" y="36"/>
                </a:cxn>
                <a:cxn ang="0">
                  <a:pos x="105" y="46"/>
                </a:cxn>
                <a:cxn ang="0">
                  <a:pos x="88" y="55"/>
                </a:cxn>
                <a:cxn ang="0">
                  <a:pos x="75" y="63"/>
                </a:cxn>
                <a:cxn ang="0">
                  <a:pos x="63" y="71"/>
                </a:cxn>
                <a:cxn ang="0">
                  <a:pos x="52" y="80"/>
                </a:cxn>
                <a:cxn ang="0">
                  <a:pos x="42" y="86"/>
                </a:cxn>
                <a:cxn ang="0">
                  <a:pos x="33" y="94"/>
                </a:cxn>
                <a:cxn ang="0">
                  <a:pos x="25" y="100"/>
                </a:cxn>
                <a:cxn ang="0">
                  <a:pos x="19" y="107"/>
                </a:cxn>
                <a:cxn ang="0">
                  <a:pos x="13" y="111"/>
                </a:cxn>
                <a:cxn ang="0">
                  <a:pos x="10" y="116"/>
                </a:cxn>
                <a:cxn ang="0">
                  <a:pos x="6" y="121"/>
                </a:cxn>
                <a:cxn ang="0">
                  <a:pos x="4" y="124"/>
                </a:cxn>
                <a:cxn ang="0">
                  <a:pos x="1" y="129"/>
                </a:cxn>
                <a:cxn ang="0">
                  <a:pos x="0" y="132"/>
                </a:cxn>
                <a:cxn ang="0">
                  <a:pos x="19" y="143"/>
                </a:cxn>
                <a:cxn ang="0">
                  <a:pos x="19" y="143"/>
                </a:cxn>
              </a:cxnLst>
              <a:rect l="0" t="0" r="r" b="b"/>
              <a:pathLst>
                <a:path w="231" h="143">
                  <a:moveTo>
                    <a:pt x="19" y="143"/>
                  </a:moveTo>
                  <a:lnTo>
                    <a:pt x="21" y="141"/>
                  </a:lnTo>
                  <a:lnTo>
                    <a:pt x="27" y="136"/>
                  </a:lnTo>
                  <a:lnTo>
                    <a:pt x="30" y="132"/>
                  </a:lnTo>
                  <a:lnTo>
                    <a:pt x="36" y="129"/>
                  </a:lnTo>
                  <a:lnTo>
                    <a:pt x="40" y="124"/>
                  </a:lnTo>
                  <a:lnTo>
                    <a:pt x="48" y="119"/>
                  </a:lnTo>
                  <a:lnTo>
                    <a:pt x="54" y="113"/>
                  </a:lnTo>
                  <a:lnTo>
                    <a:pt x="61" y="107"/>
                  </a:lnTo>
                  <a:lnTo>
                    <a:pt x="69" y="100"/>
                  </a:lnTo>
                  <a:lnTo>
                    <a:pt x="78" y="94"/>
                  </a:lnTo>
                  <a:lnTo>
                    <a:pt x="87" y="88"/>
                  </a:lnTo>
                  <a:lnTo>
                    <a:pt x="97" y="82"/>
                  </a:lnTo>
                  <a:lnTo>
                    <a:pt x="106" y="75"/>
                  </a:lnTo>
                  <a:lnTo>
                    <a:pt x="117" y="69"/>
                  </a:lnTo>
                  <a:lnTo>
                    <a:pt x="127" y="61"/>
                  </a:lnTo>
                  <a:lnTo>
                    <a:pt x="138" y="55"/>
                  </a:lnTo>
                  <a:lnTo>
                    <a:pt x="148" y="49"/>
                  </a:lnTo>
                  <a:lnTo>
                    <a:pt x="159" y="43"/>
                  </a:lnTo>
                  <a:lnTo>
                    <a:pt x="168" y="36"/>
                  </a:lnTo>
                  <a:lnTo>
                    <a:pt x="177" y="30"/>
                  </a:lnTo>
                  <a:lnTo>
                    <a:pt x="186" y="25"/>
                  </a:lnTo>
                  <a:lnTo>
                    <a:pt x="195" y="21"/>
                  </a:lnTo>
                  <a:lnTo>
                    <a:pt x="201" y="16"/>
                  </a:lnTo>
                  <a:lnTo>
                    <a:pt x="208" y="13"/>
                  </a:lnTo>
                  <a:lnTo>
                    <a:pt x="214" y="8"/>
                  </a:lnTo>
                  <a:lnTo>
                    <a:pt x="220" y="7"/>
                  </a:lnTo>
                  <a:lnTo>
                    <a:pt x="223" y="4"/>
                  </a:lnTo>
                  <a:lnTo>
                    <a:pt x="226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2" y="2"/>
                  </a:lnTo>
                  <a:lnTo>
                    <a:pt x="217" y="2"/>
                  </a:lnTo>
                  <a:lnTo>
                    <a:pt x="213" y="2"/>
                  </a:lnTo>
                  <a:lnTo>
                    <a:pt x="205" y="4"/>
                  </a:lnTo>
                  <a:lnTo>
                    <a:pt x="199" y="5"/>
                  </a:lnTo>
                  <a:lnTo>
                    <a:pt x="192" y="7"/>
                  </a:lnTo>
                  <a:lnTo>
                    <a:pt x="181" y="10"/>
                  </a:lnTo>
                  <a:lnTo>
                    <a:pt x="171" y="14"/>
                  </a:lnTo>
                  <a:lnTo>
                    <a:pt x="160" y="18"/>
                  </a:lnTo>
                  <a:lnTo>
                    <a:pt x="147" y="24"/>
                  </a:lnTo>
                  <a:lnTo>
                    <a:pt x="133" y="29"/>
                  </a:lnTo>
                  <a:lnTo>
                    <a:pt x="120" y="36"/>
                  </a:lnTo>
                  <a:lnTo>
                    <a:pt x="105" y="46"/>
                  </a:lnTo>
                  <a:lnTo>
                    <a:pt x="88" y="55"/>
                  </a:lnTo>
                  <a:lnTo>
                    <a:pt x="75" y="63"/>
                  </a:lnTo>
                  <a:lnTo>
                    <a:pt x="63" y="71"/>
                  </a:lnTo>
                  <a:lnTo>
                    <a:pt x="52" y="80"/>
                  </a:lnTo>
                  <a:lnTo>
                    <a:pt x="42" y="86"/>
                  </a:lnTo>
                  <a:lnTo>
                    <a:pt x="33" y="94"/>
                  </a:lnTo>
                  <a:lnTo>
                    <a:pt x="25" y="100"/>
                  </a:lnTo>
                  <a:lnTo>
                    <a:pt x="19" y="107"/>
                  </a:lnTo>
                  <a:lnTo>
                    <a:pt x="13" y="111"/>
                  </a:lnTo>
                  <a:lnTo>
                    <a:pt x="10" y="116"/>
                  </a:lnTo>
                  <a:lnTo>
                    <a:pt x="6" y="121"/>
                  </a:lnTo>
                  <a:lnTo>
                    <a:pt x="4" y="124"/>
                  </a:lnTo>
                  <a:lnTo>
                    <a:pt x="1" y="129"/>
                  </a:lnTo>
                  <a:lnTo>
                    <a:pt x="0" y="132"/>
                  </a:lnTo>
                  <a:lnTo>
                    <a:pt x="19" y="143"/>
                  </a:lnTo>
                  <a:lnTo>
                    <a:pt x="19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65" name="Freeform 177"/>
            <p:cNvSpPr>
              <a:spLocks/>
            </p:cNvSpPr>
            <p:nvPr/>
          </p:nvSpPr>
          <p:spPr bwMode="auto">
            <a:xfrm>
              <a:off x="4007" y="2793"/>
              <a:ext cx="28" cy="72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5" y="5"/>
                </a:cxn>
                <a:cxn ang="0">
                  <a:pos x="52" y="8"/>
                </a:cxn>
                <a:cxn ang="0">
                  <a:pos x="51" y="10"/>
                </a:cxn>
                <a:cxn ang="0">
                  <a:pos x="49" y="13"/>
                </a:cxn>
                <a:cxn ang="0">
                  <a:pos x="46" y="16"/>
                </a:cxn>
                <a:cxn ang="0">
                  <a:pos x="43" y="21"/>
                </a:cxn>
                <a:cxn ang="0">
                  <a:pos x="40" y="24"/>
                </a:cxn>
                <a:cxn ang="0">
                  <a:pos x="39" y="28"/>
                </a:cxn>
                <a:cxn ang="0">
                  <a:pos x="34" y="35"/>
                </a:cxn>
                <a:cxn ang="0">
                  <a:pos x="33" y="41"/>
                </a:cxn>
                <a:cxn ang="0">
                  <a:pos x="30" y="47"/>
                </a:cxn>
                <a:cxn ang="0">
                  <a:pos x="28" y="53"/>
                </a:cxn>
                <a:cxn ang="0">
                  <a:pos x="27" y="61"/>
                </a:cxn>
                <a:cxn ang="0">
                  <a:pos x="25" y="69"/>
                </a:cxn>
                <a:cxn ang="0">
                  <a:pos x="24" y="77"/>
                </a:cxn>
                <a:cxn ang="0">
                  <a:pos x="22" y="83"/>
                </a:cxn>
                <a:cxn ang="0">
                  <a:pos x="21" y="91"/>
                </a:cxn>
                <a:cxn ang="0">
                  <a:pos x="19" y="99"/>
                </a:cxn>
                <a:cxn ang="0">
                  <a:pos x="18" y="105"/>
                </a:cxn>
                <a:cxn ang="0">
                  <a:pos x="18" y="111"/>
                </a:cxn>
                <a:cxn ang="0">
                  <a:pos x="18" y="116"/>
                </a:cxn>
                <a:cxn ang="0">
                  <a:pos x="18" y="122"/>
                </a:cxn>
                <a:cxn ang="0">
                  <a:pos x="18" y="127"/>
                </a:cxn>
                <a:cxn ang="0">
                  <a:pos x="18" y="130"/>
                </a:cxn>
                <a:cxn ang="0">
                  <a:pos x="18" y="135"/>
                </a:cxn>
                <a:cxn ang="0">
                  <a:pos x="18" y="138"/>
                </a:cxn>
                <a:cxn ang="0">
                  <a:pos x="18" y="141"/>
                </a:cxn>
                <a:cxn ang="0">
                  <a:pos x="18" y="144"/>
                </a:cxn>
                <a:cxn ang="0">
                  <a:pos x="16" y="141"/>
                </a:cxn>
                <a:cxn ang="0">
                  <a:pos x="15" y="138"/>
                </a:cxn>
                <a:cxn ang="0">
                  <a:pos x="13" y="135"/>
                </a:cxn>
                <a:cxn ang="0">
                  <a:pos x="12" y="132"/>
                </a:cxn>
                <a:cxn ang="0">
                  <a:pos x="10" y="127"/>
                </a:cxn>
                <a:cxn ang="0">
                  <a:pos x="9" y="124"/>
                </a:cxn>
                <a:cxn ang="0">
                  <a:pos x="7" y="117"/>
                </a:cxn>
                <a:cxn ang="0">
                  <a:pos x="4" y="111"/>
                </a:cxn>
                <a:cxn ang="0">
                  <a:pos x="3" y="105"/>
                </a:cxn>
                <a:cxn ang="0">
                  <a:pos x="3" y="99"/>
                </a:cxn>
                <a:cxn ang="0">
                  <a:pos x="1" y="91"/>
                </a:cxn>
                <a:cxn ang="0">
                  <a:pos x="1" y="85"/>
                </a:cxn>
                <a:cxn ang="0">
                  <a:pos x="0" y="77"/>
                </a:cxn>
                <a:cxn ang="0">
                  <a:pos x="1" y="67"/>
                </a:cxn>
                <a:cxn ang="0">
                  <a:pos x="1" y="60"/>
                </a:cxn>
                <a:cxn ang="0">
                  <a:pos x="1" y="52"/>
                </a:cxn>
                <a:cxn ang="0">
                  <a:pos x="3" y="44"/>
                </a:cxn>
                <a:cxn ang="0">
                  <a:pos x="4" y="38"/>
                </a:cxn>
                <a:cxn ang="0">
                  <a:pos x="7" y="32"/>
                </a:cxn>
                <a:cxn ang="0">
                  <a:pos x="9" y="25"/>
                </a:cxn>
                <a:cxn ang="0">
                  <a:pos x="12" y="21"/>
                </a:cxn>
                <a:cxn ang="0">
                  <a:pos x="13" y="16"/>
                </a:cxn>
                <a:cxn ang="0">
                  <a:pos x="16" y="11"/>
                </a:cxn>
                <a:cxn ang="0">
                  <a:pos x="18" y="8"/>
                </a:cxn>
                <a:cxn ang="0">
                  <a:pos x="19" y="5"/>
                </a:cxn>
                <a:cxn ang="0">
                  <a:pos x="22" y="3"/>
                </a:cxn>
                <a:cxn ang="0">
                  <a:pos x="25" y="0"/>
                </a:cxn>
                <a:cxn ang="0">
                  <a:pos x="27" y="0"/>
                </a:cxn>
                <a:cxn ang="0">
                  <a:pos x="57" y="5"/>
                </a:cxn>
                <a:cxn ang="0">
                  <a:pos x="57" y="5"/>
                </a:cxn>
              </a:cxnLst>
              <a:rect l="0" t="0" r="r" b="b"/>
              <a:pathLst>
                <a:path w="57" h="144">
                  <a:moveTo>
                    <a:pt x="57" y="5"/>
                  </a:moveTo>
                  <a:lnTo>
                    <a:pt x="55" y="5"/>
                  </a:lnTo>
                  <a:lnTo>
                    <a:pt x="52" y="8"/>
                  </a:lnTo>
                  <a:lnTo>
                    <a:pt x="51" y="10"/>
                  </a:lnTo>
                  <a:lnTo>
                    <a:pt x="49" y="13"/>
                  </a:lnTo>
                  <a:lnTo>
                    <a:pt x="46" y="16"/>
                  </a:lnTo>
                  <a:lnTo>
                    <a:pt x="43" y="21"/>
                  </a:lnTo>
                  <a:lnTo>
                    <a:pt x="40" y="24"/>
                  </a:lnTo>
                  <a:lnTo>
                    <a:pt x="39" y="28"/>
                  </a:lnTo>
                  <a:lnTo>
                    <a:pt x="34" y="35"/>
                  </a:lnTo>
                  <a:lnTo>
                    <a:pt x="33" y="41"/>
                  </a:lnTo>
                  <a:lnTo>
                    <a:pt x="30" y="47"/>
                  </a:lnTo>
                  <a:lnTo>
                    <a:pt x="28" y="53"/>
                  </a:lnTo>
                  <a:lnTo>
                    <a:pt x="27" y="61"/>
                  </a:lnTo>
                  <a:lnTo>
                    <a:pt x="25" y="69"/>
                  </a:lnTo>
                  <a:lnTo>
                    <a:pt x="24" y="77"/>
                  </a:lnTo>
                  <a:lnTo>
                    <a:pt x="22" y="83"/>
                  </a:lnTo>
                  <a:lnTo>
                    <a:pt x="21" y="91"/>
                  </a:lnTo>
                  <a:lnTo>
                    <a:pt x="19" y="99"/>
                  </a:lnTo>
                  <a:lnTo>
                    <a:pt x="18" y="105"/>
                  </a:lnTo>
                  <a:lnTo>
                    <a:pt x="18" y="111"/>
                  </a:lnTo>
                  <a:lnTo>
                    <a:pt x="18" y="116"/>
                  </a:lnTo>
                  <a:lnTo>
                    <a:pt x="18" y="122"/>
                  </a:lnTo>
                  <a:lnTo>
                    <a:pt x="18" y="127"/>
                  </a:lnTo>
                  <a:lnTo>
                    <a:pt x="18" y="130"/>
                  </a:lnTo>
                  <a:lnTo>
                    <a:pt x="18" y="135"/>
                  </a:lnTo>
                  <a:lnTo>
                    <a:pt x="18" y="138"/>
                  </a:lnTo>
                  <a:lnTo>
                    <a:pt x="18" y="141"/>
                  </a:lnTo>
                  <a:lnTo>
                    <a:pt x="18" y="144"/>
                  </a:lnTo>
                  <a:lnTo>
                    <a:pt x="16" y="141"/>
                  </a:lnTo>
                  <a:lnTo>
                    <a:pt x="15" y="138"/>
                  </a:lnTo>
                  <a:lnTo>
                    <a:pt x="13" y="135"/>
                  </a:lnTo>
                  <a:lnTo>
                    <a:pt x="12" y="132"/>
                  </a:lnTo>
                  <a:lnTo>
                    <a:pt x="10" y="127"/>
                  </a:lnTo>
                  <a:lnTo>
                    <a:pt x="9" y="124"/>
                  </a:lnTo>
                  <a:lnTo>
                    <a:pt x="7" y="117"/>
                  </a:lnTo>
                  <a:lnTo>
                    <a:pt x="4" y="111"/>
                  </a:lnTo>
                  <a:lnTo>
                    <a:pt x="3" y="105"/>
                  </a:lnTo>
                  <a:lnTo>
                    <a:pt x="3" y="99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1" y="52"/>
                  </a:lnTo>
                  <a:lnTo>
                    <a:pt x="3" y="44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9" y="25"/>
                  </a:lnTo>
                  <a:lnTo>
                    <a:pt x="12" y="21"/>
                  </a:lnTo>
                  <a:lnTo>
                    <a:pt x="13" y="16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9" y="5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57" y="5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66" name="Freeform 178"/>
            <p:cNvSpPr>
              <a:spLocks/>
            </p:cNvSpPr>
            <p:nvPr/>
          </p:nvSpPr>
          <p:spPr bwMode="auto">
            <a:xfrm>
              <a:off x="3955" y="2787"/>
              <a:ext cx="31" cy="74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1" y="1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4" y="12"/>
                </a:cxn>
                <a:cxn ang="0">
                  <a:pos x="52" y="17"/>
                </a:cxn>
                <a:cxn ang="0">
                  <a:pos x="49" y="23"/>
                </a:cxn>
                <a:cxn ang="0">
                  <a:pos x="46" y="28"/>
                </a:cxn>
                <a:cxn ang="0">
                  <a:pos x="45" y="34"/>
                </a:cxn>
                <a:cxn ang="0">
                  <a:pos x="42" y="40"/>
                </a:cxn>
                <a:cxn ang="0">
                  <a:pos x="40" y="47"/>
                </a:cxn>
                <a:cxn ang="0">
                  <a:pos x="37" y="53"/>
                </a:cxn>
                <a:cxn ang="0">
                  <a:pos x="36" y="59"/>
                </a:cxn>
                <a:cxn ang="0">
                  <a:pos x="34" y="65"/>
                </a:cxn>
                <a:cxn ang="0">
                  <a:pos x="34" y="73"/>
                </a:cxn>
                <a:cxn ang="0">
                  <a:pos x="31" y="78"/>
                </a:cxn>
                <a:cxn ang="0">
                  <a:pos x="31" y="84"/>
                </a:cxn>
                <a:cxn ang="0">
                  <a:pos x="30" y="90"/>
                </a:cxn>
                <a:cxn ang="0">
                  <a:pos x="30" y="97"/>
                </a:cxn>
                <a:cxn ang="0">
                  <a:pos x="30" y="101"/>
                </a:cxn>
                <a:cxn ang="0">
                  <a:pos x="30" y="106"/>
                </a:cxn>
                <a:cxn ang="0">
                  <a:pos x="30" y="111"/>
                </a:cxn>
                <a:cxn ang="0">
                  <a:pos x="31" y="117"/>
                </a:cxn>
                <a:cxn ang="0">
                  <a:pos x="31" y="120"/>
                </a:cxn>
                <a:cxn ang="0">
                  <a:pos x="31" y="125"/>
                </a:cxn>
                <a:cxn ang="0">
                  <a:pos x="33" y="126"/>
                </a:cxn>
                <a:cxn ang="0">
                  <a:pos x="33" y="131"/>
                </a:cxn>
                <a:cxn ang="0">
                  <a:pos x="34" y="134"/>
                </a:cxn>
                <a:cxn ang="0">
                  <a:pos x="34" y="137"/>
                </a:cxn>
                <a:cxn ang="0">
                  <a:pos x="9" y="148"/>
                </a:cxn>
                <a:cxn ang="0">
                  <a:pos x="8" y="147"/>
                </a:cxn>
                <a:cxn ang="0">
                  <a:pos x="6" y="140"/>
                </a:cxn>
                <a:cxn ang="0">
                  <a:pos x="5" y="136"/>
                </a:cxn>
                <a:cxn ang="0">
                  <a:pos x="3" y="131"/>
                </a:cxn>
                <a:cxn ang="0">
                  <a:pos x="2" y="126"/>
                </a:cxn>
                <a:cxn ang="0">
                  <a:pos x="2" y="120"/>
                </a:cxn>
                <a:cxn ang="0">
                  <a:pos x="0" y="114"/>
                </a:cxn>
                <a:cxn ang="0">
                  <a:pos x="0" y="108"/>
                </a:cxn>
                <a:cxn ang="0">
                  <a:pos x="0" y="100"/>
                </a:cxn>
                <a:cxn ang="0">
                  <a:pos x="2" y="92"/>
                </a:cxn>
                <a:cxn ang="0">
                  <a:pos x="2" y="84"/>
                </a:cxn>
                <a:cxn ang="0">
                  <a:pos x="3" y="76"/>
                </a:cxn>
                <a:cxn ang="0">
                  <a:pos x="6" y="69"/>
                </a:cxn>
                <a:cxn ang="0">
                  <a:pos x="11" y="61"/>
                </a:cxn>
                <a:cxn ang="0">
                  <a:pos x="14" y="53"/>
                </a:cxn>
                <a:cxn ang="0">
                  <a:pos x="17" y="45"/>
                </a:cxn>
                <a:cxn ang="0">
                  <a:pos x="21" y="39"/>
                </a:cxn>
                <a:cxn ang="0">
                  <a:pos x="26" y="33"/>
                </a:cxn>
                <a:cxn ang="0">
                  <a:pos x="30" y="26"/>
                </a:cxn>
                <a:cxn ang="0">
                  <a:pos x="34" y="22"/>
                </a:cxn>
                <a:cxn ang="0">
                  <a:pos x="39" y="17"/>
                </a:cxn>
                <a:cxn ang="0">
                  <a:pos x="43" y="14"/>
                </a:cxn>
                <a:cxn ang="0">
                  <a:pos x="46" y="9"/>
                </a:cxn>
                <a:cxn ang="0">
                  <a:pos x="49" y="8"/>
                </a:cxn>
                <a:cxn ang="0">
                  <a:pos x="54" y="4"/>
                </a:cxn>
                <a:cxn ang="0">
                  <a:pos x="57" y="1"/>
                </a:cxn>
                <a:cxn ang="0">
                  <a:pos x="60" y="0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63" h="148">
                  <a:moveTo>
                    <a:pt x="63" y="0"/>
                  </a:moveTo>
                  <a:lnTo>
                    <a:pt x="61" y="1"/>
                  </a:lnTo>
                  <a:lnTo>
                    <a:pt x="58" y="6"/>
                  </a:lnTo>
                  <a:lnTo>
                    <a:pt x="55" y="8"/>
                  </a:lnTo>
                  <a:lnTo>
                    <a:pt x="54" y="12"/>
                  </a:lnTo>
                  <a:lnTo>
                    <a:pt x="52" y="17"/>
                  </a:lnTo>
                  <a:lnTo>
                    <a:pt x="49" y="23"/>
                  </a:lnTo>
                  <a:lnTo>
                    <a:pt x="46" y="28"/>
                  </a:lnTo>
                  <a:lnTo>
                    <a:pt x="45" y="34"/>
                  </a:lnTo>
                  <a:lnTo>
                    <a:pt x="42" y="40"/>
                  </a:lnTo>
                  <a:lnTo>
                    <a:pt x="40" y="47"/>
                  </a:lnTo>
                  <a:lnTo>
                    <a:pt x="37" y="53"/>
                  </a:lnTo>
                  <a:lnTo>
                    <a:pt x="36" y="59"/>
                  </a:lnTo>
                  <a:lnTo>
                    <a:pt x="34" y="65"/>
                  </a:lnTo>
                  <a:lnTo>
                    <a:pt x="34" y="73"/>
                  </a:lnTo>
                  <a:lnTo>
                    <a:pt x="31" y="78"/>
                  </a:lnTo>
                  <a:lnTo>
                    <a:pt x="31" y="84"/>
                  </a:lnTo>
                  <a:lnTo>
                    <a:pt x="30" y="90"/>
                  </a:lnTo>
                  <a:lnTo>
                    <a:pt x="30" y="97"/>
                  </a:lnTo>
                  <a:lnTo>
                    <a:pt x="30" y="101"/>
                  </a:lnTo>
                  <a:lnTo>
                    <a:pt x="30" y="106"/>
                  </a:lnTo>
                  <a:lnTo>
                    <a:pt x="30" y="111"/>
                  </a:lnTo>
                  <a:lnTo>
                    <a:pt x="31" y="117"/>
                  </a:lnTo>
                  <a:lnTo>
                    <a:pt x="31" y="120"/>
                  </a:lnTo>
                  <a:lnTo>
                    <a:pt x="31" y="125"/>
                  </a:lnTo>
                  <a:lnTo>
                    <a:pt x="33" y="126"/>
                  </a:lnTo>
                  <a:lnTo>
                    <a:pt x="33" y="131"/>
                  </a:lnTo>
                  <a:lnTo>
                    <a:pt x="34" y="134"/>
                  </a:lnTo>
                  <a:lnTo>
                    <a:pt x="34" y="137"/>
                  </a:lnTo>
                  <a:lnTo>
                    <a:pt x="9" y="148"/>
                  </a:lnTo>
                  <a:lnTo>
                    <a:pt x="8" y="147"/>
                  </a:lnTo>
                  <a:lnTo>
                    <a:pt x="6" y="140"/>
                  </a:lnTo>
                  <a:lnTo>
                    <a:pt x="5" y="136"/>
                  </a:lnTo>
                  <a:lnTo>
                    <a:pt x="3" y="131"/>
                  </a:lnTo>
                  <a:lnTo>
                    <a:pt x="2" y="126"/>
                  </a:lnTo>
                  <a:lnTo>
                    <a:pt x="2" y="120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0"/>
                  </a:lnTo>
                  <a:lnTo>
                    <a:pt x="2" y="92"/>
                  </a:lnTo>
                  <a:lnTo>
                    <a:pt x="2" y="84"/>
                  </a:lnTo>
                  <a:lnTo>
                    <a:pt x="3" y="76"/>
                  </a:lnTo>
                  <a:lnTo>
                    <a:pt x="6" y="69"/>
                  </a:lnTo>
                  <a:lnTo>
                    <a:pt x="11" y="61"/>
                  </a:lnTo>
                  <a:lnTo>
                    <a:pt x="14" y="53"/>
                  </a:lnTo>
                  <a:lnTo>
                    <a:pt x="17" y="45"/>
                  </a:lnTo>
                  <a:lnTo>
                    <a:pt x="21" y="39"/>
                  </a:lnTo>
                  <a:lnTo>
                    <a:pt x="26" y="33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3" y="14"/>
                  </a:lnTo>
                  <a:lnTo>
                    <a:pt x="46" y="9"/>
                  </a:lnTo>
                  <a:lnTo>
                    <a:pt x="49" y="8"/>
                  </a:lnTo>
                  <a:lnTo>
                    <a:pt x="54" y="4"/>
                  </a:lnTo>
                  <a:lnTo>
                    <a:pt x="57" y="1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67" name="Freeform 179"/>
            <p:cNvSpPr>
              <a:spLocks/>
            </p:cNvSpPr>
            <p:nvPr/>
          </p:nvSpPr>
          <p:spPr bwMode="auto">
            <a:xfrm>
              <a:off x="4008" y="2826"/>
              <a:ext cx="66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6"/>
                </a:cxn>
                <a:cxn ang="0">
                  <a:pos x="23" y="12"/>
                </a:cxn>
                <a:cxn ang="0">
                  <a:pos x="30" y="16"/>
                </a:cxn>
                <a:cxn ang="0">
                  <a:pos x="41" y="20"/>
                </a:cxn>
                <a:cxn ang="0">
                  <a:pos x="53" y="23"/>
                </a:cxn>
                <a:cxn ang="0">
                  <a:pos x="65" y="26"/>
                </a:cxn>
                <a:cxn ang="0">
                  <a:pos x="77" y="26"/>
                </a:cxn>
                <a:cxn ang="0">
                  <a:pos x="89" y="23"/>
                </a:cxn>
                <a:cxn ang="0">
                  <a:pos x="101" y="22"/>
                </a:cxn>
                <a:cxn ang="0">
                  <a:pos x="111" y="17"/>
                </a:cxn>
                <a:cxn ang="0">
                  <a:pos x="120" y="14"/>
                </a:cxn>
                <a:cxn ang="0">
                  <a:pos x="131" y="9"/>
                </a:cxn>
                <a:cxn ang="0">
                  <a:pos x="131" y="9"/>
                </a:cxn>
                <a:cxn ang="0">
                  <a:pos x="125" y="16"/>
                </a:cxn>
                <a:cxn ang="0">
                  <a:pos x="119" y="20"/>
                </a:cxn>
                <a:cxn ang="0">
                  <a:pos x="111" y="28"/>
                </a:cxn>
                <a:cxn ang="0">
                  <a:pos x="102" y="34"/>
                </a:cxn>
                <a:cxn ang="0">
                  <a:pos x="90" y="41"/>
                </a:cxn>
                <a:cxn ang="0">
                  <a:pos x="77" y="45"/>
                </a:cxn>
                <a:cxn ang="0">
                  <a:pos x="63" y="48"/>
                </a:cxn>
                <a:cxn ang="0">
                  <a:pos x="50" y="50"/>
                </a:cxn>
                <a:cxn ang="0">
                  <a:pos x="38" y="48"/>
                </a:cxn>
                <a:cxn ang="0">
                  <a:pos x="27" y="47"/>
                </a:cxn>
                <a:cxn ang="0">
                  <a:pos x="20" y="42"/>
                </a:cxn>
                <a:cxn ang="0">
                  <a:pos x="12" y="39"/>
                </a:cxn>
                <a:cxn ang="0">
                  <a:pos x="5" y="30"/>
                </a:cxn>
                <a:cxn ang="0">
                  <a:pos x="0" y="20"/>
                </a:cxn>
                <a:cxn ang="0">
                  <a:pos x="0" y="11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132" h="50">
                  <a:moveTo>
                    <a:pt x="6" y="0"/>
                  </a:moveTo>
                  <a:lnTo>
                    <a:pt x="6" y="0"/>
                  </a:lnTo>
                  <a:lnTo>
                    <a:pt x="9" y="1"/>
                  </a:lnTo>
                  <a:lnTo>
                    <a:pt x="12" y="6"/>
                  </a:lnTo>
                  <a:lnTo>
                    <a:pt x="20" y="9"/>
                  </a:lnTo>
                  <a:lnTo>
                    <a:pt x="23" y="12"/>
                  </a:lnTo>
                  <a:lnTo>
                    <a:pt x="27" y="14"/>
                  </a:lnTo>
                  <a:lnTo>
                    <a:pt x="30" y="16"/>
                  </a:lnTo>
                  <a:lnTo>
                    <a:pt x="36" y="17"/>
                  </a:lnTo>
                  <a:lnTo>
                    <a:pt x="41" y="20"/>
                  </a:lnTo>
                  <a:lnTo>
                    <a:pt x="47" y="22"/>
                  </a:lnTo>
                  <a:lnTo>
                    <a:pt x="53" y="23"/>
                  </a:lnTo>
                  <a:lnTo>
                    <a:pt x="59" y="26"/>
                  </a:lnTo>
                  <a:lnTo>
                    <a:pt x="65" y="26"/>
                  </a:lnTo>
                  <a:lnTo>
                    <a:pt x="71" y="26"/>
                  </a:lnTo>
                  <a:lnTo>
                    <a:pt x="77" y="26"/>
                  </a:lnTo>
                  <a:lnTo>
                    <a:pt x="83" y="26"/>
                  </a:lnTo>
                  <a:lnTo>
                    <a:pt x="89" y="23"/>
                  </a:lnTo>
                  <a:lnTo>
                    <a:pt x="95" y="23"/>
                  </a:lnTo>
                  <a:lnTo>
                    <a:pt x="101" y="22"/>
                  </a:lnTo>
                  <a:lnTo>
                    <a:pt x="107" y="20"/>
                  </a:lnTo>
                  <a:lnTo>
                    <a:pt x="111" y="17"/>
                  </a:lnTo>
                  <a:lnTo>
                    <a:pt x="117" y="16"/>
                  </a:lnTo>
                  <a:lnTo>
                    <a:pt x="120" y="14"/>
                  </a:lnTo>
                  <a:lnTo>
                    <a:pt x="125" y="12"/>
                  </a:lnTo>
                  <a:lnTo>
                    <a:pt x="131" y="9"/>
                  </a:lnTo>
                  <a:lnTo>
                    <a:pt x="132" y="9"/>
                  </a:lnTo>
                  <a:lnTo>
                    <a:pt x="131" y="9"/>
                  </a:lnTo>
                  <a:lnTo>
                    <a:pt x="128" y="12"/>
                  </a:lnTo>
                  <a:lnTo>
                    <a:pt x="125" y="16"/>
                  </a:lnTo>
                  <a:lnTo>
                    <a:pt x="122" y="17"/>
                  </a:lnTo>
                  <a:lnTo>
                    <a:pt x="119" y="20"/>
                  </a:lnTo>
                  <a:lnTo>
                    <a:pt x="116" y="25"/>
                  </a:lnTo>
                  <a:lnTo>
                    <a:pt x="111" y="28"/>
                  </a:lnTo>
                  <a:lnTo>
                    <a:pt x="107" y="31"/>
                  </a:lnTo>
                  <a:lnTo>
                    <a:pt x="102" y="34"/>
                  </a:lnTo>
                  <a:lnTo>
                    <a:pt x="96" y="37"/>
                  </a:lnTo>
                  <a:lnTo>
                    <a:pt x="90" y="41"/>
                  </a:lnTo>
                  <a:lnTo>
                    <a:pt x="84" y="42"/>
                  </a:lnTo>
                  <a:lnTo>
                    <a:pt x="77" y="45"/>
                  </a:lnTo>
                  <a:lnTo>
                    <a:pt x="71" y="48"/>
                  </a:lnTo>
                  <a:lnTo>
                    <a:pt x="63" y="48"/>
                  </a:lnTo>
                  <a:lnTo>
                    <a:pt x="57" y="50"/>
                  </a:lnTo>
                  <a:lnTo>
                    <a:pt x="50" y="50"/>
                  </a:lnTo>
                  <a:lnTo>
                    <a:pt x="44" y="50"/>
                  </a:lnTo>
                  <a:lnTo>
                    <a:pt x="38" y="48"/>
                  </a:lnTo>
                  <a:lnTo>
                    <a:pt x="33" y="48"/>
                  </a:lnTo>
                  <a:lnTo>
                    <a:pt x="27" y="47"/>
                  </a:lnTo>
                  <a:lnTo>
                    <a:pt x="24" y="45"/>
                  </a:lnTo>
                  <a:lnTo>
                    <a:pt x="20" y="42"/>
                  </a:lnTo>
                  <a:lnTo>
                    <a:pt x="15" y="41"/>
                  </a:lnTo>
                  <a:lnTo>
                    <a:pt x="12" y="39"/>
                  </a:lnTo>
                  <a:lnTo>
                    <a:pt x="9" y="36"/>
                  </a:lnTo>
                  <a:lnTo>
                    <a:pt x="5" y="30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68" name="Freeform 180"/>
            <p:cNvSpPr>
              <a:spLocks/>
            </p:cNvSpPr>
            <p:nvPr/>
          </p:nvSpPr>
          <p:spPr bwMode="auto">
            <a:xfrm>
              <a:off x="4016" y="2788"/>
              <a:ext cx="126" cy="31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34" y="5"/>
                </a:cxn>
                <a:cxn ang="0">
                  <a:pos x="43" y="5"/>
                </a:cxn>
                <a:cxn ang="0">
                  <a:pos x="51" y="3"/>
                </a:cxn>
                <a:cxn ang="0">
                  <a:pos x="60" y="3"/>
                </a:cxn>
                <a:cxn ang="0">
                  <a:pos x="70" y="2"/>
                </a:cxn>
                <a:cxn ang="0">
                  <a:pos x="79" y="2"/>
                </a:cxn>
                <a:cxn ang="0">
                  <a:pos x="90" y="2"/>
                </a:cxn>
                <a:cxn ang="0">
                  <a:pos x="102" y="0"/>
                </a:cxn>
                <a:cxn ang="0">
                  <a:pos x="114" y="0"/>
                </a:cxn>
                <a:cxn ang="0">
                  <a:pos x="126" y="0"/>
                </a:cxn>
                <a:cxn ang="0">
                  <a:pos x="136" y="0"/>
                </a:cxn>
                <a:cxn ang="0">
                  <a:pos x="148" y="3"/>
                </a:cxn>
                <a:cxn ang="0">
                  <a:pos x="160" y="7"/>
                </a:cxn>
                <a:cxn ang="0">
                  <a:pos x="172" y="10"/>
                </a:cxn>
                <a:cxn ang="0">
                  <a:pos x="183" y="14"/>
                </a:cxn>
                <a:cxn ang="0">
                  <a:pos x="193" y="19"/>
                </a:cxn>
                <a:cxn ang="0">
                  <a:pos x="202" y="25"/>
                </a:cxn>
                <a:cxn ang="0">
                  <a:pos x="213" y="32"/>
                </a:cxn>
                <a:cxn ang="0">
                  <a:pos x="220" y="38"/>
                </a:cxn>
                <a:cxn ang="0">
                  <a:pos x="228" y="43"/>
                </a:cxn>
                <a:cxn ang="0">
                  <a:pos x="234" y="47"/>
                </a:cxn>
                <a:cxn ang="0">
                  <a:pos x="241" y="53"/>
                </a:cxn>
                <a:cxn ang="0">
                  <a:pos x="244" y="57"/>
                </a:cxn>
                <a:cxn ang="0">
                  <a:pos x="249" y="60"/>
                </a:cxn>
                <a:cxn ang="0">
                  <a:pos x="250" y="63"/>
                </a:cxn>
                <a:cxn ang="0">
                  <a:pos x="252" y="63"/>
                </a:cxn>
                <a:cxn ang="0">
                  <a:pos x="250" y="63"/>
                </a:cxn>
                <a:cxn ang="0">
                  <a:pos x="247" y="61"/>
                </a:cxn>
                <a:cxn ang="0">
                  <a:pos x="243" y="60"/>
                </a:cxn>
                <a:cxn ang="0">
                  <a:pos x="237" y="58"/>
                </a:cxn>
                <a:cxn ang="0">
                  <a:pos x="229" y="55"/>
                </a:cxn>
                <a:cxn ang="0">
                  <a:pos x="220" y="52"/>
                </a:cxn>
                <a:cxn ang="0">
                  <a:pos x="211" y="49"/>
                </a:cxn>
                <a:cxn ang="0">
                  <a:pos x="202" y="46"/>
                </a:cxn>
                <a:cxn ang="0">
                  <a:pos x="190" y="43"/>
                </a:cxn>
                <a:cxn ang="0">
                  <a:pos x="180" y="39"/>
                </a:cxn>
                <a:cxn ang="0">
                  <a:pos x="168" y="36"/>
                </a:cxn>
                <a:cxn ang="0">
                  <a:pos x="156" y="33"/>
                </a:cxn>
                <a:cxn ang="0">
                  <a:pos x="144" y="32"/>
                </a:cxn>
                <a:cxn ang="0">
                  <a:pos x="133" y="30"/>
                </a:cxn>
                <a:cxn ang="0">
                  <a:pos x="123" y="28"/>
                </a:cxn>
                <a:cxn ang="0">
                  <a:pos x="112" y="30"/>
                </a:cxn>
                <a:cxn ang="0">
                  <a:pos x="103" y="30"/>
                </a:cxn>
                <a:cxn ang="0">
                  <a:pos x="93" y="30"/>
                </a:cxn>
                <a:cxn ang="0">
                  <a:pos x="84" y="32"/>
                </a:cxn>
                <a:cxn ang="0">
                  <a:pos x="73" y="32"/>
                </a:cxn>
                <a:cxn ang="0">
                  <a:pos x="64" y="33"/>
                </a:cxn>
                <a:cxn ang="0">
                  <a:pos x="54" y="35"/>
                </a:cxn>
                <a:cxn ang="0">
                  <a:pos x="45" y="35"/>
                </a:cxn>
                <a:cxn ang="0">
                  <a:pos x="37" y="38"/>
                </a:cxn>
                <a:cxn ang="0">
                  <a:pos x="28" y="38"/>
                </a:cxn>
                <a:cxn ang="0">
                  <a:pos x="21" y="39"/>
                </a:cxn>
                <a:cxn ang="0">
                  <a:pos x="15" y="39"/>
                </a:cxn>
                <a:cxn ang="0">
                  <a:pos x="0" y="44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52" h="63">
                  <a:moveTo>
                    <a:pt x="10" y="8"/>
                  </a:moveTo>
                  <a:lnTo>
                    <a:pt x="34" y="5"/>
                  </a:lnTo>
                  <a:lnTo>
                    <a:pt x="43" y="5"/>
                  </a:lnTo>
                  <a:lnTo>
                    <a:pt x="51" y="3"/>
                  </a:lnTo>
                  <a:lnTo>
                    <a:pt x="60" y="3"/>
                  </a:lnTo>
                  <a:lnTo>
                    <a:pt x="70" y="2"/>
                  </a:lnTo>
                  <a:lnTo>
                    <a:pt x="79" y="2"/>
                  </a:lnTo>
                  <a:lnTo>
                    <a:pt x="90" y="2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6" y="0"/>
                  </a:lnTo>
                  <a:lnTo>
                    <a:pt x="136" y="0"/>
                  </a:lnTo>
                  <a:lnTo>
                    <a:pt x="148" y="3"/>
                  </a:lnTo>
                  <a:lnTo>
                    <a:pt x="160" y="7"/>
                  </a:lnTo>
                  <a:lnTo>
                    <a:pt x="172" y="10"/>
                  </a:lnTo>
                  <a:lnTo>
                    <a:pt x="183" y="14"/>
                  </a:lnTo>
                  <a:lnTo>
                    <a:pt x="193" y="19"/>
                  </a:lnTo>
                  <a:lnTo>
                    <a:pt x="202" y="25"/>
                  </a:lnTo>
                  <a:lnTo>
                    <a:pt x="213" y="32"/>
                  </a:lnTo>
                  <a:lnTo>
                    <a:pt x="220" y="38"/>
                  </a:lnTo>
                  <a:lnTo>
                    <a:pt x="228" y="43"/>
                  </a:lnTo>
                  <a:lnTo>
                    <a:pt x="234" y="47"/>
                  </a:lnTo>
                  <a:lnTo>
                    <a:pt x="241" y="53"/>
                  </a:lnTo>
                  <a:lnTo>
                    <a:pt x="244" y="57"/>
                  </a:lnTo>
                  <a:lnTo>
                    <a:pt x="249" y="60"/>
                  </a:lnTo>
                  <a:lnTo>
                    <a:pt x="250" y="63"/>
                  </a:lnTo>
                  <a:lnTo>
                    <a:pt x="252" y="63"/>
                  </a:lnTo>
                  <a:lnTo>
                    <a:pt x="250" y="63"/>
                  </a:lnTo>
                  <a:lnTo>
                    <a:pt x="247" y="61"/>
                  </a:lnTo>
                  <a:lnTo>
                    <a:pt x="243" y="60"/>
                  </a:lnTo>
                  <a:lnTo>
                    <a:pt x="237" y="58"/>
                  </a:lnTo>
                  <a:lnTo>
                    <a:pt x="229" y="55"/>
                  </a:lnTo>
                  <a:lnTo>
                    <a:pt x="220" y="52"/>
                  </a:lnTo>
                  <a:lnTo>
                    <a:pt x="211" y="49"/>
                  </a:lnTo>
                  <a:lnTo>
                    <a:pt x="202" y="46"/>
                  </a:lnTo>
                  <a:lnTo>
                    <a:pt x="190" y="43"/>
                  </a:lnTo>
                  <a:lnTo>
                    <a:pt x="180" y="39"/>
                  </a:lnTo>
                  <a:lnTo>
                    <a:pt x="168" y="36"/>
                  </a:lnTo>
                  <a:lnTo>
                    <a:pt x="156" y="33"/>
                  </a:lnTo>
                  <a:lnTo>
                    <a:pt x="144" y="32"/>
                  </a:lnTo>
                  <a:lnTo>
                    <a:pt x="133" y="30"/>
                  </a:lnTo>
                  <a:lnTo>
                    <a:pt x="123" y="28"/>
                  </a:lnTo>
                  <a:lnTo>
                    <a:pt x="112" y="30"/>
                  </a:lnTo>
                  <a:lnTo>
                    <a:pt x="103" y="30"/>
                  </a:lnTo>
                  <a:lnTo>
                    <a:pt x="93" y="30"/>
                  </a:lnTo>
                  <a:lnTo>
                    <a:pt x="84" y="32"/>
                  </a:lnTo>
                  <a:lnTo>
                    <a:pt x="73" y="32"/>
                  </a:lnTo>
                  <a:lnTo>
                    <a:pt x="64" y="33"/>
                  </a:lnTo>
                  <a:lnTo>
                    <a:pt x="54" y="35"/>
                  </a:lnTo>
                  <a:lnTo>
                    <a:pt x="45" y="35"/>
                  </a:lnTo>
                  <a:lnTo>
                    <a:pt x="37" y="38"/>
                  </a:lnTo>
                  <a:lnTo>
                    <a:pt x="28" y="38"/>
                  </a:lnTo>
                  <a:lnTo>
                    <a:pt x="21" y="39"/>
                  </a:lnTo>
                  <a:lnTo>
                    <a:pt x="15" y="39"/>
                  </a:lnTo>
                  <a:lnTo>
                    <a:pt x="0" y="44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69" name="Freeform 181"/>
            <p:cNvSpPr>
              <a:spLocks/>
            </p:cNvSpPr>
            <p:nvPr/>
          </p:nvSpPr>
          <p:spPr bwMode="auto">
            <a:xfrm>
              <a:off x="4101" y="2809"/>
              <a:ext cx="36" cy="4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5" y="0"/>
                </a:cxn>
                <a:cxn ang="0">
                  <a:pos x="45" y="3"/>
                </a:cxn>
                <a:cxn ang="0">
                  <a:pos x="44" y="6"/>
                </a:cxn>
                <a:cxn ang="0">
                  <a:pos x="42" y="10"/>
                </a:cxn>
                <a:cxn ang="0">
                  <a:pos x="41" y="14"/>
                </a:cxn>
                <a:cxn ang="0">
                  <a:pos x="39" y="17"/>
                </a:cxn>
                <a:cxn ang="0">
                  <a:pos x="38" y="20"/>
                </a:cxn>
                <a:cxn ang="0">
                  <a:pos x="36" y="25"/>
                </a:cxn>
                <a:cxn ang="0">
                  <a:pos x="35" y="29"/>
                </a:cxn>
                <a:cxn ang="0">
                  <a:pos x="33" y="34"/>
                </a:cxn>
                <a:cxn ang="0">
                  <a:pos x="30" y="40"/>
                </a:cxn>
                <a:cxn ang="0">
                  <a:pos x="29" y="46"/>
                </a:cxn>
                <a:cxn ang="0">
                  <a:pos x="26" y="51"/>
                </a:cxn>
                <a:cxn ang="0">
                  <a:pos x="24" y="56"/>
                </a:cxn>
                <a:cxn ang="0">
                  <a:pos x="20" y="60"/>
                </a:cxn>
                <a:cxn ang="0">
                  <a:pos x="18" y="67"/>
                </a:cxn>
                <a:cxn ang="0">
                  <a:pos x="15" y="70"/>
                </a:cxn>
                <a:cxn ang="0">
                  <a:pos x="14" y="75"/>
                </a:cxn>
                <a:cxn ang="0">
                  <a:pos x="11" y="78"/>
                </a:cxn>
                <a:cxn ang="0">
                  <a:pos x="9" y="82"/>
                </a:cxn>
                <a:cxn ang="0">
                  <a:pos x="5" y="87"/>
                </a:cxn>
                <a:cxn ang="0">
                  <a:pos x="3" y="92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2" y="93"/>
                </a:cxn>
                <a:cxn ang="0">
                  <a:pos x="5" y="92"/>
                </a:cxn>
                <a:cxn ang="0">
                  <a:pos x="8" y="89"/>
                </a:cxn>
                <a:cxn ang="0">
                  <a:pos x="11" y="87"/>
                </a:cxn>
                <a:cxn ang="0">
                  <a:pos x="14" y="85"/>
                </a:cxn>
                <a:cxn ang="0">
                  <a:pos x="18" y="82"/>
                </a:cxn>
                <a:cxn ang="0">
                  <a:pos x="23" y="79"/>
                </a:cxn>
                <a:cxn ang="0">
                  <a:pos x="26" y="76"/>
                </a:cxn>
                <a:cxn ang="0">
                  <a:pos x="30" y="73"/>
                </a:cxn>
                <a:cxn ang="0">
                  <a:pos x="35" y="70"/>
                </a:cxn>
                <a:cxn ang="0">
                  <a:pos x="38" y="67"/>
                </a:cxn>
                <a:cxn ang="0">
                  <a:pos x="42" y="62"/>
                </a:cxn>
                <a:cxn ang="0">
                  <a:pos x="45" y="59"/>
                </a:cxn>
                <a:cxn ang="0">
                  <a:pos x="50" y="56"/>
                </a:cxn>
                <a:cxn ang="0">
                  <a:pos x="53" y="51"/>
                </a:cxn>
                <a:cxn ang="0">
                  <a:pos x="54" y="46"/>
                </a:cxn>
                <a:cxn ang="0">
                  <a:pos x="57" y="43"/>
                </a:cxn>
                <a:cxn ang="0">
                  <a:pos x="59" y="40"/>
                </a:cxn>
                <a:cxn ang="0">
                  <a:pos x="63" y="32"/>
                </a:cxn>
                <a:cxn ang="0">
                  <a:pos x="68" y="26"/>
                </a:cxn>
                <a:cxn ang="0">
                  <a:pos x="69" y="21"/>
                </a:cxn>
                <a:cxn ang="0">
                  <a:pos x="72" y="17"/>
                </a:cxn>
                <a:cxn ang="0">
                  <a:pos x="74" y="15"/>
                </a:cxn>
                <a:cxn ang="0">
                  <a:pos x="74" y="15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74" h="95">
                  <a:moveTo>
                    <a:pt x="47" y="0"/>
                  </a:moveTo>
                  <a:lnTo>
                    <a:pt x="45" y="0"/>
                  </a:lnTo>
                  <a:lnTo>
                    <a:pt x="45" y="3"/>
                  </a:lnTo>
                  <a:lnTo>
                    <a:pt x="44" y="6"/>
                  </a:lnTo>
                  <a:lnTo>
                    <a:pt x="42" y="10"/>
                  </a:lnTo>
                  <a:lnTo>
                    <a:pt x="41" y="14"/>
                  </a:lnTo>
                  <a:lnTo>
                    <a:pt x="39" y="17"/>
                  </a:lnTo>
                  <a:lnTo>
                    <a:pt x="38" y="20"/>
                  </a:lnTo>
                  <a:lnTo>
                    <a:pt x="36" y="25"/>
                  </a:lnTo>
                  <a:lnTo>
                    <a:pt x="35" y="29"/>
                  </a:lnTo>
                  <a:lnTo>
                    <a:pt x="33" y="34"/>
                  </a:lnTo>
                  <a:lnTo>
                    <a:pt x="30" y="40"/>
                  </a:lnTo>
                  <a:lnTo>
                    <a:pt x="29" y="46"/>
                  </a:lnTo>
                  <a:lnTo>
                    <a:pt x="26" y="51"/>
                  </a:lnTo>
                  <a:lnTo>
                    <a:pt x="24" y="56"/>
                  </a:lnTo>
                  <a:lnTo>
                    <a:pt x="20" y="60"/>
                  </a:lnTo>
                  <a:lnTo>
                    <a:pt x="18" y="67"/>
                  </a:lnTo>
                  <a:lnTo>
                    <a:pt x="15" y="70"/>
                  </a:lnTo>
                  <a:lnTo>
                    <a:pt x="14" y="75"/>
                  </a:lnTo>
                  <a:lnTo>
                    <a:pt x="11" y="78"/>
                  </a:lnTo>
                  <a:lnTo>
                    <a:pt x="9" y="82"/>
                  </a:lnTo>
                  <a:lnTo>
                    <a:pt x="5" y="87"/>
                  </a:lnTo>
                  <a:lnTo>
                    <a:pt x="3" y="92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3"/>
                  </a:lnTo>
                  <a:lnTo>
                    <a:pt x="5" y="92"/>
                  </a:lnTo>
                  <a:lnTo>
                    <a:pt x="8" y="89"/>
                  </a:lnTo>
                  <a:lnTo>
                    <a:pt x="11" y="87"/>
                  </a:lnTo>
                  <a:lnTo>
                    <a:pt x="14" y="85"/>
                  </a:lnTo>
                  <a:lnTo>
                    <a:pt x="18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30" y="73"/>
                  </a:lnTo>
                  <a:lnTo>
                    <a:pt x="35" y="70"/>
                  </a:lnTo>
                  <a:lnTo>
                    <a:pt x="38" y="67"/>
                  </a:lnTo>
                  <a:lnTo>
                    <a:pt x="42" y="62"/>
                  </a:lnTo>
                  <a:lnTo>
                    <a:pt x="45" y="59"/>
                  </a:lnTo>
                  <a:lnTo>
                    <a:pt x="50" y="56"/>
                  </a:lnTo>
                  <a:lnTo>
                    <a:pt x="53" y="51"/>
                  </a:lnTo>
                  <a:lnTo>
                    <a:pt x="54" y="46"/>
                  </a:lnTo>
                  <a:lnTo>
                    <a:pt x="57" y="43"/>
                  </a:lnTo>
                  <a:lnTo>
                    <a:pt x="59" y="40"/>
                  </a:lnTo>
                  <a:lnTo>
                    <a:pt x="63" y="32"/>
                  </a:lnTo>
                  <a:lnTo>
                    <a:pt x="68" y="26"/>
                  </a:lnTo>
                  <a:lnTo>
                    <a:pt x="69" y="21"/>
                  </a:lnTo>
                  <a:lnTo>
                    <a:pt x="72" y="17"/>
                  </a:lnTo>
                  <a:lnTo>
                    <a:pt x="74" y="15"/>
                  </a:lnTo>
                  <a:lnTo>
                    <a:pt x="74" y="15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70" name="Freeform 182"/>
            <p:cNvSpPr>
              <a:spLocks/>
            </p:cNvSpPr>
            <p:nvPr/>
          </p:nvSpPr>
          <p:spPr bwMode="auto">
            <a:xfrm>
              <a:off x="4024" y="2544"/>
              <a:ext cx="94" cy="20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7"/>
                </a:cxn>
                <a:cxn ang="0">
                  <a:pos x="6" y="47"/>
                </a:cxn>
                <a:cxn ang="0">
                  <a:pos x="12" y="84"/>
                </a:cxn>
                <a:cxn ang="0">
                  <a:pos x="20" y="128"/>
                </a:cxn>
                <a:cxn ang="0">
                  <a:pos x="29" y="176"/>
                </a:cxn>
                <a:cxn ang="0">
                  <a:pos x="41" y="226"/>
                </a:cxn>
                <a:cxn ang="0">
                  <a:pos x="54" y="272"/>
                </a:cxn>
                <a:cxn ang="0">
                  <a:pos x="69" y="311"/>
                </a:cxn>
                <a:cxn ang="0">
                  <a:pos x="86" y="342"/>
                </a:cxn>
                <a:cxn ang="0">
                  <a:pos x="107" y="365"/>
                </a:cxn>
                <a:cxn ang="0">
                  <a:pos x="128" y="384"/>
                </a:cxn>
                <a:cxn ang="0">
                  <a:pos x="147" y="397"/>
                </a:cxn>
                <a:cxn ang="0">
                  <a:pos x="165" y="406"/>
                </a:cxn>
                <a:cxn ang="0">
                  <a:pos x="179" y="409"/>
                </a:cxn>
                <a:cxn ang="0">
                  <a:pos x="186" y="412"/>
                </a:cxn>
                <a:cxn ang="0">
                  <a:pos x="186" y="412"/>
                </a:cxn>
                <a:cxn ang="0">
                  <a:pos x="179" y="408"/>
                </a:cxn>
                <a:cxn ang="0">
                  <a:pos x="167" y="398"/>
                </a:cxn>
                <a:cxn ang="0">
                  <a:pos x="150" y="384"/>
                </a:cxn>
                <a:cxn ang="0">
                  <a:pos x="134" y="367"/>
                </a:cxn>
                <a:cxn ang="0">
                  <a:pos x="114" y="347"/>
                </a:cxn>
                <a:cxn ang="0">
                  <a:pos x="98" y="322"/>
                </a:cxn>
                <a:cxn ang="0">
                  <a:pos x="84" y="294"/>
                </a:cxn>
                <a:cxn ang="0">
                  <a:pos x="74" y="261"/>
                </a:cxn>
                <a:cxn ang="0">
                  <a:pos x="63" y="220"/>
                </a:cxn>
                <a:cxn ang="0">
                  <a:pos x="54" y="176"/>
                </a:cxn>
                <a:cxn ang="0">
                  <a:pos x="45" y="129"/>
                </a:cxn>
                <a:cxn ang="0">
                  <a:pos x="39" y="86"/>
                </a:cxn>
                <a:cxn ang="0">
                  <a:pos x="33" y="48"/>
                </a:cxn>
                <a:cxn ang="0">
                  <a:pos x="29" y="18"/>
                </a:cxn>
                <a:cxn ang="0">
                  <a:pos x="27" y="3"/>
                </a:cxn>
                <a:cxn ang="0">
                  <a:pos x="0" y="0"/>
                </a:cxn>
              </a:cxnLst>
              <a:rect l="0" t="0" r="r" b="b"/>
              <a:pathLst>
                <a:path w="188" h="414">
                  <a:moveTo>
                    <a:pt x="0" y="0"/>
                  </a:moveTo>
                  <a:lnTo>
                    <a:pt x="0" y="1"/>
                  </a:lnTo>
                  <a:lnTo>
                    <a:pt x="0" y="8"/>
                  </a:lnTo>
                  <a:lnTo>
                    <a:pt x="2" y="17"/>
                  </a:lnTo>
                  <a:lnTo>
                    <a:pt x="5" y="29"/>
                  </a:lnTo>
                  <a:lnTo>
                    <a:pt x="6" y="47"/>
                  </a:lnTo>
                  <a:lnTo>
                    <a:pt x="9" y="64"/>
                  </a:lnTo>
                  <a:lnTo>
                    <a:pt x="12" y="84"/>
                  </a:lnTo>
                  <a:lnTo>
                    <a:pt x="15" y="106"/>
                  </a:lnTo>
                  <a:lnTo>
                    <a:pt x="20" y="128"/>
                  </a:lnTo>
                  <a:lnTo>
                    <a:pt x="24" y="153"/>
                  </a:lnTo>
                  <a:lnTo>
                    <a:pt x="29" y="176"/>
                  </a:lnTo>
                  <a:lnTo>
                    <a:pt x="35" y="201"/>
                  </a:lnTo>
                  <a:lnTo>
                    <a:pt x="41" y="226"/>
                  </a:lnTo>
                  <a:lnTo>
                    <a:pt x="47" y="248"/>
                  </a:lnTo>
                  <a:lnTo>
                    <a:pt x="54" y="272"/>
                  </a:lnTo>
                  <a:lnTo>
                    <a:pt x="62" y="292"/>
                  </a:lnTo>
                  <a:lnTo>
                    <a:pt x="69" y="311"/>
                  </a:lnTo>
                  <a:lnTo>
                    <a:pt x="77" y="326"/>
                  </a:lnTo>
                  <a:lnTo>
                    <a:pt x="86" y="342"/>
                  </a:lnTo>
                  <a:lnTo>
                    <a:pt x="96" y="354"/>
                  </a:lnTo>
                  <a:lnTo>
                    <a:pt x="107" y="365"/>
                  </a:lnTo>
                  <a:lnTo>
                    <a:pt x="117" y="376"/>
                  </a:lnTo>
                  <a:lnTo>
                    <a:pt x="128" y="384"/>
                  </a:lnTo>
                  <a:lnTo>
                    <a:pt x="138" y="392"/>
                  </a:lnTo>
                  <a:lnTo>
                    <a:pt x="147" y="397"/>
                  </a:lnTo>
                  <a:lnTo>
                    <a:pt x="158" y="401"/>
                  </a:lnTo>
                  <a:lnTo>
                    <a:pt x="165" y="406"/>
                  </a:lnTo>
                  <a:lnTo>
                    <a:pt x="173" y="409"/>
                  </a:lnTo>
                  <a:lnTo>
                    <a:pt x="179" y="409"/>
                  </a:lnTo>
                  <a:lnTo>
                    <a:pt x="183" y="412"/>
                  </a:lnTo>
                  <a:lnTo>
                    <a:pt x="186" y="412"/>
                  </a:lnTo>
                  <a:lnTo>
                    <a:pt x="188" y="414"/>
                  </a:lnTo>
                  <a:lnTo>
                    <a:pt x="186" y="412"/>
                  </a:lnTo>
                  <a:lnTo>
                    <a:pt x="183" y="411"/>
                  </a:lnTo>
                  <a:lnTo>
                    <a:pt x="179" y="408"/>
                  </a:lnTo>
                  <a:lnTo>
                    <a:pt x="174" y="404"/>
                  </a:lnTo>
                  <a:lnTo>
                    <a:pt x="167" y="398"/>
                  </a:lnTo>
                  <a:lnTo>
                    <a:pt x="159" y="392"/>
                  </a:lnTo>
                  <a:lnTo>
                    <a:pt x="150" y="384"/>
                  </a:lnTo>
                  <a:lnTo>
                    <a:pt x="143" y="378"/>
                  </a:lnTo>
                  <a:lnTo>
                    <a:pt x="134" y="367"/>
                  </a:lnTo>
                  <a:lnTo>
                    <a:pt x="123" y="358"/>
                  </a:lnTo>
                  <a:lnTo>
                    <a:pt x="114" y="347"/>
                  </a:lnTo>
                  <a:lnTo>
                    <a:pt x="107" y="334"/>
                  </a:lnTo>
                  <a:lnTo>
                    <a:pt x="98" y="322"/>
                  </a:lnTo>
                  <a:lnTo>
                    <a:pt x="90" y="308"/>
                  </a:lnTo>
                  <a:lnTo>
                    <a:pt x="84" y="294"/>
                  </a:lnTo>
                  <a:lnTo>
                    <a:pt x="78" y="278"/>
                  </a:lnTo>
                  <a:lnTo>
                    <a:pt x="74" y="261"/>
                  </a:lnTo>
                  <a:lnTo>
                    <a:pt x="69" y="242"/>
                  </a:lnTo>
                  <a:lnTo>
                    <a:pt x="63" y="220"/>
                  </a:lnTo>
                  <a:lnTo>
                    <a:pt x="59" y="198"/>
                  </a:lnTo>
                  <a:lnTo>
                    <a:pt x="54" y="176"/>
                  </a:lnTo>
                  <a:lnTo>
                    <a:pt x="50" y="153"/>
                  </a:lnTo>
                  <a:lnTo>
                    <a:pt x="45" y="129"/>
                  </a:lnTo>
                  <a:lnTo>
                    <a:pt x="42" y="108"/>
                  </a:lnTo>
                  <a:lnTo>
                    <a:pt x="39" y="86"/>
                  </a:lnTo>
                  <a:lnTo>
                    <a:pt x="35" y="65"/>
                  </a:lnTo>
                  <a:lnTo>
                    <a:pt x="33" y="48"/>
                  </a:lnTo>
                  <a:lnTo>
                    <a:pt x="30" y="33"/>
                  </a:lnTo>
                  <a:lnTo>
                    <a:pt x="29" y="18"/>
                  </a:lnTo>
                  <a:lnTo>
                    <a:pt x="27" y="9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71" name="Freeform 183"/>
            <p:cNvSpPr>
              <a:spLocks/>
            </p:cNvSpPr>
            <p:nvPr/>
          </p:nvSpPr>
          <p:spPr bwMode="auto">
            <a:xfrm>
              <a:off x="4050" y="2479"/>
              <a:ext cx="97" cy="256"/>
            </a:xfrm>
            <a:custGeom>
              <a:avLst/>
              <a:gdLst/>
              <a:ahLst/>
              <a:cxnLst>
                <a:cxn ang="0">
                  <a:pos x="171" y="509"/>
                </a:cxn>
                <a:cxn ang="0">
                  <a:pos x="170" y="494"/>
                </a:cxn>
                <a:cxn ang="0">
                  <a:pos x="167" y="467"/>
                </a:cxn>
                <a:cxn ang="0">
                  <a:pos x="161" y="431"/>
                </a:cxn>
                <a:cxn ang="0">
                  <a:pos x="153" y="389"/>
                </a:cxn>
                <a:cxn ang="0">
                  <a:pos x="146" y="344"/>
                </a:cxn>
                <a:cxn ang="0">
                  <a:pos x="134" y="299"/>
                </a:cxn>
                <a:cxn ang="0">
                  <a:pos x="122" y="255"/>
                </a:cxn>
                <a:cxn ang="0">
                  <a:pos x="107" y="217"/>
                </a:cxn>
                <a:cxn ang="0">
                  <a:pos x="89" y="177"/>
                </a:cxn>
                <a:cxn ang="0">
                  <a:pos x="69" y="138"/>
                </a:cxn>
                <a:cxn ang="0">
                  <a:pos x="51" y="98"/>
                </a:cxn>
                <a:cxn ang="0">
                  <a:pos x="33" y="64"/>
                </a:cxn>
                <a:cxn ang="0">
                  <a:pos x="18" y="34"/>
                </a:cxn>
                <a:cxn ang="0">
                  <a:pos x="6" y="1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8" y="8"/>
                </a:cxn>
                <a:cxn ang="0">
                  <a:pos x="20" y="25"/>
                </a:cxn>
                <a:cxn ang="0">
                  <a:pos x="36" y="48"/>
                </a:cxn>
                <a:cxn ang="0">
                  <a:pos x="57" y="80"/>
                </a:cxn>
                <a:cxn ang="0">
                  <a:pos x="80" y="119"/>
                </a:cxn>
                <a:cxn ang="0">
                  <a:pos x="104" y="166"/>
                </a:cxn>
                <a:cxn ang="0">
                  <a:pos x="129" y="222"/>
                </a:cxn>
                <a:cxn ang="0">
                  <a:pos x="153" y="281"/>
                </a:cxn>
                <a:cxn ang="0">
                  <a:pos x="170" y="338"/>
                </a:cxn>
                <a:cxn ang="0">
                  <a:pos x="182" y="384"/>
                </a:cxn>
                <a:cxn ang="0">
                  <a:pos x="191" y="425"/>
                </a:cxn>
                <a:cxn ang="0">
                  <a:pos x="194" y="458"/>
                </a:cxn>
                <a:cxn ang="0">
                  <a:pos x="195" y="483"/>
                </a:cxn>
                <a:cxn ang="0">
                  <a:pos x="195" y="500"/>
                </a:cxn>
                <a:cxn ang="0">
                  <a:pos x="195" y="508"/>
                </a:cxn>
                <a:cxn ang="0">
                  <a:pos x="173" y="513"/>
                </a:cxn>
              </a:cxnLst>
              <a:rect l="0" t="0" r="r" b="b"/>
              <a:pathLst>
                <a:path w="195" h="513">
                  <a:moveTo>
                    <a:pt x="173" y="513"/>
                  </a:moveTo>
                  <a:lnTo>
                    <a:pt x="171" y="509"/>
                  </a:lnTo>
                  <a:lnTo>
                    <a:pt x="171" y="503"/>
                  </a:lnTo>
                  <a:lnTo>
                    <a:pt x="170" y="494"/>
                  </a:lnTo>
                  <a:lnTo>
                    <a:pt x="168" y="483"/>
                  </a:lnTo>
                  <a:lnTo>
                    <a:pt x="167" y="467"/>
                  </a:lnTo>
                  <a:lnTo>
                    <a:pt x="164" y="450"/>
                  </a:lnTo>
                  <a:lnTo>
                    <a:pt x="161" y="431"/>
                  </a:lnTo>
                  <a:lnTo>
                    <a:pt x="158" y="411"/>
                  </a:lnTo>
                  <a:lnTo>
                    <a:pt x="153" y="389"/>
                  </a:lnTo>
                  <a:lnTo>
                    <a:pt x="150" y="367"/>
                  </a:lnTo>
                  <a:lnTo>
                    <a:pt x="146" y="344"/>
                  </a:lnTo>
                  <a:lnTo>
                    <a:pt x="140" y="322"/>
                  </a:lnTo>
                  <a:lnTo>
                    <a:pt x="134" y="299"/>
                  </a:lnTo>
                  <a:lnTo>
                    <a:pt x="128" y="277"/>
                  </a:lnTo>
                  <a:lnTo>
                    <a:pt x="122" y="255"/>
                  </a:lnTo>
                  <a:lnTo>
                    <a:pt x="114" y="236"/>
                  </a:lnTo>
                  <a:lnTo>
                    <a:pt x="107" y="217"/>
                  </a:lnTo>
                  <a:lnTo>
                    <a:pt x="98" y="197"/>
                  </a:lnTo>
                  <a:lnTo>
                    <a:pt x="89" y="177"/>
                  </a:lnTo>
                  <a:lnTo>
                    <a:pt x="80" y="158"/>
                  </a:lnTo>
                  <a:lnTo>
                    <a:pt x="69" y="138"/>
                  </a:lnTo>
                  <a:lnTo>
                    <a:pt x="60" y="117"/>
                  </a:lnTo>
                  <a:lnTo>
                    <a:pt x="51" y="98"/>
                  </a:lnTo>
                  <a:lnTo>
                    <a:pt x="42" y="81"/>
                  </a:lnTo>
                  <a:lnTo>
                    <a:pt x="33" y="64"/>
                  </a:lnTo>
                  <a:lnTo>
                    <a:pt x="24" y="48"/>
                  </a:lnTo>
                  <a:lnTo>
                    <a:pt x="18" y="34"/>
                  </a:lnTo>
                  <a:lnTo>
                    <a:pt x="12" y="23"/>
                  </a:lnTo>
                  <a:lnTo>
                    <a:pt x="6" y="13"/>
                  </a:lnTo>
                  <a:lnTo>
                    <a:pt x="3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8" y="8"/>
                  </a:lnTo>
                  <a:lnTo>
                    <a:pt x="12" y="16"/>
                  </a:lnTo>
                  <a:lnTo>
                    <a:pt x="20" y="25"/>
                  </a:lnTo>
                  <a:lnTo>
                    <a:pt x="27" y="36"/>
                  </a:lnTo>
                  <a:lnTo>
                    <a:pt x="36" y="48"/>
                  </a:lnTo>
                  <a:lnTo>
                    <a:pt x="47" y="64"/>
                  </a:lnTo>
                  <a:lnTo>
                    <a:pt x="57" y="80"/>
                  </a:lnTo>
                  <a:lnTo>
                    <a:pt x="68" y="98"/>
                  </a:lnTo>
                  <a:lnTo>
                    <a:pt x="80" y="119"/>
                  </a:lnTo>
                  <a:lnTo>
                    <a:pt x="92" y="142"/>
                  </a:lnTo>
                  <a:lnTo>
                    <a:pt x="104" y="166"/>
                  </a:lnTo>
                  <a:lnTo>
                    <a:pt x="117" y="192"/>
                  </a:lnTo>
                  <a:lnTo>
                    <a:pt x="129" y="222"/>
                  </a:lnTo>
                  <a:lnTo>
                    <a:pt x="143" y="252"/>
                  </a:lnTo>
                  <a:lnTo>
                    <a:pt x="153" y="281"/>
                  </a:lnTo>
                  <a:lnTo>
                    <a:pt x="162" y="311"/>
                  </a:lnTo>
                  <a:lnTo>
                    <a:pt x="170" y="338"/>
                  </a:lnTo>
                  <a:lnTo>
                    <a:pt x="177" y="363"/>
                  </a:lnTo>
                  <a:lnTo>
                    <a:pt x="182" y="384"/>
                  </a:lnTo>
                  <a:lnTo>
                    <a:pt x="186" y="406"/>
                  </a:lnTo>
                  <a:lnTo>
                    <a:pt x="191" y="425"/>
                  </a:lnTo>
                  <a:lnTo>
                    <a:pt x="192" y="442"/>
                  </a:lnTo>
                  <a:lnTo>
                    <a:pt x="194" y="458"/>
                  </a:lnTo>
                  <a:lnTo>
                    <a:pt x="195" y="472"/>
                  </a:lnTo>
                  <a:lnTo>
                    <a:pt x="195" y="483"/>
                  </a:lnTo>
                  <a:lnTo>
                    <a:pt x="195" y="492"/>
                  </a:lnTo>
                  <a:lnTo>
                    <a:pt x="195" y="500"/>
                  </a:lnTo>
                  <a:lnTo>
                    <a:pt x="195" y="505"/>
                  </a:lnTo>
                  <a:lnTo>
                    <a:pt x="195" y="508"/>
                  </a:lnTo>
                  <a:lnTo>
                    <a:pt x="195" y="509"/>
                  </a:lnTo>
                  <a:lnTo>
                    <a:pt x="173" y="513"/>
                  </a:lnTo>
                  <a:lnTo>
                    <a:pt x="173" y="5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72" name="Freeform 184"/>
            <p:cNvSpPr>
              <a:spLocks/>
            </p:cNvSpPr>
            <p:nvPr/>
          </p:nvSpPr>
          <p:spPr bwMode="auto">
            <a:xfrm>
              <a:off x="4021" y="2512"/>
              <a:ext cx="59" cy="4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6" y="90"/>
                </a:cxn>
                <a:cxn ang="0">
                  <a:pos x="9" y="90"/>
                </a:cxn>
                <a:cxn ang="0">
                  <a:pos x="14" y="90"/>
                </a:cxn>
                <a:cxn ang="0">
                  <a:pos x="17" y="90"/>
                </a:cxn>
                <a:cxn ang="0">
                  <a:pos x="23" y="90"/>
                </a:cxn>
                <a:cxn ang="0">
                  <a:pos x="29" y="90"/>
                </a:cxn>
                <a:cxn ang="0">
                  <a:pos x="35" y="89"/>
                </a:cxn>
                <a:cxn ang="0">
                  <a:pos x="39" y="89"/>
                </a:cxn>
                <a:cxn ang="0">
                  <a:pos x="47" y="87"/>
                </a:cxn>
                <a:cxn ang="0">
                  <a:pos x="53" y="84"/>
                </a:cxn>
                <a:cxn ang="0">
                  <a:pos x="60" y="82"/>
                </a:cxn>
                <a:cxn ang="0">
                  <a:pos x="66" y="79"/>
                </a:cxn>
                <a:cxn ang="0">
                  <a:pos x="74" y="76"/>
                </a:cxn>
                <a:cxn ang="0">
                  <a:pos x="80" y="72"/>
                </a:cxn>
                <a:cxn ang="0">
                  <a:pos x="86" y="67"/>
                </a:cxn>
                <a:cxn ang="0">
                  <a:pos x="90" y="62"/>
                </a:cxn>
                <a:cxn ang="0">
                  <a:pos x="95" y="59"/>
                </a:cxn>
                <a:cxn ang="0">
                  <a:pos x="99" y="56"/>
                </a:cxn>
                <a:cxn ang="0">
                  <a:pos x="102" y="51"/>
                </a:cxn>
                <a:cxn ang="0">
                  <a:pos x="105" y="48"/>
                </a:cxn>
                <a:cxn ang="0">
                  <a:pos x="108" y="45"/>
                </a:cxn>
                <a:cxn ang="0">
                  <a:pos x="113" y="39"/>
                </a:cxn>
                <a:cxn ang="0">
                  <a:pos x="114" y="36"/>
                </a:cxn>
                <a:cxn ang="0">
                  <a:pos x="116" y="32"/>
                </a:cxn>
                <a:cxn ang="0">
                  <a:pos x="117" y="32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5" y="6"/>
                </a:cxn>
                <a:cxn ang="0">
                  <a:pos x="93" y="9"/>
                </a:cxn>
                <a:cxn ang="0">
                  <a:pos x="92" y="12"/>
                </a:cxn>
                <a:cxn ang="0">
                  <a:pos x="90" y="17"/>
                </a:cxn>
                <a:cxn ang="0">
                  <a:pos x="87" y="22"/>
                </a:cxn>
                <a:cxn ang="0">
                  <a:pos x="84" y="26"/>
                </a:cxn>
                <a:cxn ang="0">
                  <a:pos x="81" y="31"/>
                </a:cxn>
                <a:cxn ang="0">
                  <a:pos x="78" y="36"/>
                </a:cxn>
                <a:cxn ang="0">
                  <a:pos x="75" y="40"/>
                </a:cxn>
                <a:cxn ang="0">
                  <a:pos x="71" y="45"/>
                </a:cxn>
                <a:cxn ang="0">
                  <a:pos x="66" y="50"/>
                </a:cxn>
                <a:cxn ang="0">
                  <a:pos x="62" y="53"/>
                </a:cxn>
                <a:cxn ang="0">
                  <a:pos x="59" y="57"/>
                </a:cxn>
                <a:cxn ang="0">
                  <a:pos x="53" y="61"/>
                </a:cxn>
                <a:cxn ang="0">
                  <a:pos x="47" y="64"/>
                </a:cxn>
                <a:cxn ang="0">
                  <a:pos x="42" y="67"/>
                </a:cxn>
                <a:cxn ang="0">
                  <a:pos x="36" y="70"/>
                </a:cxn>
                <a:cxn ang="0">
                  <a:pos x="32" y="73"/>
                </a:cxn>
                <a:cxn ang="0">
                  <a:pos x="27" y="75"/>
                </a:cxn>
                <a:cxn ang="0">
                  <a:pos x="21" y="78"/>
                </a:cxn>
                <a:cxn ang="0">
                  <a:pos x="18" y="81"/>
                </a:cxn>
                <a:cxn ang="0">
                  <a:pos x="14" y="82"/>
                </a:cxn>
                <a:cxn ang="0">
                  <a:pos x="11" y="84"/>
                </a:cxn>
                <a:cxn ang="0">
                  <a:pos x="6" y="86"/>
                </a:cxn>
                <a:cxn ang="0">
                  <a:pos x="5" y="87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0" y="90"/>
                </a:cxn>
              </a:cxnLst>
              <a:rect l="0" t="0" r="r" b="b"/>
              <a:pathLst>
                <a:path w="117" h="90">
                  <a:moveTo>
                    <a:pt x="0" y="90"/>
                  </a:moveTo>
                  <a:lnTo>
                    <a:pt x="0" y="90"/>
                  </a:lnTo>
                  <a:lnTo>
                    <a:pt x="6" y="90"/>
                  </a:lnTo>
                  <a:lnTo>
                    <a:pt x="9" y="90"/>
                  </a:lnTo>
                  <a:lnTo>
                    <a:pt x="14" y="90"/>
                  </a:lnTo>
                  <a:lnTo>
                    <a:pt x="17" y="90"/>
                  </a:lnTo>
                  <a:lnTo>
                    <a:pt x="23" y="90"/>
                  </a:lnTo>
                  <a:lnTo>
                    <a:pt x="29" y="90"/>
                  </a:lnTo>
                  <a:lnTo>
                    <a:pt x="35" y="89"/>
                  </a:lnTo>
                  <a:lnTo>
                    <a:pt x="39" y="89"/>
                  </a:lnTo>
                  <a:lnTo>
                    <a:pt x="47" y="87"/>
                  </a:lnTo>
                  <a:lnTo>
                    <a:pt x="53" y="84"/>
                  </a:lnTo>
                  <a:lnTo>
                    <a:pt x="60" y="82"/>
                  </a:lnTo>
                  <a:lnTo>
                    <a:pt x="66" y="79"/>
                  </a:lnTo>
                  <a:lnTo>
                    <a:pt x="74" y="76"/>
                  </a:lnTo>
                  <a:lnTo>
                    <a:pt x="80" y="72"/>
                  </a:lnTo>
                  <a:lnTo>
                    <a:pt x="86" y="67"/>
                  </a:lnTo>
                  <a:lnTo>
                    <a:pt x="90" y="62"/>
                  </a:lnTo>
                  <a:lnTo>
                    <a:pt x="95" y="59"/>
                  </a:lnTo>
                  <a:lnTo>
                    <a:pt x="99" y="56"/>
                  </a:lnTo>
                  <a:lnTo>
                    <a:pt x="102" y="51"/>
                  </a:lnTo>
                  <a:lnTo>
                    <a:pt x="105" y="48"/>
                  </a:lnTo>
                  <a:lnTo>
                    <a:pt x="108" y="45"/>
                  </a:lnTo>
                  <a:lnTo>
                    <a:pt x="113" y="39"/>
                  </a:lnTo>
                  <a:lnTo>
                    <a:pt x="114" y="36"/>
                  </a:lnTo>
                  <a:lnTo>
                    <a:pt x="116" y="32"/>
                  </a:lnTo>
                  <a:lnTo>
                    <a:pt x="117" y="32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5" y="6"/>
                  </a:lnTo>
                  <a:lnTo>
                    <a:pt x="93" y="9"/>
                  </a:lnTo>
                  <a:lnTo>
                    <a:pt x="92" y="12"/>
                  </a:lnTo>
                  <a:lnTo>
                    <a:pt x="90" y="17"/>
                  </a:lnTo>
                  <a:lnTo>
                    <a:pt x="87" y="22"/>
                  </a:lnTo>
                  <a:lnTo>
                    <a:pt x="84" y="26"/>
                  </a:lnTo>
                  <a:lnTo>
                    <a:pt x="81" y="31"/>
                  </a:lnTo>
                  <a:lnTo>
                    <a:pt x="78" y="36"/>
                  </a:lnTo>
                  <a:lnTo>
                    <a:pt x="75" y="40"/>
                  </a:lnTo>
                  <a:lnTo>
                    <a:pt x="71" y="45"/>
                  </a:lnTo>
                  <a:lnTo>
                    <a:pt x="66" y="50"/>
                  </a:lnTo>
                  <a:lnTo>
                    <a:pt x="62" y="53"/>
                  </a:lnTo>
                  <a:lnTo>
                    <a:pt x="59" y="57"/>
                  </a:lnTo>
                  <a:lnTo>
                    <a:pt x="53" y="61"/>
                  </a:lnTo>
                  <a:lnTo>
                    <a:pt x="47" y="64"/>
                  </a:lnTo>
                  <a:lnTo>
                    <a:pt x="42" y="67"/>
                  </a:lnTo>
                  <a:lnTo>
                    <a:pt x="36" y="70"/>
                  </a:lnTo>
                  <a:lnTo>
                    <a:pt x="32" y="73"/>
                  </a:lnTo>
                  <a:lnTo>
                    <a:pt x="27" y="75"/>
                  </a:lnTo>
                  <a:lnTo>
                    <a:pt x="21" y="78"/>
                  </a:lnTo>
                  <a:lnTo>
                    <a:pt x="18" y="81"/>
                  </a:lnTo>
                  <a:lnTo>
                    <a:pt x="14" y="82"/>
                  </a:lnTo>
                  <a:lnTo>
                    <a:pt x="11" y="84"/>
                  </a:lnTo>
                  <a:lnTo>
                    <a:pt x="6" y="86"/>
                  </a:lnTo>
                  <a:lnTo>
                    <a:pt x="5" y="87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73" name="Freeform 185"/>
            <p:cNvSpPr>
              <a:spLocks/>
            </p:cNvSpPr>
            <p:nvPr/>
          </p:nvSpPr>
          <p:spPr bwMode="auto">
            <a:xfrm>
              <a:off x="3998" y="2493"/>
              <a:ext cx="49" cy="40"/>
            </a:xfrm>
            <a:custGeom>
              <a:avLst/>
              <a:gdLst/>
              <a:ahLst/>
              <a:cxnLst>
                <a:cxn ang="0">
                  <a:pos x="12" y="80"/>
                </a:cxn>
                <a:cxn ang="0">
                  <a:pos x="12" y="80"/>
                </a:cxn>
                <a:cxn ang="0">
                  <a:pos x="16" y="80"/>
                </a:cxn>
                <a:cxn ang="0">
                  <a:pos x="18" y="78"/>
                </a:cxn>
                <a:cxn ang="0">
                  <a:pos x="21" y="78"/>
                </a:cxn>
                <a:cxn ang="0">
                  <a:pos x="24" y="78"/>
                </a:cxn>
                <a:cxn ang="0">
                  <a:pos x="27" y="78"/>
                </a:cxn>
                <a:cxn ang="0">
                  <a:pos x="31" y="77"/>
                </a:cxn>
                <a:cxn ang="0">
                  <a:pos x="36" y="75"/>
                </a:cxn>
                <a:cxn ang="0">
                  <a:pos x="40" y="74"/>
                </a:cxn>
                <a:cxn ang="0">
                  <a:pos x="46" y="72"/>
                </a:cxn>
                <a:cxn ang="0">
                  <a:pos x="51" y="69"/>
                </a:cxn>
                <a:cxn ang="0">
                  <a:pos x="57" y="66"/>
                </a:cxn>
                <a:cxn ang="0">
                  <a:pos x="61" y="63"/>
                </a:cxn>
                <a:cxn ang="0">
                  <a:pos x="69" y="60"/>
                </a:cxn>
                <a:cxn ang="0">
                  <a:pos x="73" y="55"/>
                </a:cxn>
                <a:cxn ang="0">
                  <a:pos x="78" y="50"/>
                </a:cxn>
                <a:cxn ang="0">
                  <a:pos x="82" y="45"/>
                </a:cxn>
                <a:cxn ang="0">
                  <a:pos x="87" y="41"/>
                </a:cxn>
                <a:cxn ang="0">
                  <a:pos x="90" y="36"/>
                </a:cxn>
                <a:cxn ang="0">
                  <a:pos x="91" y="31"/>
                </a:cxn>
                <a:cxn ang="0">
                  <a:pos x="94" y="25"/>
                </a:cxn>
                <a:cxn ang="0">
                  <a:pos x="96" y="22"/>
                </a:cxn>
                <a:cxn ang="0">
                  <a:pos x="96" y="17"/>
                </a:cxn>
                <a:cxn ang="0">
                  <a:pos x="97" y="13"/>
                </a:cxn>
                <a:cxn ang="0">
                  <a:pos x="97" y="8"/>
                </a:cxn>
                <a:cxn ang="0">
                  <a:pos x="97" y="6"/>
                </a:cxn>
                <a:cxn ang="0">
                  <a:pos x="97" y="2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4" y="3"/>
                </a:cxn>
                <a:cxn ang="0">
                  <a:pos x="88" y="8"/>
                </a:cxn>
                <a:cxn ang="0">
                  <a:pos x="82" y="14"/>
                </a:cxn>
                <a:cxn ang="0">
                  <a:pos x="79" y="17"/>
                </a:cxn>
                <a:cxn ang="0">
                  <a:pos x="75" y="20"/>
                </a:cxn>
                <a:cxn ang="0">
                  <a:pos x="72" y="24"/>
                </a:cxn>
                <a:cxn ang="0">
                  <a:pos x="67" y="28"/>
                </a:cxn>
                <a:cxn ang="0">
                  <a:pos x="63" y="30"/>
                </a:cxn>
                <a:cxn ang="0">
                  <a:pos x="58" y="33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45" y="39"/>
                </a:cxn>
                <a:cxn ang="0">
                  <a:pos x="42" y="42"/>
                </a:cxn>
                <a:cxn ang="0">
                  <a:pos x="36" y="44"/>
                </a:cxn>
                <a:cxn ang="0">
                  <a:pos x="31" y="45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19" y="49"/>
                </a:cxn>
                <a:cxn ang="0">
                  <a:pos x="16" y="50"/>
                </a:cxn>
                <a:cxn ang="0">
                  <a:pos x="12" y="50"/>
                </a:cxn>
                <a:cxn ang="0">
                  <a:pos x="9" y="52"/>
                </a:cxn>
                <a:cxn ang="0">
                  <a:pos x="6" y="52"/>
                </a:cxn>
                <a:cxn ang="0">
                  <a:pos x="3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12" y="80"/>
                </a:cxn>
                <a:cxn ang="0">
                  <a:pos x="12" y="80"/>
                </a:cxn>
              </a:cxnLst>
              <a:rect l="0" t="0" r="r" b="b"/>
              <a:pathLst>
                <a:path w="99" h="80">
                  <a:moveTo>
                    <a:pt x="12" y="80"/>
                  </a:moveTo>
                  <a:lnTo>
                    <a:pt x="12" y="80"/>
                  </a:lnTo>
                  <a:lnTo>
                    <a:pt x="16" y="80"/>
                  </a:lnTo>
                  <a:lnTo>
                    <a:pt x="18" y="78"/>
                  </a:lnTo>
                  <a:lnTo>
                    <a:pt x="21" y="78"/>
                  </a:lnTo>
                  <a:lnTo>
                    <a:pt x="24" y="78"/>
                  </a:lnTo>
                  <a:lnTo>
                    <a:pt x="27" y="78"/>
                  </a:lnTo>
                  <a:lnTo>
                    <a:pt x="31" y="77"/>
                  </a:lnTo>
                  <a:lnTo>
                    <a:pt x="36" y="75"/>
                  </a:lnTo>
                  <a:lnTo>
                    <a:pt x="40" y="74"/>
                  </a:lnTo>
                  <a:lnTo>
                    <a:pt x="46" y="72"/>
                  </a:lnTo>
                  <a:lnTo>
                    <a:pt x="51" y="69"/>
                  </a:lnTo>
                  <a:lnTo>
                    <a:pt x="57" y="66"/>
                  </a:lnTo>
                  <a:lnTo>
                    <a:pt x="61" y="63"/>
                  </a:lnTo>
                  <a:lnTo>
                    <a:pt x="69" y="60"/>
                  </a:lnTo>
                  <a:lnTo>
                    <a:pt x="73" y="55"/>
                  </a:lnTo>
                  <a:lnTo>
                    <a:pt x="78" y="50"/>
                  </a:lnTo>
                  <a:lnTo>
                    <a:pt x="82" y="45"/>
                  </a:lnTo>
                  <a:lnTo>
                    <a:pt x="87" y="41"/>
                  </a:lnTo>
                  <a:lnTo>
                    <a:pt x="90" y="36"/>
                  </a:lnTo>
                  <a:lnTo>
                    <a:pt x="91" y="31"/>
                  </a:lnTo>
                  <a:lnTo>
                    <a:pt x="94" y="25"/>
                  </a:lnTo>
                  <a:lnTo>
                    <a:pt x="96" y="22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7" y="8"/>
                  </a:lnTo>
                  <a:lnTo>
                    <a:pt x="97" y="6"/>
                  </a:lnTo>
                  <a:lnTo>
                    <a:pt x="97" y="2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3"/>
                  </a:lnTo>
                  <a:lnTo>
                    <a:pt x="88" y="8"/>
                  </a:lnTo>
                  <a:lnTo>
                    <a:pt x="82" y="14"/>
                  </a:lnTo>
                  <a:lnTo>
                    <a:pt x="79" y="17"/>
                  </a:lnTo>
                  <a:lnTo>
                    <a:pt x="75" y="20"/>
                  </a:lnTo>
                  <a:lnTo>
                    <a:pt x="72" y="24"/>
                  </a:lnTo>
                  <a:lnTo>
                    <a:pt x="67" y="28"/>
                  </a:lnTo>
                  <a:lnTo>
                    <a:pt x="63" y="30"/>
                  </a:lnTo>
                  <a:lnTo>
                    <a:pt x="58" y="33"/>
                  </a:lnTo>
                  <a:lnTo>
                    <a:pt x="54" y="36"/>
                  </a:lnTo>
                  <a:lnTo>
                    <a:pt x="51" y="38"/>
                  </a:lnTo>
                  <a:lnTo>
                    <a:pt x="45" y="39"/>
                  </a:lnTo>
                  <a:lnTo>
                    <a:pt x="42" y="42"/>
                  </a:lnTo>
                  <a:lnTo>
                    <a:pt x="36" y="44"/>
                  </a:lnTo>
                  <a:lnTo>
                    <a:pt x="31" y="45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19" y="49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9" y="52"/>
                  </a:lnTo>
                  <a:lnTo>
                    <a:pt x="6" y="52"/>
                  </a:lnTo>
                  <a:lnTo>
                    <a:pt x="3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2" y="80"/>
                  </a:lnTo>
                  <a:lnTo>
                    <a:pt x="12" y="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74" name="Freeform 186"/>
            <p:cNvSpPr>
              <a:spLocks/>
            </p:cNvSpPr>
            <p:nvPr/>
          </p:nvSpPr>
          <p:spPr bwMode="auto">
            <a:xfrm>
              <a:off x="3958" y="2463"/>
              <a:ext cx="65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9"/>
                </a:cxn>
                <a:cxn ang="0">
                  <a:pos x="6" y="14"/>
                </a:cxn>
                <a:cxn ang="0">
                  <a:pos x="9" y="19"/>
                </a:cxn>
                <a:cxn ang="0">
                  <a:pos x="12" y="25"/>
                </a:cxn>
                <a:cxn ang="0">
                  <a:pos x="16" y="29"/>
                </a:cxn>
                <a:cxn ang="0">
                  <a:pos x="20" y="36"/>
                </a:cxn>
                <a:cxn ang="0">
                  <a:pos x="25" y="40"/>
                </a:cxn>
                <a:cxn ang="0">
                  <a:pos x="31" y="45"/>
                </a:cxn>
                <a:cxn ang="0">
                  <a:pos x="37" y="50"/>
                </a:cxn>
                <a:cxn ang="0">
                  <a:pos x="43" y="54"/>
                </a:cxn>
                <a:cxn ang="0">
                  <a:pos x="52" y="58"/>
                </a:cxn>
                <a:cxn ang="0">
                  <a:pos x="59" y="59"/>
                </a:cxn>
                <a:cxn ang="0">
                  <a:pos x="68" y="61"/>
                </a:cxn>
                <a:cxn ang="0">
                  <a:pos x="76" y="59"/>
                </a:cxn>
                <a:cxn ang="0">
                  <a:pos x="83" y="58"/>
                </a:cxn>
                <a:cxn ang="0">
                  <a:pos x="91" y="56"/>
                </a:cxn>
                <a:cxn ang="0">
                  <a:pos x="97" y="54"/>
                </a:cxn>
                <a:cxn ang="0">
                  <a:pos x="101" y="51"/>
                </a:cxn>
                <a:cxn ang="0">
                  <a:pos x="107" y="48"/>
                </a:cxn>
                <a:cxn ang="0">
                  <a:pos x="112" y="45"/>
                </a:cxn>
                <a:cxn ang="0">
                  <a:pos x="116" y="44"/>
                </a:cxn>
                <a:cxn ang="0">
                  <a:pos x="122" y="36"/>
                </a:cxn>
                <a:cxn ang="0">
                  <a:pos x="127" y="31"/>
                </a:cxn>
                <a:cxn ang="0">
                  <a:pos x="128" y="28"/>
                </a:cxn>
                <a:cxn ang="0">
                  <a:pos x="130" y="26"/>
                </a:cxn>
                <a:cxn ang="0">
                  <a:pos x="128" y="26"/>
                </a:cxn>
                <a:cxn ang="0">
                  <a:pos x="125" y="28"/>
                </a:cxn>
                <a:cxn ang="0">
                  <a:pos x="121" y="28"/>
                </a:cxn>
                <a:cxn ang="0">
                  <a:pos x="119" y="29"/>
                </a:cxn>
                <a:cxn ang="0">
                  <a:pos x="115" y="29"/>
                </a:cxn>
                <a:cxn ang="0">
                  <a:pos x="112" y="31"/>
                </a:cxn>
                <a:cxn ang="0">
                  <a:pos x="106" y="33"/>
                </a:cxn>
                <a:cxn ang="0">
                  <a:pos x="101" y="33"/>
                </a:cxn>
                <a:cxn ang="0">
                  <a:pos x="97" y="34"/>
                </a:cxn>
                <a:cxn ang="0">
                  <a:pos x="91" y="34"/>
                </a:cxn>
                <a:cxn ang="0">
                  <a:pos x="85" y="34"/>
                </a:cxn>
                <a:cxn ang="0">
                  <a:pos x="79" y="36"/>
                </a:cxn>
                <a:cxn ang="0">
                  <a:pos x="73" y="36"/>
                </a:cxn>
                <a:cxn ang="0">
                  <a:pos x="67" y="36"/>
                </a:cxn>
                <a:cxn ang="0">
                  <a:pos x="58" y="33"/>
                </a:cxn>
                <a:cxn ang="0">
                  <a:pos x="52" y="31"/>
                </a:cxn>
                <a:cxn ang="0">
                  <a:pos x="46" y="29"/>
                </a:cxn>
                <a:cxn ang="0">
                  <a:pos x="40" y="26"/>
                </a:cxn>
                <a:cxn ang="0">
                  <a:pos x="34" y="23"/>
                </a:cxn>
                <a:cxn ang="0">
                  <a:pos x="28" y="20"/>
                </a:cxn>
                <a:cxn ang="0">
                  <a:pos x="22" y="19"/>
                </a:cxn>
                <a:cxn ang="0">
                  <a:pos x="19" y="15"/>
                </a:cxn>
                <a:cxn ang="0">
                  <a:pos x="13" y="12"/>
                </a:cxn>
                <a:cxn ang="0">
                  <a:pos x="10" y="9"/>
                </a:cxn>
                <a:cxn ang="0">
                  <a:pos x="7" y="6"/>
                </a:cxn>
                <a:cxn ang="0">
                  <a:pos x="4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0" h="61">
                  <a:moveTo>
                    <a:pt x="0" y="0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3" y="9"/>
                  </a:lnTo>
                  <a:lnTo>
                    <a:pt x="6" y="14"/>
                  </a:lnTo>
                  <a:lnTo>
                    <a:pt x="9" y="19"/>
                  </a:lnTo>
                  <a:lnTo>
                    <a:pt x="12" y="25"/>
                  </a:lnTo>
                  <a:lnTo>
                    <a:pt x="16" y="29"/>
                  </a:lnTo>
                  <a:lnTo>
                    <a:pt x="20" y="36"/>
                  </a:lnTo>
                  <a:lnTo>
                    <a:pt x="25" y="40"/>
                  </a:lnTo>
                  <a:lnTo>
                    <a:pt x="31" y="45"/>
                  </a:lnTo>
                  <a:lnTo>
                    <a:pt x="37" y="50"/>
                  </a:lnTo>
                  <a:lnTo>
                    <a:pt x="43" y="54"/>
                  </a:lnTo>
                  <a:lnTo>
                    <a:pt x="52" y="58"/>
                  </a:lnTo>
                  <a:lnTo>
                    <a:pt x="59" y="59"/>
                  </a:lnTo>
                  <a:lnTo>
                    <a:pt x="68" y="61"/>
                  </a:lnTo>
                  <a:lnTo>
                    <a:pt x="76" y="59"/>
                  </a:lnTo>
                  <a:lnTo>
                    <a:pt x="83" y="58"/>
                  </a:lnTo>
                  <a:lnTo>
                    <a:pt x="91" y="56"/>
                  </a:lnTo>
                  <a:lnTo>
                    <a:pt x="97" y="54"/>
                  </a:lnTo>
                  <a:lnTo>
                    <a:pt x="101" y="51"/>
                  </a:lnTo>
                  <a:lnTo>
                    <a:pt x="107" y="48"/>
                  </a:lnTo>
                  <a:lnTo>
                    <a:pt x="112" y="45"/>
                  </a:lnTo>
                  <a:lnTo>
                    <a:pt x="116" y="44"/>
                  </a:lnTo>
                  <a:lnTo>
                    <a:pt x="122" y="36"/>
                  </a:lnTo>
                  <a:lnTo>
                    <a:pt x="127" y="31"/>
                  </a:lnTo>
                  <a:lnTo>
                    <a:pt x="128" y="28"/>
                  </a:lnTo>
                  <a:lnTo>
                    <a:pt x="130" y="26"/>
                  </a:lnTo>
                  <a:lnTo>
                    <a:pt x="128" y="26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9" y="29"/>
                  </a:lnTo>
                  <a:lnTo>
                    <a:pt x="115" y="29"/>
                  </a:lnTo>
                  <a:lnTo>
                    <a:pt x="112" y="31"/>
                  </a:lnTo>
                  <a:lnTo>
                    <a:pt x="106" y="33"/>
                  </a:lnTo>
                  <a:lnTo>
                    <a:pt x="101" y="33"/>
                  </a:lnTo>
                  <a:lnTo>
                    <a:pt x="97" y="34"/>
                  </a:lnTo>
                  <a:lnTo>
                    <a:pt x="91" y="34"/>
                  </a:lnTo>
                  <a:lnTo>
                    <a:pt x="85" y="34"/>
                  </a:lnTo>
                  <a:lnTo>
                    <a:pt x="79" y="36"/>
                  </a:lnTo>
                  <a:lnTo>
                    <a:pt x="73" y="36"/>
                  </a:lnTo>
                  <a:lnTo>
                    <a:pt x="67" y="36"/>
                  </a:lnTo>
                  <a:lnTo>
                    <a:pt x="58" y="33"/>
                  </a:lnTo>
                  <a:lnTo>
                    <a:pt x="52" y="31"/>
                  </a:lnTo>
                  <a:lnTo>
                    <a:pt x="46" y="29"/>
                  </a:lnTo>
                  <a:lnTo>
                    <a:pt x="40" y="26"/>
                  </a:lnTo>
                  <a:lnTo>
                    <a:pt x="34" y="23"/>
                  </a:lnTo>
                  <a:lnTo>
                    <a:pt x="28" y="20"/>
                  </a:lnTo>
                  <a:lnTo>
                    <a:pt x="22" y="19"/>
                  </a:lnTo>
                  <a:lnTo>
                    <a:pt x="19" y="15"/>
                  </a:lnTo>
                  <a:lnTo>
                    <a:pt x="13" y="12"/>
                  </a:lnTo>
                  <a:lnTo>
                    <a:pt x="10" y="9"/>
                  </a:lnTo>
                  <a:lnTo>
                    <a:pt x="7" y="6"/>
                  </a:lnTo>
                  <a:lnTo>
                    <a:pt x="4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75" name="Freeform 187"/>
            <p:cNvSpPr>
              <a:spLocks/>
            </p:cNvSpPr>
            <p:nvPr/>
          </p:nvSpPr>
          <p:spPr bwMode="auto">
            <a:xfrm>
              <a:off x="3975" y="2424"/>
              <a:ext cx="61" cy="4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2"/>
                </a:cxn>
                <a:cxn ang="0">
                  <a:pos x="18" y="6"/>
                </a:cxn>
                <a:cxn ang="0">
                  <a:pos x="21" y="8"/>
                </a:cxn>
                <a:cxn ang="0">
                  <a:pos x="24" y="11"/>
                </a:cxn>
                <a:cxn ang="0">
                  <a:pos x="29" y="14"/>
                </a:cxn>
                <a:cxn ang="0">
                  <a:pos x="33" y="17"/>
                </a:cxn>
                <a:cxn ang="0">
                  <a:pos x="38" y="22"/>
                </a:cxn>
                <a:cxn ang="0">
                  <a:pos x="42" y="25"/>
                </a:cxn>
                <a:cxn ang="0">
                  <a:pos x="47" y="30"/>
                </a:cxn>
                <a:cxn ang="0">
                  <a:pos x="53" y="34"/>
                </a:cxn>
                <a:cxn ang="0">
                  <a:pos x="59" y="38"/>
                </a:cxn>
                <a:cxn ang="0">
                  <a:pos x="63" y="42"/>
                </a:cxn>
                <a:cxn ang="0">
                  <a:pos x="68" y="47"/>
                </a:cxn>
                <a:cxn ang="0">
                  <a:pos x="74" y="52"/>
                </a:cxn>
                <a:cxn ang="0">
                  <a:pos x="78" y="55"/>
                </a:cxn>
                <a:cxn ang="0">
                  <a:pos x="83" y="58"/>
                </a:cxn>
                <a:cxn ang="0">
                  <a:pos x="87" y="61"/>
                </a:cxn>
                <a:cxn ang="0">
                  <a:pos x="92" y="64"/>
                </a:cxn>
                <a:cxn ang="0">
                  <a:pos x="96" y="67"/>
                </a:cxn>
                <a:cxn ang="0">
                  <a:pos x="101" y="70"/>
                </a:cxn>
                <a:cxn ang="0">
                  <a:pos x="104" y="74"/>
                </a:cxn>
                <a:cxn ang="0">
                  <a:pos x="108" y="77"/>
                </a:cxn>
                <a:cxn ang="0">
                  <a:pos x="114" y="81"/>
                </a:cxn>
                <a:cxn ang="0">
                  <a:pos x="119" y="84"/>
                </a:cxn>
                <a:cxn ang="0">
                  <a:pos x="122" y="88"/>
                </a:cxn>
                <a:cxn ang="0">
                  <a:pos x="123" y="89"/>
                </a:cxn>
                <a:cxn ang="0">
                  <a:pos x="122" y="88"/>
                </a:cxn>
                <a:cxn ang="0">
                  <a:pos x="120" y="88"/>
                </a:cxn>
                <a:cxn ang="0">
                  <a:pos x="117" y="86"/>
                </a:cxn>
                <a:cxn ang="0">
                  <a:pos x="114" y="86"/>
                </a:cxn>
                <a:cxn ang="0">
                  <a:pos x="110" y="84"/>
                </a:cxn>
                <a:cxn ang="0">
                  <a:pos x="105" y="83"/>
                </a:cxn>
                <a:cxn ang="0">
                  <a:pos x="99" y="81"/>
                </a:cxn>
                <a:cxn ang="0">
                  <a:pos x="93" y="80"/>
                </a:cxn>
                <a:cxn ang="0">
                  <a:pos x="87" y="77"/>
                </a:cxn>
                <a:cxn ang="0">
                  <a:pos x="81" y="75"/>
                </a:cxn>
                <a:cxn ang="0">
                  <a:pos x="74" y="72"/>
                </a:cxn>
                <a:cxn ang="0">
                  <a:pos x="68" y="69"/>
                </a:cxn>
                <a:cxn ang="0">
                  <a:pos x="62" y="66"/>
                </a:cxn>
                <a:cxn ang="0">
                  <a:pos x="54" y="63"/>
                </a:cxn>
                <a:cxn ang="0">
                  <a:pos x="50" y="59"/>
                </a:cxn>
                <a:cxn ang="0">
                  <a:pos x="44" y="58"/>
                </a:cxn>
                <a:cxn ang="0">
                  <a:pos x="38" y="53"/>
                </a:cxn>
                <a:cxn ang="0">
                  <a:pos x="33" y="50"/>
                </a:cxn>
                <a:cxn ang="0">
                  <a:pos x="27" y="47"/>
                </a:cxn>
                <a:cxn ang="0">
                  <a:pos x="24" y="44"/>
                </a:cxn>
                <a:cxn ang="0">
                  <a:pos x="20" y="42"/>
                </a:cxn>
                <a:cxn ang="0">
                  <a:pos x="15" y="39"/>
                </a:cxn>
                <a:cxn ang="0">
                  <a:pos x="12" y="38"/>
                </a:cxn>
                <a:cxn ang="0">
                  <a:pos x="9" y="34"/>
                </a:cxn>
                <a:cxn ang="0">
                  <a:pos x="5" y="31"/>
                </a:cxn>
                <a:cxn ang="0">
                  <a:pos x="2" y="28"/>
                </a:cxn>
                <a:cxn ang="0">
                  <a:pos x="0" y="27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23" h="89">
                  <a:moveTo>
                    <a:pt x="14" y="0"/>
                  </a:moveTo>
                  <a:lnTo>
                    <a:pt x="14" y="2"/>
                  </a:lnTo>
                  <a:lnTo>
                    <a:pt x="18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9" y="14"/>
                  </a:lnTo>
                  <a:lnTo>
                    <a:pt x="33" y="17"/>
                  </a:lnTo>
                  <a:lnTo>
                    <a:pt x="38" y="22"/>
                  </a:lnTo>
                  <a:lnTo>
                    <a:pt x="42" y="25"/>
                  </a:lnTo>
                  <a:lnTo>
                    <a:pt x="47" y="30"/>
                  </a:lnTo>
                  <a:lnTo>
                    <a:pt x="53" y="34"/>
                  </a:lnTo>
                  <a:lnTo>
                    <a:pt x="59" y="38"/>
                  </a:lnTo>
                  <a:lnTo>
                    <a:pt x="63" y="42"/>
                  </a:lnTo>
                  <a:lnTo>
                    <a:pt x="68" y="47"/>
                  </a:lnTo>
                  <a:lnTo>
                    <a:pt x="74" y="52"/>
                  </a:lnTo>
                  <a:lnTo>
                    <a:pt x="78" y="55"/>
                  </a:lnTo>
                  <a:lnTo>
                    <a:pt x="83" y="58"/>
                  </a:lnTo>
                  <a:lnTo>
                    <a:pt x="87" y="61"/>
                  </a:lnTo>
                  <a:lnTo>
                    <a:pt x="92" y="64"/>
                  </a:lnTo>
                  <a:lnTo>
                    <a:pt x="96" y="67"/>
                  </a:lnTo>
                  <a:lnTo>
                    <a:pt x="101" y="70"/>
                  </a:lnTo>
                  <a:lnTo>
                    <a:pt x="104" y="74"/>
                  </a:lnTo>
                  <a:lnTo>
                    <a:pt x="108" y="77"/>
                  </a:lnTo>
                  <a:lnTo>
                    <a:pt x="114" y="81"/>
                  </a:lnTo>
                  <a:lnTo>
                    <a:pt x="119" y="84"/>
                  </a:lnTo>
                  <a:lnTo>
                    <a:pt x="122" y="88"/>
                  </a:lnTo>
                  <a:lnTo>
                    <a:pt x="123" y="89"/>
                  </a:lnTo>
                  <a:lnTo>
                    <a:pt x="122" y="88"/>
                  </a:lnTo>
                  <a:lnTo>
                    <a:pt x="120" y="88"/>
                  </a:lnTo>
                  <a:lnTo>
                    <a:pt x="117" y="86"/>
                  </a:lnTo>
                  <a:lnTo>
                    <a:pt x="114" y="86"/>
                  </a:lnTo>
                  <a:lnTo>
                    <a:pt x="110" y="84"/>
                  </a:lnTo>
                  <a:lnTo>
                    <a:pt x="105" y="83"/>
                  </a:lnTo>
                  <a:lnTo>
                    <a:pt x="99" y="81"/>
                  </a:lnTo>
                  <a:lnTo>
                    <a:pt x="93" y="80"/>
                  </a:lnTo>
                  <a:lnTo>
                    <a:pt x="87" y="77"/>
                  </a:lnTo>
                  <a:lnTo>
                    <a:pt x="81" y="75"/>
                  </a:lnTo>
                  <a:lnTo>
                    <a:pt x="74" y="72"/>
                  </a:lnTo>
                  <a:lnTo>
                    <a:pt x="68" y="69"/>
                  </a:lnTo>
                  <a:lnTo>
                    <a:pt x="62" y="66"/>
                  </a:lnTo>
                  <a:lnTo>
                    <a:pt x="54" y="63"/>
                  </a:lnTo>
                  <a:lnTo>
                    <a:pt x="50" y="59"/>
                  </a:lnTo>
                  <a:lnTo>
                    <a:pt x="44" y="58"/>
                  </a:lnTo>
                  <a:lnTo>
                    <a:pt x="38" y="53"/>
                  </a:lnTo>
                  <a:lnTo>
                    <a:pt x="33" y="50"/>
                  </a:lnTo>
                  <a:lnTo>
                    <a:pt x="27" y="47"/>
                  </a:lnTo>
                  <a:lnTo>
                    <a:pt x="24" y="44"/>
                  </a:lnTo>
                  <a:lnTo>
                    <a:pt x="20" y="42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4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76" name="Freeform 188"/>
            <p:cNvSpPr>
              <a:spLocks/>
            </p:cNvSpPr>
            <p:nvPr/>
          </p:nvSpPr>
          <p:spPr bwMode="auto">
            <a:xfrm>
              <a:off x="3927" y="2423"/>
              <a:ext cx="53" cy="16"/>
            </a:xfrm>
            <a:custGeom>
              <a:avLst/>
              <a:gdLst/>
              <a:ahLst/>
              <a:cxnLst>
                <a:cxn ang="0">
                  <a:pos x="106" y="4"/>
                </a:cxn>
                <a:cxn ang="0">
                  <a:pos x="104" y="4"/>
                </a:cxn>
                <a:cxn ang="0">
                  <a:pos x="100" y="3"/>
                </a:cxn>
                <a:cxn ang="0">
                  <a:pos x="95" y="3"/>
                </a:cxn>
                <a:cxn ang="0">
                  <a:pos x="92" y="3"/>
                </a:cxn>
                <a:cxn ang="0">
                  <a:pos x="88" y="1"/>
                </a:cxn>
                <a:cxn ang="0">
                  <a:pos x="85" y="1"/>
                </a:cxn>
                <a:cxn ang="0">
                  <a:pos x="79" y="1"/>
                </a:cxn>
                <a:cxn ang="0">
                  <a:pos x="75" y="1"/>
                </a:cxn>
                <a:cxn ang="0">
                  <a:pos x="70" y="1"/>
                </a:cxn>
                <a:cxn ang="0">
                  <a:pos x="66" y="1"/>
                </a:cxn>
                <a:cxn ang="0">
                  <a:pos x="60" y="0"/>
                </a:cxn>
                <a:cxn ang="0">
                  <a:pos x="55" y="0"/>
                </a:cxn>
                <a:cxn ang="0">
                  <a:pos x="51" y="0"/>
                </a:cxn>
                <a:cxn ang="0">
                  <a:pos x="48" y="1"/>
                </a:cxn>
                <a:cxn ang="0">
                  <a:pos x="43" y="1"/>
                </a:cxn>
                <a:cxn ang="0">
                  <a:pos x="39" y="1"/>
                </a:cxn>
                <a:cxn ang="0">
                  <a:pos x="34" y="3"/>
                </a:cxn>
                <a:cxn ang="0">
                  <a:pos x="30" y="4"/>
                </a:cxn>
                <a:cxn ang="0">
                  <a:pos x="27" y="7"/>
                </a:cxn>
                <a:cxn ang="0">
                  <a:pos x="22" y="9"/>
                </a:cxn>
                <a:cxn ang="0">
                  <a:pos x="19" y="12"/>
                </a:cxn>
                <a:cxn ang="0">
                  <a:pos x="16" y="14"/>
                </a:cxn>
                <a:cxn ang="0">
                  <a:pos x="12" y="17"/>
                </a:cxn>
                <a:cxn ang="0">
                  <a:pos x="9" y="18"/>
                </a:cxn>
                <a:cxn ang="0">
                  <a:pos x="6" y="20"/>
                </a:cxn>
                <a:cxn ang="0">
                  <a:pos x="3" y="23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1" y="26"/>
                </a:cxn>
                <a:cxn ang="0">
                  <a:pos x="6" y="26"/>
                </a:cxn>
                <a:cxn ang="0">
                  <a:pos x="7" y="25"/>
                </a:cxn>
                <a:cxn ang="0">
                  <a:pos x="12" y="25"/>
                </a:cxn>
                <a:cxn ang="0">
                  <a:pos x="16" y="23"/>
                </a:cxn>
                <a:cxn ang="0">
                  <a:pos x="21" y="23"/>
                </a:cxn>
                <a:cxn ang="0">
                  <a:pos x="25" y="23"/>
                </a:cxn>
                <a:cxn ang="0">
                  <a:pos x="30" y="23"/>
                </a:cxn>
                <a:cxn ang="0">
                  <a:pos x="36" y="23"/>
                </a:cxn>
                <a:cxn ang="0">
                  <a:pos x="40" y="23"/>
                </a:cxn>
                <a:cxn ang="0">
                  <a:pos x="45" y="23"/>
                </a:cxn>
                <a:cxn ang="0">
                  <a:pos x="49" y="23"/>
                </a:cxn>
                <a:cxn ang="0">
                  <a:pos x="54" y="23"/>
                </a:cxn>
                <a:cxn ang="0">
                  <a:pos x="60" y="23"/>
                </a:cxn>
                <a:cxn ang="0">
                  <a:pos x="63" y="23"/>
                </a:cxn>
                <a:cxn ang="0">
                  <a:pos x="67" y="23"/>
                </a:cxn>
                <a:cxn ang="0">
                  <a:pos x="70" y="25"/>
                </a:cxn>
                <a:cxn ang="0">
                  <a:pos x="75" y="26"/>
                </a:cxn>
                <a:cxn ang="0">
                  <a:pos x="78" y="26"/>
                </a:cxn>
                <a:cxn ang="0">
                  <a:pos x="81" y="28"/>
                </a:cxn>
                <a:cxn ang="0">
                  <a:pos x="85" y="28"/>
                </a:cxn>
                <a:cxn ang="0">
                  <a:pos x="88" y="29"/>
                </a:cxn>
                <a:cxn ang="0">
                  <a:pos x="94" y="31"/>
                </a:cxn>
                <a:cxn ang="0">
                  <a:pos x="98" y="32"/>
                </a:cxn>
                <a:cxn ang="0">
                  <a:pos x="101" y="32"/>
                </a:cxn>
                <a:cxn ang="0">
                  <a:pos x="103" y="32"/>
                </a:cxn>
                <a:cxn ang="0">
                  <a:pos x="106" y="4"/>
                </a:cxn>
                <a:cxn ang="0">
                  <a:pos x="106" y="4"/>
                </a:cxn>
              </a:cxnLst>
              <a:rect l="0" t="0" r="r" b="b"/>
              <a:pathLst>
                <a:path w="106" h="32">
                  <a:moveTo>
                    <a:pt x="106" y="4"/>
                  </a:moveTo>
                  <a:lnTo>
                    <a:pt x="104" y="4"/>
                  </a:lnTo>
                  <a:lnTo>
                    <a:pt x="100" y="3"/>
                  </a:lnTo>
                  <a:lnTo>
                    <a:pt x="95" y="3"/>
                  </a:lnTo>
                  <a:lnTo>
                    <a:pt x="92" y="3"/>
                  </a:lnTo>
                  <a:lnTo>
                    <a:pt x="88" y="1"/>
                  </a:lnTo>
                  <a:lnTo>
                    <a:pt x="85" y="1"/>
                  </a:lnTo>
                  <a:lnTo>
                    <a:pt x="79" y="1"/>
                  </a:lnTo>
                  <a:lnTo>
                    <a:pt x="75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8" y="1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30" y="4"/>
                  </a:lnTo>
                  <a:lnTo>
                    <a:pt x="27" y="7"/>
                  </a:lnTo>
                  <a:lnTo>
                    <a:pt x="22" y="9"/>
                  </a:lnTo>
                  <a:lnTo>
                    <a:pt x="19" y="12"/>
                  </a:lnTo>
                  <a:lnTo>
                    <a:pt x="16" y="14"/>
                  </a:lnTo>
                  <a:lnTo>
                    <a:pt x="12" y="17"/>
                  </a:lnTo>
                  <a:lnTo>
                    <a:pt x="9" y="18"/>
                  </a:lnTo>
                  <a:lnTo>
                    <a:pt x="6" y="20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12" y="25"/>
                  </a:lnTo>
                  <a:lnTo>
                    <a:pt x="16" y="23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30" y="23"/>
                  </a:lnTo>
                  <a:lnTo>
                    <a:pt x="36" y="23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3"/>
                  </a:lnTo>
                  <a:lnTo>
                    <a:pt x="60" y="23"/>
                  </a:lnTo>
                  <a:lnTo>
                    <a:pt x="63" y="23"/>
                  </a:lnTo>
                  <a:lnTo>
                    <a:pt x="67" y="23"/>
                  </a:lnTo>
                  <a:lnTo>
                    <a:pt x="70" y="25"/>
                  </a:lnTo>
                  <a:lnTo>
                    <a:pt x="75" y="26"/>
                  </a:lnTo>
                  <a:lnTo>
                    <a:pt x="78" y="26"/>
                  </a:lnTo>
                  <a:lnTo>
                    <a:pt x="81" y="28"/>
                  </a:lnTo>
                  <a:lnTo>
                    <a:pt x="85" y="28"/>
                  </a:lnTo>
                  <a:lnTo>
                    <a:pt x="88" y="29"/>
                  </a:lnTo>
                  <a:lnTo>
                    <a:pt x="94" y="31"/>
                  </a:lnTo>
                  <a:lnTo>
                    <a:pt x="98" y="32"/>
                  </a:lnTo>
                  <a:lnTo>
                    <a:pt x="101" y="32"/>
                  </a:lnTo>
                  <a:lnTo>
                    <a:pt x="103" y="32"/>
                  </a:lnTo>
                  <a:lnTo>
                    <a:pt x="106" y="4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77" name="Freeform 189"/>
            <p:cNvSpPr>
              <a:spLocks/>
            </p:cNvSpPr>
            <p:nvPr/>
          </p:nvSpPr>
          <p:spPr bwMode="auto">
            <a:xfrm>
              <a:off x="3926" y="2455"/>
              <a:ext cx="51" cy="19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8" y="3"/>
                </a:cxn>
                <a:cxn ang="0">
                  <a:pos x="56" y="4"/>
                </a:cxn>
                <a:cxn ang="0">
                  <a:pos x="60" y="6"/>
                </a:cxn>
                <a:cxn ang="0">
                  <a:pos x="66" y="7"/>
                </a:cxn>
                <a:cxn ang="0">
                  <a:pos x="71" y="11"/>
                </a:cxn>
                <a:cxn ang="0">
                  <a:pos x="77" y="12"/>
                </a:cxn>
                <a:cxn ang="0">
                  <a:pos x="80" y="15"/>
                </a:cxn>
                <a:cxn ang="0">
                  <a:pos x="84" y="18"/>
                </a:cxn>
                <a:cxn ang="0">
                  <a:pos x="87" y="20"/>
                </a:cxn>
                <a:cxn ang="0">
                  <a:pos x="91" y="23"/>
                </a:cxn>
                <a:cxn ang="0">
                  <a:pos x="94" y="28"/>
                </a:cxn>
                <a:cxn ang="0">
                  <a:pos x="99" y="32"/>
                </a:cxn>
                <a:cxn ang="0">
                  <a:pos x="100" y="36"/>
                </a:cxn>
                <a:cxn ang="0">
                  <a:pos x="102" y="37"/>
                </a:cxn>
                <a:cxn ang="0">
                  <a:pos x="100" y="36"/>
                </a:cxn>
                <a:cxn ang="0">
                  <a:pos x="97" y="36"/>
                </a:cxn>
                <a:cxn ang="0">
                  <a:pos x="91" y="32"/>
                </a:cxn>
                <a:cxn ang="0">
                  <a:pos x="84" y="31"/>
                </a:cxn>
                <a:cxn ang="0">
                  <a:pos x="80" y="31"/>
                </a:cxn>
                <a:cxn ang="0">
                  <a:pos x="77" y="29"/>
                </a:cxn>
                <a:cxn ang="0">
                  <a:pos x="72" y="29"/>
                </a:cxn>
                <a:cxn ang="0">
                  <a:pos x="68" y="28"/>
                </a:cxn>
                <a:cxn ang="0">
                  <a:pos x="63" y="28"/>
                </a:cxn>
                <a:cxn ang="0">
                  <a:pos x="59" y="26"/>
                </a:cxn>
                <a:cxn ang="0">
                  <a:pos x="56" y="26"/>
                </a:cxn>
                <a:cxn ang="0">
                  <a:pos x="53" y="26"/>
                </a:cxn>
                <a:cxn ang="0">
                  <a:pos x="47" y="26"/>
                </a:cxn>
                <a:cxn ang="0">
                  <a:pos x="44" y="26"/>
                </a:cxn>
                <a:cxn ang="0">
                  <a:pos x="39" y="26"/>
                </a:cxn>
                <a:cxn ang="0">
                  <a:pos x="35" y="26"/>
                </a:cxn>
                <a:cxn ang="0">
                  <a:pos x="30" y="26"/>
                </a:cxn>
                <a:cxn ang="0">
                  <a:pos x="26" y="26"/>
                </a:cxn>
                <a:cxn ang="0">
                  <a:pos x="23" y="26"/>
                </a:cxn>
                <a:cxn ang="0">
                  <a:pos x="18" y="26"/>
                </a:cxn>
                <a:cxn ang="0">
                  <a:pos x="14" y="26"/>
                </a:cxn>
                <a:cxn ang="0">
                  <a:pos x="11" y="26"/>
                </a:cxn>
                <a:cxn ang="0">
                  <a:pos x="8" y="26"/>
                </a:cxn>
                <a:cxn ang="0">
                  <a:pos x="5" y="28"/>
                </a:cxn>
                <a:cxn ang="0">
                  <a:pos x="2" y="28"/>
                </a:cxn>
                <a:cxn ang="0">
                  <a:pos x="0" y="2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102" h="37">
                  <a:moveTo>
                    <a:pt x="5" y="1"/>
                  </a:move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56" y="4"/>
                  </a:lnTo>
                  <a:lnTo>
                    <a:pt x="60" y="6"/>
                  </a:lnTo>
                  <a:lnTo>
                    <a:pt x="66" y="7"/>
                  </a:lnTo>
                  <a:lnTo>
                    <a:pt x="71" y="11"/>
                  </a:lnTo>
                  <a:lnTo>
                    <a:pt x="77" y="12"/>
                  </a:lnTo>
                  <a:lnTo>
                    <a:pt x="80" y="15"/>
                  </a:lnTo>
                  <a:lnTo>
                    <a:pt x="84" y="18"/>
                  </a:lnTo>
                  <a:lnTo>
                    <a:pt x="87" y="20"/>
                  </a:lnTo>
                  <a:lnTo>
                    <a:pt x="91" y="23"/>
                  </a:lnTo>
                  <a:lnTo>
                    <a:pt x="94" y="28"/>
                  </a:lnTo>
                  <a:lnTo>
                    <a:pt x="99" y="32"/>
                  </a:lnTo>
                  <a:lnTo>
                    <a:pt x="100" y="36"/>
                  </a:lnTo>
                  <a:lnTo>
                    <a:pt x="102" y="37"/>
                  </a:lnTo>
                  <a:lnTo>
                    <a:pt x="100" y="36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4" y="31"/>
                  </a:lnTo>
                  <a:lnTo>
                    <a:pt x="80" y="31"/>
                  </a:lnTo>
                  <a:lnTo>
                    <a:pt x="77" y="29"/>
                  </a:lnTo>
                  <a:lnTo>
                    <a:pt x="72" y="29"/>
                  </a:lnTo>
                  <a:lnTo>
                    <a:pt x="68" y="28"/>
                  </a:lnTo>
                  <a:lnTo>
                    <a:pt x="63" y="28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39" y="26"/>
                  </a:lnTo>
                  <a:lnTo>
                    <a:pt x="35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78" name="Freeform 190"/>
            <p:cNvSpPr>
              <a:spLocks/>
            </p:cNvSpPr>
            <p:nvPr/>
          </p:nvSpPr>
          <p:spPr bwMode="auto">
            <a:xfrm>
              <a:off x="3888" y="2438"/>
              <a:ext cx="27" cy="4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3"/>
                </a:cxn>
                <a:cxn ang="0">
                  <a:pos x="22" y="4"/>
                </a:cxn>
                <a:cxn ang="0">
                  <a:pos x="25" y="8"/>
                </a:cxn>
                <a:cxn ang="0">
                  <a:pos x="30" y="9"/>
                </a:cxn>
                <a:cxn ang="0">
                  <a:pos x="33" y="11"/>
                </a:cxn>
                <a:cxn ang="0">
                  <a:pos x="37" y="14"/>
                </a:cxn>
                <a:cxn ang="0">
                  <a:pos x="40" y="17"/>
                </a:cxn>
                <a:cxn ang="0">
                  <a:pos x="45" y="20"/>
                </a:cxn>
                <a:cxn ang="0">
                  <a:pos x="48" y="23"/>
                </a:cxn>
                <a:cxn ang="0">
                  <a:pos x="49" y="28"/>
                </a:cxn>
                <a:cxn ang="0">
                  <a:pos x="52" y="33"/>
                </a:cxn>
                <a:cxn ang="0">
                  <a:pos x="52" y="37"/>
                </a:cxn>
                <a:cxn ang="0">
                  <a:pos x="54" y="42"/>
                </a:cxn>
                <a:cxn ang="0">
                  <a:pos x="54" y="47"/>
                </a:cxn>
                <a:cxn ang="0">
                  <a:pos x="54" y="53"/>
                </a:cxn>
                <a:cxn ang="0">
                  <a:pos x="54" y="58"/>
                </a:cxn>
                <a:cxn ang="0">
                  <a:pos x="54" y="62"/>
                </a:cxn>
                <a:cxn ang="0">
                  <a:pos x="54" y="67"/>
                </a:cxn>
                <a:cxn ang="0">
                  <a:pos x="54" y="72"/>
                </a:cxn>
                <a:cxn ang="0">
                  <a:pos x="52" y="75"/>
                </a:cxn>
                <a:cxn ang="0">
                  <a:pos x="52" y="79"/>
                </a:cxn>
                <a:cxn ang="0">
                  <a:pos x="51" y="81"/>
                </a:cxn>
                <a:cxn ang="0">
                  <a:pos x="51" y="86"/>
                </a:cxn>
                <a:cxn ang="0">
                  <a:pos x="51" y="89"/>
                </a:cxn>
                <a:cxn ang="0">
                  <a:pos x="51" y="90"/>
                </a:cxn>
                <a:cxn ang="0">
                  <a:pos x="49" y="89"/>
                </a:cxn>
                <a:cxn ang="0">
                  <a:pos x="49" y="84"/>
                </a:cxn>
                <a:cxn ang="0">
                  <a:pos x="49" y="81"/>
                </a:cxn>
                <a:cxn ang="0">
                  <a:pos x="48" y="78"/>
                </a:cxn>
                <a:cxn ang="0">
                  <a:pos x="48" y="73"/>
                </a:cxn>
                <a:cxn ang="0">
                  <a:pos x="46" y="70"/>
                </a:cxn>
                <a:cxn ang="0">
                  <a:pos x="45" y="65"/>
                </a:cxn>
                <a:cxn ang="0">
                  <a:pos x="45" y="61"/>
                </a:cxn>
                <a:cxn ang="0">
                  <a:pos x="42" y="58"/>
                </a:cxn>
                <a:cxn ang="0">
                  <a:pos x="40" y="53"/>
                </a:cxn>
                <a:cxn ang="0">
                  <a:pos x="39" y="50"/>
                </a:cxn>
                <a:cxn ang="0">
                  <a:pos x="37" y="47"/>
                </a:cxn>
                <a:cxn ang="0">
                  <a:pos x="34" y="44"/>
                </a:cxn>
                <a:cxn ang="0">
                  <a:pos x="34" y="42"/>
                </a:cxn>
                <a:cxn ang="0">
                  <a:pos x="28" y="37"/>
                </a:cxn>
                <a:cxn ang="0">
                  <a:pos x="22" y="34"/>
                </a:cxn>
                <a:cxn ang="0">
                  <a:pos x="16" y="33"/>
                </a:cxn>
                <a:cxn ang="0">
                  <a:pos x="12" y="33"/>
                </a:cxn>
                <a:cxn ang="0">
                  <a:pos x="7" y="31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54" h="90">
                  <a:moveTo>
                    <a:pt x="6" y="0"/>
                  </a:moveTo>
                  <a:lnTo>
                    <a:pt x="7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5" y="8"/>
                  </a:lnTo>
                  <a:lnTo>
                    <a:pt x="30" y="9"/>
                  </a:lnTo>
                  <a:lnTo>
                    <a:pt x="33" y="11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5" y="20"/>
                  </a:lnTo>
                  <a:lnTo>
                    <a:pt x="48" y="23"/>
                  </a:lnTo>
                  <a:lnTo>
                    <a:pt x="49" y="28"/>
                  </a:lnTo>
                  <a:lnTo>
                    <a:pt x="52" y="33"/>
                  </a:lnTo>
                  <a:lnTo>
                    <a:pt x="52" y="37"/>
                  </a:lnTo>
                  <a:lnTo>
                    <a:pt x="54" y="42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54" y="58"/>
                  </a:lnTo>
                  <a:lnTo>
                    <a:pt x="54" y="62"/>
                  </a:lnTo>
                  <a:lnTo>
                    <a:pt x="54" y="67"/>
                  </a:lnTo>
                  <a:lnTo>
                    <a:pt x="54" y="72"/>
                  </a:lnTo>
                  <a:lnTo>
                    <a:pt x="52" y="75"/>
                  </a:lnTo>
                  <a:lnTo>
                    <a:pt x="52" y="79"/>
                  </a:lnTo>
                  <a:lnTo>
                    <a:pt x="51" y="81"/>
                  </a:lnTo>
                  <a:lnTo>
                    <a:pt x="51" y="86"/>
                  </a:lnTo>
                  <a:lnTo>
                    <a:pt x="51" y="89"/>
                  </a:lnTo>
                  <a:lnTo>
                    <a:pt x="51" y="90"/>
                  </a:lnTo>
                  <a:lnTo>
                    <a:pt x="49" y="89"/>
                  </a:lnTo>
                  <a:lnTo>
                    <a:pt x="49" y="84"/>
                  </a:lnTo>
                  <a:lnTo>
                    <a:pt x="49" y="81"/>
                  </a:lnTo>
                  <a:lnTo>
                    <a:pt x="48" y="78"/>
                  </a:lnTo>
                  <a:lnTo>
                    <a:pt x="48" y="73"/>
                  </a:lnTo>
                  <a:lnTo>
                    <a:pt x="46" y="70"/>
                  </a:lnTo>
                  <a:lnTo>
                    <a:pt x="45" y="65"/>
                  </a:lnTo>
                  <a:lnTo>
                    <a:pt x="45" y="61"/>
                  </a:lnTo>
                  <a:lnTo>
                    <a:pt x="42" y="58"/>
                  </a:lnTo>
                  <a:lnTo>
                    <a:pt x="40" y="53"/>
                  </a:lnTo>
                  <a:lnTo>
                    <a:pt x="39" y="50"/>
                  </a:lnTo>
                  <a:lnTo>
                    <a:pt x="37" y="47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28" y="37"/>
                  </a:lnTo>
                  <a:lnTo>
                    <a:pt x="22" y="3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79" name="Freeform 191"/>
            <p:cNvSpPr>
              <a:spLocks/>
            </p:cNvSpPr>
            <p:nvPr/>
          </p:nvSpPr>
          <p:spPr bwMode="auto">
            <a:xfrm>
              <a:off x="3881" y="2457"/>
              <a:ext cx="4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2" y="41"/>
                </a:cxn>
                <a:cxn ang="0">
                  <a:pos x="3" y="47"/>
                </a:cxn>
                <a:cxn ang="0">
                  <a:pos x="5" y="53"/>
                </a:cxn>
                <a:cxn ang="0">
                  <a:pos x="8" y="61"/>
                </a:cxn>
                <a:cxn ang="0">
                  <a:pos x="11" y="69"/>
                </a:cxn>
                <a:cxn ang="0">
                  <a:pos x="14" y="78"/>
                </a:cxn>
                <a:cxn ang="0">
                  <a:pos x="18" y="85"/>
                </a:cxn>
                <a:cxn ang="0">
                  <a:pos x="21" y="92"/>
                </a:cxn>
                <a:cxn ang="0">
                  <a:pos x="26" y="99"/>
                </a:cxn>
                <a:cxn ang="0">
                  <a:pos x="30" y="107"/>
                </a:cxn>
                <a:cxn ang="0">
                  <a:pos x="35" y="113"/>
                </a:cxn>
                <a:cxn ang="0">
                  <a:pos x="41" y="119"/>
                </a:cxn>
                <a:cxn ang="0">
                  <a:pos x="45" y="124"/>
                </a:cxn>
                <a:cxn ang="0">
                  <a:pos x="50" y="128"/>
                </a:cxn>
                <a:cxn ang="0">
                  <a:pos x="54" y="133"/>
                </a:cxn>
                <a:cxn ang="0">
                  <a:pos x="59" y="136"/>
                </a:cxn>
                <a:cxn ang="0">
                  <a:pos x="62" y="139"/>
                </a:cxn>
                <a:cxn ang="0">
                  <a:pos x="66" y="142"/>
                </a:cxn>
                <a:cxn ang="0">
                  <a:pos x="71" y="146"/>
                </a:cxn>
                <a:cxn ang="0">
                  <a:pos x="74" y="149"/>
                </a:cxn>
                <a:cxn ang="0">
                  <a:pos x="98" y="127"/>
                </a:cxn>
                <a:cxn ang="0">
                  <a:pos x="95" y="125"/>
                </a:cxn>
                <a:cxn ang="0">
                  <a:pos x="90" y="122"/>
                </a:cxn>
                <a:cxn ang="0">
                  <a:pos x="87" y="119"/>
                </a:cxn>
                <a:cxn ang="0">
                  <a:pos x="83" y="117"/>
                </a:cxn>
                <a:cxn ang="0">
                  <a:pos x="78" y="114"/>
                </a:cxn>
                <a:cxn ang="0">
                  <a:pos x="75" y="111"/>
                </a:cxn>
                <a:cxn ang="0">
                  <a:pos x="69" y="107"/>
                </a:cxn>
                <a:cxn ang="0">
                  <a:pos x="65" y="103"/>
                </a:cxn>
                <a:cxn ang="0">
                  <a:pos x="59" y="99"/>
                </a:cxn>
                <a:cxn ang="0">
                  <a:pos x="54" y="96"/>
                </a:cxn>
                <a:cxn ang="0">
                  <a:pos x="50" y="91"/>
                </a:cxn>
                <a:cxn ang="0">
                  <a:pos x="45" y="86"/>
                </a:cxn>
                <a:cxn ang="0">
                  <a:pos x="39" y="82"/>
                </a:cxn>
                <a:cxn ang="0">
                  <a:pos x="36" y="78"/>
                </a:cxn>
                <a:cxn ang="0">
                  <a:pos x="32" y="72"/>
                </a:cxn>
                <a:cxn ang="0">
                  <a:pos x="27" y="66"/>
                </a:cxn>
                <a:cxn ang="0">
                  <a:pos x="24" y="60"/>
                </a:cxn>
                <a:cxn ang="0">
                  <a:pos x="21" y="53"/>
                </a:cxn>
                <a:cxn ang="0">
                  <a:pos x="17" y="47"/>
                </a:cxn>
                <a:cxn ang="0">
                  <a:pos x="14" y="41"/>
                </a:cxn>
                <a:cxn ang="0">
                  <a:pos x="12" y="35"/>
                </a:cxn>
                <a:cxn ang="0">
                  <a:pos x="9" y="28"/>
                </a:cxn>
                <a:cxn ang="0">
                  <a:pos x="8" y="22"/>
                </a:cxn>
                <a:cxn ang="0">
                  <a:pos x="5" y="16"/>
                </a:cxn>
                <a:cxn ang="0">
                  <a:pos x="3" y="11"/>
                </a:cxn>
                <a:cxn ang="0">
                  <a:pos x="3" y="8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8" h="149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3" y="47"/>
                  </a:lnTo>
                  <a:lnTo>
                    <a:pt x="5" y="53"/>
                  </a:lnTo>
                  <a:lnTo>
                    <a:pt x="8" y="61"/>
                  </a:lnTo>
                  <a:lnTo>
                    <a:pt x="11" y="69"/>
                  </a:lnTo>
                  <a:lnTo>
                    <a:pt x="14" y="78"/>
                  </a:lnTo>
                  <a:lnTo>
                    <a:pt x="18" y="85"/>
                  </a:lnTo>
                  <a:lnTo>
                    <a:pt x="21" y="92"/>
                  </a:lnTo>
                  <a:lnTo>
                    <a:pt x="26" y="99"/>
                  </a:lnTo>
                  <a:lnTo>
                    <a:pt x="30" y="107"/>
                  </a:lnTo>
                  <a:lnTo>
                    <a:pt x="35" y="113"/>
                  </a:lnTo>
                  <a:lnTo>
                    <a:pt x="41" y="119"/>
                  </a:lnTo>
                  <a:lnTo>
                    <a:pt x="45" y="124"/>
                  </a:lnTo>
                  <a:lnTo>
                    <a:pt x="50" y="128"/>
                  </a:lnTo>
                  <a:lnTo>
                    <a:pt x="54" y="133"/>
                  </a:lnTo>
                  <a:lnTo>
                    <a:pt x="59" y="136"/>
                  </a:lnTo>
                  <a:lnTo>
                    <a:pt x="62" y="139"/>
                  </a:lnTo>
                  <a:lnTo>
                    <a:pt x="66" y="142"/>
                  </a:lnTo>
                  <a:lnTo>
                    <a:pt x="71" y="146"/>
                  </a:lnTo>
                  <a:lnTo>
                    <a:pt x="74" y="149"/>
                  </a:lnTo>
                  <a:lnTo>
                    <a:pt x="98" y="127"/>
                  </a:lnTo>
                  <a:lnTo>
                    <a:pt x="95" y="125"/>
                  </a:lnTo>
                  <a:lnTo>
                    <a:pt x="90" y="122"/>
                  </a:lnTo>
                  <a:lnTo>
                    <a:pt x="87" y="119"/>
                  </a:lnTo>
                  <a:lnTo>
                    <a:pt x="83" y="117"/>
                  </a:lnTo>
                  <a:lnTo>
                    <a:pt x="78" y="114"/>
                  </a:lnTo>
                  <a:lnTo>
                    <a:pt x="75" y="111"/>
                  </a:lnTo>
                  <a:lnTo>
                    <a:pt x="69" y="107"/>
                  </a:lnTo>
                  <a:lnTo>
                    <a:pt x="65" y="103"/>
                  </a:lnTo>
                  <a:lnTo>
                    <a:pt x="59" y="99"/>
                  </a:lnTo>
                  <a:lnTo>
                    <a:pt x="54" y="96"/>
                  </a:lnTo>
                  <a:lnTo>
                    <a:pt x="50" y="91"/>
                  </a:lnTo>
                  <a:lnTo>
                    <a:pt x="45" y="86"/>
                  </a:lnTo>
                  <a:lnTo>
                    <a:pt x="39" y="82"/>
                  </a:lnTo>
                  <a:lnTo>
                    <a:pt x="36" y="78"/>
                  </a:lnTo>
                  <a:lnTo>
                    <a:pt x="32" y="72"/>
                  </a:lnTo>
                  <a:lnTo>
                    <a:pt x="27" y="66"/>
                  </a:lnTo>
                  <a:lnTo>
                    <a:pt x="24" y="60"/>
                  </a:lnTo>
                  <a:lnTo>
                    <a:pt x="21" y="53"/>
                  </a:lnTo>
                  <a:lnTo>
                    <a:pt x="17" y="47"/>
                  </a:lnTo>
                  <a:lnTo>
                    <a:pt x="14" y="41"/>
                  </a:lnTo>
                  <a:lnTo>
                    <a:pt x="12" y="35"/>
                  </a:lnTo>
                  <a:lnTo>
                    <a:pt x="9" y="28"/>
                  </a:lnTo>
                  <a:lnTo>
                    <a:pt x="8" y="22"/>
                  </a:lnTo>
                  <a:lnTo>
                    <a:pt x="5" y="16"/>
                  </a:lnTo>
                  <a:lnTo>
                    <a:pt x="3" y="11"/>
                  </a:lnTo>
                  <a:lnTo>
                    <a:pt x="3" y="8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80" name="Freeform 192"/>
            <p:cNvSpPr>
              <a:spLocks/>
            </p:cNvSpPr>
            <p:nvPr/>
          </p:nvSpPr>
          <p:spPr bwMode="auto">
            <a:xfrm>
              <a:off x="3914" y="2477"/>
              <a:ext cx="45" cy="59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89" y="0"/>
                </a:cxn>
                <a:cxn ang="0">
                  <a:pos x="87" y="3"/>
                </a:cxn>
                <a:cxn ang="0">
                  <a:pos x="86" y="7"/>
                </a:cxn>
                <a:cxn ang="0">
                  <a:pos x="84" y="10"/>
                </a:cxn>
                <a:cxn ang="0">
                  <a:pos x="81" y="13"/>
                </a:cxn>
                <a:cxn ang="0">
                  <a:pos x="81" y="16"/>
                </a:cxn>
                <a:cxn ang="0">
                  <a:pos x="78" y="19"/>
                </a:cxn>
                <a:cxn ang="0">
                  <a:pos x="75" y="24"/>
                </a:cxn>
                <a:cxn ang="0">
                  <a:pos x="72" y="28"/>
                </a:cxn>
                <a:cxn ang="0">
                  <a:pos x="69" y="33"/>
                </a:cxn>
                <a:cxn ang="0">
                  <a:pos x="66" y="36"/>
                </a:cxn>
                <a:cxn ang="0">
                  <a:pos x="63" y="41"/>
                </a:cxn>
                <a:cxn ang="0">
                  <a:pos x="60" y="46"/>
                </a:cxn>
                <a:cxn ang="0">
                  <a:pos x="56" y="52"/>
                </a:cxn>
                <a:cxn ang="0">
                  <a:pos x="53" y="55"/>
                </a:cxn>
                <a:cxn ang="0">
                  <a:pos x="47" y="61"/>
                </a:cxn>
                <a:cxn ang="0">
                  <a:pos x="42" y="66"/>
                </a:cxn>
                <a:cxn ang="0">
                  <a:pos x="38" y="71"/>
                </a:cxn>
                <a:cxn ang="0">
                  <a:pos x="33" y="74"/>
                </a:cxn>
                <a:cxn ang="0">
                  <a:pos x="29" y="78"/>
                </a:cxn>
                <a:cxn ang="0">
                  <a:pos x="24" y="82"/>
                </a:cxn>
                <a:cxn ang="0">
                  <a:pos x="20" y="86"/>
                </a:cxn>
                <a:cxn ang="0">
                  <a:pos x="15" y="89"/>
                </a:cxn>
                <a:cxn ang="0">
                  <a:pos x="12" y="93"/>
                </a:cxn>
                <a:cxn ang="0">
                  <a:pos x="8" y="94"/>
                </a:cxn>
                <a:cxn ang="0">
                  <a:pos x="5" y="97"/>
                </a:cxn>
                <a:cxn ang="0">
                  <a:pos x="2" y="100"/>
                </a:cxn>
                <a:cxn ang="0">
                  <a:pos x="0" y="102"/>
                </a:cxn>
                <a:cxn ang="0">
                  <a:pos x="23" y="119"/>
                </a:cxn>
                <a:cxn ang="0">
                  <a:pos x="24" y="118"/>
                </a:cxn>
                <a:cxn ang="0">
                  <a:pos x="27" y="114"/>
                </a:cxn>
                <a:cxn ang="0">
                  <a:pos x="30" y="113"/>
                </a:cxn>
                <a:cxn ang="0">
                  <a:pos x="33" y="110"/>
                </a:cxn>
                <a:cxn ang="0">
                  <a:pos x="38" y="107"/>
                </a:cxn>
                <a:cxn ang="0">
                  <a:pos x="41" y="103"/>
                </a:cxn>
                <a:cxn ang="0">
                  <a:pos x="45" y="99"/>
                </a:cxn>
                <a:cxn ang="0">
                  <a:pos x="48" y="96"/>
                </a:cxn>
                <a:cxn ang="0">
                  <a:pos x="53" y="91"/>
                </a:cxn>
                <a:cxn ang="0">
                  <a:pos x="57" y="86"/>
                </a:cxn>
                <a:cxn ang="0">
                  <a:pos x="62" y="80"/>
                </a:cxn>
                <a:cxn ang="0">
                  <a:pos x="66" y="75"/>
                </a:cxn>
                <a:cxn ang="0">
                  <a:pos x="69" y="69"/>
                </a:cxn>
                <a:cxn ang="0">
                  <a:pos x="74" y="64"/>
                </a:cxn>
                <a:cxn ang="0">
                  <a:pos x="77" y="58"/>
                </a:cxn>
                <a:cxn ang="0">
                  <a:pos x="80" y="52"/>
                </a:cxn>
                <a:cxn ang="0">
                  <a:pos x="81" y="46"/>
                </a:cxn>
                <a:cxn ang="0">
                  <a:pos x="83" y="39"/>
                </a:cxn>
                <a:cxn ang="0">
                  <a:pos x="84" y="33"/>
                </a:cxn>
                <a:cxn ang="0">
                  <a:pos x="86" y="28"/>
                </a:cxn>
                <a:cxn ang="0">
                  <a:pos x="87" y="24"/>
                </a:cxn>
                <a:cxn ang="0">
                  <a:pos x="89" y="19"/>
                </a:cxn>
                <a:cxn ang="0">
                  <a:pos x="89" y="14"/>
                </a:cxn>
                <a:cxn ang="0">
                  <a:pos x="89" y="11"/>
                </a:cxn>
                <a:cxn ang="0">
                  <a:pos x="89" y="7"/>
                </a:cxn>
                <a:cxn ang="0">
                  <a:pos x="89" y="5"/>
                </a:cxn>
                <a:cxn ang="0">
                  <a:pos x="89" y="0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90" h="119">
                  <a:moveTo>
                    <a:pt x="90" y="0"/>
                  </a:moveTo>
                  <a:lnTo>
                    <a:pt x="89" y="0"/>
                  </a:lnTo>
                  <a:lnTo>
                    <a:pt x="87" y="3"/>
                  </a:lnTo>
                  <a:lnTo>
                    <a:pt x="86" y="7"/>
                  </a:lnTo>
                  <a:lnTo>
                    <a:pt x="84" y="10"/>
                  </a:lnTo>
                  <a:lnTo>
                    <a:pt x="81" y="13"/>
                  </a:lnTo>
                  <a:lnTo>
                    <a:pt x="81" y="16"/>
                  </a:lnTo>
                  <a:lnTo>
                    <a:pt x="78" y="19"/>
                  </a:lnTo>
                  <a:lnTo>
                    <a:pt x="75" y="24"/>
                  </a:lnTo>
                  <a:lnTo>
                    <a:pt x="72" y="28"/>
                  </a:lnTo>
                  <a:lnTo>
                    <a:pt x="69" y="33"/>
                  </a:lnTo>
                  <a:lnTo>
                    <a:pt x="66" y="36"/>
                  </a:lnTo>
                  <a:lnTo>
                    <a:pt x="63" y="41"/>
                  </a:lnTo>
                  <a:lnTo>
                    <a:pt x="60" y="46"/>
                  </a:lnTo>
                  <a:lnTo>
                    <a:pt x="56" y="52"/>
                  </a:lnTo>
                  <a:lnTo>
                    <a:pt x="53" y="55"/>
                  </a:lnTo>
                  <a:lnTo>
                    <a:pt x="47" y="61"/>
                  </a:lnTo>
                  <a:lnTo>
                    <a:pt x="42" y="66"/>
                  </a:lnTo>
                  <a:lnTo>
                    <a:pt x="38" y="71"/>
                  </a:lnTo>
                  <a:lnTo>
                    <a:pt x="33" y="74"/>
                  </a:lnTo>
                  <a:lnTo>
                    <a:pt x="29" y="78"/>
                  </a:lnTo>
                  <a:lnTo>
                    <a:pt x="24" y="82"/>
                  </a:lnTo>
                  <a:lnTo>
                    <a:pt x="20" y="86"/>
                  </a:lnTo>
                  <a:lnTo>
                    <a:pt x="15" y="89"/>
                  </a:lnTo>
                  <a:lnTo>
                    <a:pt x="12" y="93"/>
                  </a:lnTo>
                  <a:lnTo>
                    <a:pt x="8" y="94"/>
                  </a:lnTo>
                  <a:lnTo>
                    <a:pt x="5" y="97"/>
                  </a:lnTo>
                  <a:lnTo>
                    <a:pt x="2" y="100"/>
                  </a:lnTo>
                  <a:lnTo>
                    <a:pt x="0" y="102"/>
                  </a:lnTo>
                  <a:lnTo>
                    <a:pt x="23" y="119"/>
                  </a:lnTo>
                  <a:lnTo>
                    <a:pt x="24" y="118"/>
                  </a:lnTo>
                  <a:lnTo>
                    <a:pt x="27" y="114"/>
                  </a:lnTo>
                  <a:lnTo>
                    <a:pt x="30" y="113"/>
                  </a:lnTo>
                  <a:lnTo>
                    <a:pt x="33" y="110"/>
                  </a:lnTo>
                  <a:lnTo>
                    <a:pt x="38" y="107"/>
                  </a:lnTo>
                  <a:lnTo>
                    <a:pt x="41" y="103"/>
                  </a:lnTo>
                  <a:lnTo>
                    <a:pt x="45" y="99"/>
                  </a:lnTo>
                  <a:lnTo>
                    <a:pt x="48" y="96"/>
                  </a:lnTo>
                  <a:lnTo>
                    <a:pt x="53" y="91"/>
                  </a:lnTo>
                  <a:lnTo>
                    <a:pt x="57" y="86"/>
                  </a:lnTo>
                  <a:lnTo>
                    <a:pt x="62" y="80"/>
                  </a:lnTo>
                  <a:lnTo>
                    <a:pt x="66" y="75"/>
                  </a:lnTo>
                  <a:lnTo>
                    <a:pt x="69" y="69"/>
                  </a:lnTo>
                  <a:lnTo>
                    <a:pt x="74" y="64"/>
                  </a:lnTo>
                  <a:lnTo>
                    <a:pt x="77" y="58"/>
                  </a:lnTo>
                  <a:lnTo>
                    <a:pt x="80" y="52"/>
                  </a:lnTo>
                  <a:lnTo>
                    <a:pt x="81" y="46"/>
                  </a:lnTo>
                  <a:lnTo>
                    <a:pt x="83" y="39"/>
                  </a:lnTo>
                  <a:lnTo>
                    <a:pt x="84" y="33"/>
                  </a:lnTo>
                  <a:lnTo>
                    <a:pt x="86" y="28"/>
                  </a:lnTo>
                  <a:lnTo>
                    <a:pt x="87" y="24"/>
                  </a:lnTo>
                  <a:lnTo>
                    <a:pt x="89" y="19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7"/>
                  </a:lnTo>
                  <a:lnTo>
                    <a:pt x="89" y="5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81" name="Freeform 193"/>
            <p:cNvSpPr>
              <a:spLocks/>
            </p:cNvSpPr>
            <p:nvPr/>
          </p:nvSpPr>
          <p:spPr bwMode="auto">
            <a:xfrm>
              <a:off x="3827" y="2496"/>
              <a:ext cx="66" cy="69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6" y="0"/>
                </a:cxn>
                <a:cxn ang="0">
                  <a:pos x="111" y="4"/>
                </a:cxn>
                <a:cxn ang="0">
                  <a:pos x="108" y="5"/>
                </a:cxn>
                <a:cxn ang="0">
                  <a:pos x="107" y="7"/>
                </a:cxn>
                <a:cxn ang="0">
                  <a:pos x="102" y="10"/>
                </a:cxn>
                <a:cxn ang="0">
                  <a:pos x="98" y="13"/>
                </a:cxn>
                <a:cxn ang="0">
                  <a:pos x="93" y="16"/>
                </a:cxn>
                <a:cxn ang="0">
                  <a:pos x="89" y="19"/>
                </a:cxn>
                <a:cxn ang="0">
                  <a:pos x="83" y="22"/>
                </a:cxn>
                <a:cxn ang="0">
                  <a:pos x="78" y="27"/>
                </a:cxn>
                <a:cxn ang="0">
                  <a:pos x="72" y="32"/>
                </a:cxn>
                <a:cxn ang="0">
                  <a:pos x="66" y="38"/>
                </a:cxn>
                <a:cxn ang="0">
                  <a:pos x="60" y="44"/>
                </a:cxn>
                <a:cxn ang="0">
                  <a:pos x="54" y="52"/>
                </a:cxn>
                <a:cxn ang="0">
                  <a:pos x="47" y="58"/>
                </a:cxn>
                <a:cxn ang="0">
                  <a:pos x="42" y="64"/>
                </a:cxn>
                <a:cxn ang="0">
                  <a:pos x="36" y="71"/>
                </a:cxn>
                <a:cxn ang="0">
                  <a:pos x="32" y="79"/>
                </a:cxn>
                <a:cxn ang="0">
                  <a:pos x="26" y="86"/>
                </a:cxn>
                <a:cxn ang="0">
                  <a:pos x="21" y="93"/>
                </a:cxn>
                <a:cxn ang="0">
                  <a:pos x="18" y="100"/>
                </a:cxn>
                <a:cxn ang="0">
                  <a:pos x="14" y="107"/>
                </a:cxn>
                <a:cxn ang="0">
                  <a:pos x="11" y="113"/>
                </a:cxn>
                <a:cxn ang="0">
                  <a:pos x="8" y="119"/>
                </a:cxn>
                <a:cxn ang="0">
                  <a:pos x="5" y="124"/>
                </a:cxn>
                <a:cxn ang="0">
                  <a:pos x="3" y="129"/>
                </a:cxn>
                <a:cxn ang="0">
                  <a:pos x="2" y="132"/>
                </a:cxn>
                <a:cxn ang="0">
                  <a:pos x="2" y="135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0" y="136"/>
                </a:cxn>
                <a:cxn ang="0">
                  <a:pos x="3" y="135"/>
                </a:cxn>
                <a:cxn ang="0">
                  <a:pos x="5" y="132"/>
                </a:cxn>
                <a:cxn ang="0">
                  <a:pos x="9" y="129"/>
                </a:cxn>
                <a:cxn ang="0">
                  <a:pos x="14" y="124"/>
                </a:cxn>
                <a:cxn ang="0">
                  <a:pos x="18" y="119"/>
                </a:cxn>
                <a:cxn ang="0">
                  <a:pos x="24" y="113"/>
                </a:cxn>
                <a:cxn ang="0">
                  <a:pos x="32" y="107"/>
                </a:cxn>
                <a:cxn ang="0">
                  <a:pos x="38" y="100"/>
                </a:cxn>
                <a:cxn ang="0">
                  <a:pos x="44" y="94"/>
                </a:cxn>
                <a:cxn ang="0">
                  <a:pos x="50" y="88"/>
                </a:cxn>
                <a:cxn ang="0">
                  <a:pos x="57" y="82"/>
                </a:cxn>
                <a:cxn ang="0">
                  <a:pos x="63" y="75"/>
                </a:cxn>
                <a:cxn ang="0">
                  <a:pos x="69" y="71"/>
                </a:cxn>
                <a:cxn ang="0">
                  <a:pos x="74" y="66"/>
                </a:cxn>
                <a:cxn ang="0">
                  <a:pos x="80" y="63"/>
                </a:cxn>
                <a:cxn ang="0">
                  <a:pos x="83" y="58"/>
                </a:cxn>
                <a:cxn ang="0">
                  <a:pos x="87" y="54"/>
                </a:cxn>
                <a:cxn ang="0">
                  <a:pos x="93" y="50"/>
                </a:cxn>
                <a:cxn ang="0">
                  <a:pos x="98" y="49"/>
                </a:cxn>
                <a:cxn ang="0">
                  <a:pos x="102" y="44"/>
                </a:cxn>
                <a:cxn ang="0">
                  <a:pos x="107" y="43"/>
                </a:cxn>
                <a:cxn ang="0">
                  <a:pos x="110" y="39"/>
                </a:cxn>
                <a:cxn ang="0">
                  <a:pos x="114" y="38"/>
                </a:cxn>
                <a:cxn ang="0">
                  <a:pos x="117" y="35"/>
                </a:cxn>
                <a:cxn ang="0">
                  <a:pos x="122" y="33"/>
                </a:cxn>
                <a:cxn ang="0">
                  <a:pos x="125" y="32"/>
                </a:cxn>
                <a:cxn ang="0">
                  <a:pos x="128" y="30"/>
                </a:cxn>
                <a:cxn ang="0">
                  <a:pos x="131" y="29"/>
                </a:cxn>
                <a:cxn ang="0">
                  <a:pos x="132" y="29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32" h="138">
                  <a:moveTo>
                    <a:pt x="117" y="0"/>
                  </a:moveTo>
                  <a:lnTo>
                    <a:pt x="116" y="0"/>
                  </a:lnTo>
                  <a:lnTo>
                    <a:pt x="111" y="4"/>
                  </a:lnTo>
                  <a:lnTo>
                    <a:pt x="108" y="5"/>
                  </a:lnTo>
                  <a:lnTo>
                    <a:pt x="107" y="7"/>
                  </a:lnTo>
                  <a:lnTo>
                    <a:pt x="102" y="10"/>
                  </a:lnTo>
                  <a:lnTo>
                    <a:pt x="98" y="13"/>
                  </a:lnTo>
                  <a:lnTo>
                    <a:pt x="93" y="16"/>
                  </a:lnTo>
                  <a:lnTo>
                    <a:pt x="89" y="19"/>
                  </a:lnTo>
                  <a:lnTo>
                    <a:pt x="83" y="22"/>
                  </a:lnTo>
                  <a:lnTo>
                    <a:pt x="78" y="27"/>
                  </a:lnTo>
                  <a:lnTo>
                    <a:pt x="72" y="32"/>
                  </a:lnTo>
                  <a:lnTo>
                    <a:pt x="66" y="38"/>
                  </a:lnTo>
                  <a:lnTo>
                    <a:pt x="60" y="44"/>
                  </a:lnTo>
                  <a:lnTo>
                    <a:pt x="54" y="52"/>
                  </a:lnTo>
                  <a:lnTo>
                    <a:pt x="47" y="58"/>
                  </a:lnTo>
                  <a:lnTo>
                    <a:pt x="42" y="64"/>
                  </a:lnTo>
                  <a:lnTo>
                    <a:pt x="36" y="71"/>
                  </a:lnTo>
                  <a:lnTo>
                    <a:pt x="32" y="79"/>
                  </a:lnTo>
                  <a:lnTo>
                    <a:pt x="26" y="86"/>
                  </a:lnTo>
                  <a:lnTo>
                    <a:pt x="21" y="93"/>
                  </a:lnTo>
                  <a:lnTo>
                    <a:pt x="18" y="100"/>
                  </a:lnTo>
                  <a:lnTo>
                    <a:pt x="14" y="107"/>
                  </a:lnTo>
                  <a:lnTo>
                    <a:pt x="11" y="113"/>
                  </a:lnTo>
                  <a:lnTo>
                    <a:pt x="8" y="119"/>
                  </a:lnTo>
                  <a:lnTo>
                    <a:pt x="5" y="124"/>
                  </a:lnTo>
                  <a:lnTo>
                    <a:pt x="3" y="129"/>
                  </a:lnTo>
                  <a:lnTo>
                    <a:pt x="2" y="132"/>
                  </a:lnTo>
                  <a:lnTo>
                    <a:pt x="2" y="135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3" y="135"/>
                  </a:lnTo>
                  <a:lnTo>
                    <a:pt x="5" y="132"/>
                  </a:lnTo>
                  <a:lnTo>
                    <a:pt x="9" y="129"/>
                  </a:lnTo>
                  <a:lnTo>
                    <a:pt x="14" y="124"/>
                  </a:lnTo>
                  <a:lnTo>
                    <a:pt x="18" y="119"/>
                  </a:lnTo>
                  <a:lnTo>
                    <a:pt x="24" y="113"/>
                  </a:lnTo>
                  <a:lnTo>
                    <a:pt x="32" y="107"/>
                  </a:lnTo>
                  <a:lnTo>
                    <a:pt x="38" y="100"/>
                  </a:lnTo>
                  <a:lnTo>
                    <a:pt x="44" y="94"/>
                  </a:lnTo>
                  <a:lnTo>
                    <a:pt x="50" y="88"/>
                  </a:lnTo>
                  <a:lnTo>
                    <a:pt x="57" y="82"/>
                  </a:lnTo>
                  <a:lnTo>
                    <a:pt x="63" y="75"/>
                  </a:lnTo>
                  <a:lnTo>
                    <a:pt x="69" y="71"/>
                  </a:lnTo>
                  <a:lnTo>
                    <a:pt x="74" y="66"/>
                  </a:lnTo>
                  <a:lnTo>
                    <a:pt x="80" y="63"/>
                  </a:lnTo>
                  <a:lnTo>
                    <a:pt x="83" y="58"/>
                  </a:lnTo>
                  <a:lnTo>
                    <a:pt x="87" y="54"/>
                  </a:lnTo>
                  <a:lnTo>
                    <a:pt x="93" y="50"/>
                  </a:lnTo>
                  <a:lnTo>
                    <a:pt x="98" y="49"/>
                  </a:lnTo>
                  <a:lnTo>
                    <a:pt x="102" y="44"/>
                  </a:lnTo>
                  <a:lnTo>
                    <a:pt x="107" y="43"/>
                  </a:lnTo>
                  <a:lnTo>
                    <a:pt x="110" y="39"/>
                  </a:lnTo>
                  <a:lnTo>
                    <a:pt x="114" y="38"/>
                  </a:lnTo>
                  <a:lnTo>
                    <a:pt x="117" y="35"/>
                  </a:lnTo>
                  <a:lnTo>
                    <a:pt x="122" y="33"/>
                  </a:lnTo>
                  <a:lnTo>
                    <a:pt x="125" y="32"/>
                  </a:lnTo>
                  <a:lnTo>
                    <a:pt x="128" y="30"/>
                  </a:lnTo>
                  <a:lnTo>
                    <a:pt x="131" y="29"/>
                  </a:lnTo>
                  <a:lnTo>
                    <a:pt x="132" y="29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82" name="Freeform 194"/>
            <p:cNvSpPr>
              <a:spLocks/>
            </p:cNvSpPr>
            <p:nvPr/>
          </p:nvSpPr>
          <p:spPr bwMode="auto">
            <a:xfrm>
              <a:off x="3947" y="2500"/>
              <a:ext cx="53" cy="4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11" y="5"/>
                </a:cxn>
                <a:cxn ang="0">
                  <a:pos x="14" y="6"/>
                </a:cxn>
                <a:cxn ang="0">
                  <a:pos x="18" y="8"/>
                </a:cxn>
                <a:cxn ang="0">
                  <a:pos x="23" y="11"/>
                </a:cxn>
                <a:cxn ang="0">
                  <a:pos x="27" y="14"/>
                </a:cxn>
                <a:cxn ang="0">
                  <a:pos x="32" y="17"/>
                </a:cxn>
                <a:cxn ang="0">
                  <a:pos x="36" y="21"/>
                </a:cxn>
                <a:cxn ang="0">
                  <a:pos x="42" y="25"/>
                </a:cxn>
                <a:cxn ang="0">
                  <a:pos x="46" y="30"/>
                </a:cxn>
                <a:cxn ang="0">
                  <a:pos x="51" y="35"/>
                </a:cxn>
                <a:cxn ang="0">
                  <a:pos x="55" y="39"/>
                </a:cxn>
                <a:cxn ang="0">
                  <a:pos x="60" y="46"/>
                </a:cxn>
                <a:cxn ang="0">
                  <a:pos x="61" y="50"/>
                </a:cxn>
                <a:cxn ang="0">
                  <a:pos x="64" y="56"/>
                </a:cxn>
                <a:cxn ang="0">
                  <a:pos x="67" y="60"/>
                </a:cxn>
                <a:cxn ang="0">
                  <a:pos x="69" y="66"/>
                </a:cxn>
                <a:cxn ang="0">
                  <a:pos x="70" y="71"/>
                </a:cxn>
                <a:cxn ang="0">
                  <a:pos x="73" y="74"/>
                </a:cxn>
                <a:cxn ang="0">
                  <a:pos x="75" y="78"/>
                </a:cxn>
                <a:cxn ang="0">
                  <a:pos x="76" y="81"/>
                </a:cxn>
                <a:cxn ang="0">
                  <a:pos x="78" y="88"/>
                </a:cxn>
                <a:cxn ang="0">
                  <a:pos x="79" y="92"/>
                </a:cxn>
                <a:cxn ang="0">
                  <a:pos x="79" y="96"/>
                </a:cxn>
                <a:cxn ang="0">
                  <a:pos x="79" y="97"/>
                </a:cxn>
                <a:cxn ang="0">
                  <a:pos x="106" y="77"/>
                </a:cxn>
                <a:cxn ang="0">
                  <a:pos x="105" y="75"/>
                </a:cxn>
                <a:cxn ang="0">
                  <a:pos x="105" y="72"/>
                </a:cxn>
                <a:cxn ang="0">
                  <a:pos x="103" y="67"/>
                </a:cxn>
                <a:cxn ang="0">
                  <a:pos x="100" y="61"/>
                </a:cxn>
                <a:cxn ang="0">
                  <a:pos x="99" y="58"/>
                </a:cxn>
                <a:cxn ang="0">
                  <a:pos x="96" y="53"/>
                </a:cxn>
                <a:cxn ang="0">
                  <a:pos x="93" y="50"/>
                </a:cxn>
                <a:cxn ang="0">
                  <a:pos x="90" y="46"/>
                </a:cxn>
                <a:cxn ang="0">
                  <a:pos x="85" y="41"/>
                </a:cxn>
                <a:cxn ang="0">
                  <a:pos x="81" y="35"/>
                </a:cxn>
                <a:cxn ang="0">
                  <a:pos x="75" y="30"/>
                </a:cxn>
                <a:cxn ang="0">
                  <a:pos x="70" y="24"/>
                </a:cxn>
                <a:cxn ang="0">
                  <a:pos x="63" y="19"/>
                </a:cxn>
                <a:cxn ang="0">
                  <a:pos x="57" y="14"/>
                </a:cxn>
                <a:cxn ang="0">
                  <a:pos x="51" y="10"/>
                </a:cxn>
                <a:cxn ang="0">
                  <a:pos x="45" y="8"/>
                </a:cxn>
                <a:cxn ang="0">
                  <a:pos x="39" y="5"/>
                </a:cxn>
                <a:cxn ang="0">
                  <a:pos x="33" y="3"/>
                </a:cxn>
                <a:cxn ang="0">
                  <a:pos x="27" y="2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6" h="97">
                  <a:moveTo>
                    <a:pt x="0" y="2"/>
                  </a:moveTo>
                  <a:lnTo>
                    <a:pt x="2" y="2"/>
                  </a:lnTo>
                  <a:lnTo>
                    <a:pt x="6" y="3"/>
                  </a:lnTo>
                  <a:lnTo>
                    <a:pt x="11" y="5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3" y="11"/>
                  </a:lnTo>
                  <a:lnTo>
                    <a:pt x="27" y="14"/>
                  </a:lnTo>
                  <a:lnTo>
                    <a:pt x="32" y="17"/>
                  </a:lnTo>
                  <a:lnTo>
                    <a:pt x="36" y="21"/>
                  </a:lnTo>
                  <a:lnTo>
                    <a:pt x="42" y="25"/>
                  </a:lnTo>
                  <a:lnTo>
                    <a:pt x="46" y="30"/>
                  </a:lnTo>
                  <a:lnTo>
                    <a:pt x="51" y="35"/>
                  </a:lnTo>
                  <a:lnTo>
                    <a:pt x="55" y="39"/>
                  </a:lnTo>
                  <a:lnTo>
                    <a:pt x="60" y="46"/>
                  </a:lnTo>
                  <a:lnTo>
                    <a:pt x="61" y="50"/>
                  </a:lnTo>
                  <a:lnTo>
                    <a:pt x="64" y="56"/>
                  </a:lnTo>
                  <a:lnTo>
                    <a:pt x="67" y="60"/>
                  </a:lnTo>
                  <a:lnTo>
                    <a:pt x="69" y="66"/>
                  </a:lnTo>
                  <a:lnTo>
                    <a:pt x="70" y="71"/>
                  </a:lnTo>
                  <a:lnTo>
                    <a:pt x="73" y="74"/>
                  </a:lnTo>
                  <a:lnTo>
                    <a:pt x="75" y="78"/>
                  </a:lnTo>
                  <a:lnTo>
                    <a:pt x="76" y="81"/>
                  </a:lnTo>
                  <a:lnTo>
                    <a:pt x="78" y="88"/>
                  </a:lnTo>
                  <a:lnTo>
                    <a:pt x="79" y="92"/>
                  </a:lnTo>
                  <a:lnTo>
                    <a:pt x="79" y="96"/>
                  </a:lnTo>
                  <a:lnTo>
                    <a:pt x="79" y="97"/>
                  </a:lnTo>
                  <a:lnTo>
                    <a:pt x="106" y="77"/>
                  </a:lnTo>
                  <a:lnTo>
                    <a:pt x="105" y="75"/>
                  </a:lnTo>
                  <a:lnTo>
                    <a:pt x="105" y="72"/>
                  </a:lnTo>
                  <a:lnTo>
                    <a:pt x="103" y="67"/>
                  </a:lnTo>
                  <a:lnTo>
                    <a:pt x="100" y="61"/>
                  </a:lnTo>
                  <a:lnTo>
                    <a:pt x="99" y="58"/>
                  </a:lnTo>
                  <a:lnTo>
                    <a:pt x="96" y="53"/>
                  </a:lnTo>
                  <a:lnTo>
                    <a:pt x="93" y="50"/>
                  </a:lnTo>
                  <a:lnTo>
                    <a:pt x="90" y="46"/>
                  </a:lnTo>
                  <a:lnTo>
                    <a:pt x="85" y="41"/>
                  </a:lnTo>
                  <a:lnTo>
                    <a:pt x="81" y="35"/>
                  </a:lnTo>
                  <a:lnTo>
                    <a:pt x="75" y="30"/>
                  </a:lnTo>
                  <a:lnTo>
                    <a:pt x="70" y="24"/>
                  </a:lnTo>
                  <a:lnTo>
                    <a:pt x="63" y="19"/>
                  </a:lnTo>
                  <a:lnTo>
                    <a:pt x="57" y="14"/>
                  </a:lnTo>
                  <a:lnTo>
                    <a:pt x="51" y="10"/>
                  </a:lnTo>
                  <a:lnTo>
                    <a:pt x="45" y="8"/>
                  </a:lnTo>
                  <a:lnTo>
                    <a:pt x="39" y="5"/>
                  </a:lnTo>
                  <a:lnTo>
                    <a:pt x="33" y="3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83" name="Freeform 195"/>
            <p:cNvSpPr>
              <a:spLocks/>
            </p:cNvSpPr>
            <p:nvPr/>
          </p:nvSpPr>
          <p:spPr bwMode="auto">
            <a:xfrm>
              <a:off x="3830" y="2556"/>
              <a:ext cx="44" cy="7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21" y="25"/>
                </a:cxn>
                <a:cxn ang="0">
                  <a:pos x="29" y="33"/>
                </a:cxn>
                <a:cxn ang="0">
                  <a:pos x="38" y="41"/>
                </a:cxn>
                <a:cxn ang="0">
                  <a:pos x="47" y="50"/>
                </a:cxn>
                <a:cxn ang="0">
                  <a:pos x="56" y="60"/>
                </a:cxn>
                <a:cxn ang="0">
                  <a:pos x="60" y="69"/>
                </a:cxn>
                <a:cxn ang="0">
                  <a:pos x="62" y="78"/>
                </a:cxn>
                <a:cxn ang="0">
                  <a:pos x="57" y="91"/>
                </a:cxn>
                <a:cxn ang="0">
                  <a:pos x="50" y="103"/>
                </a:cxn>
                <a:cxn ang="0">
                  <a:pos x="38" y="117"/>
                </a:cxn>
                <a:cxn ang="0">
                  <a:pos x="26" y="131"/>
                </a:cxn>
                <a:cxn ang="0">
                  <a:pos x="15" y="142"/>
                </a:cxn>
                <a:cxn ang="0">
                  <a:pos x="6" y="152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8" y="153"/>
                </a:cxn>
                <a:cxn ang="0">
                  <a:pos x="20" y="147"/>
                </a:cxn>
                <a:cxn ang="0">
                  <a:pos x="36" y="136"/>
                </a:cxn>
                <a:cxn ang="0">
                  <a:pos x="53" y="125"/>
                </a:cxn>
                <a:cxn ang="0">
                  <a:pos x="69" y="111"/>
                </a:cxn>
                <a:cxn ang="0">
                  <a:pos x="81" y="97"/>
                </a:cxn>
                <a:cxn ang="0">
                  <a:pos x="87" y="81"/>
                </a:cxn>
                <a:cxn ang="0">
                  <a:pos x="86" y="66"/>
                </a:cxn>
                <a:cxn ang="0">
                  <a:pos x="80" y="50"/>
                </a:cxn>
                <a:cxn ang="0">
                  <a:pos x="72" y="36"/>
                </a:cxn>
                <a:cxn ang="0">
                  <a:pos x="62" y="25"/>
                </a:cxn>
                <a:cxn ang="0">
                  <a:pos x="53" y="14"/>
                </a:cxn>
                <a:cxn ang="0">
                  <a:pos x="44" y="6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11" y="19"/>
                </a:cxn>
              </a:cxnLst>
              <a:rect l="0" t="0" r="r" b="b"/>
              <a:pathLst>
                <a:path w="87" h="158">
                  <a:moveTo>
                    <a:pt x="11" y="19"/>
                  </a:moveTo>
                  <a:lnTo>
                    <a:pt x="12" y="19"/>
                  </a:lnTo>
                  <a:lnTo>
                    <a:pt x="17" y="24"/>
                  </a:lnTo>
                  <a:lnTo>
                    <a:pt x="21" y="25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5" y="38"/>
                  </a:lnTo>
                  <a:lnTo>
                    <a:pt x="38" y="41"/>
                  </a:lnTo>
                  <a:lnTo>
                    <a:pt x="42" y="46"/>
                  </a:lnTo>
                  <a:lnTo>
                    <a:pt x="47" y="50"/>
                  </a:lnTo>
                  <a:lnTo>
                    <a:pt x="51" y="55"/>
                  </a:lnTo>
                  <a:lnTo>
                    <a:pt x="56" y="60"/>
                  </a:lnTo>
                  <a:lnTo>
                    <a:pt x="59" y="64"/>
                  </a:lnTo>
                  <a:lnTo>
                    <a:pt x="60" y="69"/>
                  </a:lnTo>
                  <a:lnTo>
                    <a:pt x="62" y="74"/>
                  </a:lnTo>
                  <a:lnTo>
                    <a:pt x="62" y="78"/>
                  </a:lnTo>
                  <a:lnTo>
                    <a:pt x="62" y="85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50" y="103"/>
                  </a:lnTo>
                  <a:lnTo>
                    <a:pt x="44" y="111"/>
                  </a:lnTo>
                  <a:lnTo>
                    <a:pt x="38" y="117"/>
                  </a:lnTo>
                  <a:lnTo>
                    <a:pt x="33" y="125"/>
                  </a:lnTo>
                  <a:lnTo>
                    <a:pt x="26" y="131"/>
                  </a:lnTo>
                  <a:lnTo>
                    <a:pt x="21" y="136"/>
                  </a:lnTo>
                  <a:lnTo>
                    <a:pt x="15" y="142"/>
                  </a:lnTo>
                  <a:lnTo>
                    <a:pt x="11" y="147"/>
                  </a:lnTo>
                  <a:lnTo>
                    <a:pt x="6" y="152"/>
                  </a:lnTo>
                  <a:lnTo>
                    <a:pt x="2" y="155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3" y="156"/>
                  </a:lnTo>
                  <a:lnTo>
                    <a:pt x="8" y="153"/>
                  </a:lnTo>
                  <a:lnTo>
                    <a:pt x="14" y="150"/>
                  </a:lnTo>
                  <a:lnTo>
                    <a:pt x="20" y="147"/>
                  </a:lnTo>
                  <a:lnTo>
                    <a:pt x="29" y="142"/>
                  </a:lnTo>
                  <a:lnTo>
                    <a:pt x="36" y="136"/>
                  </a:lnTo>
                  <a:lnTo>
                    <a:pt x="45" y="131"/>
                  </a:lnTo>
                  <a:lnTo>
                    <a:pt x="53" y="125"/>
                  </a:lnTo>
                  <a:lnTo>
                    <a:pt x="62" y="119"/>
                  </a:lnTo>
                  <a:lnTo>
                    <a:pt x="69" y="111"/>
                  </a:lnTo>
                  <a:lnTo>
                    <a:pt x="77" y="105"/>
                  </a:lnTo>
                  <a:lnTo>
                    <a:pt x="81" y="97"/>
                  </a:lnTo>
                  <a:lnTo>
                    <a:pt x="86" y="89"/>
                  </a:lnTo>
                  <a:lnTo>
                    <a:pt x="87" y="81"/>
                  </a:lnTo>
                  <a:lnTo>
                    <a:pt x="87" y="74"/>
                  </a:lnTo>
                  <a:lnTo>
                    <a:pt x="86" y="66"/>
                  </a:lnTo>
                  <a:lnTo>
                    <a:pt x="83" y="58"/>
                  </a:lnTo>
                  <a:lnTo>
                    <a:pt x="80" y="50"/>
                  </a:lnTo>
                  <a:lnTo>
                    <a:pt x="77" y="44"/>
                  </a:lnTo>
                  <a:lnTo>
                    <a:pt x="72" y="36"/>
                  </a:lnTo>
                  <a:lnTo>
                    <a:pt x="66" y="31"/>
                  </a:lnTo>
                  <a:lnTo>
                    <a:pt x="62" y="25"/>
                  </a:lnTo>
                  <a:lnTo>
                    <a:pt x="57" y="21"/>
                  </a:lnTo>
                  <a:lnTo>
                    <a:pt x="53" y="14"/>
                  </a:lnTo>
                  <a:lnTo>
                    <a:pt x="48" y="11"/>
                  </a:lnTo>
                  <a:lnTo>
                    <a:pt x="44" y="6"/>
                  </a:lnTo>
                  <a:lnTo>
                    <a:pt x="41" y="5"/>
                  </a:lnTo>
                  <a:lnTo>
                    <a:pt x="36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11" y="19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84" name="Freeform 196"/>
            <p:cNvSpPr>
              <a:spLocks/>
            </p:cNvSpPr>
            <p:nvPr/>
          </p:nvSpPr>
          <p:spPr bwMode="auto">
            <a:xfrm>
              <a:off x="3830" y="2625"/>
              <a:ext cx="103" cy="101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11" y="24"/>
                </a:cxn>
                <a:cxn ang="0">
                  <a:pos x="23" y="30"/>
                </a:cxn>
                <a:cxn ang="0">
                  <a:pos x="38" y="36"/>
                </a:cxn>
                <a:cxn ang="0">
                  <a:pos x="54" y="46"/>
                </a:cxn>
                <a:cxn ang="0">
                  <a:pos x="72" y="55"/>
                </a:cxn>
                <a:cxn ang="0">
                  <a:pos x="90" y="67"/>
                </a:cxn>
                <a:cxn ang="0">
                  <a:pos x="107" y="80"/>
                </a:cxn>
                <a:cxn ang="0">
                  <a:pos x="123" y="94"/>
                </a:cxn>
                <a:cxn ang="0">
                  <a:pos x="140" y="113"/>
                </a:cxn>
                <a:cxn ang="0">
                  <a:pos x="156" y="133"/>
                </a:cxn>
                <a:cxn ang="0">
                  <a:pos x="171" y="153"/>
                </a:cxn>
                <a:cxn ang="0">
                  <a:pos x="185" y="171"/>
                </a:cxn>
                <a:cxn ang="0">
                  <a:pos x="195" y="186"/>
                </a:cxn>
                <a:cxn ang="0">
                  <a:pos x="201" y="197"/>
                </a:cxn>
                <a:cxn ang="0">
                  <a:pos x="206" y="202"/>
                </a:cxn>
                <a:cxn ang="0">
                  <a:pos x="204" y="197"/>
                </a:cxn>
                <a:cxn ang="0">
                  <a:pos x="203" y="189"/>
                </a:cxn>
                <a:cxn ang="0">
                  <a:pos x="198" y="175"/>
                </a:cxn>
                <a:cxn ang="0">
                  <a:pos x="192" y="160"/>
                </a:cxn>
                <a:cxn ang="0">
                  <a:pos x="185" y="141"/>
                </a:cxn>
                <a:cxn ang="0">
                  <a:pos x="173" y="121"/>
                </a:cxn>
                <a:cxn ang="0">
                  <a:pos x="158" y="99"/>
                </a:cxn>
                <a:cxn ang="0">
                  <a:pos x="141" y="77"/>
                </a:cxn>
                <a:cxn ang="0">
                  <a:pos x="120" y="55"/>
                </a:cxn>
                <a:cxn ang="0">
                  <a:pos x="101" y="39"/>
                </a:cxn>
                <a:cxn ang="0">
                  <a:pos x="81" y="25"/>
                </a:cxn>
                <a:cxn ang="0">
                  <a:pos x="66" y="16"/>
                </a:cxn>
                <a:cxn ang="0">
                  <a:pos x="53" y="8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0" y="19"/>
                </a:cxn>
              </a:cxnLst>
              <a:rect l="0" t="0" r="r" b="b"/>
              <a:pathLst>
                <a:path w="206" h="202">
                  <a:moveTo>
                    <a:pt x="0" y="19"/>
                  </a:moveTo>
                  <a:lnTo>
                    <a:pt x="2" y="19"/>
                  </a:lnTo>
                  <a:lnTo>
                    <a:pt x="6" y="21"/>
                  </a:lnTo>
                  <a:lnTo>
                    <a:pt x="11" y="24"/>
                  </a:lnTo>
                  <a:lnTo>
                    <a:pt x="15" y="25"/>
                  </a:lnTo>
                  <a:lnTo>
                    <a:pt x="23" y="30"/>
                  </a:lnTo>
                  <a:lnTo>
                    <a:pt x="29" y="33"/>
                  </a:lnTo>
                  <a:lnTo>
                    <a:pt x="38" y="36"/>
                  </a:lnTo>
                  <a:lnTo>
                    <a:pt x="45" y="41"/>
                  </a:lnTo>
                  <a:lnTo>
                    <a:pt x="54" y="46"/>
                  </a:lnTo>
                  <a:lnTo>
                    <a:pt x="63" y="50"/>
                  </a:lnTo>
                  <a:lnTo>
                    <a:pt x="72" y="55"/>
                  </a:lnTo>
                  <a:lnTo>
                    <a:pt x="81" y="61"/>
                  </a:lnTo>
                  <a:lnTo>
                    <a:pt x="90" y="67"/>
                  </a:lnTo>
                  <a:lnTo>
                    <a:pt x="99" y="74"/>
                  </a:lnTo>
                  <a:lnTo>
                    <a:pt x="107" y="80"/>
                  </a:lnTo>
                  <a:lnTo>
                    <a:pt x="116" y="86"/>
                  </a:lnTo>
                  <a:lnTo>
                    <a:pt x="123" y="94"/>
                  </a:lnTo>
                  <a:lnTo>
                    <a:pt x="131" y="103"/>
                  </a:lnTo>
                  <a:lnTo>
                    <a:pt x="140" y="113"/>
                  </a:lnTo>
                  <a:lnTo>
                    <a:pt x="147" y="124"/>
                  </a:lnTo>
                  <a:lnTo>
                    <a:pt x="156" y="133"/>
                  </a:lnTo>
                  <a:lnTo>
                    <a:pt x="164" y="144"/>
                  </a:lnTo>
                  <a:lnTo>
                    <a:pt x="171" y="153"/>
                  </a:lnTo>
                  <a:lnTo>
                    <a:pt x="177" y="163"/>
                  </a:lnTo>
                  <a:lnTo>
                    <a:pt x="185" y="171"/>
                  </a:lnTo>
                  <a:lnTo>
                    <a:pt x="191" y="180"/>
                  </a:lnTo>
                  <a:lnTo>
                    <a:pt x="195" y="186"/>
                  </a:lnTo>
                  <a:lnTo>
                    <a:pt x="198" y="192"/>
                  </a:lnTo>
                  <a:lnTo>
                    <a:pt x="201" y="197"/>
                  </a:lnTo>
                  <a:lnTo>
                    <a:pt x="204" y="200"/>
                  </a:lnTo>
                  <a:lnTo>
                    <a:pt x="206" y="202"/>
                  </a:lnTo>
                  <a:lnTo>
                    <a:pt x="204" y="200"/>
                  </a:lnTo>
                  <a:lnTo>
                    <a:pt x="204" y="197"/>
                  </a:lnTo>
                  <a:lnTo>
                    <a:pt x="203" y="194"/>
                  </a:lnTo>
                  <a:lnTo>
                    <a:pt x="203" y="189"/>
                  </a:lnTo>
                  <a:lnTo>
                    <a:pt x="200" y="183"/>
                  </a:lnTo>
                  <a:lnTo>
                    <a:pt x="198" y="175"/>
                  </a:lnTo>
                  <a:lnTo>
                    <a:pt x="195" y="167"/>
                  </a:lnTo>
                  <a:lnTo>
                    <a:pt x="192" y="160"/>
                  </a:lnTo>
                  <a:lnTo>
                    <a:pt x="188" y="150"/>
                  </a:lnTo>
                  <a:lnTo>
                    <a:pt x="185" y="141"/>
                  </a:lnTo>
                  <a:lnTo>
                    <a:pt x="179" y="130"/>
                  </a:lnTo>
                  <a:lnTo>
                    <a:pt x="173" y="121"/>
                  </a:lnTo>
                  <a:lnTo>
                    <a:pt x="165" y="108"/>
                  </a:lnTo>
                  <a:lnTo>
                    <a:pt x="158" y="99"/>
                  </a:lnTo>
                  <a:lnTo>
                    <a:pt x="150" y="86"/>
                  </a:lnTo>
                  <a:lnTo>
                    <a:pt x="141" y="77"/>
                  </a:lnTo>
                  <a:lnTo>
                    <a:pt x="131" y="66"/>
                  </a:lnTo>
                  <a:lnTo>
                    <a:pt x="120" y="55"/>
                  </a:lnTo>
                  <a:lnTo>
                    <a:pt x="110" y="47"/>
                  </a:lnTo>
                  <a:lnTo>
                    <a:pt x="101" y="39"/>
                  </a:lnTo>
                  <a:lnTo>
                    <a:pt x="90" y="32"/>
                  </a:lnTo>
                  <a:lnTo>
                    <a:pt x="81" y="25"/>
                  </a:lnTo>
                  <a:lnTo>
                    <a:pt x="74" y="19"/>
                  </a:lnTo>
                  <a:lnTo>
                    <a:pt x="66" y="16"/>
                  </a:lnTo>
                  <a:lnTo>
                    <a:pt x="59" y="11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85" name="Freeform 197"/>
            <p:cNvSpPr>
              <a:spLocks/>
            </p:cNvSpPr>
            <p:nvPr/>
          </p:nvSpPr>
          <p:spPr bwMode="auto">
            <a:xfrm>
              <a:off x="3886" y="2570"/>
              <a:ext cx="57" cy="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12" y="24"/>
                </a:cxn>
                <a:cxn ang="0">
                  <a:pos x="24" y="47"/>
                </a:cxn>
                <a:cxn ang="0">
                  <a:pos x="36" y="74"/>
                </a:cxn>
                <a:cxn ang="0">
                  <a:pos x="50" y="105"/>
                </a:cxn>
                <a:cxn ang="0">
                  <a:pos x="62" y="138"/>
                </a:cxn>
                <a:cxn ang="0">
                  <a:pos x="72" y="171"/>
                </a:cxn>
                <a:cxn ang="0">
                  <a:pos x="80" y="205"/>
                </a:cxn>
                <a:cxn ang="0">
                  <a:pos x="84" y="238"/>
                </a:cxn>
                <a:cxn ang="0">
                  <a:pos x="87" y="271"/>
                </a:cxn>
                <a:cxn ang="0">
                  <a:pos x="89" y="303"/>
                </a:cxn>
                <a:cxn ang="0">
                  <a:pos x="90" y="332"/>
                </a:cxn>
                <a:cxn ang="0">
                  <a:pos x="90" y="353"/>
                </a:cxn>
                <a:cxn ang="0">
                  <a:pos x="92" y="372"/>
                </a:cxn>
                <a:cxn ang="0">
                  <a:pos x="92" y="380"/>
                </a:cxn>
                <a:cxn ang="0">
                  <a:pos x="114" y="375"/>
                </a:cxn>
                <a:cxn ang="0">
                  <a:pos x="114" y="371"/>
                </a:cxn>
                <a:cxn ang="0">
                  <a:pos x="114" y="358"/>
                </a:cxn>
                <a:cxn ang="0">
                  <a:pos x="114" y="339"/>
                </a:cxn>
                <a:cxn ang="0">
                  <a:pos x="116" y="314"/>
                </a:cxn>
                <a:cxn ang="0">
                  <a:pos x="113" y="285"/>
                </a:cxn>
                <a:cxn ang="0">
                  <a:pos x="110" y="250"/>
                </a:cxn>
                <a:cxn ang="0">
                  <a:pos x="104" y="213"/>
                </a:cxn>
                <a:cxn ang="0">
                  <a:pos x="96" y="175"/>
                </a:cxn>
                <a:cxn ang="0">
                  <a:pos x="84" y="138"/>
                </a:cxn>
                <a:cxn ang="0">
                  <a:pos x="69" y="103"/>
                </a:cxn>
                <a:cxn ang="0">
                  <a:pos x="54" y="72"/>
                </a:cxn>
                <a:cxn ang="0">
                  <a:pos x="39" y="49"/>
                </a:cxn>
                <a:cxn ang="0">
                  <a:pos x="24" y="27"/>
                </a:cxn>
                <a:cxn ang="0">
                  <a:pos x="12" y="13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116" h="38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5" y="8"/>
                  </a:lnTo>
                  <a:lnTo>
                    <a:pt x="8" y="16"/>
                  </a:lnTo>
                  <a:lnTo>
                    <a:pt x="12" y="24"/>
                  </a:lnTo>
                  <a:lnTo>
                    <a:pt x="18" y="35"/>
                  </a:lnTo>
                  <a:lnTo>
                    <a:pt x="24" y="47"/>
                  </a:lnTo>
                  <a:lnTo>
                    <a:pt x="30" y="61"/>
                  </a:lnTo>
                  <a:lnTo>
                    <a:pt x="36" y="74"/>
                  </a:lnTo>
                  <a:lnTo>
                    <a:pt x="44" y="89"/>
                  </a:lnTo>
                  <a:lnTo>
                    <a:pt x="50" y="105"/>
                  </a:lnTo>
                  <a:lnTo>
                    <a:pt x="56" y="121"/>
                  </a:lnTo>
                  <a:lnTo>
                    <a:pt x="62" y="138"/>
                  </a:lnTo>
                  <a:lnTo>
                    <a:pt x="68" y="155"/>
                  </a:lnTo>
                  <a:lnTo>
                    <a:pt x="72" y="171"/>
                  </a:lnTo>
                  <a:lnTo>
                    <a:pt x="77" y="188"/>
                  </a:lnTo>
                  <a:lnTo>
                    <a:pt x="80" y="205"/>
                  </a:lnTo>
                  <a:lnTo>
                    <a:pt x="81" y="222"/>
                  </a:lnTo>
                  <a:lnTo>
                    <a:pt x="84" y="238"/>
                  </a:lnTo>
                  <a:lnTo>
                    <a:pt x="86" y="255"/>
                  </a:lnTo>
                  <a:lnTo>
                    <a:pt x="87" y="271"/>
                  </a:lnTo>
                  <a:lnTo>
                    <a:pt x="89" y="288"/>
                  </a:lnTo>
                  <a:lnTo>
                    <a:pt x="89" y="303"/>
                  </a:lnTo>
                  <a:lnTo>
                    <a:pt x="90" y="318"/>
                  </a:lnTo>
                  <a:lnTo>
                    <a:pt x="90" y="332"/>
                  </a:lnTo>
                  <a:lnTo>
                    <a:pt x="90" y="343"/>
                  </a:lnTo>
                  <a:lnTo>
                    <a:pt x="90" y="353"/>
                  </a:lnTo>
                  <a:lnTo>
                    <a:pt x="92" y="364"/>
                  </a:lnTo>
                  <a:lnTo>
                    <a:pt x="92" y="372"/>
                  </a:lnTo>
                  <a:lnTo>
                    <a:pt x="92" y="377"/>
                  </a:lnTo>
                  <a:lnTo>
                    <a:pt x="92" y="380"/>
                  </a:lnTo>
                  <a:lnTo>
                    <a:pt x="92" y="383"/>
                  </a:lnTo>
                  <a:lnTo>
                    <a:pt x="114" y="375"/>
                  </a:lnTo>
                  <a:lnTo>
                    <a:pt x="114" y="374"/>
                  </a:lnTo>
                  <a:lnTo>
                    <a:pt x="114" y="371"/>
                  </a:lnTo>
                  <a:lnTo>
                    <a:pt x="114" y="366"/>
                  </a:lnTo>
                  <a:lnTo>
                    <a:pt x="114" y="358"/>
                  </a:lnTo>
                  <a:lnTo>
                    <a:pt x="114" y="350"/>
                  </a:lnTo>
                  <a:lnTo>
                    <a:pt x="114" y="339"/>
                  </a:lnTo>
                  <a:lnTo>
                    <a:pt x="114" y="327"/>
                  </a:lnTo>
                  <a:lnTo>
                    <a:pt x="116" y="314"/>
                  </a:lnTo>
                  <a:lnTo>
                    <a:pt x="114" y="300"/>
                  </a:lnTo>
                  <a:lnTo>
                    <a:pt x="113" y="285"/>
                  </a:lnTo>
                  <a:lnTo>
                    <a:pt x="111" y="268"/>
                  </a:lnTo>
                  <a:lnTo>
                    <a:pt x="110" y="250"/>
                  </a:lnTo>
                  <a:lnTo>
                    <a:pt x="107" y="232"/>
                  </a:lnTo>
                  <a:lnTo>
                    <a:pt x="104" y="213"/>
                  </a:lnTo>
                  <a:lnTo>
                    <a:pt x="99" y="194"/>
                  </a:lnTo>
                  <a:lnTo>
                    <a:pt x="96" y="175"/>
                  </a:lnTo>
                  <a:lnTo>
                    <a:pt x="89" y="155"/>
                  </a:lnTo>
                  <a:lnTo>
                    <a:pt x="84" y="138"/>
                  </a:lnTo>
                  <a:lnTo>
                    <a:pt x="77" y="119"/>
                  </a:lnTo>
                  <a:lnTo>
                    <a:pt x="69" y="103"/>
                  </a:lnTo>
                  <a:lnTo>
                    <a:pt x="62" y="88"/>
                  </a:lnTo>
                  <a:lnTo>
                    <a:pt x="54" y="72"/>
                  </a:lnTo>
                  <a:lnTo>
                    <a:pt x="45" y="60"/>
                  </a:lnTo>
                  <a:lnTo>
                    <a:pt x="39" y="49"/>
                  </a:lnTo>
                  <a:lnTo>
                    <a:pt x="30" y="36"/>
                  </a:lnTo>
                  <a:lnTo>
                    <a:pt x="24" y="27"/>
                  </a:lnTo>
                  <a:lnTo>
                    <a:pt x="17" y="19"/>
                  </a:lnTo>
                  <a:lnTo>
                    <a:pt x="12" y="13"/>
                  </a:lnTo>
                  <a:lnTo>
                    <a:pt x="6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86" name="Freeform 198"/>
            <p:cNvSpPr>
              <a:spLocks/>
            </p:cNvSpPr>
            <p:nvPr/>
          </p:nvSpPr>
          <p:spPr bwMode="auto">
            <a:xfrm>
              <a:off x="3955" y="2576"/>
              <a:ext cx="15" cy="14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" y="3"/>
                </a:cxn>
                <a:cxn ang="0">
                  <a:pos x="22" y="11"/>
                </a:cxn>
                <a:cxn ang="0">
                  <a:pos x="16" y="23"/>
                </a:cxn>
                <a:cxn ang="0">
                  <a:pos x="12" y="40"/>
                </a:cxn>
                <a:cxn ang="0">
                  <a:pos x="6" y="62"/>
                </a:cxn>
                <a:cxn ang="0">
                  <a:pos x="1" y="90"/>
                </a:cxn>
                <a:cxn ang="0">
                  <a:pos x="0" y="123"/>
                </a:cxn>
                <a:cxn ang="0">
                  <a:pos x="0" y="159"/>
                </a:cxn>
                <a:cxn ang="0">
                  <a:pos x="1" y="192"/>
                </a:cxn>
                <a:cxn ang="0">
                  <a:pos x="4" y="219"/>
                </a:cxn>
                <a:cxn ang="0">
                  <a:pos x="9" y="240"/>
                </a:cxn>
                <a:cxn ang="0">
                  <a:pos x="13" y="258"/>
                </a:cxn>
                <a:cxn ang="0">
                  <a:pos x="18" y="269"/>
                </a:cxn>
                <a:cxn ang="0">
                  <a:pos x="22" y="278"/>
                </a:cxn>
                <a:cxn ang="0">
                  <a:pos x="24" y="281"/>
                </a:cxn>
                <a:cxn ang="0">
                  <a:pos x="24" y="281"/>
                </a:cxn>
                <a:cxn ang="0">
                  <a:pos x="24" y="273"/>
                </a:cxn>
                <a:cxn ang="0">
                  <a:pos x="24" y="258"/>
                </a:cxn>
                <a:cxn ang="0">
                  <a:pos x="24" y="240"/>
                </a:cxn>
                <a:cxn ang="0">
                  <a:pos x="24" y="219"/>
                </a:cxn>
                <a:cxn ang="0">
                  <a:pos x="24" y="195"/>
                </a:cxn>
                <a:cxn ang="0">
                  <a:pos x="24" y="172"/>
                </a:cxn>
                <a:cxn ang="0">
                  <a:pos x="24" y="151"/>
                </a:cxn>
                <a:cxn ang="0">
                  <a:pos x="24" y="133"/>
                </a:cxn>
                <a:cxn ang="0">
                  <a:pos x="24" y="109"/>
                </a:cxn>
                <a:cxn ang="0">
                  <a:pos x="24" y="86"/>
                </a:cxn>
                <a:cxn ang="0">
                  <a:pos x="25" y="62"/>
                </a:cxn>
                <a:cxn ang="0">
                  <a:pos x="26" y="40"/>
                </a:cxn>
                <a:cxn ang="0">
                  <a:pos x="28" y="22"/>
                </a:cxn>
                <a:cxn ang="0">
                  <a:pos x="28" y="8"/>
                </a:cxn>
                <a:cxn ang="0">
                  <a:pos x="28" y="0"/>
                </a:cxn>
                <a:cxn ang="0">
                  <a:pos x="29" y="0"/>
                </a:cxn>
              </a:cxnLst>
              <a:rect l="0" t="0" r="r" b="b"/>
              <a:pathLst>
                <a:path w="29" h="283">
                  <a:moveTo>
                    <a:pt x="29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25" y="3"/>
                  </a:lnTo>
                  <a:lnTo>
                    <a:pt x="24" y="8"/>
                  </a:lnTo>
                  <a:lnTo>
                    <a:pt x="22" y="11"/>
                  </a:lnTo>
                  <a:lnTo>
                    <a:pt x="19" y="17"/>
                  </a:lnTo>
                  <a:lnTo>
                    <a:pt x="16" y="23"/>
                  </a:lnTo>
                  <a:lnTo>
                    <a:pt x="15" y="33"/>
                  </a:lnTo>
                  <a:lnTo>
                    <a:pt x="12" y="40"/>
                  </a:lnTo>
                  <a:lnTo>
                    <a:pt x="9" y="51"/>
                  </a:lnTo>
                  <a:lnTo>
                    <a:pt x="6" y="62"/>
                  </a:lnTo>
                  <a:lnTo>
                    <a:pt x="4" y="76"/>
                  </a:lnTo>
                  <a:lnTo>
                    <a:pt x="1" y="90"/>
                  </a:lnTo>
                  <a:lnTo>
                    <a:pt x="0" y="106"/>
                  </a:lnTo>
                  <a:lnTo>
                    <a:pt x="0" y="123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76"/>
                  </a:lnTo>
                  <a:lnTo>
                    <a:pt x="1" y="192"/>
                  </a:lnTo>
                  <a:lnTo>
                    <a:pt x="3" y="206"/>
                  </a:lnTo>
                  <a:lnTo>
                    <a:pt x="4" y="219"/>
                  </a:lnTo>
                  <a:lnTo>
                    <a:pt x="7" y="231"/>
                  </a:lnTo>
                  <a:lnTo>
                    <a:pt x="9" y="240"/>
                  </a:lnTo>
                  <a:lnTo>
                    <a:pt x="12" y="250"/>
                  </a:lnTo>
                  <a:lnTo>
                    <a:pt x="13" y="258"/>
                  </a:lnTo>
                  <a:lnTo>
                    <a:pt x="16" y="264"/>
                  </a:lnTo>
                  <a:lnTo>
                    <a:pt x="18" y="269"/>
                  </a:lnTo>
                  <a:lnTo>
                    <a:pt x="21" y="273"/>
                  </a:lnTo>
                  <a:lnTo>
                    <a:pt x="22" y="278"/>
                  </a:lnTo>
                  <a:lnTo>
                    <a:pt x="24" y="280"/>
                  </a:lnTo>
                  <a:lnTo>
                    <a:pt x="24" y="281"/>
                  </a:lnTo>
                  <a:lnTo>
                    <a:pt x="25" y="283"/>
                  </a:lnTo>
                  <a:lnTo>
                    <a:pt x="24" y="281"/>
                  </a:lnTo>
                  <a:lnTo>
                    <a:pt x="24" y="278"/>
                  </a:lnTo>
                  <a:lnTo>
                    <a:pt x="24" y="273"/>
                  </a:lnTo>
                  <a:lnTo>
                    <a:pt x="24" y="267"/>
                  </a:lnTo>
                  <a:lnTo>
                    <a:pt x="24" y="258"/>
                  </a:lnTo>
                  <a:lnTo>
                    <a:pt x="24" y="250"/>
                  </a:lnTo>
                  <a:lnTo>
                    <a:pt x="24" y="240"/>
                  </a:lnTo>
                  <a:lnTo>
                    <a:pt x="24" y="231"/>
                  </a:lnTo>
                  <a:lnTo>
                    <a:pt x="24" y="219"/>
                  </a:lnTo>
                  <a:lnTo>
                    <a:pt x="24" y="208"/>
                  </a:lnTo>
                  <a:lnTo>
                    <a:pt x="24" y="195"/>
                  </a:lnTo>
                  <a:lnTo>
                    <a:pt x="24" y="184"/>
                  </a:lnTo>
                  <a:lnTo>
                    <a:pt x="24" y="172"/>
                  </a:lnTo>
                  <a:lnTo>
                    <a:pt x="24" y="162"/>
                  </a:lnTo>
                  <a:lnTo>
                    <a:pt x="24" y="151"/>
                  </a:lnTo>
                  <a:lnTo>
                    <a:pt x="24" y="142"/>
                  </a:lnTo>
                  <a:lnTo>
                    <a:pt x="24" y="133"/>
                  </a:lnTo>
                  <a:lnTo>
                    <a:pt x="24" y="122"/>
                  </a:lnTo>
                  <a:lnTo>
                    <a:pt x="24" y="109"/>
                  </a:lnTo>
                  <a:lnTo>
                    <a:pt x="24" y="98"/>
                  </a:lnTo>
                  <a:lnTo>
                    <a:pt x="24" y="86"/>
                  </a:lnTo>
                  <a:lnTo>
                    <a:pt x="24" y="75"/>
                  </a:lnTo>
                  <a:lnTo>
                    <a:pt x="25" y="62"/>
                  </a:lnTo>
                  <a:lnTo>
                    <a:pt x="26" y="53"/>
                  </a:lnTo>
                  <a:lnTo>
                    <a:pt x="26" y="40"/>
                  </a:lnTo>
                  <a:lnTo>
                    <a:pt x="26" y="31"/>
                  </a:lnTo>
                  <a:lnTo>
                    <a:pt x="28" y="22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87" name="Freeform 199"/>
            <p:cNvSpPr>
              <a:spLocks/>
            </p:cNvSpPr>
            <p:nvPr/>
          </p:nvSpPr>
          <p:spPr bwMode="auto">
            <a:xfrm>
              <a:off x="3987" y="2579"/>
              <a:ext cx="39" cy="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6" y="16"/>
                </a:cxn>
                <a:cxn ang="0">
                  <a:pos x="7" y="19"/>
                </a:cxn>
                <a:cxn ang="0">
                  <a:pos x="9" y="22"/>
                </a:cxn>
                <a:cxn ang="0">
                  <a:pos x="10" y="27"/>
                </a:cxn>
                <a:cxn ang="0">
                  <a:pos x="13" y="31"/>
                </a:cxn>
                <a:cxn ang="0">
                  <a:pos x="15" y="34"/>
                </a:cxn>
                <a:cxn ang="0">
                  <a:pos x="18" y="38"/>
                </a:cxn>
                <a:cxn ang="0">
                  <a:pos x="22" y="41"/>
                </a:cxn>
                <a:cxn ang="0">
                  <a:pos x="27" y="45"/>
                </a:cxn>
                <a:cxn ang="0">
                  <a:pos x="30" y="49"/>
                </a:cxn>
                <a:cxn ang="0">
                  <a:pos x="34" y="50"/>
                </a:cxn>
                <a:cxn ang="0">
                  <a:pos x="39" y="53"/>
                </a:cxn>
                <a:cxn ang="0">
                  <a:pos x="42" y="56"/>
                </a:cxn>
                <a:cxn ang="0">
                  <a:pos x="46" y="58"/>
                </a:cxn>
                <a:cxn ang="0">
                  <a:pos x="51" y="59"/>
                </a:cxn>
                <a:cxn ang="0">
                  <a:pos x="54" y="63"/>
                </a:cxn>
                <a:cxn ang="0">
                  <a:pos x="58" y="64"/>
                </a:cxn>
                <a:cxn ang="0">
                  <a:pos x="66" y="67"/>
                </a:cxn>
                <a:cxn ang="0">
                  <a:pos x="70" y="70"/>
                </a:cxn>
                <a:cxn ang="0">
                  <a:pos x="73" y="72"/>
                </a:cxn>
                <a:cxn ang="0">
                  <a:pos x="76" y="72"/>
                </a:cxn>
                <a:cxn ang="0">
                  <a:pos x="54" y="97"/>
                </a:cxn>
                <a:cxn ang="0">
                  <a:pos x="52" y="97"/>
                </a:cxn>
                <a:cxn ang="0">
                  <a:pos x="49" y="95"/>
                </a:cxn>
                <a:cxn ang="0">
                  <a:pos x="43" y="94"/>
                </a:cxn>
                <a:cxn ang="0">
                  <a:pos x="39" y="89"/>
                </a:cxn>
                <a:cxn ang="0">
                  <a:pos x="34" y="88"/>
                </a:cxn>
                <a:cxn ang="0">
                  <a:pos x="31" y="84"/>
                </a:cxn>
                <a:cxn ang="0">
                  <a:pos x="27" y="81"/>
                </a:cxn>
                <a:cxn ang="0">
                  <a:pos x="24" y="78"/>
                </a:cxn>
                <a:cxn ang="0">
                  <a:pos x="19" y="74"/>
                </a:cxn>
                <a:cxn ang="0">
                  <a:pos x="16" y="69"/>
                </a:cxn>
                <a:cxn ang="0">
                  <a:pos x="13" y="64"/>
                </a:cxn>
                <a:cxn ang="0">
                  <a:pos x="10" y="58"/>
                </a:cxn>
                <a:cxn ang="0">
                  <a:pos x="6" y="52"/>
                </a:cxn>
                <a:cxn ang="0">
                  <a:pos x="4" y="45"/>
                </a:cxn>
                <a:cxn ang="0">
                  <a:pos x="3" y="39"/>
                </a:cxn>
                <a:cxn ang="0">
                  <a:pos x="1" y="33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6" h="97">
                  <a:moveTo>
                    <a:pt x="3" y="0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6" y="16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10" y="27"/>
                  </a:lnTo>
                  <a:lnTo>
                    <a:pt x="13" y="31"/>
                  </a:lnTo>
                  <a:lnTo>
                    <a:pt x="15" y="34"/>
                  </a:lnTo>
                  <a:lnTo>
                    <a:pt x="18" y="38"/>
                  </a:lnTo>
                  <a:lnTo>
                    <a:pt x="22" y="41"/>
                  </a:lnTo>
                  <a:lnTo>
                    <a:pt x="27" y="45"/>
                  </a:lnTo>
                  <a:lnTo>
                    <a:pt x="30" y="49"/>
                  </a:lnTo>
                  <a:lnTo>
                    <a:pt x="34" y="50"/>
                  </a:lnTo>
                  <a:lnTo>
                    <a:pt x="39" y="53"/>
                  </a:lnTo>
                  <a:lnTo>
                    <a:pt x="42" y="56"/>
                  </a:lnTo>
                  <a:lnTo>
                    <a:pt x="46" y="58"/>
                  </a:lnTo>
                  <a:lnTo>
                    <a:pt x="51" y="59"/>
                  </a:lnTo>
                  <a:lnTo>
                    <a:pt x="54" y="63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70" y="70"/>
                  </a:lnTo>
                  <a:lnTo>
                    <a:pt x="73" y="72"/>
                  </a:lnTo>
                  <a:lnTo>
                    <a:pt x="76" y="72"/>
                  </a:lnTo>
                  <a:lnTo>
                    <a:pt x="54" y="97"/>
                  </a:lnTo>
                  <a:lnTo>
                    <a:pt x="52" y="97"/>
                  </a:lnTo>
                  <a:lnTo>
                    <a:pt x="49" y="95"/>
                  </a:lnTo>
                  <a:lnTo>
                    <a:pt x="43" y="94"/>
                  </a:lnTo>
                  <a:lnTo>
                    <a:pt x="39" y="89"/>
                  </a:lnTo>
                  <a:lnTo>
                    <a:pt x="34" y="88"/>
                  </a:lnTo>
                  <a:lnTo>
                    <a:pt x="31" y="84"/>
                  </a:lnTo>
                  <a:lnTo>
                    <a:pt x="27" y="81"/>
                  </a:lnTo>
                  <a:lnTo>
                    <a:pt x="24" y="78"/>
                  </a:lnTo>
                  <a:lnTo>
                    <a:pt x="19" y="74"/>
                  </a:lnTo>
                  <a:lnTo>
                    <a:pt x="16" y="69"/>
                  </a:lnTo>
                  <a:lnTo>
                    <a:pt x="13" y="64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4" y="45"/>
                  </a:lnTo>
                  <a:lnTo>
                    <a:pt x="3" y="39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88" name="Freeform 200"/>
            <p:cNvSpPr>
              <a:spLocks/>
            </p:cNvSpPr>
            <p:nvPr/>
          </p:nvSpPr>
          <p:spPr bwMode="auto">
            <a:xfrm>
              <a:off x="3933" y="2375"/>
              <a:ext cx="31" cy="52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60" y="2"/>
                </a:cxn>
                <a:cxn ang="0">
                  <a:pos x="58" y="3"/>
                </a:cxn>
                <a:cxn ang="0">
                  <a:pos x="55" y="8"/>
                </a:cxn>
                <a:cxn ang="0">
                  <a:pos x="52" y="14"/>
                </a:cxn>
                <a:cxn ang="0">
                  <a:pos x="49" y="17"/>
                </a:cxn>
                <a:cxn ang="0">
                  <a:pos x="48" y="21"/>
                </a:cxn>
                <a:cxn ang="0">
                  <a:pos x="46" y="25"/>
                </a:cxn>
                <a:cxn ang="0">
                  <a:pos x="43" y="28"/>
                </a:cxn>
                <a:cxn ang="0">
                  <a:pos x="42" y="33"/>
                </a:cxn>
                <a:cxn ang="0">
                  <a:pos x="40" y="36"/>
                </a:cxn>
                <a:cxn ang="0">
                  <a:pos x="39" y="41"/>
                </a:cxn>
                <a:cxn ang="0">
                  <a:pos x="37" y="46"/>
                </a:cxn>
                <a:cxn ang="0">
                  <a:pos x="34" y="50"/>
                </a:cxn>
                <a:cxn ang="0">
                  <a:pos x="33" y="55"/>
                </a:cxn>
                <a:cxn ang="0">
                  <a:pos x="31" y="60"/>
                </a:cxn>
                <a:cxn ang="0">
                  <a:pos x="30" y="64"/>
                </a:cxn>
                <a:cxn ang="0">
                  <a:pos x="28" y="69"/>
                </a:cxn>
                <a:cxn ang="0">
                  <a:pos x="27" y="74"/>
                </a:cxn>
                <a:cxn ang="0">
                  <a:pos x="25" y="78"/>
                </a:cxn>
                <a:cxn ang="0">
                  <a:pos x="24" y="83"/>
                </a:cxn>
                <a:cxn ang="0">
                  <a:pos x="22" y="86"/>
                </a:cxn>
                <a:cxn ang="0">
                  <a:pos x="21" y="91"/>
                </a:cxn>
                <a:cxn ang="0">
                  <a:pos x="19" y="92"/>
                </a:cxn>
                <a:cxn ang="0">
                  <a:pos x="19" y="97"/>
                </a:cxn>
                <a:cxn ang="0">
                  <a:pos x="18" y="100"/>
                </a:cxn>
                <a:cxn ang="0">
                  <a:pos x="18" y="103"/>
                </a:cxn>
                <a:cxn ang="0">
                  <a:pos x="1" y="97"/>
                </a:cxn>
                <a:cxn ang="0">
                  <a:pos x="0" y="96"/>
                </a:cxn>
                <a:cxn ang="0">
                  <a:pos x="0" y="92"/>
                </a:cxn>
                <a:cxn ang="0">
                  <a:pos x="0" y="88"/>
                </a:cxn>
                <a:cxn ang="0">
                  <a:pos x="0" y="81"/>
                </a:cxn>
                <a:cxn ang="0">
                  <a:pos x="0" y="78"/>
                </a:cxn>
                <a:cxn ang="0">
                  <a:pos x="1" y="74"/>
                </a:cxn>
                <a:cxn ang="0">
                  <a:pos x="3" y="69"/>
                </a:cxn>
                <a:cxn ang="0">
                  <a:pos x="4" y="66"/>
                </a:cxn>
                <a:cxn ang="0">
                  <a:pos x="6" y="60"/>
                </a:cxn>
                <a:cxn ang="0">
                  <a:pos x="9" y="55"/>
                </a:cxn>
                <a:cxn ang="0">
                  <a:pos x="10" y="50"/>
                </a:cxn>
                <a:cxn ang="0">
                  <a:pos x="15" y="44"/>
                </a:cxn>
                <a:cxn ang="0">
                  <a:pos x="16" y="38"/>
                </a:cxn>
                <a:cxn ang="0">
                  <a:pos x="21" y="33"/>
                </a:cxn>
                <a:cxn ang="0">
                  <a:pos x="24" y="28"/>
                </a:cxn>
                <a:cxn ang="0">
                  <a:pos x="28" y="24"/>
                </a:cxn>
                <a:cxn ang="0">
                  <a:pos x="31" y="19"/>
                </a:cxn>
                <a:cxn ang="0">
                  <a:pos x="36" y="16"/>
                </a:cxn>
                <a:cxn ang="0">
                  <a:pos x="39" y="13"/>
                </a:cxn>
                <a:cxn ang="0">
                  <a:pos x="43" y="10"/>
                </a:cxn>
                <a:cxn ang="0">
                  <a:pos x="49" y="5"/>
                </a:cxn>
                <a:cxn ang="0">
                  <a:pos x="55" y="3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61" h="103">
                  <a:moveTo>
                    <a:pt x="61" y="0"/>
                  </a:moveTo>
                  <a:lnTo>
                    <a:pt x="60" y="2"/>
                  </a:lnTo>
                  <a:lnTo>
                    <a:pt x="58" y="3"/>
                  </a:lnTo>
                  <a:lnTo>
                    <a:pt x="55" y="8"/>
                  </a:lnTo>
                  <a:lnTo>
                    <a:pt x="52" y="14"/>
                  </a:lnTo>
                  <a:lnTo>
                    <a:pt x="49" y="17"/>
                  </a:lnTo>
                  <a:lnTo>
                    <a:pt x="48" y="21"/>
                  </a:lnTo>
                  <a:lnTo>
                    <a:pt x="46" y="25"/>
                  </a:lnTo>
                  <a:lnTo>
                    <a:pt x="43" y="28"/>
                  </a:lnTo>
                  <a:lnTo>
                    <a:pt x="42" y="33"/>
                  </a:lnTo>
                  <a:lnTo>
                    <a:pt x="40" y="36"/>
                  </a:lnTo>
                  <a:lnTo>
                    <a:pt x="39" y="41"/>
                  </a:lnTo>
                  <a:lnTo>
                    <a:pt x="37" y="46"/>
                  </a:lnTo>
                  <a:lnTo>
                    <a:pt x="34" y="50"/>
                  </a:lnTo>
                  <a:lnTo>
                    <a:pt x="33" y="55"/>
                  </a:lnTo>
                  <a:lnTo>
                    <a:pt x="31" y="60"/>
                  </a:lnTo>
                  <a:lnTo>
                    <a:pt x="30" y="64"/>
                  </a:lnTo>
                  <a:lnTo>
                    <a:pt x="28" y="69"/>
                  </a:lnTo>
                  <a:lnTo>
                    <a:pt x="27" y="74"/>
                  </a:lnTo>
                  <a:lnTo>
                    <a:pt x="25" y="78"/>
                  </a:lnTo>
                  <a:lnTo>
                    <a:pt x="24" y="83"/>
                  </a:lnTo>
                  <a:lnTo>
                    <a:pt x="22" y="86"/>
                  </a:lnTo>
                  <a:lnTo>
                    <a:pt x="21" y="91"/>
                  </a:lnTo>
                  <a:lnTo>
                    <a:pt x="19" y="92"/>
                  </a:lnTo>
                  <a:lnTo>
                    <a:pt x="19" y="97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4"/>
                  </a:lnTo>
                  <a:lnTo>
                    <a:pt x="3" y="69"/>
                  </a:lnTo>
                  <a:lnTo>
                    <a:pt x="4" y="66"/>
                  </a:lnTo>
                  <a:lnTo>
                    <a:pt x="6" y="60"/>
                  </a:lnTo>
                  <a:lnTo>
                    <a:pt x="9" y="55"/>
                  </a:lnTo>
                  <a:lnTo>
                    <a:pt x="10" y="50"/>
                  </a:lnTo>
                  <a:lnTo>
                    <a:pt x="15" y="44"/>
                  </a:lnTo>
                  <a:lnTo>
                    <a:pt x="16" y="38"/>
                  </a:lnTo>
                  <a:lnTo>
                    <a:pt x="21" y="33"/>
                  </a:lnTo>
                  <a:lnTo>
                    <a:pt x="24" y="28"/>
                  </a:lnTo>
                  <a:lnTo>
                    <a:pt x="28" y="24"/>
                  </a:lnTo>
                  <a:lnTo>
                    <a:pt x="31" y="19"/>
                  </a:lnTo>
                  <a:lnTo>
                    <a:pt x="36" y="16"/>
                  </a:lnTo>
                  <a:lnTo>
                    <a:pt x="39" y="13"/>
                  </a:lnTo>
                  <a:lnTo>
                    <a:pt x="43" y="10"/>
                  </a:lnTo>
                  <a:lnTo>
                    <a:pt x="49" y="5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89" name="Freeform 201"/>
            <p:cNvSpPr>
              <a:spLocks/>
            </p:cNvSpPr>
            <p:nvPr/>
          </p:nvSpPr>
          <p:spPr bwMode="auto">
            <a:xfrm>
              <a:off x="3858" y="2367"/>
              <a:ext cx="101" cy="80"/>
            </a:xfrm>
            <a:custGeom>
              <a:avLst/>
              <a:gdLst/>
              <a:ahLst/>
              <a:cxnLst>
                <a:cxn ang="0">
                  <a:pos x="187" y="43"/>
                </a:cxn>
                <a:cxn ang="0">
                  <a:pos x="183" y="40"/>
                </a:cxn>
                <a:cxn ang="0">
                  <a:pos x="174" y="36"/>
                </a:cxn>
                <a:cxn ang="0">
                  <a:pos x="160" y="29"/>
                </a:cxn>
                <a:cxn ang="0">
                  <a:pos x="144" y="25"/>
                </a:cxn>
                <a:cxn ang="0">
                  <a:pos x="124" y="21"/>
                </a:cxn>
                <a:cxn ang="0">
                  <a:pos x="103" y="21"/>
                </a:cxn>
                <a:cxn ang="0">
                  <a:pos x="79" y="25"/>
                </a:cxn>
                <a:cxn ang="0">
                  <a:pos x="55" y="34"/>
                </a:cxn>
                <a:cxn ang="0">
                  <a:pos x="36" y="48"/>
                </a:cxn>
                <a:cxn ang="0">
                  <a:pos x="24" y="67"/>
                </a:cxn>
                <a:cxn ang="0">
                  <a:pos x="18" y="90"/>
                </a:cxn>
                <a:cxn ang="0">
                  <a:pos x="16" y="112"/>
                </a:cxn>
                <a:cxn ang="0">
                  <a:pos x="16" y="132"/>
                </a:cxn>
                <a:cxn ang="0">
                  <a:pos x="18" y="148"/>
                </a:cxn>
                <a:cxn ang="0">
                  <a:pos x="19" y="157"/>
                </a:cxn>
                <a:cxn ang="0">
                  <a:pos x="19" y="157"/>
                </a:cxn>
                <a:cxn ang="0">
                  <a:pos x="15" y="150"/>
                </a:cxn>
                <a:cxn ang="0">
                  <a:pos x="10" y="139"/>
                </a:cxn>
                <a:cxn ang="0">
                  <a:pos x="4" y="123"/>
                </a:cxn>
                <a:cxn ang="0">
                  <a:pos x="0" y="104"/>
                </a:cxn>
                <a:cxn ang="0">
                  <a:pos x="0" y="82"/>
                </a:cxn>
                <a:cxn ang="0">
                  <a:pos x="6" y="61"/>
                </a:cxn>
                <a:cxn ang="0">
                  <a:pos x="18" y="36"/>
                </a:cxn>
                <a:cxn ang="0">
                  <a:pos x="39" y="15"/>
                </a:cxn>
                <a:cxn ang="0">
                  <a:pos x="64" y="3"/>
                </a:cxn>
                <a:cxn ang="0">
                  <a:pos x="93" y="0"/>
                </a:cxn>
                <a:cxn ang="0">
                  <a:pos x="121" y="3"/>
                </a:cxn>
                <a:cxn ang="0">
                  <a:pos x="150" y="11"/>
                </a:cxn>
                <a:cxn ang="0">
                  <a:pos x="172" y="18"/>
                </a:cxn>
                <a:cxn ang="0">
                  <a:pos x="190" y="28"/>
                </a:cxn>
                <a:cxn ang="0">
                  <a:pos x="199" y="32"/>
                </a:cxn>
                <a:cxn ang="0">
                  <a:pos x="189" y="45"/>
                </a:cxn>
              </a:cxnLst>
              <a:rect l="0" t="0" r="r" b="b"/>
              <a:pathLst>
                <a:path w="202" h="159">
                  <a:moveTo>
                    <a:pt x="189" y="45"/>
                  </a:moveTo>
                  <a:lnTo>
                    <a:pt x="187" y="43"/>
                  </a:lnTo>
                  <a:lnTo>
                    <a:pt x="186" y="42"/>
                  </a:lnTo>
                  <a:lnTo>
                    <a:pt x="183" y="40"/>
                  </a:lnTo>
                  <a:lnTo>
                    <a:pt x="178" y="39"/>
                  </a:lnTo>
                  <a:lnTo>
                    <a:pt x="174" y="36"/>
                  </a:lnTo>
                  <a:lnTo>
                    <a:pt x="168" y="32"/>
                  </a:lnTo>
                  <a:lnTo>
                    <a:pt x="160" y="29"/>
                  </a:lnTo>
                  <a:lnTo>
                    <a:pt x="153" y="28"/>
                  </a:lnTo>
                  <a:lnTo>
                    <a:pt x="144" y="25"/>
                  </a:lnTo>
                  <a:lnTo>
                    <a:pt x="135" y="23"/>
                  </a:lnTo>
                  <a:lnTo>
                    <a:pt x="124" y="21"/>
                  </a:lnTo>
                  <a:lnTo>
                    <a:pt x="114" y="21"/>
                  </a:lnTo>
                  <a:lnTo>
                    <a:pt x="103" y="21"/>
                  </a:lnTo>
                  <a:lnTo>
                    <a:pt x="91" y="23"/>
                  </a:lnTo>
                  <a:lnTo>
                    <a:pt x="79" y="25"/>
                  </a:lnTo>
                  <a:lnTo>
                    <a:pt x="67" y="29"/>
                  </a:lnTo>
                  <a:lnTo>
                    <a:pt x="55" y="34"/>
                  </a:lnTo>
                  <a:lnTo>
                    <a:pt x="45" y="40"/>
                  </a:lnTo>
                  <a:lnTo>
                    <a:pt x="36" y="48"/>
                  </a:lnTo>
                  <a:lnTo>
                    <a:pt x="30" y="57"/>
                  </a:lnTo>
                  <a:lnTo>
                    <a:pt x="24" y="67"/>
                  </a:lnTo>
                  <a:lnTo>
                    <a:pt x="21" y="78"/>
                  </a:lnTo>
                  <a:lnTo>
                    <a:pt x="18" y="90"/>
                  </a:lnTo>
                  <a:lnTo>
                    <a:pt x="16" y="101"/>
                  </a:lnTo>
                  <a:lnTo>
                    <a:pt x="16" y="112"/>
                  </a:lnTo>
                  <a:lnTo>
                    <a:pt x="16" y="123"/>
                  </a:lnTo>
                  <a:lnTo>
                    <a:pt x="16" y="132"/>
                  </a:lnTo>
                  <a:lnTo>
                    <a:pt x="18" y="140"/>
                  </a:lnTo>
                  <a:lnTo>
                    <a:pt x="18" y="148"/>
                  </a:lnTo>
                  <a:lnTo>
                    <a:pt x="19" y="154"/>
                  </a:lnTo>
                  <a:lnTo>
                    <a:pt x="19" y="157"/>
                  </a:lnTo>
                  <a:lnTo>
                    <a:pt x="21" y="159"/>
                  </a:lnTo>
                  <a:lnTo>
                    <a:pt x="19" y="157"/>
                  </a:lnTo>
                  <a:lnTo>
                    <a:pt x="18" y="154"/>
                  </a:lnTo>
                  <a:lnTo>
                    <a:pt x="15" y="150"/>
                  </a:lnTo>
                  <a:lnTo>
                    <a:pt x="13" y="145"/>
                  </a:lnTo>
                  <a:lnTo>
                    <a:pt x="10" y="139"/>
                  </a:lnTo>
                  <a:lnTo>
                    <a:pt x="7" y="132"/>
                  </a:lnTo>
                  <a:lnTo>
                    <a:pt x="4" y="123"/>
                  </a:lnTo>
                  <a:lnTo>
                    <a:pt x="3" y="11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3" y="71"/>
                  </a:lnTo>
                  <a:lnTo>
                    <a:pt x="6" y="61"/>
                  </a:lnTo>
                  <a:lnTo>
                    <a:pt x="10" y="48"/>
                  </a:lnTo>
                  <a:lnTo>
                    <a:pt x="18" y="36"/>
                  </a:lnTo>
                  <a:lnTo>
                    <a:pt x="28" y="25"/>
                  </a:lnTo>
                  <a:lnTo>
                    <a:pt x="39" y="15"/>
                  </a:lnTo>
                  <a:lnTo>
                    <a:pt x="51" y="7"/>
                  </a:lnTo>
                  <a:lnTo>
                    <a:pt x="64" y="3"/>
                  </a:lnTo>
                  <a:lnTo>
                    <a:pt x="79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1" y="3"/>
                  </a:lnTo>
                  <a:lnTo>
                    <a:pt x="136" y="7"/>
                  </a:lnTo>
                  <a:lnTo>
                    <a:pt x="150" y="11"/>
                  </a:lnTo>
                  <a:lnTo>
                    <a:pt x="162" y="15"/>
                  </a:lnTo>
                  <a:lnTo>
                    <a:pt x="172" y="18"/>
                  </a:lnTo>
                  <a:lnTo>
                    <a:pt x="183" y="25"/>
                  </a:lnTo>
                  <a:lnTo>
                    <a:pt x="190" y="28"/>
                  </a:lnTo>
                  <a:lnTo>
                    <a:pt x="196" y="31"/>
                  </a:lnTo>
                  <a:lnTo>
                    <a:pt x="199" y="32"/>
                  </a:lnTo>
                  <a:lnTo>
                    <a:pt x="202" y="34"/>
                  </a:lnTo>
                  <a:lnTo>
                    <a:pt x="189" y="45"/>
                  </a:lnTo>
                  <a:lnTo>
                    <a:pt x="189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90" name="Freeform 202"/>
            <p:cNvSpPr>
              <a:spLocks/>
            </p:cNvSpPr>
            <p:nvPr/>
          </p:nvSpPr>
          <p:spPr bwMode="auto">
            <a:xfrm>
              <a:off x="3962" y="2374"/>
              <a:ext cx="22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11" y="4"/>
                </a:cxn>
                <a:cxn ang="0">
                  <a:pos x="18" y="9"/>
                </a:cxn>
                <a:cxn ang="0">
                  <a:pos x="21" y="11"/>
                </a:cxn>
                <a:cxn ang="0">
                  <a:pos x="25" y="14"/>
                </a:cxn>
                <a:cxn ang="0">
                  <a:pos x="28" y="17"/>
                </a:cxn>
                <a:cxn ang="0">
                  <a:pos x="31" y="20"/>
                </a:cxn>
                <a:cxn ang="0">
                  <a:pos x="34" y="25"/>
                </a:cxn>
                <a:cxn ang="0">
                  <a:pos x="37" y="29"/>
                </a:cxn>
                <a:cxn ang="0">
                  <a:pos x="40" y="34"/>
                </a:cxn>
                <a:cxn ang="0">
                  <a:pos x="43" y="40"/>
                </a:cxn>
                <a:cxn ang="0">
                  <a:pos x="43" y="47"/>
                </a:cxn>
                <a:cxn ang="0">
                  <a:pos x="45" y="51"/>
                </a:cxn>
                <a:cxn ang="0">
                  <a:pos x="45" y="57"/>
                </a:cxn>
                <a:cxn ang="0">
                  <a:pos x="45" y="64"/>
                </a:cxn>
                <a:cxn ang="0">
                  <a:pos x="45" y="68"/>
                </a:cxn>
                <a:cxn ang="0">
                  <a:pos x="43" y="75"/>
                </a:cxn>
                <a:cxn ang="0">
                  <a:pos x="43" y="79"/>
                </a:cxn>
                <a:cxn ang="0">
                  <a:pos x="42" y="86"/>
                </a:cxn>
                <a:cxn ang="0">
                  <a:pos x="40" y="89"/>
                </a:cxn>
                <a:cxn ang="0">
                  <a:pos x="39" y="93"/>
                </a:cxn>
                <a:cxn ang="0">
                  <a:pos x="39" y="97"/>
                </a:cxn>
                <a:cxn ang="0">
                  <a:pos x="37" y="101"/>
                </a:cxn>
                <a:cxn ang="0">
                  <a:pos x="36" y="104"/>
                </a:cxn>
                <a:cxn ang="0">
                  <a:pos x="36" y="107"/>
                </a:cxn>
                <a:cxn ang="0">
                  <a:pos x="11" y="109"/>
                </a:cxn>
                <a:cxn ang="0">
                  <a:pos x="11" y="106"/>
                </a:cxn>
                <a:cxn ang="0">
                  <a:pos x="12" y="103"/>
                </a:cxn>
                <a:cxn ang="0">
                  <a:pos x="13" y="98"/>
                </a:cxn>
                <a:cxn ang="0">
                  <a:pos x="15" y="95"/>
                </a:cxn>
                <a:cxn ang="0">
                  <a:pos x="16" y="92"/>
                </a:cxn>
                <a:cxn ang="0">
                  <a:pos x="19" y="87"/>
                </a:cxn>
                <a:cxn ang="0">
                  <a:pos x="19" y="82"/>
                </a:cxn>
                <a:cxn ang="0">
                  <a:pos x="21" y="78"/>
                </a:cxn>
                <a:cxn ang="0">
                  <a:pos x="22" y="72"/>
                </a:cxn>
                <a:cxn ang="0">
                  <a:pos x="24" y="67"/>
                </a:cxn>
                <a:cxn ang="0">
                  <a:pos x="25" y="61"/>
                </a:cxn>
                <a:cxn ang="0">
                  <a:pos x="25" y="56"/>
                </a:cxn>
                <a:cxn ang="0">
                  <a:pos x="25" y="51"/>
                </a:cxn>
                <a:cxn ang="0">
                  <a:pos x="25" y="47"/>
                </a:cxn>
                <a:cxn ang="0">
                  <a:pos x="22" y="40"/>
                </a:cxn>
                <a:cxn ang="0">
                  <a:pos x="21" y="36"/>
                </a:cxn>
                <a:cxn ang="0">
                  <a:pos x="19" y="31"/>
                </a:cxn>
                <a:cxn ang="0">
                  <a:pos x="18" y="26"/>
                </a:cxn>
                <a:cxn ang="0">
                  <a:pos x="15" y="23"/>
                </a:cxn>
                <a:cxn ang="0">
                  <a:pos x="13" y="18"/>
                </a:cxn>
                <a:cxn ang="0">
                  <a:pos x="12" y="15"/>
                </a:cxn>
                <a:cxn ang="0">
                  <a:pos x="11" y="12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109">
                  <a:moveTo>
                    <a:pt x="0" y="0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1" y="11"/>
                  </a:lnTo>
                  <a:lnTo>
                    <a:pt x="25" y="14"/>
                  </a:lnTo>
                  <a:lnTo>
                    <a:pt x="28" y="17"/>
                  </a:lnTo>
                  <a:lnTo>
                    <a:pt x="31" y="20"/>
                  </a:lnTo>
                  <a:lnTo>
                    <a:pt x="34" y="25"/>
                  </a:lnTo>
                  <a:lnTo>
                    <a:pt x="37" y="29"/>
                  </a:lnTo>
                  <a:lnTo>
                    <a:pt x="40" y="34"/>
                  </a:lnTo>
                  <a:lnTo>
                    <a:pt x="43" y="40"/>
                  </a:lnTo>
                  <a:lnTo>
                    <a:pt x="43" y="47"/>
                  </a:lnTo>
                  <a:lnTo>
                    <a:pt x="45" y="51"/>
                  </a:lnTo>
                  <a:lnTo>
                    <a:pt x="45" y="57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3" y="75"/>
                  </a:lnTo>
                  <a:lnTo>
                    <a:pt x="43" y="79"/>
                  </a:lnTo>
                  <a:lnTo>
                    <a:pt x="42" y="86"/>
                  </a:lnTo>
                  <a:lnTo>
                    <a:pt x="40" y="89"/>
                  </a:lnTo>
                  <a:lnTo>
                    <a:pt x="39" y="93"/>
                  </a:lnTo>
                  <a:lnTo>
                    <a:pt x="39" y="97"/>
                  </a:lnTo>
                  <a:lnTo>
                    <a:pt x="37" y="101"/>
                  </a:lnTo>
                  <a:lnTo>
                    <a:pt x="36" y="104"/>
                  </a:lnTo>
                  <a:lnTo>
                    <a:pt x="36" y="107"/>
                  </a:lnTo>
                  <a:lnTo>
                    <a:pt x="11" y="109"/>
                  </a:lnTo>
                  <a:lnTo>
                    <a:pt x="11" y="106"/>
                  </a:lnTo>
                  <a:lnTo>
                    <a:pt x="12" y="103"/>
                  </a:lnTo>
                  <a:lnTo>
                    <a:pt x="13" y="98"/>
                  </a:lnTo>
                  <a:lnTo>
                    <a:pt x="15" y="95"/>
                  </a:lnTo>
                  <a:lnTo>
                    <a:pt x="16" y="92"/>
                  </a:lnTo>
                  <a:lnTo>
                    <a:pt x="19" y="87"/>
                  </a:lnTo>
                  <a:lnTo>
                    <a:pt x="19" y="82"/>
                  </a:lnTo>
                  <a:lnTo>
                    <a:pt x="21" y="78"/>
                  </a:lnTo>
                  <a:lnTo>
                    <a:pt x="22" y="72"/>
                  </a:lnTo>
                  <a:lnTo>
                    <a:pt x="24" y="67"/>
                  </a:lnTo>
                  <a:lnTo>
                    <a:pt x="25" y="61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5" y="47"/>
                  </a:lnTo>
                  <a:lnTo>
                    <a:pt x="22" y="40"/>
                  </a:lnTo>
                  <a:lnTo>
                    <a:pt x="21" y="36"/>
                  </a:lnTo>
                  <a:lnTo>
                    <a:pt x="19" y="31"/>
                  </a:lnTo>
                  <a:lnTo>
                    <a:pt x="18" y="26"/>
                  </a:lnTo>
                  <a:lnTo>
                    <a:pt x="15" y="23"/>
                  </a:lnTo>
                  <a:lnTo>
                    <a:pt x="13" y="18"/>
                  </a:lnTo>
                  <a:lnTo>
                    <a:pt x="12" y="15"/>
                  </a:lnTo>
                  <a:lnTo>
                    <a:pt x="11" y="12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91" name="Freeform 203"/>
            <p:cNvSpPr>
              <a:spLocks/>
            </p:cNvSpPr>
            <p:nvPr/>
          </p:nvSpPr>
          <p:spPr bwMode="auto">
            <a:xfrm>
              <a:off x="3871" y="2402"/>
              <a:ext cx="57" cy="43"/>
            </a:xfrm>
            <a:custGeom>
              <a:avLst/>
              <a:gdLst/>
              <a:ahLst/>
              <a:cxnLst>
                <a:cxn ang="0">
                  <a:pos x="110" y="33"/>
                </a:cxn>
                <a:cxn ang="0">
                  <a:pos x="107" y="33"/>
                </a:cxn>
                <a:cxn ang="0">
                  <a:pos x="102" y="32"/>
                </a:cxn>
                <a:cxn ang="0">
                  <a:pos x="98" y="30"/>
                </a:cxn>
                <a:cxn ang="0">
                  <a:pos x="93" y="28"/>
                </a:cxn>
                <a:cxn ang="0">
                  <a:pos x="87" y="28"/>
                </a:cxn>
                <a:cxn ang="0">
                  <a:pos x="83" y="28"/>
                </a:cxn>
                <a:cxn ang="0">
                  <a:pos x="77" y="27"/>
                </a:cxn>
                <a:cxn ang="0">
                  <a:pos x="71" y="27"/>
                </a:cxn>
                <a:cxn ang="0">
                  <a:pos x="65" y="27"/>
                </a:cxn>
                <a:cxn ang="0">
                  <a:pos x="59" y="27"/>
                </a:cxn>
                <a:cxn ang="0">
                  <a:pos x="53" y="28"/>
                </a:cxn>
                <a:cxn ang="0">
                  <a:pos x="47" y="30"/>
                </a:cxn>
                <a:cxn ang="0">
                  <a:pos x="41" y="32"/>
                </a:cxn>
                <a:cxn ang="0">
                  <a:pos x="36" y="35"/>
                </a:cxn>
                <a:cxn ang="0">
                  <a:pos x="30" y="38"/>
                </a:cxn>
                <a:cxn ang="0">
                  <a:pos x="26" y="43"/>
                </a:cxn>
                <a:cxn ang="0">
                  <a:pos x="23" y="46"/>
                </a:cxn>
                <a:cxn ang="0">
                  <a:pos x="20" y="50"/>
                </a:cxn>
                <a:cxn ang="0">
                  <a:pos x="15" y="55"/>
                </a:cxn>
                <a:cxn ang="0">
                  <a:pos x="14" y="58"/>
                </a:cxn>
                <a:cxn ang="0">
                  <a:pos x="11" y="63"/>
                </a:cxn>
                <a:cxn ang="0">
                  <a:pos x="9" y="68"/>
                </a:cxn>
                <a:cxn ang="0">
                  <a:pos x="8" y="71"/>
                </a:cxn>
                <a:cxn ang="0">
                  <a:pos x="6" y="75"/>
                </a:cxn>
                <a:cxn ang="0">
                  <a:pos x="5" y="77"/>
                </a:cxn>
                <a:cxn ang="0">
                  <a:pos x="5" y="82"/>
                </a:cxn>
                <a:cxn ang="0">
                  <a:pos x="5" y="85"/>
                </a:cxn>
                <a:cxn ang="0">
                  <a:pos x="5" y="86"/>
                </a:cxn>
                <a:cxn ang="0">
                  <a:pos x="3" y="85"/>
                </a:cxn>
                <a:cxn ang="0">
                  <a:pos x="2" y="80"/>
                </a:cxn>
                <a:cxn ang="0">
                  <a:pos x="2" y="75"/>
                </a:cxn>
                <a:cxn ang="0">
                  <a:pos x="0" y="71"/>
                </a:cxn>
                <a:cxn ang="0">
                  <a:pos x="0" y="66"/>
                </a:cxn>
                <a:cxn ang="0">
                  <a:pos x="0" y="61"/>
                </a:cxn>
                <a:cxn ang="0">
                  <a:pos x="0" y="55"/>
                </a:cxn>
                <a:cxn ang="0">
                  <a:pos x="2" y="50"/>
                </a:cxn>
                <a:cxn ang="0">
                  <a:pos x="3" y="44"/>
                </a:cxn>
                <a:cxn ang="0">
                  <a:pos x="5" y="38"/>
                </a:cxn>
                <a:cxn ang="0">
                  <a:pos x="6" y="32"/>
                </a:cxn>
                <a:cxn ang="0">
                  <a:pos x="11" y="25"/>
                </a:cxn>
                <a:cxn ang="0">
                  <a:pos x="14" y="19"/>
                </a:cxn>
                <a:cxn ang="0">
                  <a:pos x="20" y="14"/>
                </a:cxn>
                <a:cxn ang="0">
                  <a:pos x="24" y="10"/>
                </a:cxn>
                <a:cxn ang="0">
                  <a:pos x="30" y="7"/>
                </a:cxn>
                <a:cxn ang="0">
                  <a:pos x="38" y="3"/>
                </a:cxn>
                <a:cxn ang="0">
                  <a:pos x="45" y="2"/>
                </a:cxn>
                <a:cxn ang="0">
                  <a:pos x="53" y="0"/>
                </a:cxn>
                <a:cxn ang="0">
                  <a:pos x="60" y="0"/>
                </a:cxn>
                <a:cxn ang="0">
                  <a:pos x="69" y="0"/>
                </a:cxn>
                <a:cxn ang="0">
                  <a:pos x="77" y="2"/>
                </a:cxn>
                <a:cxn ang="0">
                  <a:pos x="84" y="2"/>
                </a:cxn>
                <a:cxn ang="0">
                  <a:pos x="92" y="3"/>
                </a:cxn>
                <a:cxn ang="0">
                  <a:pos x="98" y="5"/>
                </a:cxn>
                <a:cxn ang="0">
                  <a:pos x="104" y="7"/>
                </a:cxn>
                <a:cxn ang="0">
                  <a:pos x="108" y="8"/>
                </a:cxn>
                <a:cxn ang="0">
                  <a:pos x="113" y="8"/>
                </a:cxn>
                <a:cxn ang="0">
                  <a:pos x="114" y="10"/>
                </a:cxn>
                <a:cxn ang="0">
                  <a:pos x="116" y="10"/>
                </a:cxn>
                <a:cxn ang="0">
                  <a:pos x="110" y="33"/>
                </a:cxn>
                <a:cxn ang="0">
                  <a:pos x="110" y="33"/>
                </a:cxn>
              </a:cxnLst>
              <a:rect l="0" t="0" r="r" b="b"/>
              <a:pathLst>
                <a:path w="116" h="86">
                  <a:moveTo>
                    <a:pt x="110" y="33"/>
                  </a:moveTo>
                  <a:lnTo>
                    <a:pt x="107" y="33"/>
                  </a:lnTo>
                  <a:lnTo>
                    <a:pt x="102" y="32"/>
                  </a:lnTo>
                  <a:lnTo>
                    <a:pt x="98" y="30"/>
                  </a:lnTo>
                  <a:lnTo>
                    <a:pt x="93" y="28"/>
                  </a:lnTo>
                  <a:lnTo>
                    <a:pt x="87" y="28"/>
                  </a:lnTo>
                  <a:lnTo>
                    <a:pt x="83" y="28"/>
                  </a:lnTo>
                  <a:lnTo>
                    <a:pt x="77" y="27"/>
                  </a:lnTo>
                  <a:lnTo>
                    <a:pt x="71" y="27"/>
                  </a:lnTo>
                  <a:lnTo>
                    <a:pt x="65" y="27"/>
                  </a:lnTo>
                  <a:lnTo>
                    <a:pt x="59" y="27"/>
                  </a:lnTo>
                  <a:lnTo>
                    <a:pt x="53" y="28"/>
                  </a:lnTo>
                  <a:lnTo>
                    <a:pt x="47" y="30"/>
                  </a:lnTo>
                  <a:lnTo>
                    <a:pt x="41" y="32"/>
                  </a:lnTo>
                  <a:lnTo>
                    <a:pt x="36" y="35"/>
                  </a:lnTo>
                  <a:lnTo>
                    <a:pt x="30" y="38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20" y="50"/>
                  </a:lnTo>
                  <a:lnTo>
                    <a:pt x="15" y="55"/>
                  </a:lnTo>
                  <a:lnTo>
                    <a:pt x="14" y="58"/>
                  </a:lnTo>
                  <a:lnTo>
                    <a:pt x="11" y="63"/>
                  </a:lnTo>
                  <a:lnTo>
                    <a:pt x="9" y="68"/>
                  </a:lnTo>
                  <a:lnTo>
                    <a:pt x="8" y="71"/>
                  </a:lnTo>
                  <a:lnTo>
                    <a:pt x="6" y="75"/>
                  </a:lnTo>
                  <a:lnTo>
                    <a:pt x="5" y="77"/>
                  </a:lnTo>
                  <a:lnTo>
                    <a:pt x="5" y="82"/>
                  </a:lnTo>
                  <a:lnTo>
                    <a:pt x="5" y="85"/>
                  </a:lnTo>
                  <a:lnTo>
                    <a:pt x="5" y="86"/>
                  </a:lnTo>
                  <a:lnTo>
                    <a:pt x="3" y="85"/>
                  </a:lnTo>
                  <a:lnTo>
                    <a:pt x="2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2" y="50"/>
                  </a:lnTo>
                  <a:lnTo>
                    <a:pt x="3" y="44"/>
                  </a:lnTo>
                  <a:lnTo>
                    <a:pt x="5" y="38"/>
                  </a:lnTo>
                  <a:lnTo>
                    <a:pt x="6" y="32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20" y="14"/>
                  </a:lnTo>
                  <a:lnTo>
                    <a:pt x="24" y="10"/>
                  </a:lnTo>
                  <a:lnTo>
                    <a:pt x="30" y="7"/>
                  </a:lnTo>
                  <a:lnTo>
                    <a:pt x="38" y="3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84" y="2"/>
                  </a:lnTo>
                  <a:lnTo>
                    <a:pt x="92" y="3"/>
                  </a:lnTo>
                  <a:lnTo>
                    <a:pt x="98" y="5"/>
                  </a:lnTo>
                  <a:lnTo>
                    <a:pt x="104" y="7"/>
                  </a:lnTo>
                  <a:lnTo>
                    <a:pt x="108" y="8"/>
                  </a:lnTo>
                  <a:lnTo>
                    <a:pt x="113" y="8"/>
                  </a:lnTo>
                  <a:lnTo>
                    <a:pt x="114" y="10"/>
                  </a:lnTo>
                  <a:lnTo>
                    <a:pt x="116" y="10"/>
                  </a:lnTo>
                  <a:lnTo>
                    <a:pt x="110" y="33"/>
                  </a:lnTo>
                  <a:lnTo>
                    <a:pt x="110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92" name="Freeform 204"/>
            <p:cNvSpPr>
              <a:spLocks/>
            </p:cNvSpPr>
            <p:nvPr/>
          </p:nvSpPr>
          <p:spPr bwMode="auto">
            <a:xfrm>
              <a:off x="3979" y="2614"/>
              <a:ext cx="41" cy="114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81" y="13"/>
                </a:cxn>
                <a:cxn ang="0">
                  <a:pos x="78" y="16"/>
                </a:cxn>
                <a:cxn ang="0">
                  <a:pos x="75" y="18"/>
                </a:cxn>
                <a:cxn ang="0">
                  <a:pos x="74" y="19"/>
                </a:cxn>
                <a:cxn ang="0">
                  <a:pos x="71" y="24"/>
                </a:cxn>
                <a:cxn ang="0">
                  <a:pos x="69" y="27"/>
                </a:cxn>
                <a:cxn ang="0">
                  <a:pos x="65" y="32"/>
                </a:cxn>
                <a:cxn ang="0">
                  <a:pos x="62" y="36"/>
                </a:cxn>
                <a:cxn ang="0">
                  <a:pos x="57" y="43"/>
                </a:cxn>
                <a:cxn ang="0">
                  <a:pos x="54" y="50"/>
                </a:cxn>
                <a:cxn ang="0">
                  <a:pos x="50" y="58"/>
                </a:cxn>
                <a:cxn ang="0">
                  <a:pos x="45" y="68"/>
                </a:cxn>
                <a:cxn ang="0">
                  <a:pos x="41" y="77"/>
                </a:cxn>
                <a:cxn ang="0">
                  <a:pos x="38" y="88"/>
                </a:cxn>
                <a:cxn ang="0">
                  <a:pos x="33" y="99"/>
                </a:cxn>
                <a:cxn ang="0">
                  <a:pos x="29" y="111"/>
                </a:cxn>
                <a:cxn ang="0">
                  <a:pos x="26" y="124"/>
                </a:cxn>
                <a:cxn ang="0">
                  <a:pos x="21" y="135"/>
                </a:cxn>
                <a:cxn ang="0">
                  <a:pos x="18" y="147"/>
                </a:cxn>
                <a:cxn ang="0">
                  <a:pos x="15" y="160"/>
                </a:cxn>
                <a:cxn ang="0">
                  <a:pos x="12" y="171"/>
                </a:cxn>
                <a:cxn ang="0">
                  <a:pos x="11" y="182"/>
                </a:cxn>
                <a:cxn ang="0">
                  <a:pos x="8" y="191"/>
                </a:cxn>
                <a:cxn ang="0">
                  <a:pos x="6" y="200"/>
                </a:cxn>
                <a:cxn ang="0">
                  <a:pos x="5" y="207"/>
                </a:cxn>
                <a:cxn ang="0">
                  <a:pos x="3" y="214"/>
                </a:cxn>
                <a:cxn ang="0">
                  <a:pos x="2" y="221"/>
                </a:cxn>
                <a:cxn ang="0">
                  <a:pos x="2" y="225"/>
                </a:cxn>
                <a:cxn ang="0">
                  <a:pos x="2" y="227"/>
                </a:cxn>
                <a:cxn ang="0">
                  <a:pos x="2" y="229"/>
                </a:cxn>
                <a:cxn ang="0">
                  <a:pos x="0" y="227"/>
                </a:cxn>
                <a:cxn ang="0">
                  <a:pos x="0" y="225"/>
                </a:cxn>
                <a:cxn ang="0">
                  <a:pos x="0" y="222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0" y="204"/>
                </a:cxn>
                <a:cxn ang="0">
                  <a:pos x="0" y="194"/>
                </a:cxn>
                <a:cxn ang="0">
                  <a:pos x="0" y="186"/>
                </a:cxn>
                <a:cxn ang="0">
                  <a:pos x="0" y="175"/>
                </a:cxn>
                <a:cxn ang="0">
                  <a:pos x="0" y="166"/>
                </a:cxn>
                <a:cxn ang="0">
                  <a:pos x="2" y="155"/>
                </a:cxn>
                <a:cxn ang="0">
                  <a:pos x="3" y="144"/>
                </a:cxn>
                <a:cxn ang="0">
                  <a:pos x="3" y="132"/>
                </a:cxn>
                <a:cxn ang="0">
                  <a:pos x="5" y="121"/>
                </a:cxn>
                <a:cxn ang="0">
                  <a:pos x="8" y="108"/>
                </a:cxn>
                <a:cxn ang="0">
                  <a:pos x="11" y="97"/>
                </a:cxn>
                <a:cxn ang="0">
                  <a:pos x="12" y="85"/>
                </a:cxn>
                <a:cxn ang="0">
                  <a:pos x="15" y="75"/>
                </a:cxn>
                <a:cxn ang="0">
                  <a:pos x="18" y="64"/>
                </a:cxn>
                <a:cxn ang="0">
                  <a:pos x="21" y="55"/>
                </a:cxn>
                <a:cxn ang="0">
                  <a:pos x="26" y="46"/>
                </a:cxn>
                <a:cxn ang="0">
                  <a:pos x="29" y="39"/>
                </a:cxn>
                <a:cxn ang="0">
                  <a:pos x="32" y="32"/>
                </a:cxn>
                <a:cxn ang="0">
                  <a:pos x="36" y="25"/>
                </a:cxn>
                <a:cxn ang="0">
                  <a:pos x="39" y="19"/>
                </a:cxn>
                <a:cxn ang="0">
                  <a:pos x="42" y="14"/>
                </a:cxn>
                <a:cxn ang="0">
                  <a:pos x="45" y="10"/>
                </a:cxn>
                <a:cxn ang="0">
                  <a:pos x="48" y="7"/>
                </a:cxn>
                <a:cxn ang="0">
                  <a:pos x="51" y="2"/>
                </a:cxn>
                <a:cxn ang="0">
                  <a:pos x="54" y="0"/>
                </a:cxn>
                <a:cxn ang="0">
                  <a:pos x="83" y="13"/>
                </a:cxn>
                <a:cxn ang="0">
                  <a:pos x="83" y="13"/>
                </a:cxn>
              </a:cxnLst>
              <a:rect l="0" t="0" r="r" b="b"/>
              <a:pathLst>
                <a:path w="83" h="229">
                  <a:moveTo>
                    <a:pt x="83" y="13"/>
                  </a:moveTo>
                  <a:lnTo>
                    <a:pt x="81" y="13"/>
                  </a:lnTo>
                  <a:lnTo>
                    <a:pt x="78" y="16"/>
                  </a:lnTo>
                  <a:lnTo>
                    <a:pt x="75" y="18"/>
                  </a:lnTo>
                  <a:lnTo>
                    <a:pt x="74" y="19"/>
                  </a:lnTo>
                  <a:lnTo>
                    <a:pt x="71" y="24"/>
                  </a:lnTo>
                  <a:lnTo>
                    <a:pt x="69" y="27"/>
                  </a:lnTo>
                  <a:lnTo>
                    <a:pt x="65" y="32"/>
                  </a:lnTo>
                  <a:lnTo>
                    <a:pt x="62" y="36"/>
                  </a:lnTo>
                  <a:lnTo>
                    <a:pt x="57" y="43"/>
                  </a:lnTo>
                  <a:lnTo>
                    <a:pt x="54" y="50"/>
                  </a:lnTo>
                  <a:lnTo>
                    <a:pt x="50" y="58"/>
                  </a:lnTo>
                  <a:lnTo>
                    <a:pt x="45" y="68"/>
                  </a:lnTo>
                  <a:lnTo>
                    <a:pt x="41" y="77"/>
                  </a:lnTo>
                  <a:lnTo>
                    <a:pt x="38" y="88"/>
                  </a:lnTo>
                  <a:lnTo>
                    <a:pt x="33" y="99"/>
                  </a:lnTo>
                  <a:lnTo>
                    <a:pt x="29" y="111"/>
                  </a:lnTo>
                  <a:lnTo>
                    <a:pt x="26" y="124"/>
                  </a:lnTo>
                  <a:lnTo>
                    <a:pt x="21" y="135"/>
                  </a:lnTo>
                  <a:lnTo>
                    <a:pt x="18" y="147"/>
                  </a:lnTo>
                  <a:lnTo>
                    <a:pt x="15" y="160"/>
                  </a:lnTo>
                  <a:lnTo>
                    <a:pt x="12" y="171"/>
                  </a:lnTo>
                  <a:lnTo>
                    <a:pt x="11" y="182"/>
                  </a:lnTo>
                  <a:lnTo>
                    <a:pt x="8" y="191"/>
                  </a:lnTo>
                  <a:lnTo>
                    <a:pt x="6" y="200"/>
                  </a:lnTo>
                  <a:lnTo>
                    <a:pt x="5" y="207"/>
                  </a:lnTo>
                  <a:lnTo>
                    <a:pt x="3" y="214"/>
                  </a:lnTo>
                  <a:lnTo>
                    <a:pt x="2" y="221"/>
                  </a:lnTo>
                  <a:lnTo>
                    <a:pt x="2" y="225"/>
                  </a:lnTo>
                  <a:lnTo>
                    <a:pt x="2" y="227"/>
                  </a:lnTo>
                  <a:lnTo>
                    <a:pt x="2" y="229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2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0" y="204"/>
                  </a:lnTo>
                  <a:lnTo>
                    <a:pt x="0" y="194"/>
                  </a:lnTo>
                  <a:lnTo>
                    <a:pt x="0" y="186"/>
                  </a:lnTo>
                  <a:lnTo>
                    <a:pt x="0" y="175"/>
                  </a:lnTo>
                  <a:lnTo>
                    <a:pt x="0" y="166"/>
                  </a:lnTo>
                  <a:lnTo>
                    <a:pt x="2" y="155"/>
                  </a:lnTo>
                  <a:lnTo>
                    <a:pt x="3" y="144"/>
                  </a:lnTo>
                  <a:lnTo>
                    <a:pt x="3" y="132"/>
                  </a:lnTo>
                  <a:lnTo>
                    <a:pt x="5" y="121"/>
                  </a:lnTo>
                  <a:lnTo>
                    <a:pt x="8" y="108"/>
                  </a:lnTo>
                  <a:lnTo>
                    <a:pt x="11" y="97"/>
                  </a:lnTo>
                  <a:lnTo>
                    <a:pt x="12" y="85"/>
                  </a:lnTo>
                  <a:lnTo>
                    <a:pt x="15" y="75"/>
                  </a:lnTo>
                  <a:lnTo>
                    <a:pt x="18" y="64"/>
                  </a:lnTo>
                  <a:lnTo>
                    <a:pt x="21" y="55"/>
                  </a:lnTo>
                  <a:lnTo>
                    <a:pt x="26" y="46"/>
                  </a:lnTo>
                  <a:lnTo>
                    <a:pt x="29" y="39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9" y="19"/>
                  </a:lnTo>
                  <a:lnTo>
                    <a:pt x="42" y="14"/>
                  </a:lnTo>
                  <a:lnTo>
                    <a:pt x="45" y="10"/>
                  </a:lnTo>
                  <a:lnTo>
                    <a:pt x="48" y="7"/>
                  </a:lnTo>
                  <a:lnTo>
                    <a:pt x="51" y="2"/>
                  </a:lnTo>
                  <a:lnTo>
                    <a:pt x="54" y="0"/>
                  </a:lnTo>
                  <a:lnTo>
                    <a:pt x="83" y="13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93" name="Freeform 205"/>
            <p:cNvSpPr>
              <a:spLocks/>
            </p:cNvSpPr>
            <p:nvPr/>
          </p:nvSpPr>
          <p:spPr bwMode="auto">
            <a:xfrm>
              <a:off x="3670" y="2851"/>
              <a:ext cx="121" cy="73"/>
            </a:xfrm>
            <a:custGeom>
              <a:avLst/>
              <a:gdLst/>
              <a:ahLst/>
              <a:cxnLst>
                <a:cxn ang="0">
                  <a:pos x="243" y="30"/>
                </a:cxn>
                <a:cxn ang="0">
                  <a:pos x="239" y="30"/>
                </a:cxn>
                <a:cxn ang="0">
                  <a:pos x="231" y="34"/>
                </a:cxn>
                <a:cxn ang="0">
                  <a:pos x="219" y="39"/>
                </a:cxn>
                <a:cxn ang="0">
                  <a:pos x="206" y="45"/>
                </a:cxn>
                <a:cxn ang="0">
                  <a:pos x="189" y="53"/>
                </a:cxn>
                <a:cxn ang="0">
                  <a:pos x="170" y="61"/>
                </a:cxn>
                <a:cxn ang="0">
                  <a:pos x="150" y="70"/>
                </a:cxn>
                <a:cxn ang="0">
                  <a:pos x="128" y="80"/>
                </a:cxn>
                <a:cxn ang="0">
                  <a:pos x="104" y="89"/>
                </a:cxn>
                <a:cxn ang="0">
                  <a:pos x="80" y="101"/>
                </a:cxn>
                <a:cxn ang="0">
                  <a:pos x="57" y="112"/>
                </a:cxn>
                <a:cxn ang="0">
                  <a:pos x="36" y="123"/>
                </a:cxn>
                <a:cxn ang="0">
                  <a:pos x="20" y="134"/>
                </a:cxn>
                <a:cxn ang="0">
                  <a:pos x="8" y="142"/>
                </a:cxn>
                <a:cxn ang="0">
                  <a:pos x="2" y="145"/>
                </a:cxn>
                <a:cxn ang="0">
                  <a:pos x="0" y="145"/>
                </a:cxn>
                <a:cxn ang="0">
                  <a:pos x="3" y="142"/>
                </a:cxn>
                <a:cxn ang="0">
                  <a:pos x="11" y="134"/>
                </a:cxn>
                <a:cxn ang="0">
                  <a:pos x="21" y="123"/>
                </a:cxn>
                <a:cxn ang="0">
                  <a:pos x="36" y="111"/>
                </a:cxn>
                <a:cxn ang="0">
                  <a:pos x="53" y="97"/>
                </a:cxn>
                <a:cxn ang="0">
                  <a:pos x="72" y="83"/>
                </a:cxn>
                <a:cxn ang="0">
                  <a:pos x="96" y="67"/>
                </a:cxn>
                <a:cxn ang="0">
                  <a:pos x="123" y="51"/>
                </a:cxn>
                <a:cxn ang="0">
                  <a:pos x="147" y="39"/>
                </a:cxn>
                <a:cxn ang="0">
                  <a:pos x="170" y="26"/>
                </a:cxn>
                <a:cxn ang="0">
                  <a:pos x="189" y="17"/>
                </a:cxn>
                <a:cxn ang="0">
                  <a:pos x="206" y="9"/>
                </a:cxn>
                <a:cxn ang="0">
                  <a:pos x="219" y="5"/>
                </a:cxn>
                <a:cxn ang="0">
                  <a:pos x="228" y="1"/>
                </a:cxn>
                <a:cxn ang="0">
                  <a:pos x="233" y="0"/>
                </a:cxn>
                <a:cxn ang="0">
                  <a:pos x="243" y="30"/>
                </a:cxn>
              </a:cxnLst>
              <a:rect l="0" t="0" r="r" b="b"/>
              <a:pathLst>
                <a:path w="243" h="147">
                  <a:moveTo>
                    <a:pt x="243" y="30"/>
                  </a:moveTo>
                  <a:lnTo>
                    <a:pt x="243" y="30"/>
                  </a:lnTo>
                  <a:lnTo>
                    <a:pt x="242" y="30"/>
                  </a:lnTo>
                  <a:lnTo>
                    <a:pt x="239" y="30"/>
                  </a:lnTo>
                  <a:lnTo>
                    <a:pt x="236" y="33"/>
                  </a:lnTo>
                  <a:lnTo>
                    <a:pt x="231" y="34"/>
                  </a:lnTo>
                  <a:lnTo>
                    <a:pt x="225" y="36"/>
                  </a:lnTo>
                  <a:lnTo>
                    <a:pt x="219" y="39"/>
                  </a:lnTo>
                  <a:lnTo>
                    <a:pt x="215" y="42"/>
                  </a:lnTo>
                  <a:lnTo>
                    <a:pt x="206" y="45"/>
                  </a:lnTo>
                  <a:lnTo>
                    <a:pt x="198" y="50"/>
                  </a:lnTo>
                  <a:lnTo>
                    <a:pt x="189" y="53"/>
                  </a:lnTo>
                  <a:lnTo>
                    <a:pt x="180" y="58"/>
                  </a:lnTo>
                  <a:lnTo>
                    <a:pt x="170" y="61"/>
                  </a:lnTo>
                  <a:lnTo>
                    <a:pt x="161" y="66"/>
                  </a:lnTo>
                  <a:lnTo>
                    <a:pt x="150" y="70"/>
                  </a:lnTo>
                  <a:lnTo>
                    <a:pt x="140" y="75"/>
                  </a:lnTo>
                  <a:lnTo>
                    <a:pt x="128" y="80"/>
                  </a:lnTo>
                  <a:lnTo>
                    <a:pt x="116" y="84"/>
                  </a:lnTo>
                  <a:lnTo>
                    <a:pt x="104" y="89"/>
                  </a:lnTo>
                  <a:lnTo>
                    <a:pt x="92" y="95"/>
                  </a:lnTo>
                  <a:lnTo>
                    <a:pt x="80" y="101"/>
                  </a:lnTo>
                  <a:lnTo>
                    <a:pt x="69" y="108"/>
                  </a:lnTo>
                  <a:lnTo>
                    <a:pt x="57" y="112"/>
                  </a:lnTo>
                  <a:lnTo>
                    <a:pt x="47" y="119"/>
                  </a:lnTo>
                  <a:lnTo>
                    <a:pt x="36" y="123"/>
                  </a:lnTo>
                  <a:lnTo>
                    <a:pt x="29" y="130"/>
                  </a:lnTo>
                  <a:lnTo>
                    <a:pt x="20" y="134"/>
                  </a:lnTo>
                  <a:lnTo>
                    <a:pt x="14" y="139"/>
                  </a:lnTo>
                  <a:lnTo>
                    <a:pt x="8" y="142"/>
                  </a:lnTo>
                  <a:lnTo>
                    <a:pt x="3" y="144"/>
                  </a:lnTo>
                  <a:lnTo>
                    <a:pt x="2" y="145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2" y="144"/>
                  </a:lnTo>
                  <a:lnTo>
                    <a:pt x="3" y="142"/>
                  </a:lnTo>
                  <a:lnTo>
                    <a:pt x="8" y="139"/>
                  </a:lnTo>
                  <a:lnTo>
                    <a:pt x="11" y="134"/>
                  </a:lnTo>
                  <a:lnTo>
                    <a:pt x="17" y="130"/>
                  </a:lnTo>
                  <a:lnTo>
                    <a:pt x="21" y="123"/>
                  </a:lnTo>
                  <a:lnTo>
                    <a:pt x="29" y="119"/>
                  </a:lnTo>
                  <a:lnTo>
                    <a:pt x="36" y="111"/>
                  </a:lnTo>
                  <a:lnTo>
                    <a:pt x="44" y="105"/>
                  </a:lnTo>
                  <a:lnTo>
                    <a:pt x="53" y="97"/>
                  </a:lnTo>
                  <a:lnTo>
                    <a:pt x="63" y="91"/>
                  </a:lnTo>
                  <a:lnTo>
                    <a:pt x="72" y="83"/>
                  </a:lnTo>
                  <a:lnTo>
                    <a:pt x="84" y="75"/>
                  </a:lnTo>
                  <a:lnTo>
                    <a:pt x="96" y="67"/>
                  </a:lnTo>
                  <a:lnTo>
                    <a:pt x="110" y="59"/>
                  </a:lnTo>
                  <a:lnTo>
                    <a:pt x="123" y="51"/>
                  </a:lnTo>
                  <a:lnTo>
                    <a:pt x="135" y="45"/>
                  </a:lnTo>
                  <a:lnTo>
                    <a:pt x="147" y="39"/>
                  </a:lnTo>
                  <a:lnTo>
                    <a:pt x="159" y="33"/>
                  </a:lnTo>
                  <a:lnTo>
                    <a:pt x="170" y="26"/>
                  </a:lnTo>
                  <a:lnTo>
                    <a:pt x="180" y="22"/>
                  </a:lnTo>
                  <a:lnTo>
                    <a:pt x="189" y="17"/>
                  </a:lnTo>
                  <a:lnTo>
                    <a:pt x="200" y="14"/>
                  </a:lnTo>
                  <a:lnTo>
                    <a:pt x="206" y="9"/>
                  </a:lnTo>
                  <a:lnTo>
                    <a:pt x="213" y="8"/>
                  </a:lnTo>
                  <a:lnTo>
                    <a:pt x="219" y="5"/>
                  </a:lnTo>
                  <a:lnTo>
                    <a:pt x="224" y="3"/>
                  </a:lnTo>
                  <a:lnTo>
                    <a:pt x="228" y="1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43" y="30"/>
                  </a:lnTo>
                  <a:lnTo>
                    <a:pt x="24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94" name="Freeform 206"/>
            <p:cNvSpPr>
              <a:spLocks/>
            </p:cNvSpPr>
            <p:nvPr/>
          </p:nvSpPr>
          <p:spPr bwMode="auto">
            <a:xfrm>
              <a:off x="3903" y="2735"/>
              <a:ext cx="192" cy="49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20" y="4"/>
                </a:cxn>
                <a:cxn ang="0">
                  <a:pos x="284" y="11"/>
                </a:cxn>
                <a:cxn ang="0">
                  <a:pos x="251" y="17"/>
                </a:cxn>
                <a:cxn ang="0">
                  <a:pos x="218" y="25"/>
                </a:cxn>
                <a:cxn ang="0">
                  <a:pos x="187" y="32"/>
                </a:cxn>
                <a:cxn ang="0">
                  <a:pos x="157" y="39"/>
                </a:cxn>
                <a:cxn ang="0">
                  <a:pos x="130" y="46"/>
                </a:cxn>
                <a:cxn ang="0">
                  <a:pos x="105" y="54"/>
                </a:cxn>
                <a:cxn ang="0">
                  <a:pos x="82" y="62"/>
                </a:cxn>
                <a:cxn ang="0">
                  <a:pos x="61" y="68"/>
                </a:cxn>
                <a:cxn ang="0">
                  <a:pos x="43" y="75"/>
                </a:cxn>
                <a:cxn ang="0">
                  <a:pos x="28" y="79"/>
                </a:cxn>
                <a:cxn ang="0">
                  <a:pos x="16" y="84"/>
                </a:cxn>
                <a:cxn ang="0">
                  <a:pos x="7" y="87"/>
                </a:cxn>
                <a:cxn ang="0">
                  <a:pos x="1" y="89"/>
                </a:cxn>
                <a:cxn ang="0">
                  <a:pos x="0" y="90"/>
                </a:cxn>
                <a:cxn ang="0">
                  <a:pos x="69" y="96"/>
                </a:cxn>
                <a:cxn ang="0">
                  <a:pos x="70" y="95"/>
                </a:cxn>
                <a:cxn ang="0">
                  <a:pos x="78" y="93"/>
                </a:cxn>
                <a:cxn ang="0">
                  <a:pos x="88" y="89"/>
                </a:cxn>
                <a:cxn ang="0">
                  <a:pos x="105" y="84"/>
                </a:cxn>
                <a:cxn ang="0">
                  <a:pos x="123" y="78"/>
                </a:cxn>
                <a:cxn ang="0">
                  <a:pos x="143" y="73"/>
                </a:cxn>
                <a:cxn ang="0">
                  <a:pos x="166" y="67"/>
                </a:cxn>
                <a:cxn ang="0">
                  <a:pos x="191" y="59"/>
                </a:cxn>
                <a:cxn ang="0">
                  <a:pos x="217" y="53"/>
                </a:cxn>
                <a:cxn ang="0">
                  <a:pos x="242" y="45"/>
                </a:cxn>
                <a:cxn ang="0">
                  <a:pos x="268" y="39"/>
                </a:cxn>
                <a:cxn ang="0">
                  <a:pos x="295" y="32"/>
                </a:cxn>
                <a:cxn ang="0">
                  <a:pos x="317" y="26"/>
                </a:cxn>
                <a:cxn ang="0">
                  <a:pos x="341" y="23"/>
                </a:cxn>
                <a:cxn ang="0">
                  <a:pos x="361" y="18"/>
                </a:cxn>
                <a:cxn ang="0">
                  <a:pos x="379" y="17"/>
                </a:cxn>
                <a:cxn ang="0">
                  <a:pos x="382" y="17"/>
                </a:cxn>
                <a:cxn ang="0">
                  <a:pos x="385" y="15"/>
                </a:cxn>
                <a:cxn ang="0">
                  <a:pos x="385" y="14"/>
                </a:cxn>
                <a:cxn ang="0">
                  <a:pos x="385" y="14"/>
                </a:cxn>
                <a:cxn ang="0">
                  <a:pos x="382" y="11"/>
                </a:cxn>
                <a:cxn ang="0">
                  <a:pos x="376" y="7"/>
                </a:cxn>
                <a:cxn ang="0">
                  <a:pos x="373" y="6"/>
                </a:cxn>
                <a:cxn ang="0">
                  <a:pos x="370" y="4"/>
                </a:cxn>
                <a:cxn ang="0">
                  <a:pos x="365" y="3"/>
                </a:cxn>
                <a:cxn ang="0">
                  <a:pos x="362" y="3"/>
                </a:cxn>
                <a:cxn ang="0">
                  <a:pos x="358" y="0"/>
                </a:cxn>
                <a:cxn ang="0">
                  <a:pos x="356" y="0"/>
                </a:cxn>
                <a:cxn ang="0">
                  <a:pos x="356" y="0"/>
                </a:cxn>
              </a:cxnLst>
              <a:rect l="0" t="0" r="r" b="b"/>
              <a:pathLst>
                <a:path w="385" h="96">
                  <a:moveTo>
                    <a:pt x="356" y="0"/>
                  </a:moveTo>
                  <a:lnTo>
                    <a:pt x="320" y="4"/>
                  </a:lnTo>
                  <a:lnTo>
                    <a:pt x="284" y="11"/>
                  </a:lnTo>
                  <a:lnTo>
                    <a:pt x="251" y="17"/>
                  </a:lnTo>
                  <a:lnTo>
                    <a:pt x="218" y="25"/>
                  </a:lnTo>
                  <a:lnTo>
                    <a:pt x="187" y="32"/>
                  </a:lnTo>
                  <a:lnTo>
                    <a:pt x="157" y="39"/>
                  </a:lnTo>
                  <a:lnTo>
                    <a:pt x="130" y="46"/>
                  </a:lnTo>
                  <a:lnTo>
                    <a:pt x="105" y="54"/>
                  </a:lnTo>
                  <a:lnTo>
                    <a:pt x="82" y="62"/>
                  </a:lnTo>
                  <a:lnTo>
                    <a:pt x="61" y="68"/>
                  </a:lnTo>
                  <a:lnTo>
                    <a:pt x="43" y="75"/>
                  </a:lnTo>
                  <a:lnTo>
                    <a:pt x="28" y="79"/>
                  </a:lnTo>
                  <a:lnTo>
                    <a:pt x="16" y="84"/>
                  </a:lnTo>
                  <a:lnTo>
                    <a:pt x="7" y="87"/>
                  </a:lnTo>
                  <a:lnTo>
                    <a:pt x="1" y="89"/>
                  </a:lnTo>
                  <a:lnTo>
                    <a:pt x="0" y="90"/>
                  </a:lnTo>
                  <a:lnTo>
                    <a:pt x="69" y="96"/>
                  </a:lnTo>
                  <a:lnTo>
                    <a:pt x="70" y="95"/>
                  </a:lnTo>
                  <a:lnTo>
                    <a:pt x="78" y="93"/>
                  </a:lnTo>
                  <a:lnTo>
                    <a:pt x="88" y="89"/>
                  </a:lnTo>
                  <a:lnTo>
                    <a:pt x="105" y="84"/>
                  </a:lnTo>
                  <a:lnTo>
                    <a:pt x="123" y="78"/>
                  </a:lnTo>
                  <a:lnTo>
                    <a:pt x="143" y="73"/>
                  </a:lnTo>
                  <a:lnTo>
                    <a:pt x="166" y="67"/>
                  </a:lnTo>
                  <a:lnTo>
                    <a:pt x="191" y="59"/>
                  </a:lnTo>
                  <a:lnTo>
                    <a:pt x="217" y="53"/>
                  </a:lnTo>
                  <a:lnTo>
                    <a:pt x="242" y="45"/>
                  </a:lnTo>
                  <a:lnTo>
                    <a:pt x="268" y="39"/>
                  </a:lnTo>
                  <a:lnTo>
                    <a:pt x="295" y="32"/>
                  </a:lnTo>
                  <a:lnTo>
                    <a:pt x="317" y="26"/>
                  </a:lnTo>
                  <a:lnTo>
                    <a:pt x="341" y="23"/>
                  </a:lnTo>
                  <a:lnTo>
                    <a:pt x="361" y="18"/>
                  </a:lnTo>
                  <a:lnTo>
                    <a:pt x="379" y="17"/>
                  </a:lnTo>
                  <a:lnTo>
                    <a:pt x="382" y="17"/>
                  </a:lnTo>
                  <a:lnTo>
                    <a:pt x="385" y="15"/>
                  </a:lnTo>
                  <a:lnTo>
                    <a:pt x="385" y="14"/>
                  </a:lnTo>
                  <a:lnTo>
                    <a:pt x="385" y="14"/>
                  </a:lnTo>
                  <a:lnTo>
                    <a:pt x="382" y="11"/>
                  </a:lnTo>
                  <a:lnTo>
                    <a:pt x="376" y="7"/>
                  </a:lnTo>
                  <a:lnTo>
                    <a:pt x="373" y="6"/>
                  </a:lnTo>
                  <a:lnTo>
                    <a:pt x="370" y="4"/>
                  </a:lnTo>
                  <a:lnTo>
                    <a:pt x="365" y="3"/>
                  </a:lnTo>
                  <a:lnTo>
                    <a:pt x="362" y="3"/>
                  </a:lnTo>
                  <a:lnTo>
                    <a:pt x="358" y="0"/>
                  </a:lnTo>
                  <a:lnTo>
                    <a:pt x="356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95" name="Freeform 207"/>
            <p:cNvSpPr>
              <a:spLocks/>
            </p:cNvSpPr>
            <p:nvPr/>
          </p:nvSpPr>
          <p:spPr bwMode="auto">
            <a:xfrm>
              <a:off x="4134" y="2703"/>
              <a:ext cx="231" cy="3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23" y="65"/>
                </a:cxn>
                <a:cxn ang="0">
                  <a:pos x="53" y="59"/>
                </a:cxn>
                <a:cxn ang="0">
                  <a:pos x="84" y="54"/>
                </a:cxn>
                <a:cxn ang="0">
                  <a:pos x="120" y="48"/>
                </a:cxn>
                <a:cxn ang="0">
                  <a:pos x="156" y="42"/>
                </a:cxn>
                <a:cxn ang="0">
                  <a:pos x="197" y="37"/>
                </a:cxn>
                <a:cxn ang="0">
                  <a:pos x="236" y="31"/>
                </a:cxn>
                <a:cxn ang="0">
                  <a:pos x="275" y="26"/>
                </a:cxn>
                <a:cxn ang="0">
                  <a:pos x="311" y="20"/>
                </a:cxn>
                <a:cxn ang="0">
                  <a:pos x="345" y="15"/>
                </a:cxn>
                <a:cxn ang="0">
                  <a:pos x="378" y="10"/>
                </a:cxn>
                <a:cxn ang="0">
                  <a:pos x="407" y="7"/>
                </a:cxn>
                <a:cxn ang="0">
                  <a:pos x="429" y="3"/>
                </a:cxn>
                <a:cxn ang="0">
                  <a:pos x="447" y="1"/>
                </a:cxn>
                <a:cxn ang="0">
                  <a:pos x="459" y="0"/>
                </a:cxn>
                <a:cxn ang="0">
                  <a:pos x="464" y="0"/>
                </a:cxn>
                <a:cxn ang="0">
                  <a:pos x="459" y="0"/>
                </a:cxn>
                <a:cxn ang="0">
                  <a:pos x="452" y="0"/>
                </a:cxn>
                <a:cxn ang="0">
                  <a:pos x="438" y="0"/>
                </a:cxn>
                <a:cxn ang="0">
                  <a:pos x="420" y="0"/>
                </a:cxn>
                <a:cxn ang="0">
                  <a:pos x="398" y="0"/>
                </a:cxn>
                <a:cxn ang="0">
                  <a:pos x="371" y="0"/>
                </a:cxn>
                <a:cxn ang="0">
                  <a:pos x="342" y="0"/>
                </a:cxn>
                <a:cxn ang="0">
                  <a:pos x="311" y="3"/>
                </a:cxn>
                <a:cxn ang="0">
                  <a:pos x="276" y="3"/>
                </a:cxn>
                <a:cxn ang="0">
                  <a:pos x="239" y="6"/>
                </a:cxn>
                <a:cxn ang="0">
                  <a:pos x="201" y="9"/>
                </a:cxn>
                <a:cxn ang="0">
                  <a:pos x="162" y="14"/>
                </a:cxn>
                <a:cxn ang="0">
                  <a:pos x="123" y="18"/>
                </a:cxn>
                <a:cxn ang="0">
                  <a:pos x="83" y="25"/>
                </a:cxn>
                <a:cxn ang="0">
                  <a:pos x="44" y="32"/>
                </a:cxn>
                <a:cxn ang="0">
                  <a:pos x="6" y="40"/>
                </a:cxn>
                <a:cxn ang="0">
                  <a:pos x="0" y="70"/>
                </a:cxn>
                <a:cxn ang="0">
                  <a:pos x="0" y="70"/>
                </a:cxn>
              </a:cxnLst>
              <a:rect l="0" t="0" r="r" b="b"/>
              <a:pathLst>
                <a:path w="464" h="70">
                  <a:moveTo>
                    <a:pt x="0" y="70"/>
                  </a:moveTo>
                  <a:lnTo>
                    <a:pt x="23" y="65"/>
                  </a:lnTo>
                  <a:lnTo>
                    <a:pt x="53" y="59"/>
                  </a:lnTo>
                  <a:lnTo>
                    <a:pt x="84" y="54"/>
                  </a:lnTo>
                  <a:lnTo>
                    <a:pt x="120" y="48"/>
                  </a:lnTo>
                  <a:lnTo>
                    <a:pt x="156" y="42"/>
                  </a:lnTo>
                  <a:lnTo>
                    <a:pt x="197" y="37"/>
                  </a:lnTo>
                  <a:lnTo>
                    <a:pt x="236" y="31"/>
                  </a:lnTo>
                  <a:lnTo>
                    <a:pt x="275" y="26"/>
                  </a:lnTo>
                  <a:lnTo>
                    <a:pt x="311" y="20"/>
                  </a:lnTo>
                  <a:lnTo>
                    <a:pt x="345" y="15"/>
                  </a:lnTo>
                  <a:lnTo>
                    <a:pt x="378" y="10"/>
                  </a:lnTo>
                  <a:lnTo>
                    <a:pt x="407" y="7"/>
                  </a:lnTo>
                  <a:lnTo>
                    <a:pt x="429" y="3"/>
                  </a:lnTo>
                  <a:lnTo>
                    <a:pt x="447" y="1"/>
                  </a:lnTo>
                  <a:lnTo>
                    <a:pt x="459" y="0"/>
                  </a:lnTo>
                  <a:lnTo>
                    <a:pt x="464" y="0"/>
                  </a:lnTo>
                  <a:lnTo>
                    <a:pt x="459" y="0"/>
                  </a:lnTo>
                  <a:lnTo>
                    <a:pt x="452" y="0"/>
                  </a:lnTo>
                  <a:lnTo>
                    <a:pt x="438" y="0"/>
                  </a:lnTo>
                  <a:lnTo>
                    <a:pt x="420" y="0"/>
                  </a:lnTo>
                  <a:lnTo>
                    <a:pt x="398" y="0"/>
                  </a:lnTo>
                  <a:lnTo>
                    <a:pt x="371" y="0"/>
                  </a:lnTo>
                  <a:lnTo>
                    <a:pt x="342" y="0"/>
                  </a:lnTo>
                  <a:lnTo>
                    <a:pt x="311" y="3"/>
                  </a:lnTo>
                  <a:lnTo>
                    <a:pt x="276" y="3"/>
                  </a:lnTo>
                  <a:lnTo>
                    <a:pt x="239" y="6"/>
                  </a:lnTo>
                  <a:lnTo>
                    <a:pt x="201" y="9"/>
                  </a:lnTo>
                  <a:lnTo>
                    <a:pt x="162" y="14"/>
                  </a:lnTo>
                  <a:lnTo>
                    <a:pt x="123" y="18"/>
                  </a:lnTo>
                  <a:lnTo>
                    <a:pt x="83" y="25"/>
                  </a:lnTo>
                  <a:lnTo>
                    <a:pt x="44" y="32"/>
                  </a:lnTo>
                  <a:lnTo>
                    <a:pt x="6" y="40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96" name="Freeform 208"/>
            <p:cNvSpPr>
              <a:spLocks/>
            </p:cNvSpPr>
            <p:nvPr/>
          </p:nvSpPr>
          <p:spPr bwMode="auto">
            <a:xfrm>
              <a:off x="3992" y="2848"/>
              <a:ext cx="33" cy="25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37"/>
                </a:cxn>
                <a:cxn ang="0">
                  <a:pos x="27" y="50"/>
                </a:cxn>
                <a:cxn ang="0">
                  <a:pos x="27" y="48"/>
                </a:cxn>
                <a:cxn ang="0">
                  <a:pos x="30" y="48"/>
                </a:cxn>
                <a:cxn ang="0">
                  <a:pos x="33" y="47"/>
                </a:cxn>
                <a:cxn ang="0">
                  <a:pos x="39" y="45"/>
                </a:cxn>
                <a:cxn ang="0">
                  <a:pos x="45" y="40"/>
                </a:cxn>
                <a:cxn ang="0">
                  <a:pos x="51" y="37"/>
                </a:cxn>
                <a:cxn ang="0">
                  <a:pos x="57" y="32"/>
                </a:cxn>
                <a:cxn ang="0">
                  <a:pos x="63" y="26"/>
                </a:cxn>
                <a:cxn ang="0">
                  <a:pos x="64" y="20"/>
                </a:cxn>
                <a:cxn ang="0">
                  <a:pos x="66" y="14"/>
                </a:cxn>
                <a:cxn ang="0">
                  <a:pos x="66" y="9"/>
                </a:cxn>
                <a:cxn ang="0">
                  <a:pos x="66" y="6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66" h="50">
                  <a:moveTo>
                    <a:pt x="63" y="0"/>
                  </a:moveTo>
                  <a:lnTo>
                    <a:pt x="0" y="37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5" y="40"/>
                  </a:lnTo>
                  <a:lnTo>
                    <a:pt x="51" y="37"/>
                  </a:lnTo>
                  <a:lnTo>
                    <a:pt x="57" y="32"/>
                  </a:lnTo>
                  <a:lnTo>
                    <a:pt x="63" y="26"/>
                  </a:lnTo>
                  <a:lnTo>
                    <a:pt x="64" y="20"/>
                  </a:lnTo>
                  <a:lnTo>
                    <a:pt x="66" y="14"/>
                  </a:lnTo>
                  <a:lnTo>
                    <a:pt x="66" y="9"/>
                  </a:lnTo>
                  <a:lnTo>
                    <a:pt x="66" y="6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97" name="Freeform 209"/>
            <p:cNvSpPr>
              <a:spLocks/>
            </p:cNvSpPr>
            <p:nvPr/>
          </p:nvSpPr>
          <p:spPr bwMode="auto">
            <a:xfrm>
              <a:off x="4080" y="2785"/>
              <a:ext cx="67" cy="23"/>
            </a:xfrm>
            <a:custGeom>
              <a:avLst/>
              <a:gdLst/>
              <a:ahLst/>
              <a:cxnLst>
                <a:cxn ang="0">
                  <a:pos x="15" y="47"/>
                </a:cxn>
                <a:cxn ang="0">
                  <a:pos x="15" y="45"/>
                </a:cxn>
                <a:cxn ang="0">
                  <a:pos x="18" y="45"/>
                </a:cxn>
                <a:cxn ang="0">
                  <a:pos x="21" y="44"/>
                </a:cxn>
                <a:cxn ang="0">
                  <a:pos x="25" y="42"/>
                </a:cxn>
                <a:cxn ang="0">
                  <a:pos x="31" y="39"/>
                </a:cxn>
                <a:cxn ang="0">
                  <a:pos x="39" y="38"/>
                </a:cxn>
                <a:cxn ang="0">
                  <a:pos x="46" y="36"/>
                </a:cxn>
                <a:cxn ang="0">
                  <a:pos x="55" y="33"/>
                </a:cxn>
                <a:cxn ang="0">
                  <a:pos x="64" y="30"/>
                </a:cxn>
                <a:cxn ang="0">
                  <a:pos x="73" y="28"/>
                </a:cxn>
                <a:cxn ang="0">
                  <a:pos x="84" y="23"/>
                </a:cxn>
                <a:cxn ang="0">
                  <a:pos x="94" y="22"/>
                </a:cxn>
                <a:cxn ang="0">
                  <a:pos x="103" y="17"/>
                </a:cxn>
                <a:cxn ang="0">
                  <a:pos x="114" y="16"/>
                </a:cxn>
                <a:cxn ang="0">
                  <a:pos x="124" y="13"/>
                </a:cxn>
                <a:cxn ang="0">
                  <a:pos x="133" y="11"/>
                </a:cxn>
                <a:cxn ang="0">
                  <a:pos x="76" y="0"/>
                </a:cxn>
                <a:cxn ang="0">
                  <a:pos x="67" y="2"/>
                </a:cxn>
                <a:cxn ang="0">
                  <a:pos x="60" y="5"/>
                </a:cxn>
                <a:cxn ang="0">
                  <a:pos x="51" y="6"/>
                </a:cxn>
                <a:cxn ang="0">
                  <a:pos x="45" y="11"/>
                </a:cxn>
                <a:cxn ang="0">
                  <a:pos x="37" y="13"/>
                </a:cxn>
                <a:cxn ang="0">
                  <a:pos x="31" y="17"/>
                </a:cxn>
                <a:cxn ang="0">
                  <a:pos x="25" y="20"/>
                </a:cxn>
                <a:cxn ang="0">
                  <a:pos x="21" y="23"/>
                </a:cxn>
                <a:cxn ang="0">
                  <a:pos x="15" y="27"/>
                </a:cxn>
                <a:cxn ang="0">
                  <a:pos x="12" y="28"/>
                </a:cxn>
                <a:cxn ang="0">
                  <a:pos x="7" y="31"/>
                </a:cxn>
                <a:cxn ang="0">
                  <a:pos x="6" y="33"/>
                </a:cxn>
                <a:cxn ang="0">
                  <a:pos x="1" y="38"/>
                </a:cxn>
                <a:cxn ang="0">
                  <a:pos x="0" y="38"/>
                </a:cxn>
                <a:cxn ang="0">
                  <a:pos x="15" y="47"/>
                </a:cxn>
                <a:cxn ang="0">
                  <a:pos x="15" y="47"/>
                </a:cxn>
              </a:cxnLst>
              <a:rect l="0" t="0" r="r" b="b"/>
              <a:pathLst>
                <a:path w="133" h="47">
                  <a:moveTo>
                    <a:pt x="15" y="47"/>
                  </a:moveTo>
                  <a:lnTo>
                    <a:pt x="15" y="45"/>
                  </a:lnTo>
                  <a:lnTo>
                    <a:pt x="18" y="45"/>
                  </a:lnTo>
                  <a:lnTo>
                    <a:pt x="21" y="44"/>
                  </a:lnTo>
                  <a:lnTo>
                    <a:pt x="25" y="42"/>
                  </a:lnTo>
                  <a:lnTo>
                    <a:pt x="31" y="39"/>
                  </a:lnTo>
                  <a:lnTo>
                    <a:pt x="39" y="38"/>
                  </a:lnTo>
                  <a:lnTo>
                    <a:pt x="46" y="36"/>
                  </a:lnTo>
                  <a:lnTo>
                    <a:pt x="55" y="33"/>
                  </a:lnTo>
                  <a:lnTo>
                    <a:pt x="64" y="30"/>
                  </a:lnTo>
                  <a:lnTo>
                    <a:pt x="73" y="28"/>
                  </a:lnTo>
                  <a:lnTo>
                    <a:pt x="84" y="23"/>
                  </a:lnTo>
                  <a:lnTo>
                    <a:pt x="94" y="22"/>
                  </a:lnTo>
                  <a:lnTo>
                    <a:pt x="103" y="17"/>
                  </a:lnTo>
                  <a:lnTo>
                    <a:pt x="114" y="16"/>
                  </a:lnTo>
                  <a:lnTo>
                    <a:pt x="124" y="13"/>
                  </a:lnTo>
                  <a:lnTo>
                    <a:pt x="133" y="11"/>
                  </a:lnTo>
                  <a:lnTo>
                    <a:pt x="76" y="0"/>
                  </a:lnTo>
                  <a:lnTo>
                    <a:pt x="67" y="2"/>
                  </a:lnTo>
                  <a:lnTo>
                    <a:pt x="60" y="5"/>
                  </a:lnTo>
                  <a:lnTo>
                    <a:pt x="51" y="6"/>
                  </a:lnTo>
                  <a:lnTo>
                    <a:pt x="45" y="11"/>
                  </a:lnTo>
                  <a:lnTo>
                    <a:pt x="37" y="13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98" name="Freeform 210"/>
            <p:cNvSpPr>
              <a:spLocks/>
            </p:cNvSpPr>
            <p:nvPr/>
          </p:nvSpPr>
          <p:spPr bwMode="auto">
            <a:xfrm>
              <a:off x="3996" y="2865"/>
              <a:ext cx="189" cy="1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3"/>
                </a:cxn>
                <a:cxn ang="0">
                  <a:pos x="26" y="9"/>
                </a:cxn>
                <a:cxn ang="0">
                  <a:pos x="47" y="19"/>
                </a:cxn>
                <a:cxn ang="0">
                  <a:pos x="69" y="28"/>
                </a:cxn>
                <a:cxn ang="0">
                  <a:pos x="96" y="44"/>
                </a:cxn>
                <a:cxn ang="0">
                  <a:pos x="126" y="58"/>
                </a:cxn>
                <a:cxn ang="0">
                  <a:pos x="159" y="78"/>
                </a:cxn>
                <a:cxn ang="0">
                  <a:pos x="191" y="97"/>
                </a:cxn>
                <a:cxn ang="0">
                  <a:pos x="225" y="120"/>
                </a:cxn>
                <a:cxn ang="0">
                  <a:pos x="257" y="142"/>
                </a:cxn>
                <a:cxn ang="0">
                  <a:pos x="287" y="164"/>
                </a:cxn>
                <a:cxn ang="0">
                  <a:pos x="311" y="183"/>
                </a:cxn>
                <a:cxn ang="0">
                  <a:pos x="330" y="198"/>
                </a:cxn>
                <a:cxn ang="0">
                  <a:pos x="344" y="208"/>
                </a:cxn>
                <a:cxn ang="0">
                  <a:pos x="348" y="211"/>
                </a:cxn>
                <a:cxn ang="0">
                  <a:pos x="378" y="194"/>
                </a:cxn>
                <a:cxn ang="0">
                  <a:pos x="368" y="186"/>
                </a:cxn>
                <a:cxn ang="0">
                  <a:pos x="351" y="172"/>
                </a:cxn>
                <a:cxn ang="0">
                  <a:pos x="327" y="153"/>
                </a:cxn>
                <a:cxn ang="0">
                  <a:pos x="297" y="131"/>
                </a:cxn>
                <a:cxn ang="0">
                  <a:pos x="264" y="108"/>
                </a:cxn>
                <a:cxn ang="0">
                  <a:pos x="227" y="84"/>
                </a:cxn>
                <a:cxn ang="0">
                  <a:pos x="191" y="63"/>
                </a:cxn>
                <a:cxn ang="0">
                  <a:pos x="152" y="44"/>
                </a:cxn>
                <a:cxn ang="0">
                  <a:pos x="117" y="30"/>
                </a:cxn>
                <a:cxn ang="0">
                  <a:pos x="86" y="19"/>
                </a:cxn>
                <a:cxn ang="0">
                  <a:pos x="59" y="11"/>
                </a:cxn>
                <a:cxn ang="0">
                  <a:pos x="36" y="5"/>
                </a:cxn>
                <a:cxn ang="0">
                  <a:pos x="18" y="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380" h="211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6" y="9"/>
                  </a:lnTo>
                  <a:lnTo>
                    <a:pt x="36" y="13"/>
                  </a:lnTo>
                  <a:lnTo>
                    <a:pt x="47" y="19"/>
                  </a:lnTo>
                  <a:lnTo>
                    <a:pt x="57" y="22"/>
                  </a:lnTo>
                  <a:lnTo>
                    <a:pt x="69" y="28"/>
                  </a:lnTo>
                  <a:lnTo>
                    <a:pt x="81" y="34"/>
                  </a:lnTo>
                  <a:lnTo>
                    <a:pt x="96" y="44"/>
                  </a:lnTo>
                  <a:lnTo>
                    <a:pt x="111" y="50"/>
                  </a:lnTo>
                  <a:lnTo>
                    <a:pt x="126" y="58"/>
                  </a:lnTo>
                  <a:lnTo>
                    <a:pt x="141" y="67"/>
                  </a:lnTo>
                  <a:lnTo>
                    <a:pt x="159" y="78"/>
                  </a:lnTo>
                  <a:lnTo>
                    <a:pt x="174" y="88"/>
                  </a:lnTo>
                  <a:lnTo>
                    <a:pt x="191" y="97"/>
                  </a:lnTo>
                  <a:lnTo>
                    <a:pt x="209" y="108"/>
                  </a:lnTo>
                  <a:lnTo>
                    <a:pt x="225" y="120"/>
                  </a:lnTo>
                  <a:lnTo>
                    <a:pt x="240" y="131"/>
                  </a:lnTo>
                  <a:lnTo>
                    <a:pt x="257" y="142"/>
                  </a:lnTo>
                  <a:lnTo>
                    <a:pt x="272" y="153"/>
                  </a:lnTo>
                  <a:lnTo>
                    <a:pt x="287" y="164"/>
                  </a:lnTo>
                  <a:lnTo>
                    <a:pt x="299" y="173"/>
                  </a:lnTo>
                  <a:lnTo>
                    <a:pt x="311" y="183"/>
                  </a:lnTo>
                  <a:lnTo>
                    <a:pt x="321" y="191"/>
                  </a:lnTo>
                  <a:lnTo>
                    <a:pt x="330" y="198"/>
                  </a:lnTo>
                  <a:lnTo>
                    <a:pt x="338" y="203"/>
                  </a:lnTo>
                  <a:lnTo>
                    <a:pt x="344" y="208"/>
                  </a:lnTo>
                  <a:lnTo>
                    <a:pt x="347" y="209"/>
                  </a:lnTo>
                  <a:lnTo>
                    <a:pt x="348" y="211"/>
                  </a:lnTo>
                  <a:lnTo>
                    <a:pt x="380" y="195"/>
                  </a:lnTo>
                  <a:lnTo>
                    <a:pt x="378" y="194"/>
                  </a:lnTo>
                  <a:lnTo>
                    <a:pt x="374" y="191"/>
                  </a:lnTo>
                  <a:lnTo>
                    <a:pt x="368" y="186"/>
                  </a:lnTo>
                  <a:lnTo>
                    <a:pt x="360" y="180"/>
                  </a:lnTo>
                  <a:lnTo>
                    <a:pt x="351" y="172"/>
                  </a:lnTo>
                  <a:lnTo>
                    <a:pt x="339" y="163"/>
                  </a:lnTo>
                  <a:lnTo>
                    <a:pt x="327" y="153"/>
                  </a:lnTo>
                  <a:lnTo>
                    <a:pt x="314" y="142"/>
                  </a:lnTo>
                  <a:lnTo>
                    <a:pt x="297" y="131"/>
                  </a:lnTo>
                  <a:lnTo>
                    <a:pt x="281" y="119"/>
                  </a:lnTo>
                  <a:lnTo>
                    <a:pt x="264" y="108"/>
                  </a:lnTo>
                  <a:lnTo>
                    <a:pt x="246" y="95"/>
                  </a:lnTo>
                  <a:lnTo>
                    <a:pt x="227" y="84"/>
                  </a:lnTo>
                  <a:lnTo>
                    <a:pt x="209" y="73"/>
                  </a:lnTo>
                  <a:lnTo>
                    <a:pt x="191" y="63"/>
                  </a:lnTo>
                  <a:lnTo>
                    <a:pt x="171" y="53"/>
                  </a:lnTo>
                  <a:lnTo>
                    <a:pt x="152" y="44"/>
                  </a:lnTo>
                  <a:lnTo>
                    <a:pt x="134" y="38"/>
                  </a:lnTo>
                  <a:lnTo>
                    <a:pt x="117" y="30"/>
                  </a:lnTo>
                  <a:lnTo>
                    <a:pt x="101" y="25"/>
                  </a:lnTo>
                  <a:lnTo>
                    <a:pt x="86" y="19"/>
                  </a:lnTo>
                  <a:lnTo>
                    <a:pt x="72" y="14"/>
                  </a:lnTo>
                  <a:lnTo>
                    <a:pt x="59" y="11"/>
                  </a:lnTo>
                  <a:lnTo>
                    <a:pt x="47" y="8"/>
                  </a:lnTo>
                  <a:lnTo>
                    <a:pt x="36" y="5"/>
                  </a:lnTo>
                  <a:lnTo>
                    <a:pt x="26" y="3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899" name="Freeform 211"/>
            <p:cNvSpPr>
              <a:spLocks/>
            </p:cNvSpPr>
            <p:nvPr/>
          </p:nvSpPr>
          <p:spPr bwMode="auto">
            <a:xfrm>
              <a:off x="4101" y="2782"/>
              <a:ext cx="204" cy="7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" y="10"/>
                </a:cxn>
                <a:cxn ang="0">
                  <a:pos x="26" y="13"/>
                </a:cxn>
                <a:cxn ang="0">
                  <a:pos x="50" y="18"/>
                </a:cxn>
                <a:cxn ang="0">
                  <a:pos x="78" y="24"/>
                </a:cxn>
                <a:cxn ang="0">
                  <a:pos x="111" y="32"/>
                </a:cxn>
                <a:cxn ang="0">
                  <a:pos x="149" y="43"/>
                </a:cxn>
                <a:cxn ang="0">
                  <a:pos x="188" y="55"/>
                </a:cxn>
                <a:cxn ang="0">
                  <a:pos x="227" y="71"/>
                </a:cxn>
                <a:cxn ang="0">
                  <a:pos x="266" y="86"/>
                </a:cxn>
                <a:cxn ang="0">
                  <a:pos x="302" y="102"/>
                </a:cxn>
                <a:cxn ang="0">
                  <a:pos x="333" y="116"/>
                </a:cxn>
                <a:cxn ang="0">
                  <a:pos x="362" y="130"/>
                </a:cxn>
                <a:cxn ang="0">
                  <a:pos x="384" y="141"/>
                </a:cxn>
                <a:cxn ang="0">
                  <a:pos x="401" y="150"/>
                </a:cxn>
                <a:cxn ang="0">
                  <a:pos x="410" y="155"/>
                </a:cxn>
                <a:cxn ang="0">
                  <a:pos x="410" y="155"/>
                </a:cxn>
                <a:cxn ang="0">
                  <a:pos x="404" y="147"/>
                </a:cxn>
                <a:cxn ang="0">
                  <a:pos x="390" y="133"/>
                </a:cxn>
                <a:cxn ang="0">
                  <a:pos x="371" y="116"/>
                </a:cxn>
                <a:cxn ang="0">
                  <a:pos x="344" y="96"/>
                </a:cxn>
                <a:cxn ang="0">
                  <a:pos x="308" y="74"/>
                </a:cxn>
                <a:cxn ang="0">
                  <a:pos x="264" y="54"/>
                </a:cxn>
                <a:cxn ang="0">
                  <a:pos x="212" y="33"/>
                </a:cxn>
                <a:cxn ang="0">
                  <a:pos x="152" y="18"/>
                </a:cxn>
                <a:cxn ang="0">
                  <a:pos x="102" y="8"/>
                </a:cxn>
                <a:cxn ang="0">
                  <a:pos x="65" y="2"/>
                </a:cxn>
                <a:cxn ang="0">
                  <a:pos x="38" y="0"/>
                </a:cxn>
                <a:cxn ang="0">
                  <a:pos x="20" y="0"/>
                </a:cxn>
                <a:cxn ang="0">
                  <a:pos x="8" y="3"/>
                </a:cxn>
                <a:cxn ang="0">
                  <a:pos x="0" y="8"/>
                </a:cxn>
                <a:cxn ang="0">
                  <a:pos x="0" y="10"/>
                </a:cxn>
              </a:cxnLst>
              <a:rect l="0" t="0" r="r" b="b"/>
              <a:pathLst>
                <a:path w="410" h="157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7" y="11"/>
                  </a:lnTo>
                  <a:lnTo>
                    <a:pt x="26" y="13"/>
                  </a:lnTo>
                  <a:lnTo>
                    <a:pt x="38" y="16"/>
                  </a:lnTo>
                  <a:lnTo>
                    <a:pt x="50" y="18"/>
                  </a:lnTo>
                  <a:lnTo>
                    <a:pt x="65" y="21"/>
                  </a:lnTo>
                  <a:lnTo>
                    <a:pt x="78" y="24"/>
                  </a:lnTo>
                  <a:lnTo>
                    <a:pt x="95" y="27"/>
                  </a:lnTo>
                  <a:lnTo>
                    <a:pt x="111" y="32"/>
                  </a:lnTo>
                  <a:lnTo>
                    <a:pt x="131" y="38"/>
                  </a:lnTo>
                  <a:lnTo>
                    <a:pt x="149" y="43"/>
                  </a:lnTo>
                  <a:lnTo>
                    <a:pt x="168" y="49"/>
                  </a:lnTo>
                  <a:lnTo>
                    <a:pt x="188" y="55"/>
                  </a:lnTo>
                  <a:lnTo>
                    <a:pt x="209" y="63"/>
                  </a:lnTo>
                  <a:lnTo>
                    <a:pt x="227" y="71"/>
                  </a:lnTo>
                  <a:lnTo>
                    <a:pt x="248" y="79"/>
                  </a:lnTo>
                  <a:lnTo>
                    <a:pt x="266" y="86"/>
                  </a:lnTo>
                  <a:lnTo>
                    <a:pt x="284" y="94"/>
                  </a:lnTo>
                  <a:lnTo>
                    <a:pt x="302" y="102"/>
                  </a:lnTo>
                  <a:lnTo>
                    <a:pt x="318" y="110"/>
                  </a:lnTo>
                  <a:lnTo>
                    <a:pt x="333" y="116"/>
                  </a:lnTo>
                  <a:lnTo>
                    <a:pt x="348" y="124"/>
                  </a:lnTo>
                  <a:lnTo>
                    <a:pt x="362" y="130"/>
                  </a:lnTo>
                  <a:lnTo>
                    <a:pt x="374" y="136"/>
                  </a:lnTo>
                  <a:lnTo>
                    <a:pt x="384" y="141"/>
                  </a:lnTo>
                  <a:lnTo>
                    <a:pt x="393" y="147"/>
                  </a:lnTo>
                  <a:lnTo>
                    <a:pt x="401" y="150"/>
                  </a:lnTo>
                  <a:lnTo>
                    <a:pt x="405" y="154"/>
                  </a:lnTo>
                  <a:lnTo>
                    <a:pt x="410" y="155"/>
                  </a:lnTo>
                  <a:lnTo>
                    <a:pt x="410" y="157"/>
                  </a:lnTo>
                  <a:lnTo>
                    <a:pt x="410" y="155"/>
                  </a:lnTo>
                  <a:lnTo>
                    <a:pt x="407" y="152"/>
                  </a:lnTo>
                  <a:lnTo>
                    <a:pt x="404" y="147"/>
                  </a:lnTo>
                  <a:lnTo>
                    <a:pt x="398" y="141"/>
                  </a:lnTo>
                  <a:lnTo>
                    <a:pt x="390" y="133"/>
                  </a:lnTo>
                  <a:lnTo>
                    <a:pt x="381" y="125"/>
                  </a:lnTo>
                  <a:lnTo>
                    <a:pt x="371" y="116"/>
                  </a:lnTo>
                  <a:lnTo>
                    <a:pt x="359" y="107"/>
                  </a:lnTo>
                  <a:lnTo>
                    <a:pt x="344" y="96"/>
                  </a:lnTo>
                  <a:lnTo>
                    <a:pt x="327" y="85"/>
                  </a:lnTo>
                  <a:lnTo>
                    <a:pt x="308" y="74"/>
                  </a:lnTo>
                  <a:lnTo>
                    <a:pt x="288" y="63"/>
                  </a:lnTo>
                  <a:lnTo>
                    <a:pt x="264" y="54"/>
                  </a:lnTo>
                  <a:lnTo>
                    <a:pt x="239" y="43"/>
                  </a:lnTo>
                  <a:lnTo>
                    <a:pt x="212" y="33"/>
                  </a:lnTo>
                  <a:lnTo>
                    <a:pt x="182" y="27"/>
                  </a:lnTo>
                  <a:lnTo>
                    <a:pt x="152" y="18"/>
                  </a:lnTo>
                  <a:lnTo>
                    <a:pt x="125" y="13"/>
                  </a:lnTo>
                  <a:lnTo>
                    <a:pt x="102" y="8"/>
                  </a:lnTo>
                  <a:lnTo>
                    <a:pt x="83" y="5"/>
                  </a:lnTo>
                  <a:lnTo>
                    <a:pt x="65" y="2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00" name="Freeform 212"/>
            <p:cNvSpPr>
              <a:spLocks/>
            </p:cNvSpPr>
            <p:nvPr/>
          </p:nvSpPr>
          <p:spPr bwMode="auto">
            <a:xfrm>
              <a:off x="4162" y="2890"/>
              <a:ext cx="152" cy="89"/>
            </a:xfrm>
            <a:custGeom>
              <a:avLst/>
              <a:gdLst/>
              <a:ahLst/>
              <a:cxnLst>
                <a:cxn ang="0">
                  <a:pos x="24" y="177"/>
                </a:cxn>
                <a:cxn ang="0">
                  <a:pos x="29" y="173"/>
                </a:cxn>
                <a:cxn ang="0">
                  <a:pos x="38" y="164"/>
                </a:cxn>
                <a:cxn ang="0">
                  <a:pos x="50" y="155"/>
                </a:cxn>
                <a:cxn ang="0">
                  <a:pos x="66" y="141"/>
                </a:cxn>
                <a:cxn ang="0">
                  <a:pos x="86" y="127"/>
                </a:cxn>
                <a:cxn ang="0">
                  <a:pos x="108" y="111"/>
                </a:cxn>
                <a:cxn ang="0">
                  <a:pos x="132" y="94"/>
                </a:cxn>
                <a:cxn ang="0">
                  <a:pos x="159" y="77"/>
                </a:cxn>
                <a:cxn ang="0">
                  <a:pos x="186" y="61"/>
                </a:cxn>
                <a:cxn ang="0">
                  <a:pos x="213" y="45"/>
                </a:cxn>
                <a:cxn ang="0">
                  <a:pos x="237" y="31"/>
                </a:cxn>
                <a:cxn ang="0">
                  <a:pos x="261" y="19"/>
                </a:cxn>
                <a:cxn ang="0">
                  <a:pos x="281" y="9"/>
                </a:cxn>
                <a:cxn ang="0">
                  <a:pos x="294" y="3"/>
                </a:cxn>
                <a:cxn ang="0">
                  <a:pos x="302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82" y="3"/>
                </a:cxn>
                <a:cxn ang="0">
                  <a:pos x="264" y="8"/>
                </a:cxn>
                <a:cxn ang="0">
                  <a:pos x="242" y="14"/>
                </a:cxn>
                <a:cxn ang="0">
                  <a:pos x="215" y="22"/>
                </a:cxn>
                <a:cxn ang="0">
                  <a:pos x="186" y="34"/>
                </a:cxn>
                <a:cxn ang="0">
                  <a:pos x="156" y="47"/>
                </a:cxn>
                <a:cxn ang="0">
                  <a:pos x="125" y="64"/>
                </a:cxn>
                <a:cxn ang="0">
                  <a:pos x="96" y="81"/>
                </a:cxn>
                <a:cxn ang="0">
                  <a:pos x="71" y="97"/>
                </a:cxn>
                <a:cxn ang="0">
                  <a:pos x="48" y="113"/>
                </a:cxn>
                <a:cxn ang="0">
                  <a:pos x="30" y="128"/>
                </a:cxn>
                <a:cxn ang="0">
                  <a:pos x="15" y="139"/>
                </a:cxn>
                <a:cxn ang="0">
                  <a:pos x="6" y="148"/>
                </a:cxn>
                <a:cxn ang="0">
                  <a:pos x="0" y="153"/>
                </a:cxn>
                <a:cxn ang="0">
                  <a:pos x="24" y="178"/>
                </a:cxn>
              </a:cxnLst>
              <a:rect l="0" t="0" r="r" b="b"/>
              <a:pathLst>
                <a:path w="303" h="178">
                  <a:moveTo>
                    <a:pt x="24" y="178"/>
                  </a:moveTo>
                  <a:lnTo>
                    <a:pt x="24" y="177"/>
                  </a:lnTo>
                  <a:lnTo>
                    <a:pt x="26" y="175"/>
                  </a:lnTo>
                  <a:lnTo>
                    <a:pt x="29" y="173"/>
                  </a:lnTo>
                  <a:lnTo>
                    <a:pt x="33" y="170"/>
                  </a:lnTo>
                  <a:lnTo>
                    <a:pt x="38" y="164"/>
                  </a:lnTo>
                  <a:lnTo>
                    <a:pt x="44" y="159"/>
                  </a:lnTo>
                  <a:lnTo>
                    <a:pt x="50" y="155"/>
                  </a:lnTo>
                  <a:lnTo>
                    <a:pt x="59" y="148"/>
                  </a:lnTo>
                  <a:lnTo>
                    <a:pt x="66" y="141"/>
                  </a:lnTo>
                  <a:lnTo>
                    <a:pt x="77" y="134"/>
                  </a:lnTo>
                  <a:lnTo>
                    <a:pt x="86" y="127"/>
                  </a:lnTo>
                  <a:lnTo>
                    <a:pt x="98" y="119"/>
                  </a:lnTo>
                  <a:lnTo>
                    <a:pt x="108" y="111"/>
                  </a:lnTo>
                  <a:lnTo>
                    <a:pt x="120" y="102"/>
                  </a:lnTo>
                  <a:lnTo>
                    <a:pt x="132" y="94"/>
                  </a:lnTo>
                  <a:lnTo>
                    <a:pt x="146" y="86"/>
                  </a:lnTo>
                  <a:lnTo>
                    <a:pt x="159" y="77"/>
                  </a:lnTo>
                  <a:lnTo>
                    <a:pt x="173" y="69"/>
                  </a:lnTo>
                  <a:lnTo>
                    <a:pt x="186" y="61"/>
                  </a:lnTo>
                  <a:lnTo>
                    <a:pt x="200" y="53"/>
                  </a:lnTo>
                  <a:lnTo>
                    <a:pt x="213" y="45"/>
                  </a:lnTo>
                  <a:lnTo>
                    <a:pt x="225" y="38"/>
                  </a:lnTo>
                  <a:lnTo>
                    <a:pt x="237" y="31"/>
                  </a:lnTo>
                  <a:lnTo>
                    <a:pt x="251" y="25"/>
                  </a:lnTo>
                  <a:lnTo>
                    <a:pt x="261" y="19"/>
                  </a:lnTo>
                  <a:lnTo>
                    <a:pt x="272" y="14"/>
                  </a:lnTo>
                  <a:lnTo>
                    <a:pt x="281" y="9"/>
                  </a:lnTo>
                  <a:lnTo>
                    <a:pt x="288" y="6"/>
                  </a:lnTo>
                  <a:lnTo>
                    <a:pt x="294" y="3"/>
                  </a:lnTo>
                  <a:lnTo>
                    <a:pt x="299" y="2"/>
                  </a:lnTo>
                  <a:lnTo>
                    <a:pt x="302" y="0"/>
                  </a:lnTo>
                  <a:lnTo>
                    <a:pt x="303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6" y="0"/>
                  </a:lnTo>
                  <a:lnTo>
                    <a:pt x="290" y="2"/>
                  </a:lnTo>
                  <a:lnTo>
                    <a:pt x="282" y="3"/>
                  </a:lnTo>
                  <a:lnTo>
                    <a:pt x="273" y="5"/>
                  </a:lnTo>
                  <a:lnTo>
                    <a:pt x="264" y="8"/>
                  </a:lnTo>
                  <a:lnTo>
                    <a:pt x="254" y="11"/>
                  </a:lnTo>
                  <a:lnTo>
                    <a:pt x="242" y="14"/>
                  </a:lnTo>
                  <a:lnTo>
                    <a:pt x="228" y="19"/>
                  </a:lnTo>
                  <a:lnTo>
                    <a:pt x="215" y="22"/>
                  </a:lnTo>
                  <a:lnTo>
                    <a:pt x="201" y="28"/>
                  </a:lnTo>
                  <a:lnTo>
                    <a:pt x="186" y="34"/>
                  </a:lnTo>
                  <a:lnTo>
                    <a:pt x="171" y="41"/>
                  </a:lnTo>
                  <a:lnTo>
                    <a:pt x="156" y="47"/>
                  </a:lnTo>
                  <a:lnTo>
                    <a:pt x="141" y="56"/>
                  </a:lnTo>
                  <a:lnTo>
                    <a:pt x="125" y="64"/>
                  </a:lnTo>
                  <a:lnTo>
                    <a:pt x="110" y="72"/>
                  </a:lnTo>
                  <a:lnTo>
                    <a:pt x="96" y="81"/>
                  </a:lnTo>
                  <a:lnTo>
                    <a:pt x="84" y="89"/>
                  </a:lnTo>
                  <a:lnTo>
                    <a:pt x="71" y="97"/>
                  </a:lnTo>
                  <a:lnTo>
                    <a:pt x="60" y="106"/>
                  </a:lnTo>
                  <a:lnTo>
                    <a:pt x="48" y="113"/>
                  </a:lnTo>
                  <a:lnTo>
                    <a:pt x="39" y="122"/>
                  </a:lnTo>
                  <a:lnTo>
                    <a:pt x="30" y="128"/>
                  </a:lnTo>
                  <a:lnTo>
                    <a:pt x="23" y="134"/>
                  </a:lnTo>
                  <a:lnTo>
                    <a:pt x="15" y="139"/>
                  </a:lnTo>
                  <a:lnTo>
                    <a:pt x="11" y="145"/>
                  </a:lnTo>
                  <a:lnTo>
                    <a:pt x="6" y="148"/>
                  </a:lnTo>
                  <a:lnTo>
                    <a:pt x="2" y="152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24" y="178"/>
                  </a:lnTo>
                  <a:lnTo>
                    <a:pt x="2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01" name="Freeform 213"/>
            <p:cNvSpPr>
              <a:spLocks/>
            </p:cNvSpPr>
            <p:nvPr/>
          </p:nvSpPr>
          <p:spPr bwMode="auto">
            <a:xfrm>
              <a:off x="3760" y="2921"/>
              <a:ext cx="163" cy="103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9" y="26"/>
                </a:cxn>
                <a:cxn ang="0">
                  <a:pos x="23" y="32"/>
                </a:cxn>
                <a:cxn ang="0">
                  <a:pos x="41" y="39"/>
                </a:cxn>
                <a:cxn ang="0">
                  <a:pos x="65" y="50"/>
                </a:cxn>
                <a:cxn ang="0">
                  <a:pos x="92" y="60"/>
                </a:cxn>
                <a:cxn ang="0">
                  <a:pos x="122" y="75"/>
                </a:cxn>
                <a:cxn ang="0">
                  <a:pos x="153" y="90"/>
                </a:cxn>
                <a:cxn ang="0">
                  <a:pos x="183" y="106"/>
                </a:cxn>
                <a:cxn ang="0">
                  <a:pos x="213" y="123"/>
                </a:cxn>
                <a:cxn ang="0">
                  <a:pos x="242" y="140"/>
                </a:cxn>
                <a:cxn ang="0">
                  <a:pos x="267" y="157"/>
                </a:cxn>
                <a:cxn ang="0">
                  <a:pos x="288" y="175"/>
                </a:cxn>
                <a:cxn ang="0">
                  <a:pos x="306" y="187"/>
                </a:cxn>
                <a:cxn ang="0">
                  <a:pos x="318" y="198"/>
                </a:cxn>
                <a:cxn ang="0">
                  <a:pos x="326" y="204"/>
                </a:cxn>
                <a:cxn ang="0">
                  <a:pos x="326" y="204"/>
                </a:cxn>
                <a:cxn ang="0">
                  <a:pos x="323" y="198"/>
                </a:cxn>
                <a:cxn ang="0">
                  <a:pos x="317" y="190"/>
                </a:cxn>
                <a:cxn ang="0">
                  <a:pos x="306" y="176"/>
                </a:cxn>
                <a:cxn ang="0">
                  <a:pos x="291" y="160"/>
                </a:cxn>
                <a:cxn ang="0">
                  <a:pos x="273" y="140"/>
                </a:cxn>
                <a:cxn ang="0">
                  <a:pos x="249" y="120"/>
                </a:cxn>
                <a:cxn ang="0">
                  <a:pos x="219" y="96"/>
                </a:cxn>
                <a:cxn ang="0">
                  <a:pos x="185" y="73"/>
                </a:cxn>
                <a:cxn ang="0">
                  <a:pos x="149" y="53"/>
                </a:cxn>
                <a:cxn ang="0">
                  <a:pos x="114" y="37"/>
                </a:cxn>
                <a:cxn ang="0">
                  <a:pos x="84" y="23"/>
                </a:cxn>
                <a:cxn ang="0">
                  <a:pos x="56" y="14"/>
                </a:cxn>
                <a:cxn ang="0">
                  <a:pos x="33" y="6"/>
                </a:cxn>
                <a:cxn ang="0">
                  <a:pos x="17" y="1"/>
                </a:cxn>
                <a:cxn ang="0">
                  <a:pos x="9" y="0"/>
                </a:cxn>
                <a:cxn ang="0">
                  <a:pos x="0" y="25"/>
                </a:cxn>
              </a:cxnLst>
              <a:rect l="0" t="0" r="r" b="b"/>
              <a:pathLst>
                <a:path w="327" h="206">
                  <a:moveTo>
                    <a:pt x="0" y="25"/>
                  </a:moveTo>
                  <a:lnTo>
                    <a:pt x="2" y="25"/>
                  </a:lnTo>
                  <a:lnTo>
                    <a:pt x="5" y="25"/>
                  </a:lnTo>
                  <a:lnTo>
                    <a:pt x="9" y="26"/>
                  </a:lnTo>
                  <a:lnTo>
                    <a:pt x="15" y="29"/>
                  </a:lnTo>
                  <a:lnTo>
                    <a:pt x="23" y="32"/>
                  </a:lnTo>
                  <a:lnTo>
                    <a:pt x="32" y="35"/>
                  </a:lnTo>
                  <a:lnTo>
                    <a:pt x="41" y="39"/>
                  </a:lnTo>
                  <a:lnTo>
                    <a:pt x="54" y="45"/>
                  </a:lnTo>
                  <a:lnTo>
                    <a:pt x="65" y="50"/>
                  </a:lnTo>
                  <a:lnTo>
                    <a:pt x="78" y="56"/>
                  </a:lnTo>
                  <a:lnTo>
                    <a:pt x="92" y="60"/>
                  </a:lnTo>
                  <a:lnTo>
                    <a:pt x="107" y="68"/>
                  </a:lnTo>
                  <a:lnTo>
                    <a:pt x="122" y="75"/>
                  </a:lnTo>
                  <a:lnTo>
                    <a:pt x="138" y="82"/>
                  </a:lnTo>
                  <a:lnTo>
                    <a:pt x="153" y="90"/>
                  </a:lnTo>
                  <a:lnTo>
                    <a:pt x="168" y="98"/>
                  </a:lnTo>
                  <a:lnTo>
                    <a:pt x="183" y="106"/>
                  </a:lnTo>
                  <a:lnTo>
                    <a:pt x="198" y="114"/>
                  </a:lnTo>
                  <a:lnTo>
                    <a:pt x="213" y="123"/>
                  </a:lnTo>
                  <a:lnTo>
                    <a:pt x="228" y="131"/>
                  </a:lnTo>
                  <a:lnTo>
                    <a:pt x="242" y="140"/>
                  </a:lnTo>
                  <a:lnTo>
                    <a:pt x="255" y="150"/>
                  </a:lnTo>
                  <a:lnTo>
                    <a:pt x="267" y="157"/>
                  </a:lnTo>
                  <a:lnTo>
                    <a:pt x="279" y="167"/>
                  </a:lnTo>
                  <a:lnTo>
                    <a:pt x="288" y="175"/>
                  </a:lnTo>
                  <a:lnTo>
                    <a:pt x="299" y="181"/>
                  </a:lnTo>
                  <a:lnTo>
                    <a:pt x="306" y="187"/>
                  </a:lnTo>
                  <a:lnTo>
                    <a:pt x="314" y="193"/>
                  </a:lnTo>
                  <a:lnTo>
                    <a:pt x="318" y="198"/>
                  </a:lnTo>
                  <a:lnTo>
                    <a:pt x="323" y="201"/>
                  </a:lnTo>
                  <a:lnTo>
                    <a:pt x="326" y="204"/>
                  </a:lnTo>
                  <a:lnTo>
                    <a:pt x="327" y="206"/>
                  </a:lnTo>
                  <a:lnTo>
                    <a:pt x="326" y="204"/>
                  </a:lnTo>
                  <a:lnTo>
                    <a:pt x="326" y="201"/>
                  </a:lnTo>
                  <a:lnTo>
                    <a:pt x="323" y="198"/>
                  </a:lnTo>
                  <a:lnTo>
                    <a:pt x="321" y="195"/>
                  </a:lnTo>
                  <a:lnTo>
                    <a:pt x="317" y="190"/>
                  </a:lnTo>
                  <a:lnTo>
                    <a:pt x="312" y="184"/>
                  </a:lnTo>
                  <a:lnTo>
                    <a:pt x="306" y="176"/>
                  </a:lnTo>
                  <a:lnTo>
                    <a:pt x="300" y="170"/>
                  </a:lnTo>
                  <a:lnTo>
                    <a:pt x="291" y="160"/>
                  </a:lnTo>
                  <a:lnTo>
                    <a:pt x="284" y="151"/>
                  </a:lnTo>
                  <a:lnTo>
                    <a:pt x="273" y="140"/>
                  </a:lnTo>
                  <a:lnTo>
                    <a:pt x="263" y="131"/>
                  </a:lnTo>
                  <a:lnTo>
                    <a:pt x="249" y="120"/>
                  </a:lnTo>
                  <a:lnTo>
                    <a:pt x="236" y="109"/>
                  </a:lnTo>
                  <a:lnTo>
                    <a:pt x="219" y="96"/>
                  </a:lnTo>
                  <a:lnTo>
                    <a:pt x="203" y="85"/>
                  </a:lnTo>
                  <a:lnTo>
                    <a:pt x="185" y="73"/>
                  </a:lnTo>
                  <a:lnTo>
                    <a:pt x="167" y="64"/>
                  </a:lnTo>
                  <a:lnTo>
                    <a:pt x="149" y="53"/>
                  </a:lnTo>
                  <a:lnTo>
                    <a:pt x="132" y="45"/>
                  </a:lnTo>
                  <a:lnTo>
                    <a:pt x="114" y="37"/>
                  </a:lnTo>
                  <a:lnTo>
                    <a:pt x="99" y="29"/>
                  </a:lnTo>
                  <a:lnTo>
                    <a:pt x="84" y="23"/>
                  </a:lnTo>
                  <a:lnTo>
                    <a:pt x="69" y="18"/>
                  </a:lnTo>
                  <a:lnTo>
                    <a:pt x="56" y="14"/>
                  </a:lnTo>
                  <a:lnTo>
                    <a:pt x="44" y="9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02" name="Freeform 214"/>
            <p:cNvSpPr>
              <a:spLocks/>
            </p:cNvSpPr>
            <p:nvPr/>
          </p:nvSpPr>
          <p:spPr bwMode="auto">
            <a:xfrm>
              <a:off x="3760" y="2902"/>
              <a:ext cx="175" cy="9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0"/>
                </a:cxn>
                <a:cxn ang="0">
                  <a:pos x="30" y="2"/>
                </a:cxn>
                <a:cxn ang="0">
                  <a:pos x="48" y="7"/>
                </a:cxn>
                <a:cxn ang="0">
                  <a:pos x="73" y="13"/>
                </a:cxn>
                <a:cxn ang="0">
                  <a:pos x="102" y="22"/>
                </a:cxn>
                <a:cxn ang="0">
                  <a:pos x="135" y="32"/>
                </a:cxn>
                <a:cxn ang="0">
                  <a:pos x="169" y="44"/>
                </a:cxn>
                <a:cxn ang="0">
                  <a:pos x="207" y="60"/>
                </a:cxn>
                <a:cxn ang="0">
                  <a:pos x="243" y="74"/>
                </a:cxn>
                <a:cxn ang="0">
                  <a:pos x="273" y="90"/>
                </a:cxn>
                <a:cxn ang="0">
                  <a:pos x="297" y="104"/>
                </a:cxn>
                <a:cxn ang="0">
                  <a:pos x="316" y="116"/>
                </a:cxn>
                <a:cxn ang="0">
                  <a:pos x="330" y="127"/>
                </a:cxn>
                <a:cxn ang="0">
                  <a:pos x="340" y="135"/>
                </a:cxn>
                <a:cxn ang="0">
                  <a:pos x="346" y="141"/>
                </a:cxn>
                <a:cxn ang="0">
                  <a:pos x="349" y="143"/>
                </a:cxn>
                <a:cxn ang="0">
                  <a:pos x="340" y="193"/>
                </a:cxn>
                <a:cxn ang="0">
                  <a:pos x="333" y="182"/>
                </a:cxn>
                <a:cxn ang="0">
                  <a:pos x="324" y="171"/>
                </a:cxn>
                <a:cxn ang="0">
                  <a:pos x="309" y="157"/>
                </a:cxn>
                <a:cxn ang="0">
                  <a:pos x="289" y="140"/>
                </a:cxn>
                <a:cxn ang="0">
                  <a:pos x="264" y="121"/>
                </a:cxn>
                <a:cxn ang="0">
                  <a:pos x="229" y="100"/>
                </a:cxn>
                <a:cxn ang="0">
                  <a:pos x="187" y="79"/>
                </a:cxn>
                <a:cxn ang="0">
                  <a:pos x="150" y="60"/>
                </a:cxn>
                <a:cxn ang="0">
                  <a:pos x="117" y="46"/>
                </a:cxn>
                <a:cxn ang="0">
                  <a:pos x="90" y="35"/>
                </a:cxn>
                <a:cxn ang="0">
                  <a:pos x="67" y="27"/>
                </a:cxn>
                <a:cxn ang="0">
                  <a:pos x="51" y="22"/>
                </a:cxn>
                <a:cxn ang="0">
                  <a:pos x="39" y="21"/>
                </a:cxn>
                <a:cxn ang="0">
                  <a:pos x="33" y="21"/>
                </a:cxn>
                <a:cxn ang="0">
                  <a:pos x="0" y="65"/>
                </a:cxn>
              </a:cxnLst>
              <a:rect l="0" t="0" r="r" b="b"/>
              <a:pathLst>
                <a:path w="349" h="194">
                  <a:moveTo>
                    <a:pt x="0" y="65"/>
                  </a:move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7" y="5"/>
                  </a:lnTo>
                  <a:lnTo>
                    <a:pt x="48" y="7"/>
                  </a:lnTo>
                  <a:lnTo>
                    <a:pt x="60" y="10"/>
                  </a:lnTo>
                  <a:lnTo>
                    <a:pt x="73" y="13"/>
                  </a:lnTo>
                  <a:lnTo>
                    <a:pt x="87" y="18"/>
                  </a:lnTo>
                  <a:lnTo>
                    <a:pt x="102" y="22"/>
                  </a:lnTo>
                  <a:lnTo>
                    <a:pt x="117" y="25"/>
                  </a:lnTo>
                  <a:lnTo>
                    <a:pt x="135" y="32"/>
                  </a:lnTo>
                  <a:lnTo>
                    <a:pt x="151" y="38"/>
                  </a:lnTo>
                  <a:lnTo>
                    <a:pt x="169" y="44"/>
                  </a:lnTo>
                  <a:lnTo>
                    <a:pt x="187" y="52"/>
                  </a:lnTo>
                  <a:lnTo>
                    <a:pt x="207" y="60"/>
                  </a:lnTo>
                  <a:lnTo>
                    <a:pt x="225" y="68"/>
                  </a:lnTo>
                  <a:lnTo>
                    <a:pt x="243" y="74"/>
                  </a:lnTo>
                  <a:lnTo>
                    <a:pt x="258" y="82"/>
                  </a:lnTo>
                  <a:lnTo>
                    <a:pt x="273" y="90"/>
                  </a:lnTo>
                  <a:lnTo>
                    <a:pt x="285" y="97"/>
                  </a:lnTo>
                  <a:lnTo>
                    <a:pt x="297" y="104"/>
                  </a:lnTo>
                  <a:lnTo>
                    <a:pt x="306" y="110"/>
                  </a:lnTo>
                  <a:lnTo>
                    <a:pt x="316" y="116"/>
                  </a:lnTo>
                  <a:lnTo>
                    <a:pt x="324" y="121"/>
                  </a:lnTo>
                  <a:lnTo>
                    <a:pt x="330" y="127"/>
                  </a:lnTo>
                  <a:lnTo>
                    <a:pt x="336" y="132"/>
                  </a:lnTo>
                  <a:lnTo>
                    <a:pt x="340" y="135"/>
                  </a:lnTo>
                  <a:lnTo>
                    <a:pt x="345" y="138"/>
                  </a:lnTo>
                  <a:lnTo>
                    <a:pt x="346" y="141"/>
                  </a:lnTo>
                  <a:lnTo>
                    <a:pt x="349" y="141"/>
                  </a:lnTo>
                  <a:lnTo>
                    <a:pt x="349" y="143"/>
                  </a:lnTo>
                  <a:lnTo>
                    <a:pt x="342" y="194"/>
                  </a:lnTo>
                  <a:lnTo>
                    <a:pt x="340" y="193"/>
                  </a:lnTo>
                  <a:lnTo>
                    <a:pt x="336" y="186"/>
                  </a:lnTo>
                  <a:lnTo>
                    <a:pt x="333" y="182"/>
                  </a:lnTo>
                  <a:lnTo>
                    <a:pt x="330" y="177"/>
                  </a:lnTo>
                  <a:lnTo>
                    <a:pt x="324" y="171"/>
                  </a:lnTo>
                  <a:lnTo>
                    <a:pt x="318" y="165"/>
                  </a:lnTo>
                  <a:lnTo>
                    <a:pt x="309" y="157"/>
                  </a:lnTo>
                  <a:lnTo>
                    <a:pt x="300" y="149"/>
                  </a:lnTo>
                  <a:lnTo>
                    <a:pt x="289" y="140"/>
                  </a:lnTo>
                  <a:lnTo>
                    <a:pt x="277" y="132"/>
                  </a:lnTo>
                  <a:lnTo>
                    <a:pt x="264" y="121"/>
                  </a:lnTo>
                  <a:lnTo>
                    <a:pt x="247" y="111"/>
                  </a:lnTo>
                  <a:lnTo>
                    <a:pt x="229" y="100"/>
                  </a:lnTo>
                  <a:lnTo>
                    <a:pt x="210" y="90"/>
                  </a:lnTo>
                  <a:lnTo>
                    <a:pt x="187" y="79"/>
                  </a:lnTo>
                  <a:lnTo>
                    <a:pt x="168" y="69"/>
                  </a:lnTo>
                  <a:lnTo>
                    <a:pt x="150" y="60"/>
                  </a:lnTo>
                  <a:lnTo>
                    <a:pt x="133" y="52"/>
                  </a:lnTo>
                  <a:lnTo>
                    <a:pt x="117" y="46"/>
                  </a:lnTo>
                  <a:lnTo>
                    <a:pt x="103" y="40"/>
                  </a:lnTo>
                  <a:lnTo>
                    <a:pt x="90" y="35"/>
                  </a:lnTo>
                  <a:lnTo>
                    <a:pt x="78" y="32"/>
                  </a:lnTo>
                  <a:lnTo>
                    <a:pt x="67" y="27"/>
                  </a:lnTo>
                  <a:lnTo>
                    <a:pt x="58" y="25"/>
                  </a:lnTo>
                  <a:lnTo>
                    <a:pt x="51" y="22"/>
                  </a:lnTo>
                  <a:lnTo>
                    <a:pt x="45" y="22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03" name="Freeform 215"/>
            <p:cNvSpPr>
              <a:spLocks/>
            </p:cNvSpPr>
            <p:nvPr/>
          </p:nvSpPr>
          <p:spPr bwMode="auto">
            <a:xfrm>
              <a:off x="3921" y="2971"/>
              <a:ext cx="17" cy="48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33" y="4"/>
                </a:cxn>
                <a:cxn ang="0">
                  <a:pos x="33" y="9"/>
                </a:cxn>
                <a:cxn ang="0">
                  <a:pos x="33" y="10"/>
                </a:cxn>
                <a:cxn ang="0">
                  <a:pos x="31" y="15"/>
                </a:cxn>
                <a:cxn ang="0">
                  <a:pos x="31" y="18"/>
                </a:cxn>
                <a:cxn ang="0">
                  <a:pos x="31" y="23"/>
                </a:cxn>
                <a:cxn ang="0">
                  <a:pos x="30" y="28"/>
                </a:cxn>
                <a:cxn ang="0">
                  <a:pos x="28" y="31"/>
                </a:cxn>
                <a:cxn ang="0">
                  <a:pos x="28" y="35"/>
                </a:cxn>
                <a:cxn ang="0">
                  <a:pos x="28" y="39"/>
                </a:cxn>
                <a:cxn ang="0">
                  <a:pos x="28" y="46"/>
                </a:cxn>
                <a:cxn ang="0">
                  <a:pos x="28" y="51"/>
                </a:cxn>
                <a:cxn ang="0">
                  <a:pos x="27" y="56"/>
                </a:cxn>
                <a:cxn ang="0">
                  <a:pos x="27" y="62"/>
                </a:cxn>
                <a:cxn ang="0">
                  <a:pos x="27" y="65"/>
                </a:cxn>
                <a:cxn ang="0">
                  <a:pos x="27" y="70"/>
                </a:cxn>
                <a:cxn ang="0">
                  <a:pos x="27" y="73"/>
                </a:cxn>
                <a:cxn ang="0">
                  <a:pos x="27" y="76"/>
                </a:cxn>
                <a:cxn ang="0">
                  <a:pos x="27" y="82"/>
                </a:cxn>
                <a:cxn ang="0">
                  <a:pos x="27" y="89"/>
                </a:cxn>
                <a:cxn ang="0">
                  <a:pos x="27" y="93"/>
                </a:cxn>
                <a:cxn ang="0">
                  <a:pos x="27" y="95"/>
                </a:cxn>
                <a:cxn ang="0">
                  <a:pos x="25" y="93"/>
                </a:cxn>
                <a:cxn ang="0">
                  <a:pos x="22" y="90"/>
                </a:cxn>
                <a:cxn ang="0">
                  <a:pos x="21" y="85"/>
                </a:cxn>
                <a:cxn ang="0">
                  <a:pos x="18" y="84"/>
                </a:cxn>
                <a:cxn ang="0">
                  <a:pos x="16" y="79"/>
                </a:cxn>
                <a:cxn ang="0">
                  <a:pos x="15" y="76"/>
                </a:cxn>
                <a:cxn ang="0">
                  <a:pos x="12" y="70"/>
                </a:cxn>
                <a:cxn ang="0">
                  <a:pos x="9" y="65"/>
                </a:cxn>
                <a:cxn ang="0">
                  <a:pos x="7" y="59"/>
                </a:cxn>
                <a:cxn ang="0">
                  <a:pos x="6" y="54"/>
                </a:cxn>
                <a:cxn ang="0">
                  <a:pos x="3" y="48"/>
                </a:cxn>
                <a:cxn ang="0">
                  <a:pos x="3" y="42"/>
                </a:cxn>
                <a:cxn ang="0">
                  <a:pos x="1" y="34"/>
                </a:cxn>
                <a:cxn ang="0">
                  <a:pos x="1" y="28"/>
                </a:cxn>
                <a:cxn ang="0">
                  <a:pos x="0" y="20"/>
                </a:cxn>
                <a:cxn ang="0">
                  <a:pos x="1" y="15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4" y="3"/>
                </a:cxn>
                <a:cxn ang="0">
                  <a:pos x="34" y="3"/>
                </a:cxn>
              </a:cxnLst>
              <a:rect l="0" t="0" r="r" b="b"/>
              <a:pathLst>
                <a:path w="34" h="95">
                  <a:moveTo>
                    <a:pt x="34" y="3"/>
                  </a:moveTo>
                  <a:lnTo>
                    <a:pt x="33" y="4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1" y="23"/>
                  </a:lnTo>
                  <a:lnTo>
                    <a:pt x="30" y="28"/>
                  </a:lnTo>
                  <a:lnTo>
                    <a:pt x="28" y="31"/>
                  </a:lnTo>
                  <a:lnTo>
                    <a:pt x="28" y="35"/>
                  </a:lnTo>
                  <a:lnTo>
                    <a:pt x="28" y="39"/>
                  </a:lnTo>
                  <a:lnTo>
                    <a:pt x="28" y="46"/>
                  </a:lnTo>
                  <a:lnTo>
                    <a:pt x="28" y="51"/>
                  </a:lnTo>
                  <a:lnTo>
                    <a:pt x="27" y="56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7" y="70"/>
                  </a:lnTo>
                  <a:lnTo>
                    <a:pt x="27" y="73"/>
                  </a:lnTo>
                  <a:lnTo>
                    <a:pt x="27" y="76"/>
                  </a:lnTo>
                  <a:lnTo>
                    <a:pt x="27" y="82"/>
                  </a:lnTo>
                  <a:lnTo>
                    <a:pt x="27" y="89"/>
                  </a:lnTo>
                  <a:lnTo>
                    <a:pt x="27" y="93"/>
                  </a:lnTo>
                  <a:lnTo>
                    <a:pt x="27" y="95"/>
                  </a:lnTo>
                  <a:lnTo>
                    <a:pt x="25" y="93"/>
                  </a:lnTo>
                  <a:lnTo>
                    <a:pt x="22" y="90"/>
                  </a:lnTo>
                  <a:lnTo>
                    <a:pt x="21" y="85"/>
                  </a:lnTo>
                  <a:lnTo>
                    <a:pt x="18" y="84"/>
                  </a:lnTo>
                  <a:lnTo>
                    <a:pt x="16" y="79"/>
                  </a:lnTo>
                  <a:lnTo>
                    <a:pt x="15" y="76"/>
                  </a:lnTo>
                  <a:lnTo>
                    <a:pt x="12" y="70"/>
                  </a:lnTo>
                  <a:lnTo>
                    <a:pt x="9" y="65"/>
                  </a:lnTo>
                  <a:lnTo>
                    <a:pt x="7" y="59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3" y="42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4" y="7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04" name="Freeform 216"/>
            <p:cNvSpPr>
              <a:spLocks/>
            </p:cNvSpPr>
            <p:nvPr/>
          </p:nvSpPr>
          <p:spPr bwMode="auto">
            <a:xfrm>
              <a:off x="3921" y="2926"/>
              <a:ext cx="102" cy="5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3" y="112"/>
                </a:cxn>
                <a:cxn ang="0">
                  <a:pos x="12" y="105"/>
                </a:cxn>
                <a:cxn ang="0">
                  <a:pos x="24" y="92"/>
                </a:cxn>
                <a:cxn ang="0">
                  <a:pos x="39" y="80"/>
                </a:cxn>
                <a:cxn ang="0">
                  <a:pos x="55" y="66"/>
                </a:cxn>
                <a:cxn ang="0">
                  <a:pos x="75" y="50"/>
                </a:cxn>
                <a:cxn ang="0">
                  <a:pos x="95" y="36"/>
                </a:cxn>
                <a:cxn ang="0">
                  <a:pos x="118" y="23"/>
                </a:cxn>
                <a:cxn ang="0">
                  <a:pos x="137" y="12"/>
                </a:cxn>
                <a:cxn ang="0">
                  <a:pos x="155" y="6"/>
                </a:cxn>
                <a:cxn ang="0">
                  <a:pos x="170" y="1"/>
                </a:cxn>
                <a:cxn ang="0">
                  <a:pos x="181" y="0"/>
                </a:cxn>
                <a:cxn ang="0">
                  <a:pos x="190" y="0"/>
                </a:cxn>
                <a:cxn ang="0">
                  <a:pos x="197" y="0"/>
                </a:cxn>
                <a:cxn ang="0">
                  <a:pos x="205" y="33"/>
                </a:cxn>
                <a:cxn ang="0">
                  <a:pos x="200" y="33"/>
                </a:cxn>
                <a:cxn ang="0">
                  <a:pos x="194" y="33"/>
                </a:cxn>
                <a:cxn ang="0">
                  <a:pos x="187" y="34"/>
                </a:cxn>
                <a:cxn ang="0">
                  <a:pos x="176" y="36"/>
                </a:cxn>
                <a:cxn ang="0">
                  <a:pos x="163" y="39"/>
                </a:cxn>
                <a:cxn ang="0">
                  <a:pos x="146" y="45"/>
                </a:cxn>
                <a:cxn ang="0">
                  <a:pos x="127" y="53"/>
                </a:cxn>
                <a:cxn ang="0">
                  <a:pos x="104" y="61"/>
                </a:cxn>
                <a:cxn ang="0">
                  <a:pos x="85" y="72"/>
                </a:cxn>
                <a:cxn ang="0">
                  <a:pos x="67" y="81"/>
                </a:cxn>
                <a:cxn ang="0">
                  <a:pos x="51" y="92"/>
                </a:cxn>
                <a:cxn ang="0">
                  <a:pos x="37" y="100"/>
                </a:cxn>
                <a:cxn ang="0">
                  <a:pos x="28" y="108"/>
                </a:cxn>
                <a:cxn ang="0">
                  <a:pos x="22" y="112"/>
                </a:cxn>
                <a:cxn ang="0">
                  <a:pos x="21" y="114"/>
                </a:cxn>
                <a:cxn ang="0">
                  <a:pos x="0" y="119"/>
                </a:cxn>
              </a:cxnLst>
              <a:rect l="0" t="0" r="r" b="b"/>
              <a:pathLst>
                <a:path w="205" h="119">
                  <a:moveTo>
                    <a:pt x="0" y="119"/>
                  </a:moveTo>
                  <a:lnTo>
                    <a:pt x="0" y="117"/>
                  </a:lnTo>
                  <a:lnTo>
                    <a:pt x="1" y="116"/>
                  </a:lnTo>
                  <a:lnTo>
                    <a:pt x="3" y="112"/>
                  </a:lnTo>
                  <a:lnTo>
                    <a:pt x="7" y="109"/>
                  </a:lnTo>
                  <a:lnTo>
                    <a:pt x="12" y="105"/>
                  </a:lnTo>
                  <a:lnTo>
                    <a:pt x="18" y="98"/>
                  </a:lnTo>
                  <a:lnTo>
                    <a:pt x="24" y="92"/>
                  </a:lnTo>
                  <a:lnTo>
                    <a:pt x="31" y="87"/>
                  </a:lnTo>
                  <a:lnTo>
                    <a:pt x="39" y="80"/>
                  </a:lnTo>
                  <a:lnTo>
                    <a:pt x="46" y="73"/>
                  </a:lnTo>
                  <a:lnTo>
                    <a:pt x="55" y="66"/>
                  </a:lnTo>
                  <a:lnTo>
                    <a:pt x="64" y="58"/>
                  </a:lnTo>
                  <a:lnTo>
                    <a:pt x="75" y="50"/>
                  </a:lnTo>
                  <a:lnTo>
                    <a:pt x="85" y="44"/>
                  </a:lnTo>
                  <a:lnTo>
                    <a:pt x="95" y="36"/>
                  </a:lnTo>
                  <a:lnTo>
                    <a:pt x="107" y="30"/>
                  </a:lnTo>
                  <a:lnTo>
                    <a:pt x="118" y="23"/>
                  </a:lnTo>
                  <a:lnTo>
                    <a:pt x="128" y="17"/>
                  </a:lnTo>
                  <a:lnTo>
                    <a:pt x="137" y="12"/>
                  </a:lnTo>
                  <a:lnTo>
                    <a:pt x="146" y="9"/>
                  </a:lnTo>
                  <a:lnTo>
                    <a:pt x="155" y="6"/>
                  </a:lnTo>
                  <a:lnTo>
                    <a:pt x="163" y="5"/>
                  </a:lnTo>
                  <a:lnTo>
                    <a:pt x="170" y="1"/>
                  </a:lnTo>
                  <a:lnTo>
                    <a:pt x="176" y="1"/>
                  </a:lnTo>
                  <a:lnTo>
                    <a:pt x="181" y="0"/>
                  </a:lnTo>
                  <a:lnTo>
                    <a:pt x="185" y="0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5" y="33"/>
                  </a:lnTo>
                  <a:lnTo>
                    <a:pt x="203" y="33"/>
                  </a:lnTo>
                  <a:lnTo>
                    <a:pt x="200" y="33"/>
                  </a:lnTo>
                  <a:lnTo>
                    <a:pt x="197" y="33"/>
                  </a:lnTo>
                  <a:lnTo>
                    <a:pt x="194" y="33"/>
                  </a:lnTo>
                  <a:lnTo>
                    <a:pt x="190" y="33"/>
                  </a:lnTo>
                  <a:lnTo>
                    <a:pt x="187" y="34"/>
                  </a:lnTo>
                  <a:lnTo>
                    <a:pt x="181" y="34"/>
                  </a:lnTo>
                  <a:lnTo>
                    <a:pt x="176" y="36"/>
                  </a:lnTo>
                  <a:lnTo>
                    <a:pt x="170" y="37"/>
                  </a:lnTo>
                  <a:lnTo>
                    <a:pt x="163" y="39"/>
                  </a:lnTo>
                  <a:lnTo>
                    <a:pt x="154" y="41"/>
                  </a:lnTo>
                  <a:lnTo>
                    <a:pt x="146" y="45"/>
                  </a:lnTo>
                  <a:lnTo>
                    <a:pt x="136" y="48"/>
                  </a:lnTo>
                  <a:lnTo>
                    <a:pt x="127" y="53"/>
                  </a:lnTo>
                  <a:lnTo>
                    <a:pt x="115" y="56"/>
                  </a:lnTo>
                  <a:lnTo>
                    <a:pt x="104" y="61"/>
                  </a:lnTo>
                  <a:lnTo>
                    <a:pt x="94" y="66"/>
                  </a:lnTo>
                  <a:lnTo>
                    <a:pt x="85" y="72"/>
                  </a:lnTo>
                  <a:lnTo>
                    <a:pt x="75" y="76"/>
                  </a:lnTo>
                  <a:lnTo>
                    <a:pt x="67" y="81"/>
                  </a:lnTo>
                  <a:lnTo>
                    <a:pt x="58" y="86"/>
                  </a:lnTo>
                  <a:lnTo>
                    <a:pt x="51" y="92"/>
                  </a:lnTo>
                  <a:lnTo>
                    <a:pt x="43" y="95"/>
                  </a:lnTo>
                  <a:lnTo>
                    <a:pt x="37" y="100"/>
                  </a:lnTo>
                  <a:lnTo>
                    <a:pt x="33" y="103"/>
                  </a:lnTo>
                  <a:lnTo>
                    <a:pt x="28" y="108"/>
                  </a:lnTo>
                  <a:lnTo>
                    <a:pt x="24" y="109"/>
                  </a:lnTo>
                  <a:lnTo>
                    <a:pt x="22" y="112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05" name="Freeform 217"/>
            <p:cNvSpPr>
              <a:spLocks/>
            </p:cNvSpPr>
            <p:nvPr/>
          </p:nvSpPr>
          <p:spPr bwMode="auto">
            <a:xfrm>
              <a:off x="3814" y="2885"/>
              <a:ext cx="132" cy="57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11" y="17"/>
                </a:cxn>
                <a:cxn ang="0">
                  <a:pos x="20" y="19"/>
                </a:cxn>
                <a:cxn ang="0">
                  <a:pos x="35" y="24"/>
                </a:cxn>
                <a:cxn ang="0">
                  <a:pos x="51" y="28"/>
                </a:cxn>
                <a:cxn ang="0">
                  <a:pos x="71" y="33"/>
                </a:cxn>
                <a:cxn ang="0">
                  <a:pos x="92" y="39"/>
                </a:cxn>
                <a:cxn ang="0">
                  <a:pos x="116" y="47"/>
                </a:cxn>
                <a:cxn ang="0">
                  <a:pos x="140" y="55"/>
                </a:cxn>
                <a:cxn ang="0">
                  <a:pos x="165" y="66"/>
                </a:cxn>
                <a:cxn ang="0">
                  <a:pos x="189" y="77"/>
                </a:cxn>
                <a:cxn ang="0">
                  <a:pos x="213" y="88"/>
                </a:cxn>
                <a:cxn ang="0">
                  <a:pos x="234" y="97"/>
                </a:cxn>
                <a:cxn ang="0">
                  <a:pos x="251" y="106"/>
                </a:cxn>
                <a:cxn ang="0">
                  <a:pos x="261" y="113"/>
                </a:cxn>
                <a:cxn ang="0">
                  <a:pos x="266" y="116"/>
                </a:cxn>
                <a:cxn ang="0">
                  <a:pos x="263" y="113"/>
                </a:cxn>
                <a:cxn ang="0">
                  <a:pos x="257" y="106"/>
                </a:cxn>
                <a:cxn ang="0">
                  <a:pos x="248" y="97"/>
                </a:cxn>
                <a:cxn ang="0">
                  <a:pos x="234" y="86"/>
                </a:cxn>
                <a:cxn ang="0">
                  <a:pos x="218" y="72"/>
                </a:cxn>
                <a:cxn ang="0">
                  <a:pos x="198" y="58"/>
                </a:cxn>
                <a:cxn ang="0">
                  <a:pos x="176" y="44"/>
                </a:cxn>
                <a:cxn ang="0">
                  <a:pos x="150" y="31"/>
                </a:cxn>
                <a:cxn ang="0">
                  <a:pos x="122" y="20"/>
                </a:cxn>
                <a:cxn ang="0">
                  <a:pos x="95" y="13"/>
                </a:cxn>
                <a:cxn ang="0">
                  <a:pos x="71" y="6"/>
                </a:cxn>
                <a:cxn ang="0">
                  <a:pos x="50" y="3"/>
                </a:cxn>
                <a:cxn ang="0">
                  <a:pos x="30" y="0"/>
                </a:cxn>
                <a:cxn ang="0">
                  <a:pos x="15" y="0"/>
                </a:cxn>
                <a:cxn ang="0">
                  <a:pos x="6" y="0"/>
                </a:cxn>
                <a:cxn ang="0">
                  <a:pos x="0" y="16"/>
                </a:cxn>
              </a:cxnLst>
              <a:rect l="0" t="0" r="r" b="b"/>
              <a:pathLst>
                <a:path w="266" h="116">
                  <a:moveTo>
                    <a:pt x="0" y="16"/>
                  </a:moveTo>
                  <a:lnTo>
                    <a:pt x="3" y="16"/>
                  </a:lnTo>
                  <a:lnTo>
                    <a:pt x="5" y="16"/>
                  </a:lnTo>
                  <a:lnTo>
                    <a:pt x="11" y="17"/>
                  </a:lnTo>
                  <a:lnTo>
                    <a:pt x="15" y="19"/>
                  </a:lnTo>
                  <a:lnTo>
                    <a:pt x="20" y="19"/>
                  </a:lnTo>
                  <a:lnTo>
                    <a:pt x="27" y="22"/>
                  </a:lnTo>
                  <a:lnTo>
                    <a:pt x="35" y="24"/>
                  </a:lnTo>
                  <a:lnTo>
                    <a:pt x="42" y="25"/>
                  </a:lnTo>
                  <a:lnTo>
                    <a:pt x="51" y="28"/>
                  </a:lnTo>
                  <a:lnTo>
                    <a:pt x="60" y="30"/>
                  </a:lnTo>
                  <a:lnTo>
                    <a:pt x="71" y="33"/>
                  </a:lnTo>
                  <a:lnTo>
                    <a:pt x="81" y="36"/>
                  </a:lnTo>
                  <a:lnTo>
                    <a:pt x="92" y="39"/>
                  </a:lnTo>
                  <a:lnTo>
                    <a:pt x="104" y="42"/>
                  </a:lnTo>
                  <a:lnTo>
                    <a:pt x="116" y="47"/>
                  </a:lnTo>
                  <a:lnTo>
                    <a:pt x="128" y="50"/>
                  </a:lnTo>
                  <a:lnTo>
                    <a:pt x="140" y="55"/>
                  </a:lnTo>
                  <a:lnTo>
                    <a:pt x="152" y="59"/>
                  </a:lnTo>
                  <a:lnTo>
                    <a:pt x="165" y="66"/>
                  </a:lnTo>
                  <a:lnTo>
                    <a:pt x="177" y="70"/>
                  </a:lnTo>
                  <a:lnTo>
                    <a:pt x="189" y="77"/>
                  </a:lnTo>
                  <a:lnTo>
                    <a:pt x="201" y="83"/>
                  </a:lnTo>
                  <a:lnTo>
                    <a:pt x="213" y="88"/>
                  </a:lnTo>
                  <a:lnTo>
                    <a:pt x="224" y="94"/>
                  </a:lnTo>
                  <a:lnTo>
                    <a:pt x="234" y="97"/>
                  </a:lnTo>
                  <a:lnTo>
                    <a:pt x="243" y="102"/>
                  </a:lnTo>
                  <a:lnTo>
                    <a:pt x="251" y="106"/>
                  </a:lnTo>
                  <a:lnTo>
                    <a:pt x="257" y="109"/>
                  </a:lnTo>
                  <a:lnTo>
                    <a:pt x="261" y="113"/>
                  </a:lnTo>
                  <a:lnTo>
                    <a:pt x="264" y="114"/>
                  </a:lnTo>
                  <a:lnTo>
                    <a:pt x="266" y="116"/>
                  </a:lnTo>
                  <a:lnTo>
                    <a:pt x="264" y="114"/>
                  </a:lnTo>
                  <a:lnTo>
                    <a:pt x="263" y="113"/>
                  </a:lnTo>
                  <a:lnTo>
                    <a:pt x="261" y="109"/>
                  </a:lnTo>
                  <a:lnTo>
                    <a:pt x="257" y="106"/>
                  </a:lnTo>
                  <a:lnTo>
                    <a:pt x="254" y="102"/>
                  </a:lnTo>
                  <a:lnTo>
                    <a:pt x="248" y="97"/>
                  </a:lnTo>
                  <a:lnTo>
                    <a:pt x="242" y="91"/>
                  </a:lnTo>
                  <a:lnTo>
                    <a:pt x="234" y="86"/>
                  </a:lnTo>
                  <a:lnTo>
                    <a:pt x="227" y="78"/>
                  </a:lnTo>
                  <a:lnTo>
                    <a:pt x="218" y="72"/>
                  </a:lnTo>
                  <a:lnTo>
                    <a:pt x="209" y="64"/>
                  </a:lnTo>
                  <a:lnTo>
                    <a:pt x="198" y="58"/>
                  </a:lnTo>
                  <a:lnTo>
                    <a:pt x="188" y="50"/>
                  </a:lnTo>
                  <a:lnTo>
                    <a:pt x="176" y="44"/>
                  </a:lnTo>
                  <a:lnTo>
                    <a:pt x="164" y="38"/>
                  </a:lnTo>
                  <a:lnTo>
                    <a:pt x="150" y="31"/>
                  </a:lnTo>
                  <a:lnTo>
                    <a:pt x="135" y="25"/>
                  </a:lnTo>
                  <a:lnTo>
                    <a:pt x="122" y="20"/>
                  </a:lnTo>
                  <a:lnTo>
                    <a:pt x="108" y="16"/>
                  </a:lnTo>
                  <a:lnTo>
                    <a:pt x="95" y="13"/>
                  </a:lnTo>
                  <a:lnTo>
                    <a:pt x="83" y="9"/>
                  </a:lnTo>
                  <a:lnTo>
                    <a:pt x="71" y="6"/>
                  </a:lnTo>
                  <a:lnTo>
                    <a:pt x="59" y="5"/>
                  </a:lnTo>
                  <a:lnTo>
                    <a:pt x="50" y="3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06" name="Freeform 218"/>
            <p:cNvSpPr>
              <a:spLocks/>
            </p:cNvSpPr>
            <p:nvPr/>
          </p:nvSpPr>
          <p:spPr bwMode="auto">
            <a:xfrm>
              <a:off x="3819" y="2864"/>
              <a:ext cx="139" cy="6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21"/>
                </a:cxn>
                <a:cxn ang="0">
                  <a:pos x="42" y="24"/>
                </a:cxn>
                <a:cxn ang="0">
                  <a:pos x="51" y="24"/>
                </a:cxn>
                <a:cxn ang="0">
                  <a:pos x="63" y="25"/>
                </a:cxn>
                <a:cxn ang="0">
                  <a:pos x="73" y="29"/>
                </a:cxn>
                <a:cxn ang="0">
                  <a:pos x="87" y="32"/>
                </a:cxn>
                <a:cxn ang="0">
                  <a:pos x="100" y="35"/>
                </a:cxn>
                <a:cxn ang="0">
                  <a:pos x="114" y="38"/>
                </a:cxn>
                <a:cxn ang="0">
                  <a:pos x="127" y="43"/>
                </a:cxn>
                <a:cxn ang="0">
                  <a:pos x="142" y="49"/>
                </a:cxn>
                <a:cxn ang="0">
                  <a:pos x="157" y="54"/>
                </a:cxn>
                <a:cxn ang="0">
                  <a:pos x="171" y="60"/>
                </a:cxn>
                <a:cxn ang="0">
                  <a:pos x="184" y="66"/>
                </a:cxn>
                <a:cxn ang="0">
                  <a:pos x="198" y="72"/>
                </a:cxn>
                <a:cxn ang="0">
                  <a:pos x="208" y="79"/>
                </a:cxn>
                <a:cxn ang="0">
                  <a:pos x="220" y="85"/>
                </a:cxn>
                <a:cxn ang="0">
                  <a:pos x="229" y="91"/>
                </a:cxn>
                <a:cxn ang="0">
                  <a:pos x="240" y="97"/>
                </a:cxn>
                <a:cxn ang="0">
                  <a:pos x="247" y="102"/>
                </a:cxn>
                <a:cxn ang="0">
                  <a:pos x="256" y="108"/>
                </a:cxn>
                <a:cxn ang="0">
                  <a:pos x="262" y="113"/>
                </a:cxn>
                <a:cxn ang="0">
                  <a:pos x="277" y="124"/>
                </a:cxn>
                <a:cxn ang="0">
                  <a:pos x="271" y="108"/>
                </a:cxn>
                <a:cxn ang="0">
                  <a:pos x="267" y="102"/>
                </a:cxn>
                <a:cxn ang="0">
                  <a:pos x="264" y="96"/>
                </a:cxn>
                <a:cxn ang="0">
                  <a:pos x="258" y="88"/>
                </a:cxn>
                <a:cxn ang="0">
                  <a:pos x="252" y="82"/>
                </a:cxn>
                <a:cxn ang="0">
                  <a:pos x="244" y="74"/>
                </a:cxn>
                <a:cxn ang="0">
                  <a:pos x="237" y="68"/>
                </a:cxn>
                <a:cxn ang="0">
                  <a:pos x="226" y="60"/>
                </a:cxn>
                <a:cxn ang="0">
                  <a:pos x="216" y="52"/>
                </a:cxn>
                <a:cxn ang="0">
                  <a:pos x="202" y="44"/>
                </a:cxn>
                <a:cxn ang="0">
                  <a:pos x="187" y="38"/>
                </a:cxn>
                <a:cxn ang="0">
                  <a:pos x="172" y="30"/>
                </a:cxn>
                <a:cxn ang="0">
                  <a:pos x="156" y="24"/>
                </a:cxn>
                <a:cxn ang="0">
                  <a:pos x="139" y="19"/>
                </a:cxn>
                <a:cxn ang="0">
                  <a:pos x="124" y="15"/>
                </a:cxn>
                <a:cxn ang="0">
                  <a:pos x="109" y="10"/>
                </a:cxn>
                <a:cxn ang="0">
                  <a:pos x="96" y="8"/>
                </a:cxn>
                <a:cxn ang="0">
                  <a:pos x="82" y="5"/>
                </a:cxn>
                <a:cxn ang="0">
                  <a:pos x="69" y="4"/>
                </a:cxn>
                <a:cxn ang="0">
                  <a:pos x="57" y="2"/>
                </a:cxn>
                <a:cxn ang="0">
                  <a:pos x="46" y="0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5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77" h="124">
                  <a:moveTo>
                    <a:pt x="0" y="19"/>
                  </a:moveTo>
                  <a:lnTo>
                    <a:pt x="10" y="21"/>
                  </a:lnTo>
                  <a:lnTo>
                    <a:pt x="42" y="24"/>
                  </a:lnTo>
                  <a:lnTo>
                    <a:pt x="51" y="24"/>
                  </a:lnTo>
                  <a:lnTo>
                    <a:pt x="63" y="25"/>
                  </a:lnTo>
                  <a:lnTo>
                    <a:pt x="73" y="29"/>
                  </a:lnTo>
                  <a:lnTo>
                    <a:pt x="87" y="32"/>
                  </a:lnTo>
                  <a:lnTo>
                    <a:pt x="100" y="35"/>
                  </a:lnTo>
                  <a:lnTo>
                    <a:pt x="114" y="38"/>
                  </a:lnTo>
                  <a:lnTo>
                    <a:pt x="127" y="43"/>
                  </a:lnTo>
                  <a:lnTo>
                    <a:pt x="142" y="49"/>
                  </a:lnTo>
                  <a:lnTo>
                    <a:pt x="157" y="54"/>
                  </a:lnTo>
                  <a:lnTo>
                    <a:pt x="171" y="60"/>
                  </a:lnTo>
                  <a:lnTo>
                    <a:pt x="184" y="66"/>
                  </a:lnTo>
                  <a:lnTo>
                    <a:pt x="198" y="72"/>
                  </a:lnTo>
                  <a:lnTo>
                    <a:pt x="208" y="79"/>
                  </a:lnTo>
                  <a:lnTo>
                    <a:pt x="220" y="85"/>
                  </a:lnTo>
                  <a:lnTo>
                    <a:pt x="229" y="91"/>
                  </a:lnTo>
                  <a:lnTo>
                    <a:pt x="240" y="97"/>
                  </a:lnTo>
                  <a:lnTo>
                    <a:pt x="247" y="102"/>
                  </a:lnTo>
                  <a:lnTo>
                    <a:pt x="256" y="108"/>
                  </a:lnTo>
                  <a:lnTo>
                    <a:pt x="262" y="113"/>
                  </a:lnTo>
                  <a:lnTo>
                    <a:pt x="277" y="124"/>
                  </a:lnTo>
                  <a:lnTo>
                    <a:pt x="271" y="108"/>
                  </a:lnTo>
                  <a:lnTo>
                    <a:pt x="267" y="102"/>
                  </a:lnTo>
                  <a:lnTo>
                    <a:pt x="264" y="96"/>
                  </a:lnTo>
                  <a:lnTo>
                    <a:pt x="258" y="88"/>
                  </a:lnTo>
                  <a:lnTo>
                    <a:pt x="252" y="82"/>
                  </a:lnTo>
                  <a:lnTo>
                    <a:pt x="244" y="74"/>
                  </a:lnTo>
                  <a:lnTo>
                    <a:pt x="237" y="68"/>
                  </a:lnTo>
                  <a:lnTo>
                    <a:pt x="226" y="60"/>
                  </a:lnTo>
                  <a:lnTo>
                    <a:pt x="216" y="52"/>
                  </a:lnTo>
                  <a:lnTo>
                    <a:pt x="202" y="44"/>
                  </a:lnTo>
                  <a:lnTo>
                    <a:pt x="187" y="38"/>
                  </a:lnTo>
                  <a:lnTo>
                    <a:pt x="172" y="30"/>
                  </a:lnTo>
                  <a:lnTo>
                    <a:pt x="156" y="24"/>
                  </a:lnTo>
                  <a:lnTo>
                    <a:pt x="139" y="19"/>
                  </a:lnTo>
                  <a:lnTo>
                    <a:pt x="124" y="15"/>
                  </a:lnTo>
                  <a:lnTo>
                    <a:pt x="109" y="10"/>
                  </a:lnTo>
                  <a:lnTo>
                    <a:pt x="96" y="8"/>
                  </a:lnTo>
                  <a:lnTo>
                    <a:pt x="82" y="5"/>
                  </a:lnTo>
                  <a:lnTo>
                    <a:pt x="69" y="4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07" name="Freeform 219"/>
            <p:cNvSpPr>
              <a:spLocks/>
            </p:cNvSpPr>
            <p:nvPr/>
          </p:nvSpPr>
          <p:spPr bwMode="auto">
            <a:xfrm>
              <a:off x="3944" y="2906"/>
              <a:ext cx="61" cy="50"/>
            </a:xfrm>
            <a:custGeom>
              <a:avLst/>
              <a:gdLst/>
              <a:ahLst/>
              <a:cxnLst>
                <a:cxn ang="0">
                  <a:pos x="2" y="100"/>
                </a:cxn>
                <a:cxn ang="0">
                  <a:pos x="2" y="98"/>
                </a:cxn>
                <a:cxn ang="0">
                  <a:pos x="6" y="95"/>
                </a:cxn>
                <a:cxn ang="0">
                  <a:pos x="9" y="92"/>
                </a:cxn>
                <a:cxn ang="0">
                  <a:pos x="12" y="89"/>
                </a:cxn>
                <a:cxn ang="0">
                  <a:pos x="17" y="86"/>
                </a:cxn>
                <a:cxn ang="0">
                  <a:pos x="21" y="84"/>
                </a:cxn>
                <a:cxn ang="0">
                  <a:pos x="26" y="80"/>
                </a:cxn>
                <a:cxn ang="0">
                  <a:pos x="30" y="76"/>
                </a:cxn>
                <a:cxn ang="0">
                  <a:pos x="36" y="73"/>
                </a:cxn>
                <a:cxn ang="0">
                  <a:pos x="41" y="69"/>
                </a:cxn>
                <a:cxn ang="0">
                  <a:pos x="47" y="65"/>
                </a:cxn>
                <a:cxn ang="0">
                  <a:pos x="51" y="62"/>
                </a:cxn>
                <a:cxn ang="0">
                  <a:pos x="57" y="59"/>
                </a:cxn>
                <a:cxn ang="0">
                  <a:pos x="63" y="56"/>
                </a:cxn>
                <a:cxn ang="0">
                  <a:pos x="67" y="51"/>
                </a:cxn>
                <a:cxn ang="0">
                  <a:pos x="72" y="50"/>
                </a:cxn>
                <a:cxn ang="0">
                  <a:pos x="76" y="47"/>
                </a:cxn>
                <a:cxn ang="0">
                  <a:pos x="81" y="44"/>
                </a:cxn>
                <a:cxn ang="0">
                  <a:pos x="85" y="42"/>
                </a:cxn>
                <a:cxn ang="0">
                  <a:pos x="90" y="40"/>
                </a:cxn>
                <a:cxn ang="0">
                  <a:pos x="94" y="39"/>
                </a:cxn>
                <a:cxn ang="0">
                  <a:pos x="99" y="39"/>
                </a:cxn>
                <a:cxn ang="0">
                  <a:pos x="105" y="36"/>
                </a:cxn>
                <a:cxn ang="0">
                  <a:pos x="111" y="36"/>
                </a:cxn>
                <a:cxn ang="0">
                  <a:pos x="114" y="36"/>
                </a:cxn>
                <a:cxn ang="0">
                  <a:pos x="115" y="36"/>
                </a:cxn>
                <a:cxn ang="0">
                  <a:pos x="121" y="0"/>
                </a:cxn>
                <a:cxn ang="0">
                  <a:pos x="120" y="0"/>
                </a:cxn>
                <a:cxn ang="0">
                  <a:pos x="118" y="0"/>
                </a:cxn>
                <a:cxn ang="0">
                  <a:pos x="114" y="1"/>
                </a:cxn>
                <a:cxn ang="0">
                  <a:pos x="111" y="1"/>
                </a:cxn>
                <a:cxn ang="0">
                  <a:pos x="105" y="3"/>
                </a:cxn>
                <a:cxn ang="0">
                  <a:pos x="99" y="6"/>
                </a:cxn>
                <a:cxn ang="0">
                  <a:pos x="91" y="8"/>
                </a:cxn>
                <a:cxn ang="0">
                  <a:pos x="85" y="11"/>
                </a:cxn>
                <a:cxn ang="0">
                  <a:pos x="78" y="12"/>
                </a:cxn>
                <a:cxn ang="0">
                  <a:pos x="70" y="17"/>
                </a:cxn>
                <a:cxn ang="0">
                  <a:pos x="61" y="20"/>
                </a:cxn>
                <a:cxn ang="0">
                  <a:pos x="54" y="25"/>
                </a:cxn>
                <a:cxn ang="0">
                  <a:pos x="47" y="30"/>
                </a:cxn>
                <a:cxn ang="0">
                  <a:pos x="39" y="34"/>
                </a:cxn>
                <a:cxn ang="0">
                  <a:pos x="32" y="40"/>
                </a:cxn>
                <a:cxn ang="0">
                  <a:pos x="26" y="47"/>
                </a:cxn>
                <a:cxn ang="0">
                  <a:pos x="20" y="53"/>
                </a:cxn>
                <a:cxn ang="0">
                  <a:pos x="15" y="59"/>
                </a:cxn>
                <a:cxn ang="0">
                  <a:pos x="11" y="64"/>
                </a:cxn>
                <a:cxn ang="0">
                  <a:pos x="8" y="69"/>
                </a:cxn>
                <a:cxn ang="0">
                  <a:pos x="5" y="73"/>
                </a:cxn>
                <a:cxn ang="0">
                  <a:pos x="3" y="78"/>
                </a:cxn>
                <a:cxn ang="0">
                  <a:pos x="2" y="81"/>
                </a:cxn>
                <a:cxn ang="0">
                  <a:pos x="2" y="86"/>
                </a:cxn>
                <a:cxn ang="0">
                  <a:pos x="0" y="92"/>
                </a:cxn>
                <a:cxn ang="0">
                  <a:pos x="0" y="95"/>
                </a:cxn>
                <a:cxn ang="0">
                  <a:pos x="0" y="98"/>
                </a:cxn>
                <a:cxn ang="0">
                  <a:pos x="2" y="100"/>
                </a:cxn>
                <a:cxn ang="0">
                  <a:pos x="2" y="100"/>
                </a:cxn>
              </a:cxnLst>
              <a:rect l="0" t="0" r="r" b="b"/>
              <a:pathLst>
                <a:path w="121" h="100">
                  <a:moveTo>
                    <a:pt x="2" y="100"/>
                  </a:moveTo>
                  <a:lnTo>
                    <a:pt x="2" y="98"/>
                  </a:lnTo>
                  <a:lnTo>
                    <a:pt x="6" y="95"/>
                  </a:lnTo>
                  <a:lnTo>
                    <a:pt x="9" y="92"/>
                  </a:lnTo>
                  <a:lnTo>
                    <a:pt x="12" y="89"/>
                  </a:lnTo>
                  <a:lnTo>
                    <a:pt x="17" y="86"/>
                  </a:lnTo>
                  <a:lnTo>
                    <a:pt x="21" y="84"/>
                  </a:lnTo>
                  <a:lnTo>
                    <a:pt x="26" y="80"/>
                  </a:lnTo>
                  <a:lnTo>
                    <a:pt x="30" y="76"/>
                  </a:lnTo>
                  <a:lnTo>
                    <a:pt x="36" y="73"/>
                  </a:lnTo>
                  <a:lnTo>
                    <a:pt x="41" y="69"/>
                  </a:lnTo>
                  <a:lnTo>
                    <a:pt x="47" y="65"/>
                  </a:lnTo>
                  <a:lnTo>
                    <a:pt x="51" y="62"/>
                  </a:lnTo>
                  <a:lnTo>
                    <a:pt x="57" y="59"/>
                  </a:lnTo>
                  <a:lnTo>
                    <a:pt x="63" y="56"/>
                  </a:lnTo>
                  <a:lnTo>
                    <a:pt x="67" y="51"/>
                  </a:lnTo>
                  <a:lnTo>
                    <a:pt x="72" y="50"/>
                  </a:lnTo>
                  <a:lnTo>
                    <a:pt x="76" y="47"/>
                  </a:lnTo>
                  <a:lnTo>
                    <a:pt x="81" y="44"/>
                  </a:lnTo>
                  <a:lnTo>
                    <a:pt x="85" y="42"/>
                  </a:lnTo>
                  <a:lnTo>
                    <a:pt x="90" y="40"/>
                  </a:lnTo>
                  <a:lnTo>
                    <a:pt x="94" y="39"/>
                  </a:lnTo>
                  <a:lnTo>
                    <a:pt x="99" y="39"/>
                  </a:lnTo>
                  <a:lnTo>
                    <a:pt x="105" y="36"/>
                  </a:lnTo>
                  <a:lnTo>
                    <a:pt x="111" y="36"/>
                  </a:lnTo>
                  <a:lnTo>
                    <a:pt x="114" y="36"/>
                  </a:lnTo>
                  <a:lnTo>
                    <a:pt x="115" y="36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4" y="1"/>
                  </a:lnTo>
                  <a:lnTo>
                    <a:pt x="111" y="1"/>
                  </a:lnTo>
                  <a:lnTo>
                    <a:pt x="105" y="3"/>
                  </a:lnTo>
                  <a:lnTo>
                    <a:pt x="99" y="6"/>
                  </a:lnTo>
                  <a:lnTo>
                    <a:pt x="91" y="8"/>
                  </a:lnTo>
                  <a:lnTo>
                    <a:pt x="85" y="11"/>
                  </a:lnTo>
                  <a:lnTo>
                    <a:pt x="78" y="12"/>
                  </a:lnTo>
                  <a:lnTo>
                    <a:pt x="70" y="17"/>
                  </a:lnTo>
                  <a:lnTo>
                    <a:pt x="61" y="20"/>
                  </a:lnTo>
                  <a:lnTo>
                    <a:pt x="54" y="25"/>
                  </a:lnTo>
                  <a:lnTo>
                    <a:pt x="47" y="30"/>
                  </a:lnTo>
                  <a:lnTo>
                    <a:pt x="39" y="34"/>
                  </a:lnTo>
                  <a:lnTo>
                    <a:pt x="32" y="40"/>
                  </a:lnTo>
                  <a:lnTo>
                    <a:pt x="26" y="47"/>
                  </a:lnTo>
                  <a:lnTo>
                    <a:pt x="20" y="53"/>
                  </a:lnTo>
                  <a:lnTo>
                    <a:pt x="15" y="59"/>
                  </a:lnTo>
                  <a:lnTo>
                    <a:pt x="11" y="64"/>
                  </a:lnTo>
                  <a:lnTo>
                    <a:pt x="8" y="69"/>
                  </a:lnTo>
                  <a:lnTo>
                    <a:pt x="5" y="73"/>
                  </a:lnTo>
                  <a:lnTo>
                    <a:pt x="3" y="78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2" y="100"/>
                  </a:lnTo>
                  <a:lnTo>
                    <a:pt x="2" y="1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08" name="Freeform 220"/>
            <p:cNvSpPr>
              <a:spLocks/>
            </p:cNvSpPr>
            <p:nvPr/>
          </p:nvSpPr>
          <p:spPr bwMode="auto">
            <a:xfrm>
              <a:off x="3833" y="2849"/>
              <a:ext cx="171" cy="62"/>
            </a:xfrm>
            <a:custGeom>
              <a:avLst/>
              <a:gdLst/>
              <a:ahLst/>
              <a:cxnLst>
                <a:cxn ang="0">
                  <a:pos x="294" y="122"/>
                </a:cxn>
                <a:cxn ang="0">
                  <a:pos x="289" y="115"/>
                </a:cxn>
                <a:cxn ang="0">
                  <a:pos x="280" y="108"/>
                </a:cxn>
                <a:cxn ang="0">
                  <a:pos x="269" y="97"/>
                </a:cxn>
                <a:cxn ang="0">
                  <a:pos x="254" y="83"/>
                </a:cxn>
                <a:cxn ang="0">
                  <a:pos x="233" y="69"/>
                </a:cxn>
                <a:cxn ang="0">
                  <a:pos x="213" y="56"/>
                </a:cxn>
                <a:cxn ang="0">
                  <a:pos x="189" y="44"/>
                </a:cxn>
                <a:cxn ang="0">
                  <a:pos x="162" y="33"/>
                </a:cxn>
                <a:cxn ang="0">
                  <a:pos x="134" y="25"/>
                </a:cxn>
                <a:cxn ang="0">
                  <a:pos x="104" y="17"/>
                </a:cxn>
                <a:cxn ang="0">
                  <a:pos x="75" y="12"/>
                </a:cxn>
                <a:cxn ang="0">
                  <a:pos x="48" y="8"/>
                </a:cxn>
                <a:cxn ang="0">
                  <a:pos x="26" y="4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20" y="1"/>
                </a:cxn>
                <a:cxn ang="0">
                  <a:pos x="38" y="0"/>
                </a:cxn>
                <a:cxn ang="0">
                  <a:pos x="62" y="0"/>
                </a:cxn>
                <a:cxn ang="0">
                  <a:pos x="90" y="1"/>
                </a:cxn>
                <a:cxn ang="0">
                  <a:pos x="122" y="6"/>
                </a:cxn>
                <a:cxn ang="0">
                  <a:pos x="158" y="12"/>
                </a:cxn>
                <a:cxn ang="0">
                  <a:pos x="195" y="20"/>
                </a:cxn>
                <a:cxn ang="0">
                  <a:pos x="230" y="34"/>
                </a:cxn>
                <a:cxn ang="0">
                  <a:pos x="260" y="50"/>
                </a:cxn>
                <a:cxn ang="0">
                  <a:pos x="286" y="67"/>
                </a:cxn>
                <a:cxn ang="0">
                  <a:pos x="307" y="84"/>
                </a:cxn>
                <a:cxn ang="0">
                  <a:pos x="324" y="98"/>
                </a:cxn>
                <a:cxn ang="0">
                  <a:pos x="334" y="111"/>
                </a:cxn>
                <a:cxn ang="0">
                  <a:pos x="340" y="117"/>
                </a:cxn>
                <a:cxn ang="0">
                  <a:pos x="295" y="123"/>
                </a:cxn>
              </a:cxnLst>
              <a:rect l="0" t="0" r="r" b="b"/>
              <a:pathLst>
                <a:path w="342" h="123">
                  <a:moveTo>
                    <a:pt x="295" y="123"/>
                  </a:moveTo>
                  <a:lnTo>
                    <a:pt x="294" y="122"/>
                  </a:lnTo>
                  <a:lnTo>
                    <a:pt x="292" y="120"/>
                  </a:lnTo>
                  <a:lnTo>
                    <a:pt x="289" y="115"/>
                  </a:lnTo>
                  <a:lnTo>
                    <a:pt x="286" y="112"/>
                  </a:lnTo>
                  <a:lnTo>
                    <a:pt x="280" y="108"/>
                  </a:lnTo>
                  <a:lnTo>
                    <a:pt x="274" y="103"/>
                  </a:lnTo>
                  <a:lnTo>
                    <a:pt x="269" y="97"/>
                  </a:lnTo>
                  <a:lnTo>
                    <a:pt x="261" y="90"/>
                  </a:lnTo>
                  <a:lnTo>
                    <a:pt x="254" y="83"/>
                  </a:lnTo>
                  <a:lnTo>
                    <a:pt x="243" y="76"/>
                  </a:lnTo>
                  <a:lnTo>
                    <a:pt x="233" y="69"/>
                  </a:lnTo>
                  <a:lnTo>
                    <a:pt x="224" y="62"/>
                  </a:lnTo>
                  <a:lnTo>
                    <a:pt x="213" y="56"/>
                  </a:lnTo>
                  <a:lnTo>
                    <a:pt x="201" y="50"/>
                  </a:lnTo>
                  <a:lnTo>
                    <a:pt x="189" y="44"/>
                  </a:lnTo>
                  <a:lnTo>
                    <a:pt x="177" y="39"/>
                  </a:lnTo>
                  <a:lnTo>
                    <a:pt x="162" y="33"/>
                  </a:lnTo>
                  <a:lnTo>
                    <a:pt x="149" y="28"/>
                  </a:lnTo>
                  <a:lnTo>
                    <a:pt x="134" y="25"/>
                  </a:lnTo>
                  <a:lnTo>
                    <a:pt x="119" y="22"/>
                  </a:lnTo>
                  <a:lnTo>
                    <a:pt x="104" y="17"/>
                  </a:lnTo>
                  <a:lnTo>
                    <a:pt x="89" y="15"/>
                  </a:lnTo>
                  <a:lnTo>
                    <a:pt x="75" y="12"/>
                  </a:lnTo>
                  <a:lnTo>
                    <a:pt x="62" y="11"/>
                  </a:lnTo>
                  <a:lnTo>
                    <a:pt x="48" y="8"/>
                  </a:lnTo>
                  <a:lnTo>
                    <a:pt x="36" y="6"/>
                  </a:lnTo>
                  <a:lnTo>
                    <a:pt x="26" y="4"/>
                  </a:lnTo>
                  <a:lnTo>
                    <a:pt x="17" y="4"/>
                  </a:ln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12" y="1"/>
                  </a:lnTo>
                  <a:lnTo>
                    <a:pt x="20" y="1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5" y="1"/>
                  </a:lnTo>
                  <a:lnTo>
                    <a:pt x="90" y="1"/>
                  </a:lnTo>
                  <a:lnTo>
                    <a:pt x="105" y="3"/>
                  </a:lnTo>
                  <a:lnTo>
                    <a:pt x="122" y="6"/>
                  </a:lnTo>
                  <a:lnTo>
                    <a:pt x="140" y="8"/>
                  </a:lnTo>
                  <a:lnTo>
                    <a:pt x="158" y="12"/>
                  </a:lnTo>
                  <a:lnTo>
                    <a:pt x="177" y="17"/>
                  </a:lnTo>
                  <a:lnTo>
                    <a:pt x="195" y="20"/>
                  </a:lnTo>
                  <a:lnTo>
                    <a:pt x="213" y="28"/>
                  </a:lnTo>
                  <a:lnTo>
                    <a:pt x="230" y="34"/>
                  </a:lnTo>
                  <a:lnTo>
                    <a:pt x="246" y="42"/>
                  </a:lnTo>
                  <a:lnTo>
                    <a:pt x="260" y="50"/>
                  </a:lnTo>
                  <a:lnTo>
                    <a:pt x="273" y="59"/>
                  </a:lnTo>
                  <a:lnTo>
                    <a:pt x="286" y="67"/>
                  </a:lnTo>
                  <a:lnTo>
                    <a:pt x="297" y="76"/>
                  </a:lnTo>
                  <a:lnTo>
                    <a:pt x="307" y="84"/>
                  </a:lnTo>
                  <a:lnTo>
                    <a:pt x="316" y="92"/>
                  </a:lnTo>
                  <a:lnTo>
                    <a:pt x="324" y="98"/>
                  </a:lnTo>
                  <a:lnTo>
                    <a:pt x="330" y="106"/>
                  </a:lnTo>
                  <a:lnTo>
                    <a:pt x="334" y="111"/>
                  </a:lnTo>
                  <a:lnTo>
                    <a:pt x="339" y="114"/>
                  </a:lnTo>
                  <a:lnTo>
                    <a:pt x="340" y="117"/>
                  </a:lnTo>
                  <a:lnTo>
                    <a:pt x="342" y="119"/>
                  </a:lnTo>
                  <a:lnTo>
                    <a:pt x="295" y="123"/>
                  </a:lnTo>
                  <a:lnTo>
                    <a:pt x="295" y="1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09" name="Freeform 221"/>
            <p:cNvSpPr>
              <a:spLocks/>
            </p:cNvSpPr>
            <p:nvPr/>
          </p:nvSpPr>
          <p:spPr bwMode="auto">
            <a:xfrm>
              <a:off x="3809" y="2853"/>
              <a:ext cx="32" cy="42"/>
            </a:xfrm>
            <a:custGeom>
              <a:avLst/>
              <a:gdLst/>
              <a:ahLst/>
              <a:cxnLst>
                <a:cxn ang="0">
                  <a:pos x="32" y="84"/>
                </a:cxn>
                <a:cxn ang="0">
                  <a:pos x="30" y="81"/>
                </a:cxn>
                <a:cxn ang="0">
                  <a:pos x="29" y="78"/>
                </a:cxn>
                <a:cxn ang="0">
                  <a:pos x="29" y="73"/>
                </a:cxn>
                <a:cxn ang="0">
                  <a:pos x="27" y="67"/>
                </a:cxn>
                <a:cxn ang="0">
                  <a:pos x="26" y="62"/>
                </a:cxn>
                <a:cxn ang="0">
                  <a:pos x="26" y="57"/>
                </a:cxn>
                <a:cxn ang="0">
                  <a:pos x="24" y="54"/>
                </a:cxn>
                <a:cxn ang="0">
                  <a:pos x="24" y="51"/>
                </a:cxn>
                <a:cxn ang="0">
                  <a:pos x="24" y="46"/>
                </a:cxn>
                <a:cxn ang="0">
                  <a:pos x="24" y="42"/>
                </a:cxn>
                <a:cxn ang="0">
                  <a:pos x="26" y="39"/>
                </a:cxn>
                <a:cxn ang="0">
                  <a:pos x="27" y="36"/>
                </a:cxn>
                <a:cxn ang="0">
                  <a:pos x="29" y="28"/>
                </a:cxn>
                <a:cxn ang="0">
                  <a:pos x="35" y="21"/>
                </a:cxn>
                <a:cxn ang="0">
                  <a:pos x="39" y="15"/>
                </a:cxn>
                <a:cxn ang="0">
                  <a:pos x="47" y="11"/>
                </a:cxn>
                <a:cxn ang="0">
                  <a:pos x="54" y="6"/>
                </a:cxn>
                <a:cxn ang="0">
                  <a:pos x="59" y="3"/>
                </a:cxn>
                <a:cxn ang="0">
                  <a:pos x="63" y="0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59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5" y="1"/>
                </a:cxn>
                <a:cxn ang="0">
                  <a:pos x="42" y="3"/>
                </a:cxn>
                <a:cxn ang="0">
                  <a:pos x="36" y="4"/>
                </a:cxn>
                <a:cxn ang="0">
                  <a:pos x="32" y="6"/>
                </a:cxn>
                <a:cxn ang="0">
                  <a:pos x="26" y="9"/>
                </a:cxn>
                <a:cxn ang="0">
                  <a:pos x="23" y="12"/>
                </a:cxn>
                <a:cxn ang="0">
                  <a:pos x="18" y="14"/>
                </a:cxn>
                <a:cxn ang="0">
                  <a:pos x="14" y="20"/>
                </a:cxn>
                <a:cxn ang="0">
                  <a:pos x="11" y="23"/>
                </a:cxn>
                <a:cxn ang="0">
                  <a:pos x="9" y="29"/>
                </a:cxn>
                <a:cxn ang="0">
                  <a:pos x="5" y="34"/>
                </a:cxn>
                <a:cxn ang="0">
                  <a:pos x="5" y="40"/>
                </a:cxn>
                <a:cxn ang="0">
                  <a:pos x="2" y="45"/>
                </a:cxn>
                <a:cxn ang="0">
                  <a:pos x="2" y="50"/>
                </a:cxn>
                <a:cxn ang="0">
                  <a:pos x="0" y="54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2" y="67"/>
                </a:cxn>
                <a:cxn ang="0">
                  <a:pos x="2" y="71"/>
                </a:cxn>
                <a:cxn ang="0">
                  <a:pos x="3" y="78"/>
                </a:cxn>
                <a:cxn ang="0">
                  <a:pos x="5" y="79"/>
                </a:cxn>
                <a:cxn ang="0">
                  <a:pos x="5" y="81"/>
                </a:cxn>
                <a:cxn ang="0">
                  <a:pos x="32" y="84"/>
                </a:cxn>
                <a:cxn ang="0">
                  <a:pos x="32" y="84"/>
                </a:cxn>
              </a:cxnLst>
              <a:rect l="0" t="0" r="r" b="b"/>
              <a:pathLst>
                <a:path w="65" h="84">
                  <a:moveTo>
                    <a:pt x="32" y="84"/>
                  </a:moveTo>
                  <a:lnTo>
                    <a:pt x="30" y="81"/>
                  </a:lnTo>
                  <a:lnTo>
                    <a:pt x="29" y="78"/>
                  </a:lnTo>
                  <a:lnTo>
                    <a:pt x="29" y="73"/>
                  </a:lnTo>
                  <a:lnTo>
                    <a:pt x="27" y="67"/>
                  </a:lnTo>
                  <a:lnTo>
                    <a:pt x="26" y="62"/>
                  </a:lnTo>
                  <a:lnTo>
                    <a:pt x="26" y="57"/>
                  </a:lnTo>
                  <a:lnTo>
                    <a:pt x="24" y="54"/>
                  </a:lnTo>
                  <a:lnTo>
                    <a:pt x="24" y="51"/>
                  </a:lnTo>
                  <a:lnTo>
                    <a:pt x="24" y="46"/>
                  </a:lnTo>
                  <a:lnTo>
                    <a:pt x="24" y="42"/>
                  </a:lnTo>
                  <a:lnTo>
                    <a:pt x="26" y="39"/>
                  </a:lnTo>
                  <a:lnTo>
                    <a:pt x="27" y="36"/>
                  </a:lnTo>
                  <a:lnTo>
                    <a:pt x="29" y="28"/>
                  </a:lnTo>
                  <a:lnTo>
                    <a:pt x="35" y="21"/>
                  </a:lnTo>
                  <a:lnTo>
                    <a:pt x="39" y="15"/>
                  </a:lnTo>
                  <a:lnTo>
                    <a:pt x="47" y="11"/>
                  </a:lnTo>
                  <a:lnTo>
                    <a:pt x="54" y="6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2" y="3"/>
                  </a:lnTo>
                  <a:lnTo>
                    <a:pt x="36" y="4"/>
                  </a:lnTo>
                  <a:lnTo>
                    <a:pt x="32" y="6"/>
                  </a:lnTo>
                  <a:lnTo>
                    <a:pt x="26" y="9"/>
                  </a:lnTo>
                  <a:lnTo>
                    <a:pt x="23" y="12"/>
                  </a:lnTo>
                  <a:lnTo>
                    <a:pt x="18" y="14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9" y="29"/>
                  </a:lnTo>
                  <a:lnTo>
                    <a:pt x="5" y="34"/>
                  </a:lnTo>
                  <a:lnTo>
                    <a:pt x="5" y="40"/>
                  </a:lnTo>
                  <a:lnTo>
                    <a:pt x="2" y="45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2" y="67"/>
                  </a:lnTo>
                  <a:lnTo>
                    <a:pt x="2" y="71"/>
                  </a:lnTo>
                  <a:lnTo>
                    <a:pt x="3" y="78"/>
                  </a:lnTo>
                  <a:lnTo>
                    <a:pt x="5" y="79"/>
                  </a:lnTo>
                  <a:lnTo>
                    <a:pt x="5" y="81"/>
                  </a:lnTo>
                  <a:lnTo>
                    <a:pt x="32" y="84"/>
                  </a:lnTo>
                  <a:lnTo>
                    <a:pt x="32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10" name="Freeform 222"/>
            <p:cNvSpPr>
              <a:spLocks/>
            </p:cNvSpPr>
            <p:nvPr/>
          </p:nvSpPr>
          <p:spPr bwMode="auto">
            <a:xfrm>
              <a:off x="3757" y="2874"/>
              <a:ext cx="50" cy="38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1" y="73"/>
                </a:cxn>
                <a:cxn ang="0">
                  <a:pos x="4" y="72"/>
                </a:cxn>
                <a:cxn ang="0">
                  <a:pos x="6" y="69"/>
                </a:cxn>
                <a:cxn ang="0">
                  <a:pos x="9" y="67"/>
                </a:cxn>
                <a:cxn ang="0">
                  <a:pos x="13" y="65"/>
                </a:cxn>
                <a:cxn ang="0">
                  <a:pos x="16" y="64"/>
                </a:cxn>
                <a:cxn ang="0">
                  <a:pos x="19" y="61"/>
                </a:cxn>
                <a:cxn ang="0">
                  <a:pos x="24" y="58"/>
                </a:cxn>
                <a:cxn ang="0">
                  <a:pos x="28" y="56"/>
                </a:cxn>
                <a:cxn ang="0">
                  <a:pos x="33" y="53"/>
                </a:cxn>
                <a:cxn ang="0">
                  <a:pos x="36" y="50"/>
                </a:cxn>
                <a:cxn ang="0">
                  <a:pos x="40" y="48"/>
                </a:cxn>
                <a:cxn ang="0">
                  <a:pos x="45" y="47"/>
                </a:cxn>
                <a:cxn ang="0">
                  <a:pos x="49" y="45"/>
                </a:cxn>
                <a:cxn ang="0">
                  <a:pos x="54" y="44"/>
                </a:cxn>
                <a:cxn ang="0">
                  <a:pos x="58" y="40"/>
                </a:cxn>
                <a:cxn ang="0">
                  <a:pos x="61" y="39"/>
                </a:cxn>
                <a:cxn ang="0">
                  <a:pos x="66" y="37"/>
                </a:cxn>
                <a:cxn ang="0">
                  <a:pos x="69" y="36"/>
                </a:cxn>
                <a:cxn ang="0">
                  <a:pos x="73" y="36"/>
                </a:cxn>
                <a:cxn ang="0">
                  <a:pos x="76" y="34"/>
                </a:cxn>
                <a:cxn ang="0">
                  <a:pos x="79" y="33"/>
                </a:cxn>
                <a:cxn ang="0">
                  <a:pos x="85" y="29"/>
                </a:cxn>
                <a:cxn ang="0">
                  <a:pos x="90" y="29"/>
                </a:cxn>
                <a:cxn ang="0">
                  <a:pos x="93" y="28"/>
                </a:cxn>
                <a:cxn ang="0">
                  <a:pos x="94" y="28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4" y="0"/>
                </a:cxn>
                <a:cxn ang="0">
                  <a:pos x="88" y="1"/>
                </a:cxn>
                <a:cxn ang="0">
                  <a:pos x="82" y="3"/>
                </a:cxn>
                <a:cxn ang="0">
                  <a:pos x="78" y="4"/>
                </a:cxn>
                <a:cxn ang="0">
                  <a:pos x="73" y="8"/>
                </a:cxn>
                <a:cxn ang="0">
                  <a:pos x="69" y="9"/>
                </a:cxn>
                <a:cxn ang="0">
                  <a:pos x="64" y="12"/>
                </a:cxn>
                <a:cxn ang="0">
                  <a:pos x="58" y="14"/>
                </a:cxn>
                <a:cxn ang="0">
                  <a:pos x="52" y="19"/>
                </a:cxn>
                <a:cxn ang="0">
                  <a:pos x="48" y="22"/>
                </a:cxn>
                <a:cxn ang="0">
                  <a:pos x="42" y="26"/>
                </a:cxn>
                <a:cxn ang="0">
                  <a:pos x="34" y="29"/>
                </a:cxn>
                <a:cxn ang="0">
                  <a:pos x="30" y="34"/>
                </a:cxn>
                <a:cxn ang="0">
                  <a:pos x="25" y="39"/>
                </a:cxn>
                <a:cxn ang="0">
                  <a:pos x="21" y="44"/>
                </a:cxn>
                <a:cxn ang="0">
                  <a:pos x="16" y="47"/>
                </a:cxn>
                <a:cxn ang="0">
                  <a:pos x="13" y="51"/>
                </a:cxn>
                <a:cxn ang="0">
                  <a:pos x="10" y="56"/>
                </a:cxn>
                <a:cxn ang="0">
                  <a:pos x="9" y="59"/>
                </a:cxn>
                <a:cxn ang="0">
                  <a:pos x="4" y="65"/>
                </a:cxn>
                <a:cxn ang="0">
                  <a:pos x="1" y="70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5"/>
                </a:cxn>
              </a:cxnLst>
              <a:rect l="0" t="0" r="r" b="b"/>
              <a:pathLst>
                <a:path w="99" h="75">
                  <a:moveTo>
                    <a:pt x="0" y="75"/>
                  </a:moveTo>
                  <a:lnTo>
                    <a:pt x="1" y="73"/>
                  </a:lnTo>
                  <a:lnTo>
                    <a:pt x="4" y="72"/>
                  </a:lnTo>
                  <a:lnTo>
                    <a:pt x="6" y="69"/>
                  </a:lnTo>
                  <a:lnTo>
                    <a:pt x="9" y="67"/>
                  </a:lnTo>
                  <a:lnTo>
                    <a:pt x="13" y="65"/>
                  </a:lnTo>
                  <a:lnTo>
                    <a:pt x="16" y="64"/>
                  </a:lnTo>
                  <a:lnTo>
                    <a:pt x="19" y="61"/>
                  </a:lnTo>
                  <a:lnTo>
                    <a:pt x="24" y="58"/>
                  </a:lnTo>
                  <a:lnTo>
                    <a:pt x="28" y="56"/>
                  </a:lnTo>
                  <a:lnTo>
                    <a:pt x="33" y="53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5" y="47"/>
                  </a:lnTo>
                  <a:lnTo>
                    <a:pt x="49" y="45"/>
                  </a:lnTo>
                  <a:lnTo>
                    <a:pt x="54" y="44"/>
                  </a:lnTo>
                  <a:lnTo>
                    <a:pt x="58" y="40"/>
                  </a:lnTo>
                  <a:lnTo>
                    <a:pt x="61" y="39"/>
                  </a:lnTo>
                  <a:lnTo>
                    <a:pt x="66" y="37"/>
                  </a:lnTo>
                  <a:lnTo>
                    <a:pt x="69" y="36"/>
                  </a:lnTo>
                  <a:lnTo>
                    <a:pt x="73" y="36"/>
                  </a:lnTo>
                  <a:lnTo>
                    <a:pt x="76" y="34"/>
                  </a:lnTo>
                  <a:lnTo>
                    <a:pt x="79" y="33"/>
                  </a:lnTo>
                  <a:lnTo>
                    <a:pt x="85" y="29"/>
                  </a:lnTo>
                  <a:lnTo>
                    <a:pt x="90" y="29"/>
                  </a:lnTo>
                  <a:lnTo>
                    <a:pt x="93" y="28"/>
                  </a:lnTo>
                  <a:lnTo>
                    <a:pt x="94" y="28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88" y="1"/>
                  </a:lnTo>
                  <a:lnTo>
                    <a:pt x="82" y="3"/>
                  </a:lnTo>
                  <a:lnTo>
                    <a:pt x="78" y="4"/>
                  </a:lnTo>
                  <a:lnTo>
                    <a:pt x="73" y="8"/>
                  </a:lnTo>
                  <a:lnTo>
                    <a:pt x="69" y="9"/>
                  </a:lnTo>
                  <a:lnTo>
                    <a:pt x="64" y="12"/>
                  </a:lnTo>
                  <a:lnTo>
                    <a:pt x="58" y="14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2" y="26"/>
                  </a:lnTo>
                  <a:lnTo>
                    <a:pt x="34" y="29"/>
                  </a:lnTo>
                  <a:lnTo>
                    <a:pt x="30" y="34"/>
                  </a:lnTo>
                  <a:lnTo>
                    <a:pt x="25" y="39"/>
                  </a:lnTo>
                  <a:lnTo>
                    <a:pt x="21" y="44"/>
                  </a:lnTo>
                  <a:lnTo>
                    <a:pt x="16" y="47"/>
                  </a:lnTo>
                  <a:lnTo>
                    <a:pt x="13" y="51"/>
                  </a:lnTo>
                  <a:lnTo>
                    <a:pt x="10" y="56"/>
                  </a:lnTo>
                  <a:lnTo>
                    <a:pt x="9" y="59"/>
                  </a:lnTo>
                  <a:lnTo>
                    <a:pt x="4" y="65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11" name="Freeform 223"/>
            <p:cNvSpPr>
              <a:spLocks/>
            </p:cNvSpPr>
            <p:nvPr/>
          </p:nvSpPr>
          <p:spPr bwMode="auto">
            <a:xfrm>
              <a:off x="3925" y="2963"/>
              <a:ext cx="99" cy="63"/>
            </a:xfrm>
            <a:custGeom>
              <a:avLst/>
              <a:gdLst/>
              <a:ahLst/>
              <a:cxnLst>
                <a:cxn ang="0">
                  <a:pos x="6" y="127"/>
                </a:cxn>
                <a:cxn ang="0">
                  <a:pos x="6" y="125"/>
                </a:cxn>
                <a:cxn ang="0">
                  <a:pos x="9" y="124"/>
                </a:cxn>
                <a:cxn ang="0">
                  <a:pos x="10" y="121"/>
                </a:cxn>
                <a:cxn ang="0">
                  <a:pos x="13" y="118"/>
                </a:cxn>
                <a:cxn ang="0">
                  <a:pos x="16" y="114"/>
                </a:cxn>
                <a:cxn ang="0">
                  <a:pos x="21" y="111"/>
                </a:cxn>
                <a:cxn ang="0">
                  <a:pos x="24" y="107"/>
                </a:cxn>
                <a:cxn ang="0">
                  <a:pos x="30" y="103"/>
                </a:cxn>
                <a:cxn ang="0">
                  <a:pos x="36" y="97"/>
                </a:cxn>
                <a:cxn ang="0">
                  <a:pos x="43" y="93"/>
                </a:cxn>
                <a:cxn ang="0">
                  <a:pos x="51" y="86"/>
                </a:cxn>
                <a:cxn ang="0">
                  <a:pos x="60" y="80"/>
                </a:cxn>
                <a:cxn ang="0">
                  <a:pos x="69" y="72"/>
                </a:cxn>
                <a:cxn ang="0">
                  <a:pos x="81" y="66"/>
                </a:cxn>
                <a:cxn ang="0">
                  <a:pos x="91" y="58"/>
                </a:cxn>
                <a:cxn ang="0">
                  <a:pos x="101" y="50"/>
                </a:cxn>
                <a:cxn ang="0">
                  <a:pos x="112" y="44"/>
                </a:cxn>
                <a:cxn ang="0">
                  <a:pos x="122" y="38"/>
                </a:cxn>
                <a:cxn ang="0">
                  <a:pos x="133" y="32"/>
                </a:cxn>
                <a:cxn ang="0">
                  <a:pos x="142" y="27"/>
                </a:cxn>
                <a:cxn ang="0">
                  <a:pos x="152" y="22"/>
                </a:cxn>
                <a:cxn ang="0">
                  <a:pos x="161" y="18"/>
                </a:cxn>
                <a:cxn ang="0">
                  <a:pos x="167" y="14"/>
                </a:cxn>
                <a:cxn ang="0">
                  <a:pos x="176" y="10"/>
                </a:cxn>
                <a:cxn ang="0">
                  <a:pos x="181" y="7"/>
                </a:cxn>
                <a:cxn ang="0">
                  <a:pos x="187" y="5"/>
                </a:cxn>
                <a:cxn ang="0">
                  <a:pos x="191" y="3"/>
                </a:cxn>
                <a:cxn ang="0">
                  <a:pos x="194" y="2"/>
                </a:cxn>
                <a:cxn ang="0">
                  <a:pos x="196" y="0"/>
                </a:cxn>
                <a:cxn ang="0">
                  <a:pos x="197" y="0"/>
                </a:cxn>
                <a:cxn ang="0">
                  <a:pos x="196" y="0"/>
                </a:cxn>
                <a:cxn ang="0">
                  <a:pos x="194" y="0"/>
                </a:cxn>
                <a:cxn ang="0">
                  <a:pos x="191" y="0"/>
                </a:cxn>
                <a:cxn ang="0">
                  <a:pos x="187" y="0"/>
                </a:cxn>
                <a:cxn ang="0">
                  <a:pos x="181" y="0"/>
                </a:cxn>
                <a:cxn ang="0">
                  <a:pos x="176" y="2"/>
                </a:cxn>
                <a:cxn ang="0">
                  <a:pos x="169" y="3"/>
                </a:cxn>
                <a:cxn ang="0">
                  <a:pos x="163" y="5"/>
                </a:cxn>
                <a:cxn ang="0">
                  <a:pos x="154" y="7"/>
                </a:cxn>
                <a:cxn ang="0">
                  <a:pos x="145" y="8"/>
                </a:cxn>
                <a:cxn ang="0">
                  <a:pos x="134" y="10"/>
                </a:cxn>
                <a:cxn ang="0">
                  <a:pos x="125" y="14"/>
                </a:cxn>
                <a:cxn ang="0">
                  <a:pos x="113" y="18"/>
                </a:cxn>
                <a:cxn ang="0">
                  <a:pos x="103" y="22"/>
                </a:cxn>
                <a:cxn ang="0">
                  <a:pos x="92" y="27"/>
                </a:cxn>
                <a:cxn ang="0">
                  <a:pos x="82" y="33"/>
                </a:cxn>
                <a:cxn ang="0">
                  <a:pos x="70" y="39"/>
                </a:cxn>
                <a:cxn ang="0">
                  <a:pos x="60" y="46"/>
                </a:cxn>
                <a:cxn ang="0">
                  <a:pos x="51" y="50"/>
                </a:cxn>
                <a:cxn ang="0">
                  <a:pos x="43" y="57"/>
                </a:cxn>
                <a:cxn ang="0">
                  <a:pos x="34" y="63"/>
                </a:cxn>
                <a:cxn ang="0">
                  <a:pos x="28" y="68"/>
                </a:cxn>
                <a:cxn ang="0">
                  <a:pos x="22" y="72"/>
                </a:cxn>
                <a:cxn ang="0">
                  <a:pos x="18" y="78"/>
                </a:cxn>
                <a:cxn ang="0">
                  <a:pos x="12" y="83"/>
                </a:cxn>
                <a:cxn ang="0">
                  <a:pos x="9" y="86"/>
                </a:cxn>
                <a:cxn ang="0">
                  <a:pos x="4" y="89"/>
                </a:cxn>
                <a:cxn ang="0">
                  <a:pos x="3" y="93"/>
                </a:cxn>
                <a:cxn ang="0">
                  <a:pos x="0" y="97"/>
                </a:cxn>
                <a:cxn ang="0">
                  <a:pos x="0" y="99"/>
                </a:cxn>
                <a:cxn ang="0">
                  <a:pos x="6" y="127"/>
                </a:cxn>
                <a:cxn ang="0">
                  <a:pos x="6" y="127"/>
                </a:cxn>
              </a:cxnLst>
              <a:rect l="0" t="0" r="r" b="b"/>
              <a:pathLst>
                <a:path w="197" h="127">
                  <a:moveTo>
                    <a:pt x="6" y="127"/>
                  </a:moveTo>
                  <a:lnTo>
                    <a:pt x="6" y="125"/>
                  </a:lnTo>
                  <a:lnTo>
                    <a:pt x="9" y="124"/>
                  </a:lnTo>
                  <a:lnTo>
                    <a:pt x="10" y="121"/>
                  </a:lnTo>
                  <a:lnTo>
                    <a:pt x="13" y="118"/>
                  </a:lnTo>
                  <a:lnTo>
                    <a:pt x="16" y="114"/>
                  </a:lnTo>
                  <a:lnTo>
                    <a:pt x="21" y="111"/>
                  </a:lnTo>
                  <a:lnTo>
                    <a:pt x="24" y="107"/>
                  </a:lnTo>
                  <a:lnTo>
                    <a:pt x="30" y="103"/>
                  </a:lnTo>
                  <a:lnTo>
                    <a:pt x="36" y="97"/>
                  </a:lnTo>
                  <a:lnTo>
                    <a:pt x="43" y="93"/>
                  </a:lnTo>
                  <a:lnTo>
                    <a:pt x="51" y="86"/>
                  </a:lnTo>
                  <a:lnTo>
                    <a:pt x="60" y="80"/>
                  </a:lnTo>
                  <a:lnTo>
                    <a:pt x="69" y="72"/>
                  </a:lnTo>
                  <a:lnTo>
                    <a:pt x="81" y="66"/>
                  </a:lnTo>
                  <a:lnTo>
                    <a:pt x="91" y="58"/>
                  </a:lnTo>
                  <a:lnTo>
                    <a:pt x="101" y="50"/>
                  </a:lnTo>
                  <a:lnTo>
                    <a:pt x="112" y="44"/>
                  </a:lnTo>
                  <a:lnTo>
                    <a:pt x="122" y="38"/>
                  </a:lnTo>
                  <a:lnTo>
                    <a:pt x="133" y="32"/>
                  </a:lnTo>
                  <a:lnTo>
                    <a:pt x="142" y="27"/>
                  </a:lnTo>
                  <a:lnTo>
                    <a:pt x="152" y="22"/>
                  </a:lnTo>
                  <a:lnTo>
                    <a:pt x="161" y="18"/>
                  </a:lnTo>
                  <a:lnTo>
                    <a:pt x="167" y="14"/>
                  </a:lnTo>
                  <a:lnTo>
                    <a:pt x="176" y="10"/>
                  </a:lnTo>
                  <a:lnTo>
                    <a:pt x="181" y="7"/>
                  </a:lnTo>
                  <a:lnTo>
                    <a:pt x="187" y="5"/>
                  </a:lnTo>
                  <a:lnTo>
                    <a:pt x="191" y="3"/>
                  </a:lnTo>
                  <a:lnTo>
                    <a:pt x="194" y="2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196" y="0"/>
                  </a:lnTo>
                  <a:lnTo>
                    <a:pt x="194" y="0"/>
                  </a:lnTo>
                  <a:lnTo>
                    <a:pt x="191" y="0"/>
                  </a:lnTo>
                  <a:lnTo>
                    <a:pt x="187" y="0"/>
                  </a:lnTo>
                  <a:lnTo>
                    <a:pt x="181" y="0"/>
                  </a:lnTo>
                  <a:lnTo>
                    <a:pt x="176" y="2"/>
                  </a:lnTo>
                  <a:lnTo>
                    <a:pt x="169" y="3"/>
                  </a:lnTo>
                  <a:lnTo>
                    <a:pt x="163" y="5"/>
                  </a:lnTo>
                  <a:lnTo>
                    <a:pt x="154" y="7"/>
                  </a:lnTo>
                  <a:lnTo>
                    <a:pt x="145" y="8"/>
                  </a:lnTo>
                  <a:lnTo>
                    <a:pt x="134" y="10"/>
                  </a:lnTo>
                  <a:lnTo>
                    <a:pt x="125" y="14"/>
                  </a:lnTo>
                  <a:lnTo>
                    <a:pt x="113" y="18"/>
                  </a:lnTo>
                  <a:lnTo>
                    <a:pt x="103" y="22"/>
                  </a:lnTo>
                  <a:lnTo>
                    <a:pt x="92" y="27"/>
                  </a:lnTo>
                  <a:lnTo>
                    <a:pt x="82" y="33"/>
                  </a:lnTo>
                  <a:lnTo>
                    <a:pt x="70" y="39"/>
                  </a:lnTo>
                  <a:lnTo>
                    <a:pt x="60" y="46"/>
                  </a:lnTo>
                  <a:lnTo>
                    <a:pt x="51" y="50"/>
                  </a:lnTo>
                  <a:lnTo>
                    <a:pt x="43" y="57"/>
                  </a:lnTo>
                  <a:lnTo>
                    <a:pt x="34" y="63"/>
                  </a:lnTo>
                  <a:lnTo>
                    <a:pt x="28" y="68"/>
                  </a:lnTo>
                  <a:lnTo>
                    <a:pt x="22" y="72"/>
                  </a:lnTo>
                  <a:lnTo>
                    <a:pt x="18" y="78"/>
                  </a:lnTo>
                  <a:lnTo>
                    <a:pt x="12" y="83"/>
                  </a:lnTo>
                  <a:lnTo>
                    <a:pt x="9" y="86"/>
                  </a:lnTo>
                  <a:lnTo>
                    <a:pt x="4" y="89"/>
                  </a:lnTo>
                  <a:lnTo>
                    <a:pt x="3" y="93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12" name="Freeform 224"/>
            <p:cNvSpPr>
              <a:spLocks/>
            </p:cNvSpPr>
            <p:nvPr/>
          </p:nvSpPr>
          <p:spPr bwMode="auto">
            <a:xfrm>
              <a:off x="3969" y="2956"/>
              <a:ext cx="66" cy="59"/>
            </a:xfrm>
            <a:custGeom>
              <a:avLst/>
              <a:gdLst/>
              <a:ahLst/>
              <a:cxnLst>
                <a:cxn ang="0">
                  <a:pos x="132" y="119"/>
                </a:cxn>
                <a:cxn ang="0">
                  <a:pos x="126" y="117"/>
                </a:cxn>
                <a:cxn ang="0">
                  <a:pos x="117" y="116"/>
                </a:cxn>
                <a:cxn ang="0">
                  <a:pos x="105" y="113"/>
                </a:cxn>
                <a:cxn ang="0">
                  <a:pos x="95" y="110"/>
                </a:cxn>
                <a:cxn ang="0">
                  <a:pos x="83" y="105"/>
                </a:cxn>
                <a:cxn ang="0">
                  <a:pos x="75" y="99"/>
                </a:cxn>
                <a:cxn ang="0">
                  <a:pos x="72" y="91"/>
                </a:cxn>
                <a:cxn ang="0">
                  <a:pos x="75" y="83"/>
                </a:cxn>
                <a:cxn ang="0">
                  <a:pos x="80" y="77"/>
                </a:cxn>
                <a:cxn ang="0">
                  <a:pos x="87" y="71"/>
                </a:cxn>
                <a:cxn ang="0">
                  <a:pos x="96" y="61"/>
                </a:cxn>
                <a:cxn ang="0">
                  <a:pos x="101" y="53"/>
                </a:cxn>
                <a:cxn ang="0">
                  <a:pos x="101" y="46"/>
                </a:cxn>
                <a:cxn ang="0">
                  <a:pos x="95" y="36"/>
                </a:cxn>
                <a:cxn ang="0">
                  <a:pos x="86" y="27"/>
                </a:cxn>
                <a:cxn ang="0">
                  <a:pos x="75" y="19"/>
                </a:cxn>
                <a:cxn ang="0">
                  <a:pos x="62" y="13"/>
                </a:cxn>
                <a:cxn ang="0">
                  <a:pos x="48" y="8"/>
                </a:cxn>
                <a:cxn ang="0">
                  <a:pos x="36" y="3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2" y="32"/>
                </a:cxn>
                <a:cxn ang="0">
                  <a:pos x="9" y="33"/>
                </a:cxn>
                <a:cxn ang="0">
                  <a:pos x="20" y="33"/>
                </a:cxn>
                <a:cxn ang="0">
                  <a:pos x="33" y="36"/>
                </a:cxn>
                <a:cxn ang="0">
                  <a:pos x="45" y="38"/>
                </a:cxn>
                <a:cxn ang="0">
                  <a:pos x="57" y="41"/>
                </a:cxn>
                <a:cxn ang="0">
                  <a:pos x="66" y="46"/>
                </a:cxn>
                <a:cxn ang="0">
                  <a:pos x="71" y="50"/>
                </a:cxn>
                <a:cxn ang="0">
                  <a:pos x="66" y="60"/>
                </a:cxn>
                <a:cxn ang="0">
                  <a:pos x="59" y="67"/>
                </a:cxn>
                <a:cxn ang="0">
                  <a:pos x="51" y="77"/>
                </a:cxn>
                <a:cxn ang="0">
                  <a:pos x="48" y="85"/>
                </a:cxn>
                <a:cxn ang="0">
                  <a:pos x="50" y="94"/>
                </a:cxn>
                <a:cxn ang="0">
                  <a:pos x="53" y="103"/>
                </a:cxn>
                <a:cxn ang="0">
                  <a:pos x="63" y="110"/>
                </a:cxn>
                <a:cxn ang="0">
                  <a:pos x="77" y="114"/>
                </a:cxn>
                <a:cxn ang="0">
                  <a:pos x="93" y="117"/>
                </a:cxn>
                <a:cxn ang="0">
                  <a:pos x="107" y="117"/>
                </a:cxn>
                <a:cxn ang="0">
                  <a:pos x="120" y="119"/>
                </a:cxn>
                <a:cxn ang="0">
                  <a:pos x="129" y="119"/>
                </a:cxn>
                <a:cxn ang="0">
                  <a:pos x="134" y="119"/>
                </a:cxn>
              </a:cxnLst>
              <a:rect l="0" t="0" r="r" b="b"/>
              <a:pathLst>
                <a:path w="134" h="119">
                  <a:moveTo>
                    <a:pt x="134" y="119"/>
                  </a:moveTo>
                  <a:lnTo>
                    <a:pt x="132" y="119"/>
                  </a:lnTo>
                  <a:lnTo>
                    <a:pt x="131" y="119"/>
                  </a:lnTo>
                  <a:lnTo>
                    <a:pt x="126" y="117"/>
                  </a:lnTo>
                  <a:lnTo>
                    <a:pt x="122" y="117"/>
                  </a:lnTo>
                  <a:lnTo>
                    <a:pt x="117" y="116"/>
                  </a:lnTo>
                  <a:lnTo>
                    <a:pt x="111" y="114"/>
                  </a:lnTo>
                  <a:lnTo>
                    <a:pt x="105" y="113"/>
                  </a:lnTo>
                  <a:lnTo>
                    <a:pt x="101" y="113"/>
                  </a:lnTo>
                  <a:lnTo>
                    <a:pt x="95" y="110"/>
                  </a:lnTo>
                  <a:lnTo>
                    <a:pt x="89" y="107"/>
                  </a:lnTo>
                  <a:lnTo>
                    <a:pt x="83" y="105"/>
                  </a:lnTo>
                  <a:lnTo>
                    <a:pt x="80" y="102"/>
                  </a:lnTo>
                  <a:lnTo>
                    <a:pt x="75" y="99"/>
                  </a:lnTo>
                  <a:lnTo>
                    <a:pt x="74" y="96"/>
                  </a:lnTo>
                  <a:lnTo>
                    <a:pt x="72" y="91"/>
                  </a:lnTo>
                  <a:lnTo>
                    <a:pt x="74" y="88"/>
                  </a:lnTo>
                  <a:lnTo>
                    <a:pt x="75" y="83"/>
                  </a:lnTo>
                  <a:lnTo>
                    <a:pt x="77" y="80"/>
                  </a:lnTo>
                  <a:lnTo>
                    <a:pt x="80" y="77"/>
                  </a:lnTo>
                  <a:lnTo>
                    <a:pt x="81" y="75"/>
                  </a:lnTo>
                  <a:lnTo>
                    <a:pt x="87" y="71"/>
                  </a:lnTo>
                  <a:lnTo>
                    <a:pt x="93" y="66"/>
                  </a:lnTo>
                  <a:lnTo>
                    <a:pt x="96" y="61"/>
                  </a:lnTo>
                  <a:lnTo>
                    <a:pt x="101" y="57"/>
                  </a:lnTo>
                  <a:lnTo>
                    <a:pt x="101" y="53"/>
                  </a:lnTo>
                  <a:lnTo>
                    <a:pt x="101" y="50"/>
                  </a:lnTo>
                  <a:lnTo>
                    <a:pt x="101" y="46"/>
                  </a:lnTo>
                  <a:lnTo>
                    <a:pt x="99" y="41"/>
                  </a:lnTo>
                  <a:lnTo>
                    <a:pt x="95" y="36"/>
                  </a:lnTo>
                  <a:lnTo>
                    <a:pt x="92" y="32"/>
                  </a:lnTo>
                  <a:lnTo>
                    <a:pt x="86" y="27"/>
                  </a:lnTo>
                  <a:lnTo>
                    <a:pt x="81" y="24"/>
                  </a:lnTo>
                  <a:lnTo>
                    <a:pt x="75" y="19"/>
                  </a:lnTo>
                  <a:lnTo>
                    <a:pt x="68" y="16"/>
                  </a:lnTo>
                  <a:lnTo>
                    <a:pt x="62" y="13"/>
                  </a:lnTo>
                  <a:lnTo>
                    <a:pt x="56" y="11"/>
                  </a:lnTo>
                  <a:lnTo>
                    <a:pt x="48" y="8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2" y="3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9" y="33"/>
                  </a:lnTo>
                  <a:lnTo>
                    <a:pt x="14" y="33"/>
                  </a:lnTo>
                  <a:lnTo>
                    <a:pt x="20" y="33"/>
                  </a:lnTo>
                  <a:lnTo>
                    <a:pt x="26" y="33"/>
                  </a:lnTo>
                  <a:lnTo>
                    <a:pt x="33" y="36"/>
                  </a:lnTo>
                  <a:lnTo>
                    <a:pt x="39" y="36"/>
                  </a:lnTo>
                  <a:lnTo>
                    <a:pt x="45" y="38"/>
                  </a:lnTo>
                  <a:lnTo>
                    <a:pt x="51" y="39"/>
                  </a:lnTo>
                  <a:lnTo>
                    <a:pt x="57" y="41"/>
                  </a:lnTo>
                  <a:lnTo>
                    <a:pt x="62" y="44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50"/>
                  </a:lnTo>
                  <a:lnTo>
                    <a:pt x="69" y="55"/>
                  </a:lnTo>
                  <a:lnTo>
                    <a:pt x="66" y="60"/>
                  </a:lnTo>
                  <a:lnTo>
                    <a:pt x="62" y="63"/>
                  </a:lnTo>
                  <a:lnTo>
                    <a:pt x="59" y="67"/>
                  </a:lnTo>
                  <a:lnTo>
                    <a:pt x="54" y="71"/>
                  </a:lnTo>
                  <a:lnTo>
                    <a:pt x="51" y="77"/>
                  </a:lnTo>
                  <a:lnTo>
                    <a:pt x="48" y="80"/>
                  </a:lnTo>
                  <a:lnTo>
                    <a:pt x="48" y="85"/>
                  </a:lnTo>
                  <a:lnTo>
                    <a:pt x="48" y="88"/>
                  </a:lnTo>
                  <a:lnTo>
                    <a:pt x="50" y="94"/>
                  </a:lnTo>
                  <a:lnTo>
                    <a:pt x="50" y="99"/>
                  </a:lnTo>
                  <a:lnTo>
                    <a:pt x="53" y="103"/>
                  </a:lnTo>
                  <a:lnTo>
                    <a:pt x="57" y="107"/>
                  </a:lnTo>
                  <a:lnTo>
                    <a:pt x="63" y="110"/>
                  </a:lnTo>
                  <a:lnTo>
                    <a:pt x="69" y="113"/>
                  </a:lnTo>
                  <a:lnTo>
                    <a:pt x="77" y="114"/>
                  </a:lnTo>
                  <a:lnTo>
                    <a:pt x="86" y="116"/>
                  </a:lnTo>
                  <a:lnTo>
                    <a:pt x="93" y="117"/>
                  </a:lnTo>
                  <a:lnTo>
                    <a:pt x="101" y="117"/>
                  </a:lnTo>
                  <a:lnTo>
                    <a:pt x="107" y="117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6" y="119"/>
                  </a:lnTo>
                  <a:lnTo>
                    <a:pt x="129" y="119"/>
                  </a:lnTo>
                  <a:lnTo>
                    <a:pt x="132" y="119"/>
                  </a:lnTo>
                  <a:lnTo>
                    <a:pt x="134" y="119"/>
                  </a:lnTo>
                  <a:lnTo>
                    <a:pt x="134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13" name="Freeform 225"/>
            <p:cNvSpPr>
              <a:spLocks/>
            </p:cNvSpPr>
            <p:nvPr/>
          </p:nvSpPr>
          <p:spPr bwMode="auto">
            <a:xfrm>
              <a:off x="3880" y="2922"/>
              <a:ext cx="22" cy="27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2" y="52"/>
                </a:cxn>
                <a:cxn ang="0">
                  <a:pos x="5" y="47"/>
                </a:cxn>
                <a:cxn ang="0">
                  <a:pos x="8" y="42"/>
                </a:cxn>
                <a:cxn ang="0">
                  <a:pos x="12" y="39"/>
                </a:cxn>
                <a:cxn ang="0">
                  <a:pos x="15" y="34"/>
                </a:cxn>
                <a:cxn ang="0">
                  <a:pos x="21" y="31"/>
                </a:cxn>
                <a:cxn ang="0">
                  <a:pos x="24" y="27"/>
                </a:cxn>
                <a:cxn ang="0">
                  <a:pos x="29" y="24"/>
                </a:cxn>
                <a:cxn ang="0">
                  <a:pos x="33" y="20"/>
                </a:cxn>
                <a:cxn ang="0">
                  <a:pos x="36" y="19"/>
                </a:cxn>
                <a:cxn ang="0">
                  <a:pos x="42" y="14"/>
                </a:cxn>
                <a:cxn ang="0">
                  <a:pos x="45" y="14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11" y="14"/>
                </a:cxn>
                <a:cxn ang="0">
                  <a:pos x="8" y="19"/>
                </a:cxn>
                <a:cxn ang="0">
                  <a:pos x="6" y="25"/>
                </a:cxn>
                <a:cxn ang="0">
                  <a:pos x="3" y="30"/>
                </a:cxn>
                <a:cxn ang="0">
                  <a:pos x="2" y="36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0" y="49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0" y="53"/>
                </a:cxn>
                <a:cxn ang="0">
                  <a:pos x="0" y="53"/>
                </a:cxn>
              </a:cxnLst>
              <a:rect l="0" t="0" r="r" b="b"/>
              <a:pathLst>
                <a:path w="45" h="53">
                  <a:moveTo>
                    <a:pt x="0" y="53"/>
                  </a:moveTo>
                  <a:lnTo>
                    <a:pt x="2" y="52"/>
                  </a:lnTo>
                  <a:lnTo>
                    <a:pt x="5" y="47"/>
                  </a:lnTo>
                  <a:lnTo>
                    <a:pt x="8" y="42"/>
                  </a:lnTo>
                  <a:lnTo>
                    <a:pt x="12" y="39"/>
                  </a:lnTo>
                  <a:lnTo>
                    <a:pt x="15" y="34"/>
                  </a:lnTo>
                  <a:lnTo>
                    <a:pt x="21" y="31"/>
                  </a:lnTo>
                  <a:lnTo>
                    <a:pt x="24" y="27"/>
                  </a:lnTo>
                  <a:lnTo>
                    <a:pt x="29" y="24"/>
                  </a:lnTo>
                  <a:lnTo>
                    <a:pt x="33" y="20"/>
                  </a:lnTo>
                  <a:lnTo>
                    <a:pt x="36" y="19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4"/>
                  </a:lnTo>
                  <a:lnTo>
                    <a:pt x="8" y="19"/>
                  </a:lnTo>
                  <a:lnTo>
                    <a:pt x="6" y="25"/>
                  </a:lnTo>
                  <a:lnTo>
                    <a:pt x="3" y="30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14" name="Freeform 226"/>
            <p:cNvSpPr>
              <a:spLocks/>
            </p:cNvSpPr>
            <p:nvPr/>
          </p:nvSpPr>
          <p:spPr bwMode="auto">
            <a:xfrm>
              <a:off x="3850" y="2918"/>
              <a:ext cx="29" cy="2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4" y="2"/>
                </a:cxn>
                <a:cxn ang="0">
                  <a:pos x="49" y="8"/>
                </a:cxn>
                <a:cxn ang="0">
                  <a:pos x="46" y="11"/>
                </a:cxn>
                <a:cxn ang="0">
                  <a:pos x="42" y="16"/>
                </a:cxn>
                <a:cxn ang="0">
                  <a:pos x="39" y="19"/>
                </a:cxn>
                <a:cxn ang="0">
                  <a:pos x="37" y="24"/>
                </a:cxn>
                <a:cxn ang="0">
                  <a:pos x="33" y="30"/>
                </a:cxn>
                <a:cxn ang="0">
                  <a:pos x="28" y="36"/>
                </a:cxn>
                <a:cxn ang="0">
                  <a:pos x="25" y="41"/>
                </a:cxn>
                <a:cxn ang="0">
                  <a:pos x="25" y="42"/>
                </a:cxn>
                <a:cxn ang="0">
                  <a:pos x="0" y="28"/>
                </a:cxn>
                <a:cxn ang="0">
                  <a:pos x="1" y="27"/>
                </a:cxn>
                <a:cxn ang="0">
                  <a:pos x="7" y="21"/>
                </a:cxn>
                <a:cxn ang="0">
                  <a:pos x="10" y="17"/>
                </a:cxn>
                <a:cxn ang="0">
                  <a:pos x="15" y="16"/>
                </a:cxn>
                <a:cxn ang="0">
                  <a:pos x="21" y="11"/>
                </a:cxn>
                <a:cxn ang="0">
                  <a:pos x="27" y="8"/>
                </a:cxn>
                <a:cxn ang="0">
                  <a:pos x="33" y="5"/>
                </a:cxn>
                <a:cxn ang="0">
                  <a:pos x="37" y="3"/>
                </a:cxn>
                <a:cxn ang="0">
                  <a:pos x="42" y="0"/>
                </a:cxn>
                <a:cxn ang="0">
                  <a:pos x="46" y="0"/>
                </a:cxn>
                <a:cxn ang="0">
                  <a:pos x="51" y="0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57" h="42">
                  <a:moveTo>
                    <a:pt x="57" y="0"/>
                  </a:moveTo>
                  <a:lnTo>
                    <a:pt x="54" y="2"/>
                  </a:lnTo>
                  <a:lnTo>
                    <a:pt x="49" y="8"/>
                  </a:lnTo>
                  <a:lnTo>
                    <a:pt x="46" y="11"/>
                  </a:lnTo>
                  <a:lnTo>
                    <a:pt x="42" y="16"/>
                  </a:lnTo>
                  <a:lnTo>
                    <a:pt x="39" y="19"/>
                  </a:lnTo>
                  <a:lnTo>
                    <a:pt x="37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7" y="21"/>
                  </a:lnTo>
                  <a:lnTo>
                    <a:pt x="10" y="17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15" name="Freeform 227"/>
            <p:cNvSpPr>
              <a:spLocks/>
            </p:cNvSpPr>
            <p:nvPr/>
          </p:nvSpPr>
          <p:spPr bwMode="auto">
            <a:xfrm>
              <a:off x="3833" y="2909"/>
              <a:ext cx="26" cy="21"/>
            </a:xfrm>
            <a:custGeom>
              <a:avLst/>
              <a:gdLst/>
              <a:ahLst/>
              <a:cxnLst>
                <a:cxn ang="0">
                  <a:pos x="51" y="10"/>
                </a:cxn>
                <a:cxn ang="0">
                  <a:pos x="50" y="10"/>
                </a:cxn>
                <a:cxn ang="0">
                  <a:pos x="48" y="10"/>
                </a:cxn>
                <a:cxn ang="0">
                  <a:pos x="45" y="10"/>
                </a:cxn>
                <a:cxn ang="0">
                  <a:pos x="42" y="12"/>
                </a:cxn>
                <a:cxn ang="0">
                  <a:pos x="38" y="14"/>
                </a:cxn>
                <a:cxn ang="0">
                  <a:pos x="33" y="17"/>
                </a:cxn>
                <a:cxn ang="0">
                  <a:pos x="30" y="18"/>
                </a:cxn>
                <a:cxn ang="0">
                  <a:pos x="26" y="21"/>
                </a:cxn>
                <a:cxn ang="0">
                  <a:pos x="21" y="23"/>
                </a:cxn>
                <a:cxn ang="0">
                  <a:pos x="17" y="28"/>
                </a:cxn>
                <a:cxn ang="0">
                  <a:pos x="12" y="31"/>
                </a:cxn>
                <a:cxn ang="0">
                  <a:pos x="9" y="34"/>
                </a:cxn>
                <a:cxn ang="0">
                  <a:pos x="5" y="37"/>
                </a:cxn>
                <a:cxn ang="0">
                  <a:pos x="2" y="39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0" y="39"/>
                </a:cxn>
                <a:cxn ang="0">
                  <a:pos x="2" y="34"/>
                </a:cxn>
                <a:cxn ang="0">
                  <a:pos x="3" y="29"/>
                </a:cxn>
                <a:cxn ang="0">
                  <a:pos x="5" y="25"/>
                </a:cxn>
                <a:cxn ang="0">
                  <a:pos x="6" y="21"/>
                </a:cxn>
                <a:cxn ang="0">
                  <a:pos x="11" y="17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51" y="10"/>
                </a:cxn>
                <a:cxn ang="0">
                  <a:pos x="51" y="10"/>
                </a:cxn>
              </a:cxnLst>
              <a:rect l="0" t="0" r="r" b="b"/>
              <a:pathLst>
                <a:path w="51" h="42">
                  <a:moveTo>
                    <a:pt x="51" y="10"/>
                  </a:moveTo>
                  <a:lnTo>
                    <a:pt x="50" y="10"/>
                  </a:lnTo>
                  <a:lnTo>
                    <a:pt x="48" y="10"/>
                  </a:lnTo>
                  <a:lnTo>
                    <a:pt x="45" y="10"/>
                  </a:lnTo>
                  <a:lnTo>
                    <a:pt x="42" y="12"/>
                  </a:lnTo>
                  <a:lnTo>
                    <a:pt x="38" y="14"/>
                  </a:lnTo>
                  <a:lnTo>
                    <a:pt x="33" y="17"/>
                  </a:lnTo>
                  <a:lnTo>
                    <a:pt x="30" y="18"/>
                  </a:lnTo>
                  <a:lnTo>
                    <a:pt x="26" y="21"/>
                  </a:lnTo>
                  <a:lnTo>
                    <a:pt x="21" y="23"/>
                  </a:lnTo>
                  <a:lnTo>
                    <a:pt x="17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5" y="37"/>
                  </a:lnTo>
                  <a:lnTo>
                    <a:pt x="2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5" y="25"/>
                  </a:lnTo>
                  <a:lnTo>
                    <a:pt x="6" y="21"/>
                  </a:lnTo>
                  <a:lnTo>
                    <a:pt x="11" y="17"/>
                  </a:lnTo>
                  <a:lnTo>
                    <a:pt x="12" y="12"/>
                  </a:lnTo>
                  <a:lnTo>
                    <a:pt x="14" y="9"/>
                  </a:lnTo>
                  <a:lnTo>
                    <a:pt x="17" y="6"/>
                  </a:lnTo>
                  <a:lnTo>
                    <a:pt x="18" y="4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51" y="10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16" name="Freeform 228"/>
            <p:cNvSpPr>
              <a:spLocks/>
            </p:cNvSpPr>
            <p:nvPr/>
          </p:nvSpPr>
          <p:spPr bwMode="auto">
            <a:xfrm>
              <a:off x="3815" y="2902"/>
              <a:ext cx="23" cy="1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9" y="7"/>
                </a:cxn>
                <a:cxn ang="0">
                  <a:pos x="8" y="13"/>
                </a:cxn>
                <a:cxn ang="0">
                  <a:pos x="3" y="18"/>
                </a:cxn>
                <a:cxn ang="0">
                  <a:pos x="2" y="25"/>
                </a:cxn>
                <a:cxn ang="0">
                  <a:pos x="0" y="32"/>
                </a:cxn>
                <a:cxn ang="0">
                  <a:pos x="2" y="38"/>
                </a:cxn>
                <a:cxn ang="0">
                  <a:pos x="5" y="33"/>
                </a:cxn>
                <a:cxn ang="0">
                  <a:pos x="11" y="30"/>
                </a:cxn>
                <a:cxn ang="0">
                  <a:pos x="12" y="27"/>
                </a:cxn>
                <a:cxn ang="0">
                  <a:pos x="15" y="25"/>
                </a:cxn>
                <a:cxn ang="0">
                  <a:pos x="20" y="22"/>
                </a:cxn>
                <a:cxn ang="0">
                  <a:pos x="23" y="21"/>
                </a:cxn>
                <a:cxn ang="0">
                  <a:pos x="27" y="18"/>
                </a:cxn>
                <a:cxn ang="0">
                  <a:pos x="30" y="16"/>
                </a:cxn>
                <a:cxn ang="0">
                  <a:pos x="33" y="13"/>
                </a:cxn>
                <a:cxn ang="0">
                  <a:pos x="38" y="13"/>
                </a:cxn>
                <a:cxn ang="0">
                  <a:pos x="42" y="11"/>
                </a:cxn>
                <a:cxn ang="0">
                  <a:pos x="45" y="1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45" h="38">
                  <a:moveTo>
                    <a:pt x="15" y="0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9" y="7"/>
                  </a:lnTo>
                  <a:lnTo>
                    <a:pt x="8" y="13"/>
                  </a:lnTo>
                  <a:lnTo>
                    <a:pt x="3" y="18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5" y="33"/>
                  </a:lnTo>
                  <a:lnTo>
                    <a:pt x="11" y="30"/>
                  </a:lnTo>
                  <a:lnTo>
                    <a:pt x="12" y="27"/>
                  </a:lnTo>
                  <a:lnTo>
                    <a:pt x="15" y="25"/>
                  </a:lnTo>
                  <a:lnTo>
                    <a:pt x="20" y="22"/>
                  </a:lnTo>
                  <a:lnTo>
                    <a:pt x="23" y="21"/>
                  </a:lnTo>
                  <a:lnTo>
                    <a:pt x="27" y="18"/>
                  </a:lnTo>
                  <a:lnTo>
                    <a:pt x="30" y="16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17" name="Freeform 229"/>
            <p:cNvSpPr>
              <a:spLocks/>
            </p:cNvSpPr>
            <p:nvPr/>
          </p:nvSpPr>
          <p:spPr bwMode="auto">
            <a:xfrm>
              <a:off x="4170" y="2877"/>
              <a:ext cx="102" cy="55"/>
            </a:xfrm>
            <a:custGeom>
              <a:avLst/>
              <a:gdLst/>
              <a:ahLst/>
              <a:cxnLst>
                <a:cxn ang="0">
                  <a:pos x="20" y="111"/>
                </a:cxn>
                <a:cxn ang="0">
                  <a:pos x="20" y="110"/>
                </a:cxn>
                <a:cxn ang="0">
                  <a:pos x="24" y="107"/>
                </a:cxn>
                <a:cxn ang="0">
                  <a:pos x="26" y="104"/>
                </a:cxn>
                <a:cxn ang="0">
                  <a:pos x="30" y="102"/>
                </a:cxn>
                <a:cxn ang="0">
                  <a:pos x="33" y="99"/>
                </a:cxn>
                <a:cxn ang="0">
                  <a:pos x="38" y="96"/>
                </a:cxn>
                <a:cxn ang="0">
                  <a:pos x="42" y="93"/>
                </a:cxn>
                <a:cxn ang="0">
                  <a:pos x="48" y="88"/>
                </a:cxn>
                <a:cxn ang="0">
                  <a:pos x="54" y="83"/>
                </a:cxn>
                <a:cxn ang="0">
                  <a:pos x="60" y="79"/>
                </a:cxn>
                <a:cxn ang="0">
                  <a:pos x="68" y="72"/>
                </a:cxn>
                <a:cxn ang="0">
                  <a:pos x="75" y="68"/>
                </a:cxn>
                <a:cxn ang="0">
                  <a:pos x="84" y="61"/>
                </a:cxn>
                <a:cxn ang="0">
                  <a:pos x="93" y="57"/>
                </a:cxn>
                <a:cxn ang="0">
                  <a:pos x="102" y="50"/>
                </a:cxn>
                <a:cxn ang="0">
                  <a:pos x="111" y="44"/>
                </a:cxn>
                <a:cxn ang="0">
                  <a:pos x="122" y="38"/>
                </a:cxn>
                <a:cxn ang="0">
                  <a:pos x="131" y="33"/>
                </a:cxn>
                <a:cxn ang="0">
                  <a:pos x="140" y="29"/>
                </a:cxn>
                <a:cxn ang="0">
                  <a:pos x="149" y="24"/>
                </a:cxn>
                <a:cxn ang="0">
                  <a:pos x="159" y="21"/>
                </a:cxn>
                <a:cxn ang="0">
                  <a:pos x="168" y="16"/>
                </a:cxn>
                <a:cxn ang="0">
                  <a:pos x="174" y="13"/>
                </a:cxn>
                <a:cxn ang="0">
                  <a:pos x="183" y="10"/>
                </a:cxn>
                <a:cxn ang="0">
                  <a:pos x="189" y="7"/>
                </a:cxn>
                <a:cxn ang="0">
                  <a:pos x="195" y="5"/>
                </a:cxn>
                <a:cxn ang="0">
                  <a:pos x="198" y="4"/>
                </a:cxn>
                <a:cxn ang="0">
                  <a:pos x="203" y="2"/>
                </a:cxn>
                <a:cxn ang="0">
                  <a:pos x="204" y="2"/>
                </a:cxn>
                <a:cxn ang="0">
                  <a:pos x="206" y="2"/>
                </a:cxn>
                <a:cxn ang="0">
                  <a:pos x="204" y="0"/>
                </a:cxn>
                <a:cxn ang="0">
                  <a:pos x="203" y="0"/>
                </a:cxn>
                <a:cxn ang="0">
                  <a:pos x="200" y="0"/>
                </a:cxn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7" y="0"/>
                </a:cxn>
                <a:cxn ang="0">
                  <a:pos x="170" y="2"/>
                </a:cxn>
                <a:cxn ang="0">
                  <a:pos x="161" y="4"/>
                </a:cxn>
                <a:cxn ang="0">
                  <a:pos x="152" y="5"/>
                </a:cxn>
                <a:cxn ang="0">
                  <a:pos x="141" y="8"/>
                </a:cxn>
                <a:cxn ang="0">
                  <a:pos x="131" y="11"/>
                </a:cxn>
                <a:cxn ang="0">
                  <a:pos x="119" y="16"/>
                </a:cxn>
                <a:cxn ang="0">
                  <a:pos x="108" y="21"/>
                </a:cxn>
                <a:cxn ang="0">
                  <a:pos x="95" y="27"/>
                </a:cxn>
                <a:cxn ang="0">
                  <a:pos x="83" y="35"/>
                </a:cxn>
                <a:cxn ang="0">
                  <a:pos x="71" y="41"/>
                </a:cxn>
                <a:cxn ang="0">
                  <a:pos x="60" y="47"/>
                </a:cxn>
                <a:cxn ang="0">
                  <a:pos x="50" y="54"/>
                </a:cxn>
                <a:cxn ang="0">
                  <a:pos x="41" y="60"/>
                </a:cxn>
                <a:cxn ang="0">
                  <a:pos x="33" y="65"/>
                </a:cxn>
                <a:cxn ang="0">
                  <a:pos x="26" y="69"/>
                </a:cxn>
                <a:cxn ang="0">
                  <a:pos x="20" y="74"/>
                </a:cxn>
                <a:cxn ang="0">
                  <a:pos x="15" y="77"/>
                </a:cxn>
                <a:cxn ang="0">
                  <a:pos x="11" y="80"/>
                </a:cxn>
                <a:cxn ang="0">
                  <a:pos x="8" y="83"/>
                </a:cxn>
                <a:cxn ang="0">
                  <a:pos x="5" y="86"/>
                </a:cxn>
                <a:cxn ang="0">
                  <a:pos x="3" y="88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20" y="111"/>
                </a:cxn>
                <a:cxn ang="0">
                  <a:pos x="20" y="111"/>
                </a:cxn>
              </a:cxnLst>
              <a:rect l="0" t="0" r="r" b="b"/>
              <a:pathLst>
                <a:path w="206" h="111">
                  <a:moveTo>
                    <a:pt x="20" y="111"/>
                  </a:moveTo>
                  <a:lnTo>
                    <a:pt x="20" y="110"/>
                  </a:lnTo>
                  <a:lnTo>
                    <a:pt x="24" y="107"/>
                  </a:lnTo>
                  <a:lnTo>
                    <a:pt x="26" y="104"/>
                  </a:lnTo>
                  <a:lnTo>
                    <a:pt x="30" y="102"/>
                  </a:lnTo>
                  <a:lnTo>
                    <a:pt x="33" y="99"/>
                  </a:lnTo>
                  <a:lnTo>
                    <a:pt x="38" y="96"/>
                  </a:lnTo>
                  <a:lnTo>
                    <a:pt x="42" y="93"/>
                  </a:lnTo>
                  <a:lnTo>
                    <a:pt x="48" y="88"/>
                  </a:lnTo>
                  <a:lnTo>
                    <a:pt x="54" y="83"/>
                  </a:lnTo>
                  <a:lnTo>
                    <a:pt x="60" y="79"/>
                  </a:lnTo>
                  <a:lnTo>
                    <a:pt x="68" y="72"/>
                  </a:lnTo>
                  <a:lnTo>
                    <a:pt x="75" y="68"/>
                  </a:lnTo>
                  <a:lnTo>
                    <a:pt x="84" y="61"/>
                  </a:lnTo>
                  <a:lnTo>
                    <a:pt x="93" y="57"/>
                  </a:lnTo>
                  <a:lnTo>
                    <a:pt x="102" y="50"/>
                  </a:lnTo>
                  <a:lnTo>
                    <a:pt x="111" y="44"/>
                  </a:lnTo>
                  <a:lnTo>
                    <a:pt x="122" y="38"/>
                  </a:lnTo>
                  <a:lnTo>
                    <a:pt x="131" y="33"/>
                  </a:lnTo>
                  <a:lnTo>
                    <a:pt x="140" y="29"/>
                  </a:lnTo>
                  <a:lnTo>
                    <a:pt x="149" y="24"/>
                  </a:lnTo>
                  <a:lnTo>
                    <a:pt x="159" y="21"/>
                  </a:lnTo>
                  <a:lnTo>
                    <a:pt x="168" y="16"/>
                  </a:lnTo>
                  <a:lnTo>
                    <a:pt x="174" y="13"/>
                  </a:lnTo>
                  <a:lnTo>
                    <a:pt x="183" y="10"/>
                  </a:lnTo>
                  <a:lnTo>
                    <a:pt x="189" y="7"/>
                  </a:lnTo>
                  <a:lnTo>
                    <a:pt x="195" y="5"/>
                  </a:lnTo>
                  <a:lnTo>
                    <a:pt x="198" y="4"/>
                  </a:lnTo>
                  <a:lnTo>
                    <a:pt x="203" y="2"/>
                  </a:lnTo>
                  <a:lnTo>
                    <a:pt x="204" y="2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70" y="2"/>
                  </a:lnTo>
                  <a:lnTo>
                    <a:pt x="161" y="4"/>
                  </a:lnTo>
                  <a:lnTo>
                    <a:pt x="152" y="5"/>
                  </a:lnTo>
                  <a:lnTo>
                    <a:pt x="141" y="8"/>
                  </a:lnTo>
                  <a:lnTo>
                    <a:pt x="131" y="11"/>
                  </a:lnTo>
                  <a:lnTo>
                    <a:pt x="119" y="16"/>
                  </a:lnTo>
                  <a:lnTo>
                    <a:pt x="108" y="21"/>
                  </a:lnTo>
                  <a:lnTo>
                    <a:pt x="95" y="27"/>
                  </a:lnTo>
                  <a:lnTo>
                    <a:pt x="83" y="35"/>
                  </a:lnTo>
                  <a:lnTo>
                    <a:pt x="71" y="41"/>
                  </a:lnTo>
                  <a:lnTo>
                    <a:pt x="60" y="47"/>
                  </a:lnTo>
                  <a:lnTo>
                    <a:pt x="50" y="54"/>
                  </a:lnTo>
                  <a:lnTo>
                    <a:pt x="41" y="60"/>
                  </a:lnTo>
                  <a:lnTo>
                    <a:pt x="33" y="65"/>
                  </a:lnTo>
                  <a:lnTo>
                    <a:pt x="26" y="69"/>
                  </a:lnTo>
                  <a:lnTo>
                    <a:pt x="20" y="74"/>
                  </a:lnTo>
                  <a:lnTo>
                    <a:pt x="15" y="77"/>
                  </a:lnTo>
                  <a:lnTo>
                    <a:pt x="11" y="80"/>
                  </a:lnTo>
                  <a:lnTo>
                    <a:pt x="8" y="83"/>
                  </a:lnTo>
                  <a:lnTo>
                    <a:pt x="5" y="86"/>
                  </a:lnTo>
                  <a:lnTo>
                    <a:pt x="3" y="88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20" y="111"/>
                  </a:lnTo>
                  <a:lnTo>
                    <a:pt x="20" y="1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18" name="Freeform 230"/>
            <p:cNvSpPr>
              <a:spLocks/>
            </p:cNvSpPr>
            <p:nvPr/>
          </p:nvSpPr>
          <p:spPr bwMode="auto">
            <a:xfrm>
              <a:off x="4104" y="2830"/>
              <a:ext cx="96" cy="53"/>
            </a:xfrm>
            <a:custGeom>
              <a:avLst/>
              <a:gdLst/>
              <a:ahLst/>
              <a:cxnLst>
                <a:cxn ang="0">
                  <a:pos x="24" y="103"/>
                </a:cxn>
                <a:cxn ang="0">
                  <a:pos x="31" y="95"/>
                </a:cxn>
                <a:cxn ang="0">
                  <a:pos x="42" y="87"/>
                </a:cxn>
                <a:cxn ang="0">
                  <a:pos x="52" y="78"/>
                </a:cxn>
                <a:cxn ang="0">
                  <a:pos x="64" y="68"/>
                </a:cxn>
                <a:cxn ang="0">
                  <a:pos x="78" y="58"/>
                </a:cxn>
                <a:cxn ang="0">
                  <a:pos x="91" y="50"/>
                </a:cxn>
                <a:cxn ang="0">
                  <a:pos x="103" y="40"/>
                </a:cxn>
                <a:cxn ang="0">
                  <a:pos x="117" y="33"/>
                </a:cxn>
                <a:cxn ang="0">
                  <a:pos x="132" y="25"/>
                </a:cxn>
                <a:cxn ang="0">
                  <a:pos x="148" y="17"/>
                </a:cxn>
                <a:cxn ang="0">
                  <a:pos x="162" y="11"/>
                </a:cxn>
                <a:cxn ang="0">
                  <a:pos x="175" y="6"/>
                </a:cxn>
                <a:cxn ang="0">
                  <a:pos x="184" y="1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86" y="0"/>
                </a:cxn>
                <a:cxn ang="0">
                  <a:pos x="178" y="0"/>
                </a:cxn>
                <a:cxn ang="0">
                  <a:pos x="166" y="1"/>
                </a:cxn>
                <a:cxn ang="0">
                  <a:pos x="154" y="3"/>
                </a:cxn>
                <a:cxn ang="0">
                  <a:pos x="139" y="6"/>
                </a:cxn>
                <a:cxn ang="0">
                  <a:pos x="124" y="9"/>
                </a:cxn>
                <a:cxn ang="0">
                  <a:pos x="109" y="15"/>
                </a:cxn>
                <a:cxn ang="0">
                  <a:pos x="93" y="20"/>
                </a:cxn>
                <a:cxn ang="0">
                  <a:pos x="76" y="29"/>
                </a:cxn>
                <a:cxn ang="0">
                  <a:pos x="58" y="40"/>
                </a:cxn>
                <a:cxn ang="0">
                  <a:pos x="42" y="53"/>
                </a:cxn>
                <a:cxn ang="0">
                  <a:pos x="27" y="65"/>
                </a:cxn>
                <a:cxn ang="0">
                  <a:pos x="13" y="75"/>
                </a:cxn>
                <a:cxn ang="0">
                  <a:pos x="4" y="83"/>
                </a:cxn>
                <a:cxn ang="0">
                  <a:pos x="0" y="87"/>
                </a:cxn>
                <a:cxn ang="0">
                  <a:pos x="22" y="106"/>
                </a:cxn>
              </a:cxnLst>
              <a:rect l="0" t="0" r="r" b="b"/>
              <a:pathLst>
                <a:path w="190" h="106">
                  <a:moveTo>
                    <a:pt x="22" y="106"/>
                  </a:moveTo>
                  <a:lnTo>
                    <a:pt x="24" y="103"/>
                  </a:lnTo>
                  <a:lnTo>
                    <a:pt x="28" y="98"/>
                  </a:lnTo>
                  <a:lnTo>
                    <a:pt x="31" y="95"/>
                  </a:lnTo>
                  <a:lnTo>
                    <a:pt x="36" y="92"/>
                  </a:lnTo>
                  <a:lnTo>
                    <a:pt x="42" y="87"/>
                  </a:lnTo>
                  <a:lnTo>
                    <a:pt x="46" y="83"/>
                  </a:lnTo>
                  <a:lnTo>
                    <a:pt x="52" y="78"/>
                  </a:lnTo>
                  <a:lnTo>
                    <a:pt x="58" y="73"/>
                  </a:lnTo>
                  <a:lnTo>
                    <a:pt x="64" y="68"/>
                  </a:lnTo>
                  <a:lnTo>
                    <a:pt x="70" y="64"/>
                  </a:lnTo>
                  <a:lnTo>
                    <a:pt x="78" y="58"/>
                  </a:lnTo>
                  <a:lnTo>
                    <a:pt x="84" y="53"/>
                  </a:lnTo>
                  <a:lnTo>
                    <a:pt x="91" y="50"/>
                  </a:lnTo>
                  <a:lnTo>
                    <a:pt x="97" y="45"/>
                  </a:lnTo>
                  <a:lnTo>
                    <a:pt x="103" y="40"/>
                  </a:lnTo>
                  <a:lnTo>
                    <a:pt x="109" y="37"/>
                  </a:lnTo>
                  <a:lnTo>
                    <a:pt x="117" y="33"/>
                  </a:lnTo>
                  <a:lnTo>
                    <a:pt x="124" y="29"/>
                  </a:lnTo>
                  <a:lnTo>
                    <a:pt x="132" y="25"/>
                  </a:lnTo>
                  <a:lnTo>
                    <a:pt x="139" y="22"/>
                  </a:lnTo>
                  <a:lnTo>
                    <a:pt x="148" y="17"/>
                  </a:lnTo>
                  <a:lnTo>
                    <a:pt x="156" y="15"/>
                  </a:lnTo>
                  <a:lnTo>
                    <a:pt x="162" y="11"/>
                  </a:lnTo>
                  <a:lnTo>
                    <a:pt x="169" y="8"/>
                  </a:lnTo>
                  <a:lnTo>
                    <a:pt x="175" y="6"/>
                  </a:lnTo>
                  <a:lnTo>
                    <a:pt x="180" y="4"/>
                  </a:lnTo>
                  <a:lnTo>
                    <a:pt x="184" y="1"/>
                  </a:lnTo>
                  <a:lnTo>
                    <a:pt x="187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89" y="0"/>
                  </a:lnTo>
                  <a:lnTo>
                    <a:pt x="186" y="0"/>
                  </a:lnTo>
                  <a:lnTo>
                    <a:pt x="183" y="0"/>
                  </a:lnTo>
                  <a:lnTo>
                    <a:pt x="178" y="0"/>
                  </a:lnTo>
                  <a:lnTo>
                    <a:pt x="172" y="0"/>
                  </a:lnTo>
                  <a:lnTo>
                    <a:pt x="166" y="1"/>
                  </a:lnTo>
                  <a:lnTo>
                    <a:pt x="162" y="3"/>
                  </a:lnTo>
                  <a:lnTo>
                    <a:pt x="154" y="3"/>
                  </a:lnTo>
                  <a:lnTo>
                    <a:pt x="147" y="4"/>
                  </a:lnTo>
                  <a:lnTo>
                    <a:pt x="139" y="6"/>
                  </a:lnTo>
                  <a:lnTo>
                    <a:pt x="132" y="8"/>
                  </a:lnTo>
                  <a:lnTo>
                    <a:pt x="124" y="9"/>
                  </a:lnTo>
                  <a:lnTo>
                    <a:pt x="117" y="12"/>
                  </a:lnTo>
                  <a:lnTo>
                    <a:pt x="109" y="15"/>
                  </a:lnTo>
                  <a:lnTo>
                    <a:pt x="102" y="18"/>
                  </a:lnTo>
                  <a:lnTo>
                    <a:pt x="93" y="20"/>
                  </a:lnTo>
                  <a:lnTo>
                    <a:pt x="84" y="25"/>
                  </a:lnTo>
                  <a:lnTo>
                    <a:pt x="76" y="29"/>
                  </a:lnTo>
                  <a:lnTo>
                    <a:pt x="67" y="36"/>
                  </a:lnTo>
                  <a:lnTo>
                    <a:pt x="58" y="40"/>
                  </a:lnTo>
                  <a:lnTo>
                    <a:pt x="49" y="47"/>
                  </a:lnTo>
                  <a:lnTo>
                    <a:pt x="42" y="53"/>
                  </a:lnTo>
                  <a:lnTo>
                    <a:pt x="34" y="59"/>
                  </a:lnTo>
                  <a:lnTo>
                    <a:pt x="27" y="65"/>
                  </a:lnTo>
                  <a:lnTo>
                    <a:pt x="19" y="70"/>
                  </a:lnTo>
                  <a:lnTo>
                    <a:pt x="13" y="75"/>
                  </a:lnTo>
                  <a:lnTo>
                    <a:pt x="9" y="79"/>
                  </a:lnTo>
                  <a:lnTo>
                    <a:pt x="4" y="83"/>
                  </a:lnTo>
                  <a:lnTo>
                    <a:pt x="1" y="86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2" y="106"/>
                  </a:lnTo>
                  <a:lnTo>
                    <a:pt x="22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19" name="Freeform 231"/>
            <p:cNvSpPr>
              <a:spLocks/>
            </p:cNvSpPr>
            <p:nvPr/>
          </p:nvSpPr>
          <p:spPr bwMode="auto">
            <a:xfrm>
              <a:off x="4137" y="2848"/>
              <a:ext cx="90" cy="58"/>
            </a:xfrm>
            <a:custGeom>
              <a:avLst/>
              <a:gdLst/>
              <a:ahLst/>
              <a:cxnLst>
                <a:cxn ang="0">
                  <a:pos x="20" y="115"/>
                </a:cxn>
                <a:cxn ang="0">
                  <a:pos x="21" y="114"/>
                </a:cxn>
                <a:cxn ang="0">
                  <a:pos x="26" y="109"/>
                </a:cxn>
                <a:cxn ang="0">
                  <a:pos x="27" y="106"/>
                </a:cxn>
                <a:cxn ang="0">
                  <a:pos x="32" y="103"/>
                </a:cxn>
                <a:cxn ang="0">
                  <a:pos x="35" y="100"/>
                </a:cxn>
                <a:cxn ang="0">
                  <a:pos x="41" y="97"/>
                </a:cxn>
                <a:cxn ang="0">
                  <a:pos x="45" y="92"/>
                </a:cxn>
                <a:cxn ang="0">
                  <a:pos x="51" y="87"/>
                </a:cxn>
                <a:cxn ang="0">
                  <a:pos x="57" y="82"/>
                </a:cxn>
                <a:cxn ang="0">
                  <a:pos x="66" y="78"/>
                </a:cxn>
                <a:cxn ang="0">
                  <a:pos x="72" y="72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9" y="54"/>
                </a:cxn>
                <a:cxn ang="0">
                  <a:pos x="108" y="48"/>
                </a:cxn>
                <a:cxn ang="0">
                  <a:pos x="116" y="42"/>
                </a:cxn>
                <a:cxn ang="0">
                  <a:pos x="125" y="36"/>
                </a:cxn>
                <a:cxn ang="0">
                  <a:pos x="132" y="31"/>
                </a:cxn>
                <a:cxn ang="0">
                  <a:pos x="138" y="26"/>
                </a:cxn>
                <a:cxn ang="0">
                  <a:pos x="146" y="22"/>
                </a:cxn>
                <a:cxn ang="0">
                  <a:pos x="152" y="18"/>
                </a:cxn>
                <a:cxn ang="0">
                  <a:pos x="158" y="15"/>
                </a:cxn>
                <a:cxn ang="0">
                  <a:pos x="162" y="11"/>
                </a:cxn>
                <a:cxn ang="0">
                  <a:pos x="167" y="9"/>
                </a:cxn>
                <a:cxn ang="0">
                  <a:pos x="170" y="6"/>
                </a:cxn>
                <a:cxn ang="0">
                  <a:pos x="174" y="4"/>
                </a:cxn>
                <a:cxn ang="0">
                  <a:pos x="179" y="1"/>
                </a:cxn>
                <a:cxn ang="0">
                  <a:pos x="180" y="1"/>
                </a:cxn>
                <a:cxn ang="0">
                  <a:pos x="179" y="0"/>
                </a:cxn>
                <a:cxn ang="0">
                  <a:pos x="177" y="0"/>
                </a:cxn>
                <a:cxn ang="0">
                  <a:pos x="176" y="0"/>
                </a:cxn>
                <a:cxn ang="0">
                  <a:pos x="171" y="1"/>
                </a:cxn>
                <a:cxn ang="0">
                  <a:pos x="167" y="1"/>
                </a:cxn>
                <a:cxn ang="0">
                  <a:pos x="161" y="1"/>
                </a:cxn>
                <a:cxn ang="0">
                  <a:pos x="155" y="3"/>
                </a:cxn>
                <a:cxn ang="0">
                  <a:pos x="150" y="4"/>
                </a:cxn>
                <a:cxn ang="0">
                  <a:pos x="141" y="4"/>
                </a:cxn>
                <a:cxn ang="0">
                  <a:pos x="135" y="7"/>
                </a:cxn>
                <a:cxn ang="0">
                  <a:pos x="126" y="9"/>
                </a:cxn>
                <a:cxn ang="0">
                  <a:pos x="117" y="14"/>
                </a:cxn>
                <a:cxn ang="0">
                  <a:pos x="108" y="17"/>
                </a:cxn>
                <a:cxn ang="0">
                  <a:pos x="99" y="22"/>
                </a:cxn>
                <a:cxn ang="0">
                  <a:pos x="89" y="26"/>
                </a:cxn>
                <a:cxn ang="0">
                  <a:pos x="80" y="32"/>
                </a:cxn>
                <a:cxn ang="0">
                  <a:pos x="69" y="37"/>
                </a:cxn>
                <a:cxn ang="0">
                  <a:pos x="60" y="43"/>
                </a:cxn>
                <a:cxn ang="0">
                  <a:pos x="51" y="50"/>
                </a:cxn>
                <a:cxn ang="0">
                  <a:pos x="45" y="56"/>
                </a:cxn>
                <a:cxn ang="0">
                  <a:pos x="36" y="62"/>
                </a:cxn>
                <a:cxn ang="0">
                  <a:pos x="32" y="67"/>
                </a:cxn>
                <a:cxn ang="0">
                  <a:pos x="24" y="73"/>
                </a:cxn>
                <a:cxn ang="0">
                  <a:pos x="20" y="78"/>
                </a:cxn>
                <a:cxn ang="0">
                  <a:pos x="15" y="82"/>
                </a:cxn>
                <a:cxn ang="0">
                  <a:pos x="11" y="86"/>
                </a:cxn>
                <a:cxn ang="0">
                  <a:pos x="6" y="89"/>
                </a:cxn>
                <a:cxn ang="0">
                  <a:pos x="5" y="93"/>
                </a:cxn>
                <a:cxn ang="0">
                  <a:pos x="2" y="98"/>
                </a:cxn>
                <a:cxn ang="0">
                  <a:pos x="0" y="100"/>
                </a:cxn>
                <a:cxn ang="0">
                  <a:pos x="20" y="115"/>
                </a:cxn>
                <a:cxn ang="0">
                  <a:pos x="20" y="115"/>
                </a:cxn>
              </a:cxnLst>
              <a:rect l="0" t="0" r="r" b="b"/>
              <a:pathLst>
                <a:path w="180" h="115">
                  <a:moveTo>
                    <a:pt x="20" y="115"/>
                  </a:moveTo>
                  <a:lnTo>
                    <a:pt x="21" y="114"/>
                  </a:lnTo>
                  <a:lnTo>
                    <a:pt x="26" y="109"/>
                  </a:lnTo>
                  <a:lnTo>
                    <a:pt x="27" y="106"/>
                  </a:lnTo>
                  <a:lnTo>
                    <a:pt x="32" y="103"/>
                  </a:lnTo>
                  <a:lnTo>
                    <a:pt x="35" y="100"/>
                  </a:lnTo>
                  <a:lnTo>
                    <a:pt x="41" y="97"/>
                  </a:lnTo>
                  <a:lnTo>
                    <a:pt x="45" y="92"/>
                  </a:lnTo>
                  <a:lnTo>
                    <a:pt x="51" y="87"/>
                  </a:lnTo>
                  <a:lnTo>
                    <a:pt x="57" y="82"/>
                  </a:lnTo>
                  <a:lnTo>
                    <a:pt x="66" y="78"/>
                  </a:lnTo>
                  <a:lnTo>
                    <a:pt x="72" y="72"/>
                  </a:lnTo>
                  <a:lnTo>
                    <a:pt x="81" y="65"/>
                  </a:lnTo>
                  <a:lnTo>
                    <a:pt x="90" y="59"/>
                  </a:lnTo>
                  <a:lnTo>
                    <a:pt x="99" y="54"/>
                  </a:lnTo>
                  <a:lnTo>
                    <a:pt x="108" y="48"/>
                  </a:lnTo>
                  <a:lnTo>
                    <a:pt x="116" y="42"/>
                  </a:lnTo>
                  <a:lnTo>
                    <a:pt x="125" y="36"/>
                  </a:lnTo>
                  <a:lnTo>
                    <a:pt x="132" y="31"/>
                  </a:lnTo>
                  <a:lnTo>
                    <a:pt x="138" y="26"/>
                  </a:lnTo>
                  <a:lnTo>
                    <a:pt x="146" y="22"/>
                  </a:lnTo>
                  <a:lnTo>
                    <a:pt x="152" y="18"/>
                  </a:lnTo>
                  <a:lnTo>
                    <a:pt x="158" y="15"/>
                  </a:lnTo>
                  <a:lnTo>
                    <a:pt x="162" y="11"/>
                  </a:lnTo>
                  <a:lnTo>
                    <a:pt x="167" y="9"/>
                  </a:lnTo>
                  <a:lnTo>
                    <a:pt x="170" y="6"/>
                  </a:lnTo>
                  <a:lnTo>
                    <a:pt x="174" y="4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1" y="1"/>
                  </a:lnTo>
                  <a:lnTo>
                    <a:pt x="167" y="1"/>
                  </a:lnTo>
                  <a:lnTo>
                    <a:pt x="161" y="1"/>
                  </a:lnTo>
                  <a:lnTo>
                    <a:pt x="155" y="3"/>
                  </a:lnTo>
                  <a:lnTo>
                    <a:pt x="150" y="4"/>
                  </a:lnTo>
                  <a:lnTo>
                    <a:pt x="141" y="4"/>
                  </a:lnTo>
                  <a:lnTo>
                    <a:pt x="135" y="7"/>
                  </a:lnTo>
                  <a:lnTo>
                    <a:pt x="126" y="9"/>
                  </a:lnTo>
                  <a:lnTo>
                    <a:pt x="117" y="14"/>
                  </a:lnTo>
                  <a:lnTo>
                    <a:pt x="108" y="17"/>
                  </a:lnTo>
                  <a:lnTo>
                    <a:pt x="99" y="22"/>
                  </a:lnTo>
                  <a:lnTo>
                    <a:pt x="89" y="26"/>
                  </a:lnTo>
                  <a:lnTo>
                    <a:pt x="80" y="32"/>
                  </a:lnTo>
                  <a:lnTo>
                    <a:pt x="69" y="37"/>
                  </a:lnTo>
                  <a:lnTo>
                    <a:pt x="60" y="43"/>
                  </a:lnTo>
                  <a:lnTo>
                    <a:pt x="51" y="50"/>
                  </a:lnTo>
                  <a:lnTo>
                    <a:pt x="45" y="56"/>
                  </a:lnTo>
                  <a:lnTo>
                    <a:pt x="36" y="62"/>
                  </a:lnTo>
                  <a:lnTo>
                    <a:pt x="32" y="67"/>
                  </a:lnTo>
                  <a:lnTo>
                    <a:pt x="24" y="73"/>
                  </a:lnTo>
                  <a:lnTo>
                    <a:pt x="20" y="78"/>
                  </a:lnTo>
                  <a:lnTo>
                    <a:pt x="15" y="82"/>
                  </a:lnTo>
                  <a:lnTo>
                    <a:pt x="11" y="86"/>
                  </a:lnTo>
                  <a:lnTo>
                    <a:pt x="6" y="89"/>
                  </a:lnTo>
                  <a:lnTo>
                    <a:pt x="5" y="93"/>
                  </a:lnTo>
                  <a:lnTo>
                    <a:pt x="2" y="98"/>
                  </a:lnTo>
                  <a:lnTo>
                    <a:pt x="0" y="100"/>
                  </a:lnTo>
                  <a:lnTo>
                    <a:pt x="20" y="115"/>
                  </a:lnTo>
                  <a:lnTo>
                    <a:pt x="20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20" name="Freeform 232"/>
            <p:cNvSpPr>
              <a:spLocks/>
            </p:cNvSpPr>
            <p:nvPr/>
          </p:nvSpPr>
          <p:spPr bwMode="auto">
            <a:xfrm>
              <a:off x="3928" y="2495"/>
              <a:ext cx="29" cy="74"/>
            </a:xfrm>
            <a:custGeom>
              <a:avLst/>
              <a:gdLst/>
              <a:ahLst/>
              <a:cxnLst>
                <a:cxn ang="0">
                  <a:pos x="39" y="16"/>
                </a:cxn>
                <a:cxn ang="0">
                  <a:pos x="39" y="17"/>
                </a:cxn>
                <a:cxn ang="0">
                  <a:pos x="39" y="22"/>
                </a:cxn>
                <a:cxn ang="0">
                  <a:pos x="39" y="25"/>
                </a:cxn>
                <a:cxn ang="0">
                  <a:pos x="39" y="30"/>
                </a:cxn>
                <a:cxn ang="0">
                  <a:pos x="39" y="33"/>
                </a:cxn>
                <a:cxn ang="0">
                  <a:pos x="39" y="39"/>
                </a:cxn>
                <a:cxn ang="0">
                  <a:pos x="39" y="44"/>
                </a:cxn>
                <a:cxn ang="0">
                  <a:pos x="38" y="49"/>
                </a:cxn>
                <a:cxn ang="0">
                  <a:pos x="38" y="55"/>
                </a:cxn>
                <a:cxn ang="0">
                  <a:pos x="38" y="61"/>
                </a:cxn>
                <a:cxn ang="0">
                  <a:pos x="36" y="67"/>
                </a:cxn>
                <a:cxn ang="0">
                  <a:pos x="35" y="74"/>
                </a:cxn>
                <a:cxn ang="0">
                  <a:pos x="33" y="80"/>
                </a:cxn>
                <a:cxn ang="0">
                  <a:pos x="32" y="88"/>
                </a:cxn>
                <a:cxn ang="0">
                  <a:pos x="29" y="92"/>
                </a:cxn>
                <a:cxn ang="0">
                  <a:pos x="26" y="97"/>
                </a:cxn>
                <a:cxn ang="0">
                  <a:pos x="24" y="103"/>
                </a:cxn>
                <a:cxn ang="0">
                  <a:pos x="21" y="108"/>
                </a:cxn>
                <a:cxn ang="0">
                  <a:pos x="18" y="113"/>
                </a:cxn>
                <a:cxn ang="0">
                  <a:pos x="15" y="119"/>
                </a:cxn>
                <a:cxn ang="0">
                  <a:pos x="14" y="124"/>
                </a:cxn>
                <a:cxn ang="0">
                  <a:pos x="12" y="128"/>
                </a:cxn>
                <a:cxn ang="0">
                  <a:pos x="9" y="132"/>
                </a:cxn>
                <a:cxn ang="0">
                  <a:pos x="6" y="136"/>
                </a:cxn>
                <a:cxn ang="0">
                  <a:pos x="5" y="139"/>
                </a:cxn>
                <a:cxn ang="0">
                  <a:pos x="3" y="143"/>
                </a:cxn>
                <a:cxn ang="0">
                  <a:pos x="0" y="146"/>
                </a:cxn>
                <a:cxn ang="0">
                  <a:pos x="0" y="149"/>
                </a:cxn>
                <a:cxn ang="0">
                  <a:pos x="2" y="147"/>
                </a:cxn>
                <a:cxn ang="0">
                  <a:pos x="5" y="146"/>
                </a:cxn>
                <a:cxn ang="0">
                  <a:pos x="11" y="144"/>
                </a:cxn>
                <a:cxn ang="0">
                  <a:pos x="17" y="139"/>
                </a:cxn>
                <a:cxn ang="0">
                  <a:pos x="20" y="136"/>
                </a:cxn>
                <a:cxn ang="0">
                  <a:pos x="24" y="133"/>
                </a:cxn>
                <a:cxn ang="0">
                  <a:pos x="27" y="128"/>
                </a:cxn>
                <a:cxn ang="0">
                  <a:pos x="32" y="125"/>
                </a:cxn>
                <a:cxn ang="0">
                  <a:pos x="36" y="121"/>
                </a:cxn>
                <a:cxn ang="0">
                  <a:pos x="39" y="116"/>
                </a:cxn>
                <a:cxn ang="0">
                  <a:pos x="44" y="110"/>
                </a:cxn>
                <a:cxn ang="0">
                  <a:pos x="48" y="103"/>
                </a:cxn>
                <a:cxn ang="0">
                  <a:pos x="51" y="96"/>
                </a:cxn>
                <a:cxn ang="0">
                  <a:pos x="54" y="88"/>
                </a:cxn>
                <a:cxn ang="0">
                  <a:pos x="56" y="80"/>
                </a:cxn>
                <a:cxn ang="0">
                  <a:pos x="57" y="71"/>
                </a:cxn>
                <a:cxn ang="0">
                  <a:pos x="59" y="63"/>
                </a:cxn>
                <a:cxn ang="0">
                  <a:pos x="59" y="53"/>
                </a:cxn>
                <a:cxn ang="0">
                  <a:pos x="59" y="46"/>
                </a:cxn>
                <a:cxn ang="0">
                  <a:pos x="59" y="38"/>
                </a:cxn>
                <a:cxn ang="0">
                  <a:pos x="59" y="30"/>
                </a:cxn>
                <a:cxn ang="0">
                  <a:pos x="59" y="22"/>
                </a:cxn>
                <a:cxn ang="0">
                  <a:pos x="57" y="16"/>
                </a:cxn>
                <a:cxn ang="0">
                  <a:pos x="57" y="10"/>
                </a:cxn>
                <a:cxn ang="0">
                  <a:pos x="56" y="5"/>
                </a:cxn>
                <a:cxn ang="0">
                  <a:pos x="56" y="3"/>
                </a:cxn>
                <a:cxn ang="0">
                  <a:pos x="56" y="0"/>
                </a:cxn>
                <a:cxn ang="0">
                  <a:pos x="39" y="16"/>
                </a:cxn>
                <a:cxn ang="0">
                  <a:pos x="39" y="16"/>
                </a:cxn>
              </a:cxnLst>
              <a:rect l="0" t="0" r="r" b="b"/>
              <a:pathLst>
                <a:path w="59" h="149">
                  <a:moveTo>
                    <a:pt x="39" y="16"/>
                  </a:moveTo>
                  <a:lnTo>
                    <a:pt x="39" y="17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38" y="61"/>
                  </a:lnTo>
                  <a:lnTo>
                    <a:pt x="36" y="67"/>
                  </a:lnTo>
                  <a:lnTo>
                    <a:pt x="35" y="74"/>
                  </a:lnTo>
                  <a:lnTo>
                    <a:pt x="33" y="80"/>
                  </a:lnTo>
                  <a:lnTo>
                    <a:pt x="32" y="88"/>
                  </a:lnTo>
                  <a:lnTo>
                    <a:pt x="29" y="92"/>
                  </a:lnTo>
                  <a:lnTo>
                    <a:pt x="26" y="97"/>
                  </a:lnTo>
                  <a:lnTo>
                    <a:pt x="24" y="103"/>
                  </a:lnTo>
                  <a:lnTo>
                    <a:pt x="21" y="108"/>
                  </a:lnTo>
                  <a:lnTo>
                    <a:pt x="18" y="113"/>
                  </a:lnTo>
                  <a:lnTo>
                    <a:pt x="15" y="119"/>
                  </a:lnTo>
                  <a:lnTo>
                    <a:pt x="14" y="124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6" y="136"/>
                  </a:lnTo>
                  <a:lnTo>
                    <a:pt x="5" y="139"/>
                  </a:lnTo>
                  <a:lnTo>
                    <a:pt x="3" y="143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2" y="147"/>
                  </a:lnTo>
                  <a:lnTo>
                    <a:pt x="5" y="146"/>
                  </a:lnTo>
                  <a:lnTo>
                    <a:pt x="11" y="144"/>
                  </a:lnTo>
                  <a:lnTo>
                    <a:pt x="17" y="139"/>
                  </a:lnTo>
                  <a:lnTo>
                    <a:pt x="20" y="136"/>
                  </a:lnTo>
                  <a:lnTo>
                    <a:pt x="24" y="133"/>
                  </a:lnTo>
                  <a:lnTo>
                    <a:pt x="27" y="128"/>
                  </a:lnTo>
                  <a:lnTo>
                    <a:pt x="32" y="125"/>
                  </a:lnTo>
                  <a:lnTo>
                    <a:pt x="36" y="121"/>
                  </a:lnTo>
                  <a:lnTo>
                    <a:pt x="39" y="116"/>
                  </a:lnTo>
                  <a:lnTo>
                    <a:pt x="44" y="110"/>
                  </a:lnTo>
                  <a:lnTo>
                    <a:pt x="48" y="103"/>
                  </a:lnTo>
                  <a:lnTo>
                    <a:pt x="51" y="96"/>
                  </a:lnTo>
                  <a:lnTo>
                    <a:pt x="54" y="88"/>
                  </a:lnTo>
                  <a:lnTo>
                    <a:pt x="56" y="80"/>
                  </a:lnTo>
                  <a:lnTo>
                    <a:pt x="57" y="71"/>
                  </a:lnTo>
                  <a:lnTo>
                    <a:pt x="59" y="63"/>
                  </a:lnTo>
                  <a:lnTo>
                    <a:pt x="59" y="53"/>
                  </a:lnTo>
                  <a:lnTo>
                    <a:pt x="59" y="46"/>
                  </a:lnTo>
                  <a:lnTo>
                    <a:pt x="59" y="38"/>
                  </a:lnTo>
                  <a:lnTo>
                    <a:pt x="59" y="30"/>
                  </a:lnTo>
                  <a:lnTo>
                    <a:pt x="59" y="22"/>
                  </a:lnTo>
                  <a:lnTo>
                    <a:pt x="57" y="16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6" y="3"/>
                  </a:lnTo>
                  <a:lnTo>
                    <a:pt x="56" y="0"/>
                  </a:lnTo>
                  <a:lnTo>
                    <a:pt x="39" y="16"/>
                  </a:lnTo>
                  <a:lnTo>
                    <a:pt x="39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21" name="Freeform 233"/>
            <p:cNvSpPr>
              <a:spLocks/>
            </p:cNvSpPr>
            <p:nvPr/>
          </p:nvSpPr>
          <p:spPr bwMode="auto">
            <a:xfrm>
              <a:off x="3909" y="2847"/>
              <a:ext cx="81" cy="2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5" y="39"/>
                </a:cxn>
                <a:cxn ang="0">
                  <a:pos x="31" y="36"/>
                </a:cxn>
                <a:cxn ang="0">
                  <a:pos x="46" y="33"/>
                </a:cxn>
                <a:cxn ang="0">
                  <a:pos x="61" y="30"/>
                </a:cxn>
                <a:cxn ang="0">
                  <a:pos x="73" y="25"/>
                </a:cxn>
                <a:cxn ang="0">
                  <a:pos x="87" y="22"/>
                </a:cxn>
                <a:cxn ang="0">
                  <a:pos x="99" y="19"/>
                </a:cxn>
                <a:cxn ang="0">
                  <a:pos x="109" y="16"/>
                </a:cxn>
                <a:cxn ang="0">
                  <a:pos x="118" y="11"/>
                </a:cxn>
                <a:cxn ang="0">
                  <a:pos x="127" y="9"/>
                </a:cxn>
                <a:cxn ang="0">
                  <a:pos x="134" y="6"/>
                </a:cxn>
                <a:cxn ang="0">
                  <a:pos x="140" y="5"/>
                </a:cxn>
                <a:cxn ang="0">
                  <a:pos x="145" y="3"/>
                </a:cxn>
                <a:cxn ang="0">
                  <a:pos x="149" y="2"/>
                </a:cxn>
                <a:cxn ang="0">
                  <a:pos x="151" y="0"/>
                </a:cxn>
                <a:cxn ang="0">
                  <a:pos x="152" y="0"/>
                </a:cxn>
                <a:cxn ang="0">
                  <a:pos x="163" y="28"/>
                </a:cxn>
                <a:cxn ang="0">
                  <a:pos x="161" y="28"/>
                </a:cxn>
                <a:cxn ang="0">
                  <a:pos x="160" y="28"/>
                </a:cxn>
                <a:cxn ang="0">
                  <a:pos x="157" y="30"/>
                </a:cxn>
                <a:cxn ang="0">
                  <a:pos x="154" y="31"/>
                </a:cxn>
                <a:cxn ang="0">
                  <a:pos x="149" y="33"/>
                </a:cxn>
                <a:cxn ang="0">
                  <a:pos x="143" y="34"/>
                </a:cxn>
                <a:cxn ang="0">
                  <a:pos x="137" y="38"/>
                </a:cxn>
                <a:cxn ang="0">
                  <a:pos x="130" y="39"/>
                </a:cxn>
                <a:cxn ang="0">
                  <a:pos x="121" y="42"/>
                </a:cxn>
                <a:cxn ang="0">
                  <a:pos x="111" y="44"/>
                </a:cxn>
                <a:cxn ang="0">
                  <a:pos x="100" y="47"/>
                </a:cxn>
                <a:cxn ang="0">
                  <a:pos x="88" y="49"/>
                </a:cxn>
                <a:cxn ang="0">
                  <a:pos x="75" y="50"/>
                </a:cxn>
                <a:cxn ang="0">
                  <a:pos x="60" y="53"/>
                </a:cxn>
                <a:cxn ang="0">
                  <a:pos x="43" y="53"/>
                </a:cxn>
                <a:cxn ang="0">
                  <a:pos x="27" y="56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63" h="56">
                  <a:moveTo>
                    <a:pt x="0" y="44"/>
                  </a:moveTo>
                  <a:lnTo>
                    <a:pt x="15" y="39"/>
                  </a:lnTo>
                  <a:lnTo>
                    <a:pt x="31" y="36"/>
                  </a:lnTo>
                  <a:lnTo>
                    <a:pt x="46" y="33"/>
                  </a:lnTo>
                  <a:lnTo>
                    <a:pt x="61" y="30"/>
                  </a:lnTo>
                  <a:lnTo>
                    <a:pt x="73" y="25"/>
                  </a:lnTo>
                  <a:lnTo>
                    <a:pt x="87" y="22"/>
                  </a:lnTo>
                  <a:lnTo>
                    <a:pt x="99" y="19"/>
                  </a:lnTo>
                  <a:lnTo>
                    <a:pt x="109" y="16"/>
                  </a:lnTo>
                  <a:lnTo>
                    <a:pt x="118" y="11"/>
                  </a:lnTo>
                  <a:lnTo>
                    <a:pt x="127" y="9"/>
                  </a:lnTo>
                  <a:lnTo>
                    <a:pt x="134" y="6"/>
                  </a:lnTo>
                  <a:lnTo>
                    <a:pt x="140" y="5"/>
                  </a:lnTo>
                  <a:lnTo>
                    <a:pt x="145" y="3"/>
                  </a:lnTo>
                  <a:lnTo>
                    <a:pt x="149" y="2"/>
                  </a:lnTo>
                  <a:lnTo>
                    <a:pt x="151" y="0"/>
                  </a:lnTo>
                  <a:lnTo>
                    <a:pt x="152" y="0"/>
                  </a:lnTo>
                  <a:lnTo>
                    <a:pt x="163" y="28"/>
                  </a:lnTo>
                  <a:lnTo>
                    <a:pt x="161" y="28"/>
                  </a:lnTo>
                  <a:lnTo>
                    <a:pt x="160" y="28"/>
                  </a:lnTo>
                  <a:lnTo>
                    <a:pt x="157" y="30"/>
                  </a:lnTo>
                  <a:lnTo>
                    <a:pt x="154" y="31"/>
                  </a:lnTo>
                  <a:lnTo>
                    <a:pt x="149" y="33"/>
                  </a:lnTo>
                  <a:lnTo>
                    <a:pt x="143" y="34"/>
                  </a:lnTo>
                  <a:lnTo>
                    <a:pt x="137" y="38"/>
                  </a:lnTo>
                  <a:lnTo>
                    <a:pt x="130" y="39"/>
                  </a:lnTo>
                  <a:lnTo>
                    <a:pt x="121" y="42"/>
                  </a:lnTo>
                  <a:lnTo>
                    <a:pt x="111" y="44"/>
                  </a:lnTo>
                  <a:lnTo>
                    <a:pt x="100" y="47"/>
                  </a:lnTo>
                  <a:lnTo>
                    <a:pt x="88" y="49"/>
                  </a:lnTo>
                  <a:lnTo>
                    <a:pt x="75" y="50"/>
                  </a:lnTo>
                  <a:lnTo>
                    <a:pt x="60" y="53"/>
                  </a:lnTo>
                  <a:lnTo>
                    <a:pt x="43" y="53"/>
                  </a:lnTo>
                  <a:lnTo>
                    <a:pt x="27" y="5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22" name="Freeform 234"/>
            <p:cNvSpPr>
              <a:spLocks/>
            </p:cNvSpPr>
            <p:nvPr/>
          </p:nvSpPr>
          <p:spPr bwMode="auto">
            <a:xfrm>
              <a:off x="3901" y="2741"/>
              <a:ext cx="24" cy="2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4"/>
                </a:cxn>
                <a:cxn ang="0">
                  <a:pos x="13" y="3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0" y="1"/>
                </a:cxn>
                <a:cxn ang="0">
                  <a:pos x="34" y="3"/>
                </a:cxn>
                <a:cxn ang="0">
                  <a:pos x="37" y="6"/>
                </a:cxn>
                <a:cxn ang="0">
                  <a:pos x="42" y="10"/>
                </a:cxn>
                <a:cxn ang="0">
                  <a:pos x="45" y="14"/>
                </a:cxn>
                <a:cxn ang="0">
                  <a:pos x="48" y="18"/>
                </a:cxn>
                <a:cxn ang="0">
                  <a:pos x="48" y="21"/>
                </a:cxn>
                <a:cxn ang="0">
                  <a:pos x="48" y="26"/>
                </a:cxn>
                <a:cxn ang="0">
                  <a:pos x="48" y="31"/>
                </a:cxn>
                <a:cxn ang="0">
                  <a:pos x="46" y="35"/>
                </a:cxn>
                <a:cxn ang="0">
                  <a:pos x="45" y="39"/>
                </a:cxn>
                <a:cxn ang="0">
                  <a:pos x="42" y="42"/>
                </a:cxn>
                <a:cxn ang="0">
                  <a:pos x="39" y="45"/>
                </a:cxn>
                <a:cxn ang="0">
                  <a:pos x="36" y="48"/>
                </a:cxn>
                <a:cxn ang="0">
                  <a:pos x="33" y="50"/>
                </a:cxn>
                <a:cxn ang="0">
                  <a:pos x="28" y="51"/>
                </a:cxn>
                <a:cxn ang="0">
                  <a:pos x="25" y="51"/>
                </a:cxn>
                <a:cxn ang="0">
                  <a:pos x="21" y="51"/>
                </a:cxn>
                <a:cxn ang="0">
                  <a:pos x="18" y="51"/>
                </a:cxn>
                <a:cxn ang="0">
                  <a:pos x="15" y="50"/>
                </a:cxn>
                <a:cxn ang="0">
                  <a:pos x="9" y="45"/>
                </a:cxn>
                <a:cxn ang="0">
                  <a:pos x="7" y="42"/>
                </a:cxn>
                <a:cxn ang="0">
                  <a:pos x="7" y="40"/>
                </a:cxn>
                <a:cxn ang="0">
                  <a:pos x="10" y="39"/>
                </a:cxn>
                <a:cxn ang="0">
                  <a:pos x="13" y="35"/>
                </a:cxn>
                <a:cxn ang="0">
                  <a:pos x="18" y="34"/>
                </a:cxn>
                <a:cxn ang="0">
                  <a:pos x="21" y="31"/>
                </a:cxn>
                <a:cxn ang="0">
                  <a:pos x="24" y="26"/>
                </a:cxn>
                <a:cxn ang="0">
                  <a:pos x="24" y="21"/>
                </a:cxn>
                <a:cxn ang="0">
                  <a:pos x="22" y="18"/>
                </a:cxn>
                <a:cxn ang="0">
                  <a:pos x="18" y="15"/>
                </a:cxn>
                <a:cxn ang="0">
                  <a:pos x="13" y="14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48" h="51">
                  <a:moveTo>
                    <a:pt x="0" y="10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7" y="6"/>
                  </a:lnTo>
                  <a:lnTo>
                    <a:pt x="42" y="10"/>
                  </a:lnTo>
                  <a:lnTo>
                    <a:pt x="45" y="14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48" y="26"/>
                  </a:lnTo>
                  <a:lnTo>
                    <a:pt x="48" y="31"/>
                  </a:lnTo>
                  <a:lnTo>
                    <a:pt x="46" y="35"/>
                  </a:lnTo>
                  <a:lnTo>
                    <a:pt x="45" y="39"/>
                  </a:lnTo>
                  <a:lnTo>
                    <a:pt x="42" y="42"/>
                  </a:lnTo>
                  <a:lnTo>
                    <a:pt x="39" y="45"/>
                  </a:lnTo>
                  <a:lnTo>
                    <a:pt x="36" y="48"/>
                  </a:lnTo>
                  <a:lnTo>
                    <a:pt x="33" y="50"/>
                  </a:lnTo>
                  <a:lnTo>
                    <a:pt x="28" y="51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18" y="51"/>
                  </a:lnTo>
                  <a:lnTo>
                    <a:pt x="15" y="50"/>
                  </a:lnTo>
                  <a:lnTo>
                    <a:pt x="9" y="45"/>
                  </a:lnTo>
                  <a:lnTo>
                    <a:pt x="7" y="42"/>
                  </a:lnTo>
                  <a:lnTo>
                    <a:pt x="7" y="40"/>
                  </a:lnTo>
                  <a:lnTo>
                    <a:pt x="10" y="39"/>
                  </a:lnTo>
                  <a:lnTo>
                    <a:pt x="13" y="35"/>
                  </a:lnTo>
                  <a:lnTo>
                    <a:pt x="18" y="34"/>
                  </a:lnTo>
                  <a:lnTo>
                    <a:pt x="21" y="31"/>
                  </a:lnTo>
                  <a:lnTo>
                    <a:pt x="24" y="26"/>
                  </a:lnTo>
                  <a:lnTo>
                    <a:pt x="24" y="21"/>
                  </a:lnTo>
                  <a:lnTo>
                    <a:pt x="22" y="18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23" name="Freeform 235"/>
            <p:cNvSpPr>
              <a:spLocks/>
            </p:cNvSpPr>
            <p:nvPr/>
          </p:nvSpPr>
          <p:spPr bwMode="auto">
            <a:xfrm>
              <a:off x="3731" y="2583"/>
              <a:ext cx="59" cy="28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1" y="6"/>
                </a:cxn>
                <a:cxn ang="0">
                  <a:pos x="17" y="19"/>
                </a:cxn>
                <a:cxn ang="0">
                  <a:pos x="9" y="39"/>
                </a:cxn>
                <a:cxn ang="0">
                  <a:pos x="3" y="70"/>
                </a:cxn>
                <a:cxn ang="0">
                  <a:pos x="0" y="111"/>
                </a:cxn>
                <a:cxn ang="0">
                  <a:pos x="2" y="162"/>
                </a:cxn>
                <a:cxn ang="0">
                  <a:pos x="9" y="228"/>
                </a:cxn>
                <a:cxn ang="0">
                  <a:pos x="23" y="305"/>
                </a:cxn>
                <a:cxn ang="0">
                  <a:pos x="38" y="373"/>
                </a:cxn>
                <a:cxn ang="0">
                  <a:pos x="56" y="431"/>
                </a:cxn>
                <a:cxn ang="0">
                  <a:pos x="72" y="480"/>
                </a:cxn>
                <a:cxn ang="0">
                  <a:pos x="89" y="517"/>
                </a:cxn>
                <a:cxn ang="0">
                  <a:pos x="102" y="545"/>
                </a:cxn>
                <a:cxn ang="0">
                  <a:pos x="111" y="564"/>
                </a:cxn>
                <a:cxn ang="0">
                  <a:pos x="117" y="573"/>
                </a:cxn>
                <a:cxn ang="0">
                  <a:pos x="117" y="572"/>
                </a:cxn>
                <a:cxn ang="0">
                  <a:pos x="111" y="555"/>
                </a:cxn>
                <a:cxn ang="0">
                  <a:pos x="102" y="522"/>
                </a:cxn>
                <a:cxn ang="0">
                  <a:pos x="89" y="478"/>
                </a:cxn>
                <a:cxn ang="0">
                  <a:pos x="75" y="428"/>
                </a:cxn>
                <a:cxn ang="0">
                  <a:pos x="60" y="373"/>
                </a:cxn>
                <a:cxn ang="0">
                  <a:pos x="48" y="316"/>
                </a:cxn>
                <a:cxn ang="0">
                  <a:pos x="38" y="264"/>
                </a:cxn>
                <a:cxn ang="0">
                  <a:pos x="32" y="216"/>
                </a:cxn>
                <a:cxn ang="0">
                  <a:pos x="29" y="170"/>
                </a:cxn>
                <a:cxn ang="0">
                  <a:pos x="26" y="128"/>
                </a:cxn>
                <a:cxn ang="0">
                  <a:pos x="26" y="89"/>
                </a:cxn>
                <a:cxn ang="0">
                  <a:pos x="24" y="56"/>
                </a:cxn>
                <a:cxn ang="0">
                  <a:pos x="24" y="30"/>
                </a:cxn>
                <a:cxn ang="0">
                  <a:pos x="26" y="11"/>
                </a:cxn>
                <a:cxn ang="0">
                  <a:pos x="26" y="0"/>
                </a:cxn>
                <a:cxn ang="0">
                  <a:pos x="27" y="0"/>
                </a:cxn>
              </a:cxnLst>
              <a:rect l="0" t="0" r="r" b="b"/>
              <a:pathLst>
                <a:path w="119" h="575">
                  <a:moveTo>
                    <a:pt x="27" y="0"/>
                  </a:moveTo>
                  <a:lnTo>
                    <a:pt x="26" y="0"/>
                  </a:lnTo>
                  <a:lnTo>
                    <a:pt x="24" y="3"/>
                  </a:lnTo>
                  <a:lnTo>
                    <a:pt x="21" y="6"/>
                  </a:lnTo>
                  <a:lnTo>
                    <a:pt x="20" y="11"/>
                  </a:lnTo>
                  <a:lnTo>
                    <a:pt x="17" y="19"/>
                  </a:lnTo>
                  <a:lnTo>
                    <a:pt x="12" y="28"/>
                  </a:lnTo>
                  <a:lnTo>
                    <a:pt x="9" y="39"/>
                  </a:lnTo>
                  <a:lnTo>
                    <a:pt x="8" y="53"/>
                  </a:lnTo>
                  <a:lnTo>
                    <a:pt x="3" y="70"/>
                  </a:lnTo>
                  <a:lnTo>
                    <a:pt x="2" y="89"/>
                  </a:lnTo>
                  <a:lnTo>
                    <a:pt x="0" y="111"/>
                  </a:lnTo>
                  <a:lnTo>
                    <a:pt x="2" y="136"/>
                  </a:lnTo>
                  <a:lnTo>
                    <a:pt x="2" y="162"/>
                  </a:lnTo>
                  <a:lnTo>
                    <a:pt x="5" y="194"/>
                  </a:lnTo>
                  <a:lnTo>
                    <a:pt x="9" y="228"/>
                  </a:lnTo>
                  <a:lnTo>
                    <a:pt x="15" y="267"/>
                  </a:lnTo>
                  <a:lnTo>
                    <a:pt x="23" y="305"/>
                  </a:lnTo>
                  <a:lnTo>
                    <a:pt x="30" y="341"/>
                  </a:lnTo>
                  <a:lnTo>
                    <a:pt x="38" y="373"/>
                  </a:lnTo>
                  <a:lnTo>
                    <a:pt x="47" y="405"/>
                  </a:lnTo>
                  <a:lnTo>
                    <a:pt x="56" y="431"/>
                  </a:lnTo>
                  <a:lnTo>
                    <a:pt x="65" y="458"/>
                  </a:lnTo>
                  <a:lnTo>
                    <a:pt x="72" y="480"/>
                  </a:lnTo>
                  <a:lnTo>
                    <a:pt x="81" y="500"/>
                  </a:lnTo>
                  <a:lnTo>
                    <a:pt x="89" y="517"/>
                  </a:lnTo>
                  <a:lnTo>
                    <a:pt x="96" y="533"/>
                  </a:lnTo>
                  <a:lnTo>
                    <a:pt x="102" y="545"/>
                  </a:lnTo>
                  <a:lnTo>
                    <a:pt x="108" y="556"/>
                  </a:lnTo>
                  <a:lnTo>
                    <a:pt x="111" y="564"/>
                  </a:lnTo>
                  <a:lnTo>
                    <a:pt x="116" y="570"/>
                  </a:lnTo>
                  <a:lnTo>
                    <a:pt x="117" y="573"/>
                  </a:lnTo>
                  <a:lnTo>
                    <a:pt x="119" y="575"/>
                  </a:lnTo>
                  <a:lnTo>
                    <a:pt x="117" y="572"/>
                  </a:lnTo>
                  <a:lnTo>
                    <a:pt x="116" y="566"/>
                  </a:lnTo>
                  <a:lnTo>
                    <a:pt x="111" y="555"/>
                  </a:lnTo>
                  <a:lnTo>
                    <a:pt x="107" y="539"/>
                  </a:lnTo>
                  <a:lnTo>
                    <a:pt x="102" y="522"/>
                  </a:lnTo>
                  <a:lnTo>
                    <a:pt x="96" y="502"/>
                  </a:lnTo>
                  <a:lnTo>
                    <a:pt x="89" y="478"/>
                  </a:lnTo>
                  <a:lnTo>
                    <a:pt x="83" y="455"/>
                  </a:lnTo>
                  <a:lnTo>
                    <a:pt x="75" y="428"/>
                  </a:lnTo>
                  <a:lnTo>
                    <a:pt x="68" y="400"/>
                  </a:lnTo>
                  <a:lnTo>
                    <a:pt x="60" y="373"/>
                  </a:lnTo>
                  <a:lnTo>
                    <a:pt x="54" y="345"/>
                  </a:lnTo>
                  <a:lnTo>
                    <a:pt x="48" y="316"/>
                  </a:lnTo>
                  <a:lnTo>
                    <a:pt x="42" y="289"/>
                  </a:lnTo>
                  <a:lnTo>
                    <a:pt x="38" y="264"/>
                  </a:lnTo>
                  <a:lnTo>
                    <a:pt x="36" y="239"/>
                  </a:lnTo>
                  <a:lnTo>
                    <a:pt x="32" y="216"/>
                  </a:lnTo>
                  <a:lnTo>
                    <a:pt x="30" y="192"/>
                  </a:lnTo>
                  <a:lnTo>
                    <a:pt x="29" y="170"/>
                  </a:lnTo>
                  <a:lnTo>
                    <a:pt x="27" y="148"/>
                  </a:lnTo>
                  <a:lnTo>
                    <a:pt x="26" y="128"/>
                  </a:lnTo>
                  <a:lnTo>
                    <a:pt x="26" y="108"/>
                  </a:lnTo>
                  <a:lnTo>
                    <a:pt x="26" y="89"/>
                  </a:lnTo>
                  <a:lnTo>
                    <a:pt x="26" y="72"/>
                  </a:lnTo>
                  <a:lnTo>
                    <a:pt x="24" y="56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26" y="20"/>
                  </a:lnTo>
                  <a:lnTo>
                    <a:pt x="26" y="11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24" name="Freeform 236"/>
            <p:cNvSpPr>
              <a:spLocks/>
            </p:cNvSpPr>
            <p:nvPr/>
          </p:nvSpPr>
          <p:spPr bwMode="auto">
            <a:xfrm>
              <a:off x="3811" y="2783"/>
              <a:ext cx="220" cy="32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2" y="59"/>
                </a:cxn>
                <a:cxn ang="0">
                  <a:pos x="30" y="55"/>
                </a:cxn>
                <a:cxn ang="0">
                  <a:pos x="55" y="50"/>
                </a:cxn>
                <a:cxn ang="0">
                  <a:pos x="85" y="42"/>
                </a:cxn>
                <a:cxn ang="0">
                  <a:pos x="120" y="36"/>
                </a:cxn>
                <a:cxn ang="0">
                  <a:pos x="156" y="31"/>
                </a:cxn>
                <a:cxn ang="0">
                  <a:pos x="192" y="28"/>
                </a:cxn>
                <a:cxn ang="0">
                  <a:pos x="226" y="26"/>
                </a:cxn>
                <a:cxn ang="0">
                  <a:pos x="264" y="28"/>
                </a:cxn>
                <a:cxn ang="0">
                  <a:pos x="303" y="30"/>
                </a:cxn>
                <a:cxn ang="0">
                  <a:pos x="340" y="33"/>
                </a:cxn>
                <a:cxn ang="0">
                  <a:pos x="374" y="36"/>
                </a:cxn>
                <a:cxn ang="0">
                  <a:pos x="403" y="39"/>
                </a:cxn>
                <a:cxn ang="0">
                  <a:pos x="424" y="42"/>
                </a:cxn>
                <a:cxn ang="0">
                  <a:pos x="437" y="44"/>
                </a:cxn>
                <a:cxn ang="0">
                  <a:pos x="437" y="44"/>
                </a:cxn>
                <a:cxn ang="0">
                  <a:pos x="430" y="41"/>
                </a:cxn>
                <a:cxn ang="0">
                  <a:pos x="415" y="36"/>
                </a:cxn>
                <a:cxn ang="0">
                  <a:pos x="394" y="30"/>
                </a:cxn>
                <a:cxn ang="0">
                  <a:pos x="367" y="22"/>
                </a:cxn>
                <a:cxn ang="0">
                  <a:pos x="335" y="16"/>
                </a:cxn>
                <a:cxn ang="0">
                  <a:pos x="298" y="9"/>
                </a:cxn>
                <a:cxn ang="0">
                  <a:pos x="258" y="5"/>
                </a:cxn>
                <a:cxn ang="0">
                  <a:pos x="214" y="0"/>
                </a:cxn>
                <a:cxn ang="0">
                  <a:pos x="177" y="0"/>
                </a:cxn>
                <a:cxn ang="0">
                  <a:pos x="147" y="1"/>
                </a:cxn>
                <a:cxn ang="0">
                  <a:pos x="121" y="5"/>
                </a:cxn>
                <a:cxn ang="0">
                  <a:pos x="99" y="8"/>
                </a:cxn>
                <a:cxn ang="0">
                  <a:pos x="82" y="11"/>
                </a:cxn>
                <a:cxn ang="0">
                  <a:pos x="66" y="16"/>
                </a:cxn>
                <a:cxn ang="0">
                  <a:pos x="54" y="22"/>
                </a:cxn>
                <a:cxn ang="0">
                  <a:pos x="43" y="26"/>
                </a:cxn>
                <a:cxn ang="0">
                  <a:pos x="31" y="31"/>
                </a:cxn>
                <a:cxn ang="0">
                  <a:pos x="22" y="39"/>
                </a:cxn>
                <a:cxn ang="0">
                  <a:pos x="15" y="45"/>
                </a:cxn>
                <a:cxn ang="0">
                  <a:pos x="7" y="55"/>
                </a:cxn>
                <a:cxn ang="0">
                  <a:pos x="0" y="62"/>
                </a:cxn>
                <a:cxn ang="0">
                  <a:pos x="0" y="64"/>
                </a:cxn>
              </a:cxnLst>
              <a:rect l="0" t="0" r="r" b="b"/>
              <a:pathLst>
                <a:path w="439" h="64">
                  <a:moveTo>
                    <a:pt x="0" y="64"/>
                  </a:moveTo>
                  <a:lnTo>
                    <a:pt x="1" y="62"/>
                  </a:lnTo>
                  <a:lnTo>
                    <a:pt x="4" y="61"/>
                  </a:lnTo>
                  <a:lnTo>
                    <a:pt x="12" y="59"/>
                  </a:lnTo>
                  <a:lnTo>
                    <a:pt x="19" y="58"/>
                  </a:lnTo>
                  <a:lnTo>
                    <a:pt x="30" y="55"/>
                  </a:lnTo>
                  <a:lnTo>
                    <a:pt x="42" y="52"/>
                  </a:lnTo>
                  <a:lnTo>
                    <a:pt x="55" y="50"/>
                  </a:lnTo>
                  <a:lnTo>
                    <a:pt x="70" y="47"/>
                  </a:lnTo>
                  <a:lnTo>
                    <a:pt x="85" y="42"/>
                  </a:lnTo>
                  <a:lnTo>
                    <a:pt x="103" y="41"/>
                  </a:lnTo>
                  <a:lnTo>
                    <a:pt x="120" y="36"/>
                  </a:lnTo>
                  <a:lnTo>
                    <a:pt x="139" y="34"/>
                  </a:lnTo>
                  <a:lnTo>
                    <a:pt x="156" y="31"/>
                  </a:lnTo>
                  <a:lnTo>
                    <a:pt x="174" y="30"/>
                  </a:lnTo>
                  <a:lnTo>
                    <a:pt x="192" y="28"/>
                  </a:lnTo>
                  <a:lnTo>
                    <a:pt x="210" y="28"/>
                  </a:lnTo>
                  <a:lnTo>
                    <a:pt x="226" y="26"/>
                  </a:lnTo>
                  <a:lnTo>
                    <a:pt x="246" y="26"/>
                  </a:lnTo>
                  <a:lnTo>
                    <a:pt x="264" y="28"/>
                  </a:lnTo>
                  <a:lnTo>
                    <a:pt x="283" y="30"/>
                  </a:lnTo>
                  <a:lnTo>
                    <a:pt x="303" y="30"/>
                  </a:lnTo>
                  <a:lnTo>
                    <a:pt x="320" y="31"/>
                  </a:lnTo>
                  <a:lnTo>
                    <a:pt x="340" y="33"/>
                  </a:lnTo>
                  <a:lnTo>
                    <a:pt x="358" y="36"/>
                  </a:lnTo>
                  <a:lnTo>
                    <a:pt x="374" y="36"/>
                  </a:lnTo>
                  <a:lnTo>
                    <a:pt x="389" y="37"/>
                  </a:lnTo>
                  <a:lnTo>
                    <a:pt x="403" y="39"/>
                  </a:lnTo>
                  <a:lnTo>
                    <a:pt x="415" y="41"/>
                  </a:lnTo>
                  <a:lnTo>
                    <a:pt x="424" y="42"/>
                  </a:lnTo>
                  <a:lnTo>
                    <a:pt x="433" y="44"/>
                  </a:lnTo>
                  <a:lnTo>
                    <a:pt x="437" y="44"/>
                  </a:lnTo>
                  <a:lnTo>
                    <a:pt x="439" y="45"/>
                  </a:lnTo>
                  <a:lnTo>
                    <a:pt x="437" y="44"/>
                  </a:lnTo>
                  <a:lnTo>
                    <a:pt x="434" y="42"/>
                  </a:lnTo>
                  <a:lnTo>
                    <a:pt x="430" y="41"/>
                  </a:lnTo>
                  <a:lnTo>
                    <a:pt x="424" y="39"/>
                  </a:lnTo>
                  <a:lnTo>
                    <a:pt x="415" y="36"/>
                  </a:lnTo>
                  <a:lnTo>
                    <a:pt x="404" y="33"/>
                  </a:lnTo>
                  <a:lnTo>
                    <a:pt x="394" y="30"/>
                  </a:lnTo>
                  <a:lnTo>
                    <a:pt x="382" y="26"/>
                  </a:lnTo>
                  <a:lnTo>
                    <a:pt x="367" y="22"/>
                  </a:lnTo>
                  <a:lnTo>
                    <a:pt x="352" y="19"/>
                  </a:lnTo>
                  <a:lnTo>
                    <a:pt x="335" y="16"/>
                  </a:lnTo>
                  <a:lnTo>
                    <a:pt x="317" y="12"/>
                  </a:lnTo>
                  <a:lnTo>
                    <a:pt x="298" y="9"/>
                  </a:lnTo>
                  <a:lnTo>
                    <a:pt x="279" y="6"/>
                  </a:lnTo>
                  <a:lnTo>
                    <a:pt x="258" y="5"/>
                  </a:lnTo>
                  <a:lnTo>
                    <a:pt x="237" y="3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0"/>
                  </a:lnTo>
                  <a:lnTo>
                    <a:pt x="162" y="1"/>
                  </a:lnTo>
                  <a:lnTo>
                    <a:pt x="147" y="1"/>
                  </a:lnTo>
                  <a:lnTo>
                    <a:pt x="133" y="3"/>
                  </a:lnTo>
                  <a:lnTo>
                    <a:pt x="121" y="5"/>
                  </a:lnTo>
                  <a:lnTo>
                    <a:pt x="109" y="6"/>
                  </a:lnTo>
                  <a:lnTo>
                    <a:pt x="99" y="8"/>
                  </a:lnTo>
                  <a:lnTo>
                    <a:pt x="90" y="9"/>
                  </a:lnTo>
                  <a:lnTo>
                    <a:pt x="82" y="11"/>
                  </a:lnTo>
                  <a:lnTo>
                    <a:pt x="73" y="14"/>
                  </a:lnTo>
                  <a:lnTo>
                    <a:pt x="66" y="16"/>
                  </a:lnTo>
                  <a:lnTo>
                    <a:pt x="60" y="19"/>
                  </a:lnTo>
                  <a:lnTo>
                    <a:pt x="54" y="22"/>
                  </a:lnTo>
                  <a:lnTo>
                    <a:pt x="49" y="25"/>
                  </a:lnTo>
                  <a:lnTo>
                    <a:pt x="43" y="26"/>
                  </a:lnTo>
                  <a:lnTo>
                    <a:pt x="37" y="30"/>
                  </a:lnTo>
                  <a:lnTo>
                    <a:pt x="31" y="31"/>
                  </a:lnTo>
                  <a:lnTo>
                    <a:pt x="28" y="36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5" y="45"/>
                  </a:lnTo>
                  <a:lnTo>
                    <a:pt x="13" y="48"/>
                  </a:lnTo>
                  <a:lnTo>
                    <a:pt x="7" y="55"/>
                  </a:lnTo>
                  <a:lnTo>
                    <a:pt x="3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25" name="Freeform 237"/>
            <p:cNvSpPr>
              <a:spLocks/>
            </p:cNvSpPr>
            <p:nvPr/>
          </p:nvSpPr>
          <p:spPr bwMode="auto">
            <a:xfrm>
              <a:off x="3736" y="2583"/>
              <a:ext cx="75" cy="9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9" y="5"/>
                </a:cxn>
                <a:cxn ang="0">
                  <a:pos x="22" y="9"/>
                </a:cxn>
                <a:cxn ang="0">
                  <a:pos x="40" y="16"/>
                </a:cxn>
                <a:cxn ang="0">
                  <a:pos x="60" y="25"/>
                </a:cxn>
                <a:cxn ang="0">
                  <a:pos x="78" y="36"/>
                </a:cxn>
                <a:cxn ang="0">
                  <a:pos x="94" y="51"/>
                </a:cxn>
                <a:cxn ang="0">
                  <a:pos x="109" y="72"/>
                </a:cxn>
                <a:cxn ang="0">
                  <a:pos x="115" y="94"/>
                </a:cxn>
                <a:cxn ang="0">
                  <a:pos x="121" y="114"/>
                </a:cxn>
                <a:cxn ang="0">
                  <a:pos x="127" y="134"/>
                </a:cxn>
                <a:cxn ang="0">
                  <a:pos x="130" y="155"/>
                </a:cxn>
                <a:cxn ang="0">
                  <a:pos x="133" y="170"/>
                </a:cxn>
                <a:cxn ang="0">
                  <a:pos x="135" y="183"/>
                </a:cxn>
                <a:cxn ang="0">
                  <a:pos x="138" y="192"/>
                </a:cxn>
                <a:cxn ang="0">
                  <a:pos x="138" y="197"/>
                </a:cxn>
                <a:cxn ang="0">
                  <a:pos x="139" y="197"/>
                </a:cxn>
                <a:cxn ang="0">
                  <a:pos x="141" y="191"/>
                </a:cxn>
                <a:cxn ang="0">
                  <a:pos x="144" y="176"/>
                </a:cxn>
                <a:cxn ang="0">
                  <a:pos x="147" y="159"/>
                </a:cxn>
                <a:cxn ang="0">
                  <a:pos x="150" y="137"/>
                </a:cxn>
                <a:cxn ang="0">
                  <a:pos x="150" y="114"/>
                </a:cxn>
                <a:cxn ang="0">
                  <a:pos x="145" y="89"/>
                </a:cxn>
                <a:cxn ang="0">
                  <a:pos x="135" y="64"/>
                </a:cxn>
                <a:cxn ang="0">
                  <a:pos x="120" y="39"/>
                </a:cxn>
                <a:cxn ang="0">
                  <a:pos x="100" y="20"/>
                </a:cxn>
                <a:cxn ang="0">
                  <a:pos x="79" y="9"/>
                </a:cxn>
                <a:cxn ang="0">
                  <a:pos x="58" y="3"/>
                </a:cxn>
                <a:cxn ang="0">
                  <a:pos x="37" y="0"/>
                </a:cxn>
                <a:cxn ang="0">
                  <a:pos x="21" y="0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150" h="198">
                  <a:moveTo>
                    <a:pt x="0" y="3"/>
                  </a:moveTo>
                  <a:lnTo>
                    <a:pt x="1" y="3"/>
                  </a:lnTo>
                  <a:lnTo>
                    <a:pt x="4" y="5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2" y="9"/>
                  </a:lnTo>
                  <a:lnTo>
                    <a:pt x="31" y="12"/>
                  </a:lnTo>
                  <a:lnTo>
                    <a:pt x="40" y="16"/>
                  </a:lnTo>
                  <a:lnTo>
                    <a:pt x="49" y="20"/>
                  </a:lnTo>
                  <a:lnTo>
                    <a:pt x="60" y="25"/>
                  </a:lnTo>
                  <a:lnTo>
                    <a:pt x="69" y="30"/>
                  </a:lnTo>
                  <a:lnTo>
                    <a:pt x="78" y="36"/>
                  </a:lnTo>
                  <a:lnTo>
                    <a:pt x="87" y="45"/>
                  </a:lnTo>
                  <a:lnTo>
                    <a:pt x="94" y="51"/>
                  </a:lnTo>
                  <a:lnTo>
                    <a:pt x="103" y="61"/>
                  </a:lnTo>
                  <a:lnTo>
                    <a:pt x="109" y="72"/>
                  </a:lnTo>
                  <a:lnTo>
                    <a:pt x="114" y="83"/>
                  </a:lnTo>
                  <a:lnTo>
                    <a:pt x="115" y="94"/>
                  </a:lnTo>
                  <a:lnTo>
                    <a:pt x="120" y="105"/>
                  </a:lnTo>
                  <a:lnTo>
                    <a:pt x="121" y="114"/>
                  </a:lnTo>
                  <a:lnTo>
                    <a:pt x="124" y="125"/>
                  </a:lnTo>
                  <a:lnTo>
                    <a:pt x="127" y="134"/>
                  </a:lnTo>
                  <a:lnTo>
                    <a:pt x="129" y="145"/>
                  </a:lnTo>
                  <a:lnTo>
                    <a:pt x="130" y="155"/>
                  </a:lnTo>
                  <a:lnTo>
                    <a:pt x="133" y="162"/>
                  </a:lnTo>
                  <a:lnTo>
                    <a:pt x="133" y="170"/>
                  </a:lnTo>
                  <a:lnTo>
                    <a:pt x="135" y="176"/>
                  </a:lnTo>
                  <a:lnTo>
                    <a:pt x="135" y="183"/>
                  </a:lnTo>
                  <a:lnTo>
                    <a:pt x="136" y="189"/>
                  </a:lnTo>
                  <a:lnTo>
                    <a:pt x="138" y="192"/>
                  </a:lnTo>
                  <a:lnTo>
                    <a:pt x="138" y="195"/>
                  </a:lnTo>
                  <a:lnTo>
                    <a:pt x="138" y="197"/>
                  </a:lnTo>
                  <a:lnTo>
                    <a:pt x="139" y="198"/>
                  </a:lnTo>
                  <a:lnTo>
                    <a:pt x="139" y="197"/>
                  </a:lnTo>
                  <a:lnTo>
                    <a:pt x="139" y="195"/>
                  </a:lnTo>
                  <a:lnTo>
                    <a:pt x="141" y="191"/>
                  </a:lnTo>
                  <a:lnTo>
                    <a:pt x="142" y="184"/>
                  </a:lnTo>
                  <a:lnTo>
                    <a:pt x="144" y="176"/>
                  </a:lnTo>
                  <a:lnTo>
                    <a:pt x="145" y="169"/>
                  </a:lnTo>
                  <a:lnTo>
                    <a:pt x="147" y="159"/>
                  </a:lnTo>
                  <a:lnTo>
                    <a:pt x="150" y="150"/>
                  </a:lnTo>
                  <a:lnTo>
                    <a:pt x="150" y="137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48" y="101"/>
                  </a:lnTo>
                  <a:lnTo>
                    <a:pt x="145" y="89"/>
                  </a:lnTo>
                  <a:lnTo>
                    <a:pt x="141" y="76"/>
                  </a:lnTo>
                  <a:lnTo>
                    <a:pt x="135" y="64"/>
                  </a:lnTo>
                  <a:lnTo>
                    <a:pt x="129" y="51"/>
                  </a:lnTo>
                  <a:lnTo>
                    <a:pt x="120" y="39"/>
                  </a:lnTo>
                  <a:lnTo>
                    <a:pt x="109" y="30"/>
                  </a:lnTo>
                  <a:lnTo>
                    <a:pt x="100" y="20"/>
                  </a:lnTo>
                  <a:lnTo>
                    <a:pt x="90" y="14"/>
                  </a:lnTo>
                  <a:lnTo>
                    <a:pt x="79" y="9"/>
                  </a:lnTo>
                  <a:lnTo>
                    <a:pt x="69" y="6"/>
                  </a:lnTo>
                  <a:lnTo>
                    <a:pt x="58" y="3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26" name="Freeform 238"/>
            <p:cNvSpPr>
              <a:spLocks/>
            </p:cNvSpPr>
            <p:nvPr/>
          </p:nvSpPr>
          <p:spPr bwMode="auto">
            <a:xfrm>
              <a:off x="3737" y="2520"/>
              <a:ext cx="115" cy="72"/>
            </a:xfrm>
            <a:custGeom>
              <a:avLst/>
              <a:gdLst/>
              <a:ahLst/>
              <a:cxnLst>
                <a:cxn ang="0">
                  <a:pos x="18" y="144"/>
                </a:cxn>
                <a:cxn ang="0">
                  <a:pos x="20" y="141"/>
                </a:cxn>
                <a:cxn ang="0">
                  <a:pos x="26" y="136"/>
                </a:cxn>
                <a:cxn ang="0">
                  <a:pos x="30" y="132"/>
                </a:cxn>
                <a:cxn ang="0">
                  <a:pos x="35" y="128"/>
                </a:cxn>
                <a:cxn ang="0">
                  <a:pos x="39" y="124"/>
                </a:cxn>
                <a:cxn ang="0">
                  <a:pos x="47" y="119"/>
                </a:cxn>
                <a:cxn ang="0">
                  <a:pos x="53" y="113"/>
                </a:cxn>
                <a:cxn ang="0">
                  <a:pos x="60" y="108"/>
                </a:cxn>
                <a:cxn ang="0">
                  <a:pos x="69" y="102"/>
                </a:cxn>
                <a:cxn ang="0">
                  <a:pos x="78" y="96"/>
                </a:cxn>
                <a:cxn ang="0">
                  <a:pos x="87" y="89"/>
                </a:cxn>
                <a:cxn ang="0">
                  <a:pos x="96" y="82"/>
                </a:cxn>
                <a:cxn ang="0">
                  <a:pos x="107" y="75"/>
                </a:cxn>
                <a:cxn ang="0">
                  <a:pos x="117" y="69"/>
                </a:cxn>
                <a:cxn ang="0">
                  <a:pos x="126" y="61"/>
                </a:cxn>
                <a:cxn ang="0">
                  <a:pos x="137" y="55"/>
                </a:cxn>
                <a:cxn ang="0">
                  <a:pos x="147" y="47"/>
                </a:cxn>
                <a:cxn ang="0">
                  <a:pos x="158" y="42"/>
                </a:cxn>
                <a:cxn ang="0">
                  <a:pos x="167" y="36"/>
                </a:cxn>
                <a:cxn ang="0">
                  <a:pos x="177" y="30"/>
                </a:cxn>
                <a:cxn ang="0">
                  <a:pos x="185" y="25"/>
                </a:cxn>
                <a:cxn ang="0">
                  <a:pos x="194" y="21"/>
                </a:cxn>
                <a:cxn ang="0">
                  <a:pos x="201" y="16"/>
                </a:cxn>
                <a:cxn ang="0">
                  <a:pos x="209" y="11"/>
                </a:cxn>
                <a:cxn ang="0">
                  <a:pos x="213" y="8"/>
                </a:cxn>
                <a:cxn ang="0">
                  <a:pos x="219" y="7"/>
                </a:cxn>
                <a:cxn ang="0">
                  <a:pos x="222" y="3"/>
                </a:cxn>
                <a:cxn ang="0">
                  <a:pos x="227" y="2"/>
                </a:cxn>
                <a:cxn ang="0">
                  <a:pos x="228" y="2"/>
                </a:cxn>
                <a:cxn ang="0">
                  <a:pos x="230" y="2"/>
                </a:cxn>
                <a:cxn ang="0">
                  <a:pos x="228" y="0"/>
                </a:cxn>
                <a:cxn ang="0">
                  <a:pos x="227" y="0"/>
                </a:cxn>
                <a:cxn ang="0">
                  <a:pos x="225" y="0"/>
                </a:cxn>
                <a:cxn ang="0">
                  <a:pos x="222" y="0"/>
                </a:cxn>
                <a:cxn ang="0">
                  <a:pos x="218" y="0"/>
                </a:cxn>
                <a:cxn ang="0">
                  <a:pos x="212" y="2"/>
                </a:cxn>
                <a:cxn ang="0">
                  <a:pos x="206" y="2"/>
                </a:cxn>
                <a:cxn ang="0">
                  <a:pos x="198" y="5"/>
                </a:cxn>
                <a:cxn ang="0">
                  <a:pos x="191" y="7"/>
                </a:cxn>
                <a:cxn ang="0">
                  <a:pos x="182" y="10"/>
                </a:cxn>
                <a:cxn ang="0">
                  <a:pos x="171" y="13"/>
                </a:cxn>
                <a:cxn ang="0">
                  <a:pos x="159" y="17"/>
                </a:cxn>
                <a:cxn ang="0">
                  <a:pos x="147" y="22"/>
                </a:cxn>
                <a:cxn ang="0">
                  <a:pos x="134" y="28"/>
                </a:cxn>
                <a:cxn ang="0">
                  <a:pos x="119" y="36"/>
                </a:cxn>
                <a:cxn ang="0">
                  <a:pos x="104" y="46"/>
                </a:cxn>
                <a:cxn ang="0">
                  <a:pos x="89" y="53"/>
                </a:cxn>
                <a:cxn ang="0">
                  <a:pos x="75" y="63"/>
                </a:cxn>
                <a:cxn ang="0">
                  <a:pos x="62" y="71"/>
                </a:cxn>
                <a:cxn ang="0">
                  <a:pos x="51" y="78"/>
                </a:cxn>
                <a:cxn ang="0">
                  <a:pos x="41" y="86"/>
                </a:cxn>
                <a:cxn ang="0">
                  <a:pos x="33" y="94"/>
                </a:cxn>
                <a:cxn ang="0">
                  <a:pos x="24" y="99"/>
                </a:cxn>
                <a:cxn ang="0">
                  <a:pos x="20" y="107"/>
                </a:cxn>
                <a:cxn ang="0">
                  <a:pos x="14" y="111"/>
                </a:cxn>
                <a:cxn ang="0">
                  <a:pos x="9" y="116"/>
                </a:cxn>
                <a:cxn ang="0">
                  <a:pos x="5" y="121"/>
                </a:cxn>
                <a:cxn ang="0">
                  <a:pos x="3" y="125"/>
                </a:cxn>
                <a:cxn ang="0">
                  <a:pos x="0" y="130"/>
                </a:cxn>
                <a:cxn ang="0">
                  <a:pos x="0" y="132"/>
                </a:cxn>
                <a:cxn ang="0">
                  <a:pos x="18" y="144"/>
                </a:cxn>
                <a:cxn ang="0">
                  <a:pos x="18" y="144"/>
                </a:cxn>
              </a:cxnLst>
              <a:rect l="0" t="0" r="r" b="b"/>
              <a:pathLst>
                <a:path w="230" h="144">
                  <a:moveTo>
                    <a:pt x="18" y="144"/>
                  </a:moveTo>
                  <a:lnTo>
                    <a:pt x="20" y="141"/>
                  </a:lnTo>
                  <a:lnTo>
                    <a:pt x="26" y="136"/>
                  </a:lnTo>
                  <a:lnTo>
                    <a:pt x="30" y="132"/>
                  </a:lnTo>
                  <a:lnTo>
                    <a:pt x="35" y="128"/>
                  </a:lnTo>
                  <a:lnTo>
                    <a:pt x="39" y="124"/>
                  </a:lnTo>
                  <a:lnTo>
                    <a:pt x="47" y="119"/>
                  </a:lnTo>
                  <a:lnTo>
                    <a:pt x="53" y="113"/>
                  </a:lnTo>
                  <a:lnTo>
                    <a:pt x="60" y="108"/>
                  </a:lnTo>
                  <a:lnTo>
                    <a:pt x="69" y="102"/>
                  </a:lnTo>
                  <a:lnTo>
                    <a:pt x="78" y="96"/>
                  </a:lnTo>
                  <a:lnTo>
                    <a:pt x="87" y="89"/>
                  </a:lnTo>
                  <a:lnTo>
                    <a:pt x="96" y="82"/>
                  </a:lnTo>
                  <a:lnTo>
                    <a:pt x="107" y="75"/>
                  </a:lnTo>
                  <a:lnTo>
                    <a:pt x="117" y="69"/>
                  </a:lnTo>
                  <a:lnTo>
                    <a:pt x="126" y="61"/>
                  </a:lnTo>
                  <a:lnTo>
                    <a:pt x="137" y="55"/>
                  </a:lnTo>
                  <a:lnTo>
                    <a:pt x="147" y="47"/>
                  </a:lnTo>
                  <a:lnTo>
                    <a:pt x="158" y="42"/>
                  </a:lnTo>
                  <a:lnTo>
                    <a:pt x="167" y="36"/>
                  </a:lnTo>
                  <a:lnTo>
                    <a:pt x="177" y="30"/>
                  </a:lnTo>
                  <a:lnTo>
                    <a:pt x="185" y="25"/>
                  </a:lnTo>
                  <a:lnTo>
                    <a:pt x="194" y="21"/>
                  </a:lnTo>
                  <a:lnTo>
                    <a:pt x="201" y="16"/>
                  </a:lnTo>
                  <a:lnTo>
                    <a:pt x="209" y="11"/>
                  </a:lnTo>
                  <a:lnTo>
                    <a:pt x="213" y="8"/>
                  </a:lnTo>
                  <a:lnTo>
                    <a:pt x="219" y="7"/>
                  </a:lnTo>
                  <a:lnTo>
                    <a:pt x="222" y="3"/>
                  </a:lnTo>
                  <a:lnTo>
                    <a:pt x="227" y="2"/>
                  </a:lnTo>
                  <a:lnTo>
                    <a:pt x="228" y="2"/>
                  </a:lnTo>
                  <a:lnTo>
                    <a:pt x="230" y="2"/>
                  </a:lnTo>
                  <a:lnTo>
                    <a:pt x="228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12" y="2"/>
                  </a:lnTo>
                  <a:lnTo>
                    <a:pt x="206" y="2"/>
                  </a:lnTo>
                  <a:lnTo>
                    <a:pt x="198" y="5"/>
                  </a:lnTo>
                  <a:lnTo>
                    <a:pt x="191" y="7"/>
                  </a:lnTo>
                  <a:lnTo>
                    <a:pt x="182" y="10"/>
                  </a:lnTo>
                  <a:lnTo>
                    <a:pt x="171" y="13"/>
                  </a:lnTo>
                  <a:lnTo>
                    <a:pt x="159" y="17"/>
                  </a:lnTo>
                  <a:lnTo>
                    <a:pt x="147" y="22"/>
                  </a:lnTo>
                  <a:lnTo>
                    <a:pt x="134" y="28"/>
                  </a:lnTo>
                  <a:lnTo>
                    <a:pt x="119" y="36"/>
                  </a:lnTo>
                  <a:lnTo>
                    <a:pt x="104" y="46"/>
                  </a:lnTo>
                  <a:lnTo>
                    <a:pt x="89" y="53"/>
                  </a:lnTo>
                  <a:lnTo>
                    <a:pt x="75" y="63"/>
                  </a:lnTo>
                  <a:lnTo>
                    <a:pt x="62" y="71"/>
                  </a:lnTo>
                  <a:lnTo>
                    <a:pt x="51" y="78"/>
                  </a:lnTo>
                  <a:lnTo>
                    <a:pt x="41" y="86"/>
                  </a:lnTo>
                  <a:lnTo>
                    <a:pt x="33" y="94"/>
                  </a:lnTo>
                  <a:lnTo>
                    <a:pt x="24" y="99"/>
                  </a:lnTo>
                  <a:lnTo>
                    <a:pt x="20" y="107"/>
                  </a:lnTo>
                  <a:lnTo>
                    <a:pt x="14" y="111"/>
                  </a:lnTo>
                  <a:lnTo>
                    <a:pt x="9" y="116"/>
                  </a:lnTo>
                  <a:lnTo>
                    <a:pt x="5" y="121"/>
                  </a:lnTo>
                  <a:lnTo>
                    <a:pt x="3" y="125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8" y="144"/>
                  </a:lnTo>
                  <a:lnTo>
                    <a:pt x="18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27" name="Freeform 239"/>
            <p:cNvSpPr>
              <a:spLocks/>
            </p:cNvSpPr>
            <p:nvPr/>
          </p:nvSpPr>
          <p:spPr bwMode="auto">
            <a:xfrm>
              <a:off x="3998" y="2795"/>
              <a:ext cx="28" cy="72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5" y="5"/>
                </a:cxn>
                <a:cxn ang="0">
                  <a:pos x="52" y="8"/>
                </a:cxn>
                <a:cxn ang="0">
                  <a:pos x="49" y="11"/>
                </a:cxn>
                <a:cxn ang="0">
                  <a:pos x="48" y="12"/>
                </a:cxn>
                <a:cxn ang="0">
                  <a:pos x="45" y="16"/>
                </a:cxn>
                <a:cxn ang="0">
                  <a:pos x="43" y="20"/>
                </a:cxn>
                <a:cxn ang="0">
                  <a:pos x="40" y="25"/>
                </a:cxn>
                <a:cxn ang="0">
                  <a:pos x="37" y="30"/>
                </a:cxn>
                <a:cxn ang="0">
                  <a:pos x="34" y="34"/>
                </a:cxn>
                <a:cxn ang="0">
                  <a:pos x="31" y="41"/>
                </a:cxn>
                <a:cxn ang="0">
                  <a:pos x="30" y="47"/>
                </a:cxn>
                <a:cxn ang="0">
                  <a:pos x="27" y="53"/>
                </a:cxn>
                <a:cxn ang="0">
                  <a:pos x="25" y="61"/>
                </a:cxn>
                <a:cxn ang="0">
                  <a:pos x="24" y="69"/>
                </a:cxn>
                <a:cxn ang="0">
                  <a:pos x="21" y="77"/>
                </a:cxn>
                <a:cxn ang="0">
                  <a:pos x="21" y="84"/>
                </a:cxn>
                <a:cxn ang="0">
                  <a:pos x="19" y="91"/>
                </a:cxn>
                <a:cxn ang="0">
                  <a:pos x="19" y="98"/>
                </a:cxn>
                <a:cxn ang="0">
                  <a:pos x="18" y="105"/>
                </a:cxn>
                <a:cxn ang="0">
                  <a:pos x="18" y="111"/>
                </a:cxn>
                <a:cxn ang="0">
                  <a:pos x="18" y="116"/>
                </a:cxn>
                <a:cxn ang="0">
                  <a:pos x="18" y="122"/>
                </a:cxn>
                <a:cxn ang="0">
                  <a:pos x="18" y="127"/>
                </a:cxn>
                <a:cxn ang="0">
                  <a:pos x="18" y="130"/>
                </a:cxn>
                <a:cxn ang="0">
                  <a:pos x="18" y="134"/>
                </a:cxn>
                <a:cxn ang="0">
                  <a:pos x="18" y="137"/>
                </a:cxn>
                <a:cxn ang="0">
                  <a:pos x="18" y="141"/>
                </a:cxn>
                <a:cxn ang="0">
                  <a:pos x="18" y="144"/>
                </a:cxn>
                <a:cxn ang="0">
                  <a:pos x="16" y="141"/>
                </a:cxn>
                <a:cxn ang="0">
                  <a:pos x="15" y="137"/>
                </a:cxn>
                <a:cxn ang="0">
                  <a:pos x="12" y="134"/>
                </a:cxn>
                <a:cxn ang="0">
                  <a:pos x="12" y="131"/>
                </a:cxn>
                <a:cxn ang="0">
                  <a:pos x="10" y="127"/>
                </a:cxn>
                <a:cxn ang="0">
                  <a:pos x="9" y="123"/>
                </a:cxn>
                <a:cxn ang="0">
                  <a:pos x="7" y="117"/>
                </a:cxn>
                <a:cxn ang="0">
                  <a:pos x="4" y="112"/>
                </a:cxn>
                <a:cxn ang="0">
                  <a:pos x="3" y="105"/>
                </a:cxn>
                <a:cxn ang="0">
                  <a:pos x="3" y="100"/>
                </a:cxn>
                <a:cxn ang="0">
                  <a:pos x="1" y="92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1" y="69"/>
                </a:cxn>
                <a:cxn ang="0">
                  <a:pos x="1" y="59"/>
                </a:cxn>
                <a:cxn ang="0">
                  <a:pos x="1" y="52"/>
                </a:cxn>
                <a:cxn ang="0">
                  <a:pos x="3" y="44"/>
                </a:cxn>
                <a:cxn ang="0">
                  <a:pos x="4" y="37"/>
                </a:cxn>
                <a:cxn ang="0">
                  <a:pos x="6" y="31"/>
                </a:cxn>
                <a:cxn ang="0">
                  <a:pos x="7" y="27"/>
                </a:cxn>
                <a:cxn ang="0">
                  <a:pos x="10" y="22"/>
                </a:cxn>
                <a:cxn ang="0">
                  <a:pos x="13" y="17"/>
                </a:cxn>
                <a:cxn ang="0">
                  <a:pos x="15" y="12"/>
                </a:cxn>
                <a:cxn ang="0">
                  <a:pos x="18" y="9"/>
                </a:cxn>
                <a:cxn ang="0">
                  <a:pos x="19" y="6"/>
                </a:cxn>
                <a:cxn ang="0">
                  <a:pos x="21" y="5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57" y="5"/>
                </a:cxn>
                <a:cxn ang="0">
                  <a:pos x="57" y="5"/>
                </a:cxn>
              </a:cxnLst>
              <a:rect l="0" t="0" r="r" b="b"/>
              <a:pathLst>
                <a:path w="57" h="144">
                  <a:moveTo>
                    <a:pt x="57" y="5"/>
                  </a:moveTo>
                  <a:lnTo>
                    <a:pt x="55" y="5"/>
                  </a:lnTo>
                  <a:lnTo>
                    <a:pt x="52" y="8"/>
                  </a:lnTo>
                  <a:lnTo>
                    <a:pt x="49" y="11"/>
                  </a:lnTo>
                  <a:lnTo>
                    <a:pt x="48" y="12"/>
                  </a:lnTo>
                  <a:lnTo>
                    <a:pt x="45" y="16"/>
                  </a:lnTo>
                  <a:lnTo>
                    <a:pt x="43" y="20"/>
                  </a:lnTo>
                  <a:lnTo>
                    <a:pt x="40" y="25"/>
                  </a:lnTo>
                  <a:lnTo>
                    <a:pt x="37" y="30"/>
                  </a:lnTo>
                  <a:lnTo>
                    <a:pt x="34" y="34"/>
                  </a:lnTo>
                  <a:lnTo>
                    <a:pt x="31" y="41"/>
                  </a:lnTo>
                  <a:lnTo>
                    <a:pt x="30" y="47"/>
                  </a:lnTo>
                  <a:lnTo>
                    <a:pt x="27" y="53"/>
                  </a:lnTo>
                  <a:lnTo>
                    <a:pt x="25" y="61"/>
                  </a:lnTo>
                  <a:lnTo>
                    <a:pt x="24" y="69"/>
                  </a:lnTo>
                  <a:lnTo>
                    <a:pt x="21" y="77"/>
                  </a:lnTo>
                  <a:lnTo>
                    <a:pt x="21" y="84"/>
                  </a:lnTo>
                  <a:lnTo>
                    <a:pt x="19" y="91"/>
                  </a:lnTo>
                  <a:lnTo>
                    <a:pt x="19" y="98"/>
                  </a:lnTo>
                  <a:lnTo>
                    <a:pt x="18" y="105"/>
                  </a:lnTo>
                  <a:lnTo>
                    <a:pt x="18" y="111"/>
                  </a:lnTo>
                  <a:lnTo>
                    <a:pt x="18" y="116"/>
                  </a:lnTo>
                  <a:lnTo>
                    <a:pt x="18" y="122"/>
                  </a:lnTo>
                  <a:lnTo>
                    <a:pt x="18" y="127"/>
                  </a:lnTo>
                  <a:lnTo>
                    <a:pt x="18" y="130"/>
                  </a:lnTo>
                  <a:lnTo>
                    <a:pt x="18" y="134"/>
                  </a:lnTo>
                  <a:lnTo>
                    <a:pt x="18" y="137"/>
                  </a:lnTo>
                  <a:lnTo>
                    <a:pt x="18" y="141"/>
                  </a:lnTo>
                  <a:lnTo>
                    <a:pt x="18" y="144"/>
                  </a:lnTo>
                  <a:lnTo>
                    <a:pt x="16" y="141"/>
                  </a:lnTo>
                  <a:lnTo>
                    <a:pt x="15" y="137"/>
                  </a:lnTo>
                  <a:lnTo>
                    <a:pt x="12" y="134"/>
                  </a:lnTo>
                  <a:lnTo>
                    <a:pt x="12" y="131"/>
                  </a:lnTo>
                  <a:lnTo>
                    <a:pt x="10" y="127"/>
                  </a:lnTo>
                  <a:lnTo>
                    <a:pt x="9" y="123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3" y="105"/>
                  </a:lnTo>
                  <a:lnTo>
                    <a:pt x="3" y="100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1" y="69"/>
                  </a:lnTo>
                  <a:lnTo>
                    <a:pt x="1" y="59"/>
                  </a:lnTo>
                  <a:lnTo>
                    <a:pt x="1" y="52"/>
                  </a:lnTo>
                  <a:lnTo>
                    <a:pt x="3" y="44"/>
                  </a:lnTo>
                  <a:lnTo>
                    <a:pt x="4" y="37"/>
                  </a:lnTo>
                  <a:lnTo>
                    <a:pt x="6" y="31"/>
                  </a:lnTo>
                  <a:lnTo>
                    <a:pt x="7" y="27"/>
                  </a:lnTo>
                  <a:lnTo>
                    <a:pt x="10" y="22"/>
                  </a:lnTo>
                  <a:lnTo>
                    <a:pt x="13" y="17"/>
                  </a:lnTo>
                  <a:lnTo>
                    <a:pt x="15" y="12"/>
                  </a:lnTo>
                  <a:lnTo>
                    <a:pt x="18" y="9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57" y="5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28" name="Freeform 240"/>
            <p:cNvSpPr>
              <a:spLocks/>
            </p:cNvSpPr>
            <p:nvPr/>
          </p:nvSpPr>
          <p:spPr bwMode="auto">
            <a:xfrm>
              <a:off x="3946" y="2790"/>
              <a:ext cx="31" cy="74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1" y="2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4" y="12"/>
                </a:cxn>
                <a:cxn ang="0">
                  <a:pos x="51" y="17"/>
                </a:cxn>
                <a:cxn ang="0">
                  <a:pos x="49" y="23"/>
                </a:cxn>
                <a:cxn ang="0">
                  <a:pos x="46" y="28"/>
                </a:cxn>
                <a:cxn ang="0">
                  <a:pos x="44" y="33"/>
                </a:cxn>
                <a:cxn ang="0">
                  <a:pos x="42" y="39"/>
                </a:cxn>
                <a:cxn ang="0">
                  <a:pos x="39" y="47"/>
                </a:cxn>
                <a:cxn ang="0">
                  <a:pos x="38" y="53"/>
                </a:cxn>
                <a:cxn ang="0">
                  <a:pos x="35" y="58"/>
                </a:cxn>
                <a:cxn ang="0">
                  <a:pos x="33" y="64"/>
                </a:cxn>
                <a:cxn ang="0">
                  <a:pos x="33" y="72"/>
                </a:cxn>
                <a:cxn ang="0">
                  <a:pos x="32" y="77"/>
                </a:cxn>
                <a:cxn ang="0">
                  <a:pos x="30" y="83"/>
                </a:cxn>
                <a:cxn ang="0">
                  <a:pos x="30" y="89"/>
                </a:cxn>
                <a:cxn ang="0">
                  <a:pos x="30" y="95"/>
                </a:cxn>
                <a:cxn ang="0">
                  <a:pos x="30" y="100"/>
                </a:cxn>
                <a:cxn ang="0">
                  <a:pos x="30" y="105"/>
                </a:cxn>
                <a:cxn ang="0">
                  <a:pos x="30" y="111"/>
                </a:cxn>
                <a:cxn ang="0">
                  <a:pos x="32" y="116"/>
                </a:cxn>
                <a:cxn ang="0">
                  <a:pos x="32" y="120"/>
                </a:cxn>
                <a:cxn ang="0">
                  <a:pos x="32" y="123"/>
                </a:cxn>
                <a:cxn ang="0">
                  <a:pos x="33" y="127"/>
                </a:cxn>
                <a:cxn ang="0">
                  <a:pos x="33" y="130"/>
                </a:cxn>
                <a:cxn ang="0">
                  <a:pos x="33" y="134"/>
                </a:cxn>
                <a:cxn ang="0">
                  <a:pos x="35" y="136"/>
                </a:cxn>
                <a:cxn ang="0">
                  <a:pos x="8" y="148"/>
                </a:cxn>
                <a:cxn ang="0">
                  <a:pos x="8" y="145"/>
                </a:cxn>
                <a:cxn ang="0">
                  <a:pos x="6" y="141"/>
                </a:cxn>
                <a:cxn ang="0">
                  <a:pos x="5" y="136"/>
                </a:cxn>
                <a:cxn ang="0">
                  <a:pos x="3" y="131"/>
                </a:cxn>
                <a:cxn ang="0">
                  <a:pos x="2" y="125"/>
                </a:cxn>
                <a:cxn ang="0">
                  <a:pos x="2" y="120"/>
                </a:cxn>
                <a:cxn ang="0">
                  <a:pos x="0" y="114"/>
                </a:cxn>
                <a:cxn ang="0">
                  <a:pos x="0" y="106"/>
                </a:cxn>
                <a:cxn ang="0">
                  <a:pos x="0" y="100"/>
                </a:cxn>
                <a:cxn ang="0">
                  <a:pos x="0" y="92"/>
                </a:cxn>
                <a:cxn ang="0">
                  <a:pos x="2" y="84"/>
                </a:cxn>
                <a:cxn ang="0">
                  <a:pos x="3" y="77"/>
                </a:cxn>
                <a:cxn ang="0">
                  <a:pos x="5" y="69"/>
                </a:cxn>
                <a:cxn ang="0">
                  <a:pos x="9" y="61"/>
                </a:cxn>
                <a:cxn ang="0">
                  <a:pos x="12" y="52"/>
                </a:cxn>
                <a:cxn ang="0">
                  <a:pos x="17" y="44"/>
                </a:cxn>
                <a:cxn ang="0">
                  <a:pos x="20" y="38"/>
                </a:cxn>
                <a:cxn ang="0">
                  <a:pos x="24" y="33"/>
                </a:cxn>
                <a:cxn ang="0">
                  <a:pos x="29" y="27"/>
                </a:cxn>
                <a:cxn ang="0">
                  <a:pos x="33" y="22"/>
                </a:cxn>
                <a:cxn ang="0">
                  <a:pos x="38" y="17"/>
                </a:cxn>
                <a:cxn ang="0">
                  <a:pos x="42" y="12"/>
                </a:cxn>
                <a:cxn ang="0">
                  <a:pos x="45" y="9"/>
                </a:cxn>
                <a:cxn ang="0">
                  <a:pos x="49" y="6"/>
                </a:cxn>
                <a:cxn ang="0">
                  <a:pos x="52" y="5"/>
                </a:cxn>
                <a:cxn ang="0">
                  <a:pos x="55" y="2"/>
                </a:cxn>
                <a:cxn ang="0">
                  <a:pos x="60" y="0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63" h="148">
                  <a:moveTo>
                    <a:pt x="63" y="0"/>
                  </a:moveTo>
                  <a:lnTo>
                    <a:pt x="61" y="2"/>
                  </a:lnTo>
                  <a:lnTo>
                    <a:pt x="58" y="6"/>
                  </a:lnTo>
                  <a:lnTo>
                    <a:pt x="55" y="8"/>
                  </a:lnTo>
                  <a:lnTo>
                    <a:pt x="54" y="12"/>
                  </a:lnTo>
                  <a:lnTo>
                    <a:pt x="51" y="17"/>
                  </a:lnTo>
                  <a:lnTo>
                    <a:pt x="49" y="23"/>
                  </a:lnTo>
                  <a:lnTo>
                    <a:pt x="46" y="28"/>
                  </a:lnTo>
                  <a:lnTo>
                    <a:pt x="44" y="33"/>
                  </a:lnTo>
                  <a:lnTo>
                    <a:pt x="42" y="39"/>
                  </a:lnTo>
                  <a:lnTo>
                    <a:pt x="39" y="47"/>
                  </a:lnTo>
                  <a:lnTo>
                    <a:pt x="38" y="53"/>
                  </a:lnTo>
                  <a:lnTo>
                    <a:pt x="35" y="58"/>
                  </a:lnTo>
                  <a:lnTo>
                    <a:pt x="33" y="64"/>
                  </a:lnTo>
                  <a:lnTo>
                    <a:pt x="33" y="72"/>
                  </a:lnTo>
                  <a:lnTo>
                    <a:pt x="32" y="77"/>
                  </a:lnTo>
                  <a:lnTo>
                    <a:pt x="30" y="83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0"/>
                  </a:lnTo>
                  <a:lnTo>
                    <a:pt x="30" y="105"/>
                  </a:lnTo>
                  <a:lnTo>
                    <a:pt x="30" y="111"/>
                  </a:lnTo>
                  <a:lnTo>
                    <a:pt x="32" y="116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3" y="127"/>
                  </a:lnTo>
                  <a:lnTo>
                    <a:pt x="33" y="130"/>
                  </a:lnTo>
                  <a:lnTo>
                    <a:pt x="33" y="134"/>
                  </a:lnTo>
                  <a:lnTo>
                    <a:pt x="35" y="136"/>
                  </a:lnTo>
                  <a:lnTo>
                    <a:pt x="8" y="148"/>
                  </a:lnTo>
                  <a:lnTo>
                    <a:pt x="8" y="145"/>
                  </a:lnTo>
                  <a:lnTo>
                    <a:pt x="6" y="141"/>
                  </a:lnTo>
                  <a:lnTo>
                    <a:pt x="5" y="136"/>
                  </a:lnTo>
                  <a:lnTo>
                    <a:pt x="3" y="131"/>
                  </a:lnTo>
                  <a:lnTo>
                    <a:pt x="2" y="125"/>
                  </a:lnTo>
                  <a:lnTo>
                    <a:pt x="2" y="120"/>
                  </a:lnTo>
                  <a:lnTo>
                    <a:pt x="0" y="114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2" y="84"/>
                  </a:lnTo>
                  <a:lnTo>
                    <a:pt x="3" y="77"/>
                  </a:lnTo>
                  <a:lnTo>
                    <a:pt x="5" y="69"/>
                  </a:lnTo>
                  <a:lnTo>
                    <a:pt x="9" y="61"/>
                  </a:lnTo>
                  <a:lnTo>
                    <a:pt x="12" y="52"/>
                  </a:lnTo>
                  <a:lnTo>
                    <a:pt x="17" y="44"/>
                  </a:lnTo>
                  <a:lnTo>
                    <a:pt x="20" y="38"/>
                  </a:lnTo>
                  <a:lnTo>
                    <a:pt x="24" y="33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8" y="17"/>
                  </a:lnTo>
                  <a:lnTo>
                    <a:pt x="42" y="12"/>
                  </a:lnTo>
                  <a:lnTo>
                    <a:pt x="45" y="9"/>
                  </a:lnTo>
                  <a:lnTo>
                    <a:pt x="49" y="6"/>
                  </a:lnTo>
                  <a:lnTo>
                    <a:pt x="52" y="5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29" name="Freeform 241"/>
            <p:cNvSpPr>
              <a:spLocks/>
            </p:cNvSpPr>
            <p:nvPr/>
          </p:nvSpPr>
          <p:spPr bwMode="auto">
            <a:xfrm>
              <a:off x="4002" y="2832"/>
              <a:ext cx="66" cy="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12" y="7"/>
                </a:cxn>
                <a:cxn ang="0">
                  <a:pos x="18" y="11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30" y="16"/>
                </a:cxn>
                <a:cxn ang="0">
                  <a:pos x="36" y="19"/>
                </a:cxn>
                <a:cxn ang="0">
                  <a:pos x="40" y="21"/>
                </a:cxn>
                <a:cxn ang="0">
                  <a:pos x="46" y="22"/>
                </a:cxn>
                <a:cxn ang="0">
                  <a:pos x="52" y="25"/>
                </a:cxn>
                <a:cxn ang="0">
                  <a:pos x="58" y="27"/>
                </a:cxn>
                <a:cxn ang="0">
                  <a:pos x="64" y="27"/>
                </a:cxn>
                <a:cxn ang="0">
                  <a:pos x="70" y="29"/>
                </a:cxn>
                <a:cxn ang="0">
                  <a:pos x="76" y="27"/>
                </a:cxn>
                <a:cxn ang="0">
                  <a:pos x="82" y="27"/>
                </a:cxn>
                <a:cxn ang="0">
                  <a:pos x="88" y="27"/>
                </a:cxn>
                <a:cxn ang="0">
                  <a:pos x="96" y="25"/>
                </a:cxn>
                <a:cxn ang="0">
                  <a:pos x="102" y="22"/>
                </a:cxn>
                <a:cxn ang="0">
                  <a:pos x="106" y="21"/>
                </a:cxn>
                <a:cxn ang="0">
                  <a:pos x="112" y="19"/>
                </a:cxn>
                <a:cxn ang="0">
                  <a:pos x="117" y="18"/>
                </a:cxn>
                <a:cxn ang="0">
                  <a:pos x="121" y="16"/>
                </a:cxn>
                <a:cxn ang="0">
                  <a:pos x="124" y="14"/>
                </a:cxn>
                <a:cxn ang="0">
                  <a:pos x="130" y="11"/>
                </a:cxn>
                <a:cxn ang="0">
                  <a:pos x="132" y="11"/>
                </a:cxn>
                <a:cxn ang="0">
                  <a:pos x="130" y="11"/>
                </a:cxn>
                <a:cxn ang="0">
                  <a:pos x="127" y="14"/>
                </a:cxn>
                <a:cxn ang="0">
                  <a:pos x="121" y="19"/>
                </a:cxn>
                <a:cxn ang="0">
                  <a:pos x="117" y="27"/>
                </a:cxn>
                <a:cxn ang="0">
                  <a:pos x="112" y="29"/>
                </a:cxn>
                <a:cxn ang="0">
                  <a:pos x="106" y="32"/>
                </a:cxn>
                <a:cxn ang="0">
                  <a:pos x="102" y="35"/>
                </a:cxn>
                <a:cxn ang="0">
                  <a:pos x="97" y="39"/>
                </a:cxn>
                <a:cxn ang="0">
                  <a:pos x="91" y="41"/>
                </a:cxn>
                <a:cxn ang="0">
                  <a:pos x="85" y="44"/>
                </a:cxn>
                <a:cxn ang="0">
                  <a:pos x="78" y="47"/>
                </a:cxn>
                <a:cxn ang="0">
                  <a:pos x="72" y="50"/>
                </a:cxn>
                <a:cxn ang="0">
                  <a:pos x="63" y="52"/>
                </a:cxn>
                <a:cxn ang="0">
                  <a:pos x="57" y="52"/>
                </a:cxn>
                <a:cxn ang="0">
                  <a:pos x="51" y="52"/>
                </a:cxn>
                <a:cxn ang="0">
                  <a:pos x="45" y="52"/>
                </a:cxn>
                <a:cxn ang="0">
                  <a:pos x="39" y="52"/>
                </a:cxn>
                <a:cxn ang="0">
                  <a:pos x="33" y="50"/>
                </a:cxn>
                <a:cxn ang="0">
                  <a:pos x="28" y="49"/>
                </a:cxn>
                <a:cxn ang="0">
                  <a:pos x="24" y="47"/>
                </a:cxn>
                <a:cxn ang="0">
                  <a:pos x="19" y="44"/>
                </a:cxn>
                <a:cxn ang="0">
                  <a:pos x="16" y="43"/>
                </a:cxn>
                <a:cxn ang="0">
                  <a:pos x="12" y="39"/>
                </a:cxn>
                <a:cxn ang="0">
                  <a:pos x="9" y="36"/>
                </a:cxn>
                <a:cxn ang="0">
                  <a:pos x="4" y="32"/>
                </a:cxn>
                <a:cxn ang="0">
                  <a:pos x="3" y="27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32" h="52">
                  <a:moveTo>
                    <a:pt x="4" y="0"/>
                  </a:moveTo>
                  <a:lnTo>
                    <a:pt x="4" y="0"/>
                  </a:lnTo>
                  <a:lnTo>
                    <a:pt x="7" y="4"/>
                  </a:lnTo>
                  <a:lnTo>
                    <a:pt x="12" y="7"/>
                  </a:lnTo>
                  <a:lnTo>
                    <a:pt x="18" y="11"/>
                  </a:lnTo>
                  <a:lnTo>
                    <a:pt x="22" y="13"/>
                  </a:lnTo>
                  <a:lnTo>
                    <a:pt x="25" y="14"/>
                  </a:lnTo>
                  <a:lnTo>
                    <a:pt x="30" y="16"/>
                  </a:lnTo>
                  <a:lnTo>
                    <a:pt x="36" y="19"/>
                  </a:lnTo>
                  <a:lnTo>
                    <a:pt x="40" y="21"/>
                  </a:lnTo>
                  <a:lnTo>
                    <a:pt x="46" y="22"/>
                  </a:lnTo>
                  <a:lnTo>
                    <a:pt x="52" y="25"/>
                  </a:lnTo>
                  <a:lnTo>
                    <a:pt x="58" y="27"/>
                  </a:lnTo>
                  <a:lnTo>
                    <a:pt x="64" y="27"/>
                  </a:lnTo>
                  <a:lnTo>
                    <a:pt x="70" y="29"/>
                  </a:lnTo>
                  <a:lnTo>
                    <a:pt x="76" y="27"/>
                  </a:lnTo>
                  <a:lnTo>
                    <a:pt x="82" y="27"/>
                  </a:lnTo>
                  <a:lnTo>
                    <a:pt x="88" y="27"/>
                  </a:lnTo>
                  <a:lnTo>
                    <a:pt x="96" y="25"/>
                  </a:lnTo>
                  <a:lnTo>
                    <a:pt x="102" y="22"/>
                  </a:lnTo>
                  <a:lnTo>
                    <a:pt x="106" y="21"/>
                  </a:lnTo>
                  <a:lnTo>
                    <a:pt x="112" y="19"/>
                  </a:lnTo>
                  <a:lnTo>
                    <a:pt x="117" y="18"/>
                  </a:lnTo>
                  <a:lnTo>
                    <a:pt x="121" y="16"/>
                  </a:lnTo>
                  <a:lnTo>
                    <a:pt x="124" y="14"/>
                  </a:lnTo>
                  <a:lnTo>
                    <a:pt x="130" y="11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27" y="14"/>
                  </a:lnTo>
                  <a:lnTo>
                    <a:pt x="121" y="19"/>
                  </a:lnTo>
                  <a:lnTo>
                    <a:pt x="117" y="27"/>
                  </a:lnTo>
                  <a:lnTo>
                    <a:pt x="112" y="29"/>
                  </a:lnTo>
                  <a:lnTo>
                    <a:pt x="106" y="32"/>
                  </a:lnTo>
                  <a:lnTo>
                    <a:pt x="102" y="35"/>
                  </a:lnTo>
                  <a:lnTo>
                    <a:pt x="97" y="39"/>
                  </a:lnTo>
                  <a:lnTo>
                    <a:pt x="91" y="41"/>
                  </a:lnTo>
                  <a:lnTo>
                    <a:pt x="85" y="44"/>
                  </a:lnTo>
                  <a:lnTo>
                    <a:pt x="78" y="47"/>
                  </a:lnTo>
                  <a:lnTo>
                    <a:pt x="72" y="50"/>
                  </a:lnTo>
                  <a:lnTo>
                    <a:pt x="63" y="52"/>
                  </a:lnTo>
                  <a:lnTo>
                    <a:pt x="57" y="52"/>
                  </a:lnTo>
                  <a:lnTo>
                    <a:pt x="51" y="52"/>
                  </a:lnTo>
                  <a:lnTo>
                    <a:pt x="45" y="52"/>
                  </a:lnTo>
                  <a:lnTo>
                    <a:pt x="39" y="52"/>
                  </a:lnTo>
                  <a:lnTo>
                    <a:pt x="33" y="50"/>
                  </a:lnTo>
                  <a:lnTo>
                    <a:pt x="28" y="49"/>
                  </a:lnTo>
                  <a:lnTo>
                    <a:pt x="24" y="47"/>
                  </a:lnTo>
                  <a:lnTo>
                    <a:pt x="19" y="44"/>
                  </a:lnTo>
                  <a:lnTo>
                    <a:pt x="16" y="43"/>
                  </a:lnTo>
                  <a:lnTo>
                    <a:pt x="12" y="39"/>
                  </a:lnTo>
                  <a:lnTo>
                    <a:pt x="9" y="36"/>
                  </a:lnTo>
                  <a:lnTo>
                    <a:pt x="4" y="32"/>
                  </a:lnTo>
                  <a:lnTo>
                    <a:pt x="3" y="27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30" name="Freeform 242"/>
            <p:cNvSpPr>
              <a:spLocks/>
            </p:cNvSpPr>
            <p:nvPr/>
          </p:nvSpPr>
          <p:spPr bwMode="auto">
            <a:xfrm>
              <a:off x="4008" y="2794"/>
              <a:ext cx="125" cy="25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21" y="6"/>
                </a:cxn>
                <a:cxn ang="0">
                  <a:pos x="33" y="4"/>
                </a:cxn>
                <a:cxn ang="0">
                  <a:pos x="49" y="3"/>
                </a:cxn>
                <a:cxn ang="0">
                  <a:pos x="58" y="3"/>
                </a:cxn>
                <a:cxn ang="0">
                  <a:pos x="69" y="3"/>
                </a:cxn>
                <a:cxn ang="0">
                  <a:pos x="79" y="3"/>
                </a:cxn>
                <a:cxn ang="0">
                  <a:pos x="90" y="1"/>
                </a:cxn>
                <a:cxn ang="0">
                  <a:pos x="100" y="1"/>
                </a:cxn>
                <a:cxn ang="0">
                  <a:pos x="112" y="1"/>
                </a:cxn>
                <a:cxn ang="0">
                  <a:pos x="124" y="1"/>
                </a:cxn>
                <a:cxn ang="0">
                  <a:pos x="135" y="0"/>
                </a:cxn>
                <a:cxn ang="0">
                  <a:pos x="147" y="3"/>
                </a:cxn>
                <a:cxn ang="0">
                  <a:pos x="159" y="3"/>
                </a:cxn>
                <a:cxn ang="0">
                  <a:pos x="171" y="8"/>
                </a:cxn>
                <a:cxn ang="0">
                  <a:pos x="181" y="11"/>
                </a:cxn>
                <a:cxn ang="0">
                  <a:pos x="192" y="15"/>
                </a:cxn>
                <a:cxn ang="0">
                  <a:pos x="201" y="20"/>
                </a:cxn>
                <a:cxn ang="0">
                  <a:pos x="211" y="25"/>
                </a:cxn>
                <a:cxn ang="0">
                  <a:pos x="219" y="30"/>
                </a:cxn>
                <a:cxn ang="0">
                  <a:pos x="226" y="34"/>
                </a:cxn>
                <a:cxn ang="0">
                  <a:pos x="234" y="37"/>
                </a:cxn>
                <a:cxn ang="0">
                  <a:pos x="238" y="42"/>
                </a:cxn>
                <a:cxn ang="0">
                  <a:pos x="249" y="50"/>
                </a:cxn>
                <a:cxn ang="0">
                  <a:pos x="228" y="45"/>
                </a:cxn>
                <a:cxn ang="0">
                  <a:pos x="219" y="44"/>
                </a:cxn>
                <a:cxn ang="0">
                  <a:pos x="208" y="40"/>
                </a:cxn>
                <a:cxn ang="0">
                  <a:pos x="199" y="39"/>
                </a:cxn>
                <a:cxn ang="0">
                  <a:pos x="189" y="37"/>
                </a:cxn>
                <a:cxn ang="0">
                  <a:pos x="178" y="36"/>
                </a:cxn>
                <a:cxn ang="0">
                  <a:pos x="166" y="34"/>
                </a:cxn>
                <a:cxn ang="0">
                  <a:pos x="156" y="33"/>
                </a:cxn>
                <a:cxn ang="0">
                  <a:pos x="144" y="31"/>
                </a:cxn>
                <a:cxn ang="0">
                  <a:pos x="133" y="30"/>
                </a:cxn>
                <a:cxn ang="0">
                  <a:pos x="123" y="30"/>
                </a:cxn>
                <a:cxn ang="0">
                  <a:pos x="114" y="30"/>
                </a:cxn>
                <a:cxn ang="0">
                  <a:pos x="103" y="30"/>
                </a:cxn>
                <a:cxn ang="0">
                  <a:pos x="93" y="30"/>
                </a:cxn>
                <a:cxn ang="0">
                  <a:pos x="82" y="31"/>
                </a:cxn>
                <a:cxn ang="0">
                  <a:pos x="73" y="33"/>
                </a:cxn>
                <a:cxn ang="0">
                  <a:pos x="63" y="33"/>
                </a:cxn>
                <a:cxn ang="0">
                  <a:pos x="54" y="34"/>
                </a:cxn>
                <a:cxn ang="0">
                  <a:pos x="45" y="34"/>
                </a:cxn>
                <a:cxn ang="0">
                  <a:pos x="36" y="37"/>
                </a:cxn>
                <a:cxn ang="0">
                  <a:pos x="28" y="37"/>
                </a:cxn>
                <a:cxn ang="0">
                  <a:pos x="0" y="45"/>
                </a:cxn>
                <a:cxn ang="0">
                  <a:pos x="7" y="9"/>
                </a:cxn>
                <a:cxn ang="0">
                  <a:pos x="7" y="9"/>
                </a:cxn>
              </a:cxnLst>
              <a:rect l="0" t="0" r="r" b="b"/>
              <a:pathLst>
                <a:path w="249" h="50">
                  <a:moveTo>
                    <a:pt x="7" y="9"/>
                  </a:moveTo>
                  <a:lnTo>
                    <a:pt x="21" y="6"/>
                  </a:lnTo>
                  <a:lnTo>
                    <a:pt x="33" y="4"/>
                  </a:lnTo>
                  <a:lnTo>
                    <a:pt x="49" y="3"/>
                  </a:lnTo>
                  <a:lnTo>
                    <a:pt x="58" y="3"/>
                  </a:lnTo>
                  <a:lnTo>
                    <a:pt x="69" y="3"/>
                  </a:lnTo>
                  <a:lnTo>
                    <a:pt x="79" y="3"/>
                  </a:lnTo>
                  <a:lnTo>
                    <a:pt x="90" y="1"/>
                  </a:lnTo>
                  <a:lnTo>
                    <a:pt x="100" y="1"/>
                  </a:lnTo>
                  <a:lnTo>
                    <a:pt x="112" y="1"/>
                  </a:lnTo>
                  <a:lnTo>
                    <a:pt x="124" y="1"/>
                  </a:lnTo>
                  <a:lnTo>
                    <a:pt x="135" y="0"/>
                  </a:lnTo>
                  <a:lnTo>
                    <a:pt x="147" y="3"/>
                  </a:lnTo>
                  <a:lnTo>
                    <a:pt x="159" y="3"/>
                  </a:lnTo>
                  <a:lnTo>
                    <a:pt x="171" y="8"/>
                  </a:lnTo>
                  <a:lnTo>
                    <a:pt x="181" y="11"/>
                  </a:lnTo>
                  <a:lnTo>
                    <a:pt x="192" y="15"/>
                  </a:lnTo>
                  <a:lnTo>
                    <a:pt x="201" y="20"/>
                  </a:lnTo>
                  <a:lnTo>
                    <a:pt x="211" y="25"/>
                  </a:lnTo>
                  <a:lnTo>
                    <a:pt x="219" y="30"/>
                  </a:lnTo>
                  <a:lnTo>
                    <a:pt x="226" y="34"/>
                  </a:lnTo>
                  <a:lnTo>
                    <a:pt x="234" y="37"/>
                  </a:lnTo>
                  <a:lnTo>
                    <a:pt x="238" y="42"/>
                  </a:lnTo>
                  <a:lnTo>
                    <a:pt x="249" y="50"/>
                  </a:lnTo>
                  <a:lnTo>
                    <a:pt x="228" y="45"/>
                  </a:lnTo>
                  <a:lnTo>
                    <a:pt x="219" y="44"/>
                  </a:lnTo>
                  <a:lnTo>
                    <a:pt x="208" y="40"/>
                  </a:lnTo>
                  <a:lnTo>
                    <a:pt x="199" y="39"/>
                  </a:lnTo>
                  <a:lnTo>
                    <a:pt x="189" y="37"/>
                  </a:lnTo>
                  <a:lnTo>
                    <a:pt x="178" y="36"/>
                  </a:lnTo>
                  <a:lnTo>
                    <a:pt x="166" y="34"/>
                  </a:lnTo>
                  <a:lnTo>
                    <a:pt x="156" y="33"/>
                  </a:lnTo>
                  <a:lnTo>
                    <a:pt x="144" y="31"/>
                  </a:lnTo>
                  <a:lnTo>
                    <a:pt x="133" y="30"/>
                  </a:lnTo>
                  <a:lnTo>
                    <a:pt x="123" y="30"/>
                  </a:lnTo>
                  <a:lnTo>
                    <a:pt x="114" y="30"/>
                  </a:lnTo>
                  <a:lnTo>
                    <a:pt x="103" y="30"/>
                  </a:lnTo>
                  <a:lnTo>
                    <a:pt x="93" y="30"/>
                  </a:lnTo>
                  <a:lnTo>
                    <a:pt x="82" y="31"/>
                  </a:lnTo>
                  <a:lnTo>
                    <a:pt x="73" y="33"/>
                  </a:lnTo>
                  <a:lnTo>
                    <a:pt x="63" y="33"/>
                  </a:lnTo>
                  <a:lnTo>
                    <a:pt x="54" y="34"/>
                  </a:lnTo>
                  <a:lnTo>
                    <a:pt x="45" y="34"/>
                  </a:lnTo>
                  <a:lnTo>
                    <a:pt x="36" y="37"/>
                  </a:lnTo>
                  <a:lnTo>
                    <a:pt x="28" y="37"/>
                  </a:lnTo>
                  <a:lnTo>
                    <a:pt x="0" y="45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31" name="Freeform 243"/>
            <p:cNvSpPr>
              <a:spLocks/>
            </p:cNvSpPr>
            <p:nvPr/>
          </p:nvSpPr>
          <p:spPr bwMode="auto">
            <a:xfrm>
              <a:off x="4091" y="2810"/>
              <a:ext cx="36" cy="4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1"/>
                </a:cxn>
                <a:cxn ang="0">
                  <a:pos x="43" y="4"/>
                </a:cxn>
                <a:cxn ang="0">
                  <a:pos x="42" y="11"/>
                </a:cxn>
                <a:cxn ang="0">
                  <a:pos x="40" y="12"/>
                </a:cxn>
                <a:cxn ang="0">
                  <a:pos x="39" y="17"/>
                </a:cxn>
                <a:cxn ang="0">
                  <a:pos x="37" y="20"/>
                </a:cxn>
                <a:cxn ang="0">
                  <a:pos x="36" y="25"/>
                </a:cxn>
                <a:cxn ang="0">
                  <a:pos x="34" y="28"/>
                </a:cxn>
                <a:cxn ang="0">
                  <a:pos x="33" y="32"/>
                </a:cxn>
                <a:cxn ang="0">
                  <a:pos x="30" y="39"/>
                </a:cxn>
                <a:cxn ang="0">
                  <a:pos x="28" y="45"/>
                </a:cxn>
                <a:cxn ang="0">
                  <a:pos x="25" y="50"/>
                </a:cxn>
                <a:cxn ang="0">
                  <a:pos x="24" y="54"/>
                </a:cxn>
                <a:cxn ang="0">
                  <a:pos x="19" y="59"/>
                </a:cxn>
                <a:cxn ang="0">
                  <a:pos x="18" y="65"/>
                </a:cxn>
                <a:cxn ang="0">
                  <a:pos x="15" y="70"/>
                </a:cxn>
                <a:cxn ang="0">
                  <a:pos x="13" y="73"/>
                </a:cxn>
                <a:cxn ang="0">
                  <a:pos x="10" y="76"/>
                </a:cxn>
                <a:cxn ang="0">
                  <a:pos x="9" y="81"/>
                </a:cxn>
                <a:cxn ang="0">
                  <a:pos x="4" y="86"/>
                </a:cxn>
                <a:cxn ang="0">
                  <a:pos x="3" y="90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3"/>
                </a:cxn>
                <a:cxn ang="0">
                  <a:pos x="4" y="90"/>
                </a:cxn>
                <a:cxn ang="0">
                  <a:pos x="7" y="89"/>
                </a:cxn>
                <a:cxn ang="0">
                  <a:pos x="10" y="87"/>
                </a:cxn>
                <a:cxn ang="0">
                  <a:pos x="15" y="84"/>
                </a:cxn>
                <a:cxn ang="0">
                  <a:pos x="18" y="82"/>
                </a:cxn>
                <a:cxn ang="0">
                  <a:pos x="22" y="79"/>
                </a:cxn>
                <a:cxn ang="0">
                  <a:pos x="25" y="76"/>
                </a:cxn>
                <a:cxn ang="0">
                  <a:pos x="30" y="73"/>
                </a:cxn>
                <a:cxn ang="0">
                  <a:pos x="34" y="70"/>
                </a:cxn>
                <a:cxn ang="0">
                  <a:pos x="37" y="65"/>
                </a:cxn>
                <a:cxn ang="0">
                  <a:pos x="42" y="62"/>
                </a:cxn>
                <a:cxn ang="0">
                  <a:pos x="45" y="57"/>
                </a:cxn>
                <a:cxn ang="0">
                  <a:pos x="49" y="54"/>
                </a:cxn>
                <a:cxn ang="0">
                  <a:pos x="52" y="50"/>
                </a:cxn>
                <a:cxn ang="0">
                  <a:pos x="54" y="45"/>
                </a:cxn>
                <a:cxn ang="0">
                  <a:pos x="57" y="42"/>
                </a:cxn>
                <a:cxn ang="0">
                  <a:pos x="58" y="37"/>
                </a:cxn>
                <a:cxn ang="0">
                  <a:pos x="63" y="31"/>
                </a:cxn>
                <a:cxn ang="0">
                  <a:pos x="66" y="25"/>
                </a:cxn>
                <a:cxn ang="0">
                  <a:pos x="69" y="20"/>
                </a:cxn>
                <a:cxn ang="0">
                  <a:pos x="70" y="17"/>
                </a:cxn>
                <a:cxn ang="0">
                  <a:pos x="72" y="14"/>
                </a:cxn>
                <a:cxn ang="0">
                  <a:pos x="72" y="14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72" h="95">
                  <a:moveTo>
                    <a:pt x="46" y="0"/>
                  </a:moveTo>
                  <a:lnTo>
                    <a:pt x="45" y="0"/>
                  </a:lnTo>
                  <a:lnTo>
                    <a:pt x="45" y="1"/>
                  </a:lnTo>
                  <a:lnTo>
                    <a:pt x="43" y="4"/>
                  </a:lnTo>
                  <a:lnTo>
                    <a:pt x="42" y="11"/>
                  </a:lnTo>
                  <a:lnTo>
                    <a:pt x="40" y="12"/>
                  </a:lnTo>
                  <a:lnTo>
                    <a:pt x="39" y="17"/>
                  </a:lnTo>
                  <a:lnTo>
                    <a:pt x="37" y="20"/>
                  </a:lnTo>
                  <a:lnTo>
                    <a:pt x="36" y="25"/>
                  </a:lnTo>
                  <a:lnTo>
                    <a:pt x="34" y="28"/>
                  </a:lnTo>
                  <a:lnTo>
                    <a:pt x="33" y="32"/>
                  </a:lnTo>
                  <a:lnTo>
                    <a:pt x="30" y="39"/>
                  </a:lnTo>
                  <a:lnTo>
                    <a:pt x="28" y="45"/>
                  </a:lnTo>
                  <a:lnTo>
                    <a:pt x="25" y="50"/>
                  </a:lnTo>
                  <a:lnTo>
                    <a:pt x="24" y="54"/>
                  </a:lnTo>
                  <a:lnTo>
                    <a:pt x="19" y="59"/>
                  </a:lnTo>
                  <a:lnTo>
                    <a:pt x="18" y="65"/>
                  </a:lnTo>
                  <a:lnTo>
                    <a:pt x="15" y="70"/>
                  </a:lnTo>
                  <a:lnTo>
                    <a:pt x="13" y="73"/>
                  </a:lnTo>
                  <a:lnTo>
                    <a:pt x="10" y="76"/>
                  </a:lnTo>
                  <a:lnTo>
                    <a:pt x="9" y="81"/>
                  </a:lnTo>
                  <a:lnTo>
                    <a:pt x="4" y="86"/>
                  </a:lnTo>
                  <a:lnTo>
                    <a:pt x="3" y="90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3"/>
                  </a:lnTo>
                  <a:lnTo>
                    <a:pt x="4" y="90"/>
                  </a:lnTo>
                  <a:lnTo>
                    <a:pt x="7" y="89"/>
                  </a:lnTo>
                  <a:lnTo>
                    <a:pt x="10" y="87"/>
                  </a:lnTo>
                  <a:lnTo>
                    <a:pt x="15" y="84"/>
                  </a:lnTo>
                  <a:lnTo>
                    <a:pt x="18" y="82"/>
                  </a:lnTo>
                  <a:lnTo>
                    <a:pt x="22" y="79"/>
                  </a:lnTo>
                  <a:lnTo>
                    <a:pt x="25" y="76"/>
                  </a:lnTo>
                  <a:lnTo>
                    <a:pt x="30" y="73"/>
                  </a:lnTo>
                  <a:lnTo>
                    <a:pt x="34" y="70"/>
                  </a:lnTo>
                  <a:lnTo>
                    <a:pt x="37" y="65"/>
                  </a:lnTo>
                  <a:lnTo>
                    <a:pt x="42" y="62"/>
                  </a:lnTo>
                  <a:lnTo>
                    <a:pt x="45" y="57"/>
                  </a:lnTo>
                  <a:lnTo>
                    <a:pt x="49" y="54"/>
                  </a:lnTo>
                  <a:lnTo>
                    <a:pt x="52" y="50"/>
                  </a:lnTo>
                  <a:lnTo>
                    <a:pt x="54" y="45"/>
                  </a:lnTo>
                  <a:lnTo>
                    <a:pt x="57" y="42"/>
                  </a:lnTo>
                  <a:lnTo>
                    <a:pt x="58" y="37"/>
                  </a:lnTo>
                  <a:lnTo>
                    <a:pt x="63" y="31"/>
                  </a:lnTo>
                  <a:lnTo>
                    <a:pt x="66" y="25"/>
                  </a:lnTo>
                  <a:lnTo>
                    <a:pt x="69" y="20"/>
                  </a:lnTo>
                  <a:lnTo>
                    <a:pt x="70" y="17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32" name="Freeform 244"/>
            <p:cNvSpPr>
              <a:spLocks/>
            </p:cNvSpPr>
            <p:nvPr/>
          </p:nvSpPr>
          <p:spPr bwMode="auto">
            <a:xfrm>
              <a:off x="4015" y="2547"/>
              <a:ext cx="94" cy="20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7"/>
                </a:cxn>
                <a:cxn ang="0">
                  <a:pos x="5" y="45"/>
                </a:cxn>
                <a:cxn ang="0">
                  <a:pos x="11" y="83"/>
                </a:cxn>
                <a:cxn ang="0">
                  <a:pos x="18" y="128"/>
                </a:cxn>
                <a:cxn ang="0">
                  <a:pos x="27" y="177"/>
                </a:cxn>
                <a:cxn ang="0">
                  <a:pos x="39" y="225"/>
                </a:cxn>
                <a:cxn ang="0">
                  <a:pos x="51" y="270"/>
                </a:cxn>
                <a:cxn ang="0">
                  <a:pos x="66" y="309"/>
                </a:cxn>
                <a:cxn ang="0">
                  <a:pos x="86" y="341"/>
                </a:cxn>
                <a:cxn ang="0">
                  <a:pos x="107" y="366"/>
                </a:cxn>
                <a:cxn ang="0">
                  <a:pos x="126" y="383"/>
                </a:cxn>
                <a:cxn ang="0">
                  <a:pos x="147" y="397"/>
                </a:cxn>
                <a:cxn ang="0">
                  <a:pos x="165" y="405"/>
                </a:cxn>
                <a:cxn ang="0">
                  <a:pos x="179" y="409"/>
                </a:cxn>
                <a:cxn ang="0">
                  <a:pos x="186" y="411"/>
                </a:cxn>
                <a:cxn ang="0">
                  <a:pos x="186" y="411"/>
                </a:cxn>
                <a:cxn ang="0">
                  <a:pos x="179" y="406"/>
                </a:cxn>
                <a:cxn ang="0">
                  <a:pos x="167" y="397"/>
                </a:cxn>
                <a:cxn ang="0">
                  <a:pos x="150" y="383"/>
                </a:cxn>
                <a:cxn ang="0">
                  <a:pos x="132" y="367"/>
                </a:cxn>
                <a:cxn ang="0">
                  <a:pos x="114" y="345"/>
                </a:cxn>
                <a:cxn ang="0">
                  <a:pos x="96" y="320"/>
                </a:cxn>
                <a:cxn ang="0">
                  <a:pos x="83" y="292"/>
                </a:cxn>
                <a:cxn ang="0">
                  <a:pos x="72" y="261"/>
                </a:cxn>
                <a:cxn ang="0">
                  <a:pos x="62" y="220"/>
                </a:cxn>
                <a:cxn ang="0">
                  <a:pos x="53" y="175"/>
                </a:cxn>
                <a:cxn ang="0">
                  <a:pos x="45" y="128"/>
                </a:cxn>
                <a:cxn ang="0">
                  <a:pos x="38" y="84"/>
                </a:cxn>
                <a:cxn ang="0">
                  <a:pos x="33" y="47"/>
                </a:cxn>
                <a:cxn ang="0">
                  <a:pos x="29" y="17"/>
                </a:cxn>
                <a:cxn ang="0">
                  <a:pos x="27" y="2"/>
                </a:cxn>
                <a:cxn ang="0">
                  <a:pos x="0" y="0"/>
                </a:cxn>
              </a:cxnLst>
              <a:rect l="0" t="0" r="r" b="b"/>
              <a:pathLst>
                <a:path w="188" h="413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7"/>
                  </a:lnTo>
                  <a:lnTo>
                    <a:pt x="3" y="30"/>
                  </a:lnTo>
                  <a:lnTo>
                    <a:pt x="5" y="45"/>
                  </a:lnTo>
                  <a:lnTo>
                    <a:pt x="8" y="64"/>
                  </a:lnTo>
                  <a:lnTo>
                    <a:pt x="11" y="83"/>
                  </a:lnTo>
                  <a:lnTo>
                    <a:pt x="15" y="106"/>
                  </a:lnTo>
                  <a:lnTo>
                    <a:pt x="18" y="128"/>
                  </a:lnTo>
                  <a:lnTo>
                    <a:pt x="23" y="152"/>
                  </a:lnTo>
                  <a:lnTo>
                    <a:pt x="27" y="177"/>
                  </a:lnTo>
                  <a:lnTo>
                    <a:pt x="33" y="202"/>
                  </a:lnTo>
                  <a:lnTo>
                    <a:pt x="39" y="225"/>
                  </a:lnTo>
                  <a:lnTo>
                    <a:pt x="45" y="247"/>
                  </a:lnTo>
                  <a:lnTo>
                    <a:pt x="51" y="270"/>
                  </a:lnTo>
                  <a:lnTo>
                    <a:pt x="60" y="291"/>
                  </a:lnTo>
                  <a:lnTo>
                    <a:pt x="66" y="309"/>
                  </a:lnTo>
                  <a:lnTo>
                    <a:pt x="77" y="325"/>
                  </a:lnTo>
                  <a:lnTo>
                    <a:pt x="86" y="341"/>
                  </a:lnTo>
                  <a:lnTo>
                    <a:pt x="96" y="355"/>
                  </a:lnTo>
                  <a:lnTo>
                    <a:pt x="107" y="366"/>
                  </a:lnTo>
                  <a:lnTo>
                    <a:pt x="117" y="375"/>
                  </a:lnTo>
                  <a:lnTo>
                    <a:pt x="126" y="383"/>
                  </a:lnTo>
                  <a:lnTo>
                    <a:pt x="138" y="391"/>
                  </a:lnTo>
                  <a:lnTo>
                    <a:pt x="147" y="397"/>
                  </a:lnTo>
                  <a:lnTo>
                    <a:pt x="156" y="402"/>
                  </a:lnTo>
                  <a:lnTo>
                    <a:pt x="165" y="405"/>
                  </a:lnTo>
                  <a:lnTo>
                    <a:pt x="173" y="408"/>
                  </a:lnTo>
                  <a:lnTo>
                    <a:pt x="179" y="409"/>
                  </a:lnTo>
                  <a:lnTo>
                    <a:pt x="183" y="411"/>
                  </a:lnTo>
                  <a:lnTo>
                    <a:pt x="186" y="411"/>
                  </a:lnTo>
                  <a:lnTo>
                    <a:pt x="188" y="413"/>
                  </a:lnTo>
                  <a:lnTo>
                    <a:pt x="186" y="411"/>
                  </a:lnTo>
                  <a:lnTo>
                    <a:pt x="183" y="409"/>
                  </a:lnTo>
                  <a:lnTo>
                    <a:pt x="179" y="406"/>
                  </a:lnTo>
                  <a:lnTo>
                    <a:pt x="174" y="403"/>
                  </a:lnTo>
                  <a:lnTo>
                    <a:pt x="167" y="397"/>
                  </a:lnTo>
                  <a:lnTo>
                    <a:pt x="159" y="391"/>
                  </a:lnTo>
                  <a:lnTo>
                    <a:pt x="150" y="383"/>
                  </a:lnTo>
                  <a:lnTo>
                    <a:pt x="143" y="377"/>
                  </a:lnTo>
                  <a:lnTo>
                    <a:pt x="132" y="367"/>
                  </a:lnTo>
                  <a:lnTo>
                    <a:pt x="123" y="356"/>
                  </a:lnTo>
                  <a:lnTo>
                    <a:pt x="114" y="345"/>
                  </a:lnTo>
                  <a:lnTo>
                    <a:pt x="107" y="334"/>
                  </a:lnTo>
                  <a:lnTo>
                    <a:pt x="96" y="320"/>
                  </a:lnTo>
                  <a:lnTo>
                    <a:pt x="90" y="308"/>
                  </a:lnTo>
                  <a:lnTo>
                    <a:pt x="83" y="292"/>
                  </a:lnTo>
                  <a:lnTo>
                    <a:pt x="78" y="278"/>
                  </a:lnTo>
                  <a:lnTo>
                    <a:pt x="72" y="261"/>
                  </a:lnTo>
                  <a:lnTo>
                    <a:pt x="68" y="242"/>
                  </a:lnTo>
                  <a:lnTo>
                    <a:pt x="62" y="220"/>
                  </a:lnTo>
                  <a:lnTo>
                    <a:pt x="57" y="198"/>
                  </a:lnTo>
                  <a:lnTo>
                    <a:pt x="53" y="175"/>
                  </a:lnTo>
                  <a:lnTo>
                    <a:pt x="48" y="153"/>
                  </a:lnTo>
                  <a:lnTo>
                    <a:pt x="45" y="128"/>
                  </a:lnTo>
                  <a:lnTo>
                    <a:pt x="42" y="108"/>
                  </a:lnTo>
                  <a:lnTo>
                    <a:pt x="38" y="84"/>
                  </a:lnTo>
                  <a:lnTo>
                    <a:pt x="35" y="66"/>
                  </a:lnTo>
                  <a:lnTo>
                    <a:pt x="33" y="47"/>
                  </a:lnTo>
                  <a:lnTo>
                    <a:pt x="30" y="31"/>
                  </a:lnTo>
                  <a:lnTo>
                    <a:pt x="29" y="17"/>
                  </a:lnTo>
                  <a:lnTo>
                    <a:pt x="27" y="8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33" name="Freeform 245"/>
            <p:cNvSpPr>
              <a:spLocks/>
            </p:cNvSpPr>
            <p:nvPr/>
          </p:nvSpPr>
          <p:spPr bwMode="auto">
            <a:xfrm>
              <a:off x="4041" y="2481"/>
              <a:ext cx="96" cy="257"/>
            </a:xfrm>
            <a:custGeom>
              <a:avLst/>
              <a:gdLst/>
              <a:ahLst/>
              <a:cxnLst>
                <a:cxn ang="0">
                  <a:pos x="171" y="509"/>
                </a:cxn>
                <a:cxn ang="0">
                  <a:pos x="170" y="495"/>
                </a:cxn>
                <a:cxn ang="0">
                  <a:pos x="165" y="467"/>
                </a:cxn>
                <a:cxn ang="0">
                  <a:pos x="161" y="431"/>
                </a:cxn>
                <a:cxn ang="0">
                  <a:pos x="153" y="389"/>
                </a:cxn>
                <a:cxn ang="0">
                  <a:pos x="144" y="344"/>
                </a:cxn>
                <a:cxn ang="0">
                  <a:pos x="134" y="298"/>
                </a:cxn>
                <a:cxn ang="0">
                  <a:pos x="120" y="254"/>
                </a:cxn>
                <a:cxn ang="0">
                  <a:pos x="105" y="217"/>
                </a:cxn>
                <a:cxn ang="0">
                  <a:pos x="89" y="176"/>
                </a:cxn>
                <a:cxn ang="0">
                  <a:pos x="69" y="137"/>
                </a:cxn>
                <a:cxn ang="0">
                  <a:pos x="50" y="98"/>
                </a:cxn>
                <a:cxn ang="0">
                  <a:pos x="32" y="64"/>
                </a:cxn>
                <a:cxn ang="0">
                  <a:pos x="17" y="34"/>
                </a:cxn>
                <a:cxn ang="0">
                  <a:pos x="6" y="1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6" y="9"/>
                </a:cxn>
                <a:cxn ang="0">
                  <a:pos x="20" y="25"/>
                </a:cxn>
                <a:cxn ang="0">
                  <a:pos x="36" y="48"/>
                </a:cxn>
                <a:cxn ang="0">
                  <a:pos x="56" y="79"/>
                </a:cxn>
                <a:cxn ang="0">
                  <a:pos x="80" y="118"/>
                </a:cxn>
                <a:cxn ang="0">
                  <a:pos x="104" y="165"/>
                </a:cxn>
                <a:cxn ang="0">
                  <a:pos x="129" y="222"/>
                </a:cxn>
                <a:cxn ang="0">
                  <a:pos x="153" y="281"/>
                </a:cxn>
                <a:cxn ang="0">
                  <a:pos x="170" y="337"/>
                </a:cxn>
                <a:cxn ang="0">
                  <a:pos x="180" y="384"/>
                </a:cxn>
                <a:cxn ang="0">
                  <a:pos x="189" y="425"/>
                </a:cxn>
                <a:cxn ang="0">
                  <a:pos x="192" y="458"/>
                </a:cxn>
                <a:cxn ang="0">
                  <a:pos x="194" y="483"/>
                </a:cxn>
                <a:cxn ang="0">
                  <a:pos x="194" y="501"/>
                </a:cxn>
                <a:cxn ang="0">
                  <a:pos x="194" y="509"/>
                </a:cxn>
                <a:cxn ang="0">
                  <a:pos x="171" y="512"/>
                </a:cxn>
              </a:cxnLst>
              <a:rect l="0" t="0" r="r" b="b"/>
              <a:pathLst>
                <a:path w="194" h="512">
                  <a:moveTo>
                    <a:pt x="171" y="512"/>
                  </a:moveTo>
                  <a:lnTo>
                    <a:pt x="171" y="509"/>
                  </a:lnTo>
                  <a:lnTo>
                    <a:pt x="170" y="504"/>
                  </a:lnTo>
                  <a:lnTo>
                    <a:pt x="170" y="495"/>
                  </a:lnTo>
                  <a:lnTo>
                    <a:pt x="168" y="483"/>
                  </a:lnTo>
                  <a:lnTo>
                    <a:pt x="165" y="467"/>
                  </a:lnTo>
                  <a:lnTo>
                    <a:pt x="164" y="451"/>
                  </a:lnTo>
                  <a:lnTo>
                    <a:pt x="161" y="431"/>
                  </a:lnTo>
                  <a:lnTo>
                    <a:pt x="158" y="412"/>
                  </a:lnTo>
                  <a:lnTo>
                    <a:pt x="153" y="389"/>
                  </a:lnTo>
                  <a:lnTo>
                    <a:pt x="149" y="367"/>
                  </a:lnTo>
                  <a:lnTo>
                    <a:pt x="144" y="344"/>
                  </a:lnTo>
                  <a:lnTo>
                    <a:pt x="140" y="322"/>
                  </a:lnTo>
                  <a:lnTo>
                    <a:pt x="134" y="298"/>
                  </a:lnTo>
                  <a:lnTo>
                    <a:pt x="128" y="276"/>
                  </a:lnTo>
                  <a:lnTo>
                    <a:pt x="120" y="254"/>
                  </a:lnTo>
                  <a:lnTo>
                    <a:pt x="114" y="236"/>
                  </a:lnTo>
                  <a:lnTo>
                    <a:pt x="105" y="217"/>
                  </a:lnTo>
                  <a:lnTo>
                    <a:pt x="98" y="197"/>
                  </a:lnTo>
                  <a:lnTo>
                    <a:pt x="89" y="176"/>
                  </a:lnTo>
                  <a:lnTo>
                    <a:pt x="80" y="158"/>
                  </a:lnTo>
                  <a:lnTo>
                    <a:pt x="69" y="137"/>
                  </a:lnTo>
                  <a:lnTo>
                    <a:pt x="60" y="117"/>
                  </a:lnTo>
                  <a:lnTo>
                    <a:pt x="50" y="98"/>
                  </a:lnTo>
                  <a:lnTo>
                    <a:pt x="41" y="81"/>
                  </a:lnTo>
                  <a:lnTo>
                    <a:pt x="32" y="64"/>
                  </a:lnTo>
                  <a:lnTo>
                    <a:pt x="24" y="48"/>
                  </a:lnTo>
                  <a:lnTo>
                    <a:pt x="17" y="34"/>
                  </a:lnTo>
                  <a:lnTo>
                    <a:pt x="11" y="23"/>
                  </a:lnTo>
                  <a:lnTo>
                    <a:pt x="6" y="12"/>
                  </a:lnTo>
                  <a:lnTo>
                    <a:pt x="2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6" y="9"/>
                  </a:lnTo>
                  <a:lnTo>
                    <a:pt x="12" y="15"/>
                  </a:lnTo>
                  <a:lnTo>
                    <a:pt x="20" y="25"/>
                  </a:lnTo>
                  <a:lnTo>
                    <a:pt x="27" y="36"/>
                  </a:lnTo>
                  <a:lnTo>
                    <a:pt x="36" y="48"/>
                  </a:lnTo>
                  <a:lnTo>
                    <a:pt x="47" y="64"/>
                  </a:lnTo>
                  <a:lnTo>
                    <a:pt x="56" y="79"/>
                  </a:lnTo>
                  <a:lnTo>
                    <a:pt x="68" y="98"/>
                  </a:lnTo>
                  <a:lnTo>
                    <a:pt x="80" y="118"/>
                  </a:lnTo>
                  <a:lnTo>
                    <a:pt x="92" y="142"/>
                  </a:lnTo>
                  <a:lnTo>
                    <a:pt x="104" y="165"/>
                  </a:lnTo>
                  <a:lnTo>
                    <a:pt x="117" y="192"/>
                  </a:lnTo>
                  <a:lnTo>
                    <a:pt x="129" y="222"/>
                  </a:lnTo>
                  <a:lnTo>
                    <a:pt x="143" y="251"/>
                  </a:lnTo>
                  <a:lnTo>
                    <a:pt x="153" y="281"/>
                  </a:lnTo>
                  <a:lnTo>
                    <a:pt x="162" y="311"/>
                  </a:lnTo>
                  <a:lnTo>
                    <a:pt x="170" y="337"/>
                  </a:lnTo>
                  <a:lnTo>
                    <a:pt x="176" y="362"/>
                  </a:lnTo>
                  <a:lnTo>
                    <a:pt x="180" y="384"/>
                  </a:lnTo>
                  <a:lnTo>
                    <a:pt x="185" y="406"/>
                  </a:lnTo>
                  <a:lnTo>
                    <a:pt x="189" y="425"/>
                  </a:lnTo>
                  <a:lnTo>
                    <a:pt x="191" y="444"/>
                  </a:lnTo>
                  <a:lnTo>
                    <a:pt x="192" y="458"/>
                  </a:lnTo>
                  <a:lnTo>
                    <a:pt x="194" y="472"/>
                  </a:lnTo>
                  <a:lnTo>
                    <a:pt x="194" y="483"/>
                  </a:lnTo>
                  <a:lnTo>
                    <a:pt x="194" y="494"/>
                  </a:lnTo>
                  <a:lnTo>
                    <a:pt x="194" y="501"/>
                  </a:lnTo>
                  <a:lnTo>
                    <a:pt x="194" y="506"/>
                  </a:lnTo>
                  <a:lnTo>
                    <a:pt x="194" y="509"/>
                  </a:lnTo>
                  <a:lnTo>
                    <a:pt x="194" y="511"/>
                  </a:lnTo>
                  <a:lnTo>
                    <a:pt x="171" y="512"/>
                  </a:lnTo>
                  <a:lnTo>
                    <a:pt x="171" y="5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34" name="Freeform 246"/>
            <p:cNvSpPr>
              <a:spLocks/>
            </p:cNvSpPr>
            <p:nvPr/>
          </p:nvSpPr>
          <p:spPr bwMode="auto">
            <a:xfrm>
              <a:off x="4010" y="2507"/>
              <a:ext cx="58" cy="4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1" y="89"/>
                </a:cxn>
                <a:cxn ang="0">
                  <a:pos x="6" y="89"/>
                </a:cxn>
                <a:cxn ang="0">
                  <a:pos x="9" y="89"/>
                </a:cxn>
                <a:cxn ang="0">
                  <a:pos x="13" y="89"/>
                </a:cxn>
                <a:cxn ang="0">
                  <a:pos x="18" y="89"/>
                </a:cxn>
                <a:cxn ang="0">
                  <a:pos x="22" y="89"/>
                </a:cxn>
                <a:cxn ang="0">
                  <a:pos x="28" y="89"/>
                </a:cxn>
                <a:cxn ang="0">
                  <a:pos x="34" y="88"/>
                </a:cxn>
                <a:cxn ang="0">
                  <a:pos x="40" y="88"/>
                </a:cxn>
                <a:cxn ang="0">
                  <a:pos x="48" y="86"/>
                </a:cxn>
                <a:cxn ang="0">
                  <a:pos x="52" y="83"/>
                </a:cxn>
                <a:cxn ang="0">
                  <a:pos x="60" y="82"/>
                </a:cxn>
                <a:cxn ang="0">
                  <a:pos x="67" y="78"/>
                </a:cxn>
                <a:cxn ang="0">
                  <a:pos x="75" y="75"/>
                </a:cxn>
                <a:cxn ang="0">
                  <a:pos x="79" y="71"/>
                </a:cxn>
                <a:cxn ang="0">
                  <a:pos x="85" y="66"/>
                </a:cxn>
                <a:cxn ang="0">
                  <a:pos x="91" y="63"/>
                </a:cxn>
                <a:cxn ang="0">
                  <a:pos x="96" y="58"/>
                </a:cxn>
                <a:cxn ang="0">
                  <a:pos x="99" y="55"/>
                </a:cxn>
                <a:cxn ang="0">
                  <a:pos x="103" y="50"/>
                </a:cxn>
                <a:cxn ang="0">
                  <a:pos x="106" y="47"/>
                </a:cxn>
                <a:cxn ang="0">
                  <a:pos x="109" y="44"/>
                </a:cxn>
                <a:cxn ang="0">
                  <a:pos x="112" y="38"/>
                </a:cxn>
                <a:cxn ang="0">
                  <a:pos x="115" y="35"/>
                </a:cxn>
                <a:cxn ang="0">
                  <a:pos x="117" y="32"/>
                </a:cxn>
                <a:cxn ang="0">
                  <a:pos x="117" y="32"/>
                </a:cxn>
                <a:cxn ang="0">
                  <a:pos x="97" y="0"/>
                </a:cxn>
                <a:cxn ang="0">
                  <a:pos x="96" y="0"/>
                </a:cxn>
                <a:cxn ang="0">
                  <a:pos x="94" y="5"/>
                </a:cxn>
                <a:cxn ang="0">
                  <a:pos x="93" y="8"/>
                </a:cxn>
                <a:cxn ang="0">
                  <a:pos x="91" y="11"/>
                </a:cxn>
                <a:cxn ang="0">
                  <a:pos x="90" y="16"/>
                </a:cxn>
                <a:cxn ang="0">
                  <a:pos x="87" y="21"/>
                </a:cxn>
                <a:cxn ang="0">
                  <a:pos x="84" y="25"/>
                </a:cxn>
                <a:cxn ang="0">
                  <a:pos x="82" y="30"/>
                </a:cxn>
                <a:cxn ang="0">
                  <a:pos x="78" y="35"/>
                </a:cxn>
                <a:cxn ang="0">
                  <a:pos x="75" y="39"/>
                </a:cxn>
                <a:cxn ang="0">
                  <a:pos x="70" y="44"/>
                </a:cxn>
                <a:cxn ang="0">
                  <a:pos x="67" y="49"/>
                </a:cxn>
                <a:cxn ang="0">
                  <a:pos x="61" y="52"/>
                </a:cxn>
                <a:cxn ang="0">
                  <a:pos x="58" y="57"/>
                </a:cxn>
                <a:cxn ang="0">
                  <a:pos x="52" y="60"/>
                </a:cxn>
                <a:cxn ang="0">
                  <a:pos x="48" y="63"/>
                </a:cxn>
                <a:cxn ang="0">
                  <a:pos x="42" y="66"/>
                </a:cxn>
                <a:cxn ang="0">
                  <a:pos x="37" y="69"/>
                </a:cxn>
                <a:cxn ang="0">
                  <a:pos x="33" y="72"/>
                </a:cxn>
                <a:cxn ang="0">
                  <a:pos x="27" y="74"/>
                </a:cxn>
                <a:cxn ang="0">
                  <a:pos x="22" y="77"/>
                </a:cxn>
                <a:cxn ang="0">
                  <a:pos x="18" y="80"/>
                </a:cxn>
                <a:cxn ang="0">
                  <a:pos x="13" y="82"/>
                </a:cxn>
                <a:cxn ang="0">
                  <a:pos x="10" y="83"/>
                </a:cxn>
                <a:cxn ang="0">
                  <a:pos x="7" y="85"/>
                </a:cxn>
                <a:cxn ang="0">
                  <a:pos x="4" y="86"/>
                </a:cxn>
                <a:cxn ang="0">
                  <a:pos x="1" y="88"/>
                </a:cxn>
                <a:cxn ang="0">
                  <a:pos x="0" y="89"/>
                </a:cxn>
                <a:cxn ang="0">
                  <a:pos x="0" y="89"/>
                </a:cxn>
              </a:cxnLst>
              <a:rect l="0" t="0" r="r" b="b"/>
              <a:pathLst>
                <a:path w="117" h="89">
                  <a:moveTo>
                    <a:pt x="0" y="89"/>
                  </a:moveTo>
                  <a:lnTo>
                    <a:pt x="1" y="89"/>
                  </a:lnTo>
                  <a:lnTo>
                    <a:pt x="6" y="89"/>
                  </a:lnTo>
                  <a:lnTo>
                    <a:pt x="9" y="89"/>
                  </a:lnTo>
                  <a:lnTo>
                    <a:pt x="13" y="89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8" y="89"/>
                  </a:lnTo>
                  <a:lnTo>
                    <a:pt x="34" y="88"/>
                  </a:lnTo>
                  <a:lnTo>
                    <a:pt x="40" y="88"/>
                  </a:lnTo>
                  <a:lnTo>
                    <a:pt x="48" y="86"/>
                  </a:lnTo>
                  <a:lnTo>
                    <a:pt x="52" y="83"/>
                  </a:lnTo>
                  <a:lnTo>
                    <a:pt x="60" y="82"/>
                  </a:lnTo>
                  <a:lnTo>
                    <a:pt x="67" y="78"/>
                  </a:lnTo>
                  <a:lnTo>
                    <a:pt x="75" y="75"/>
                  </a:lnTo>
                  <a:lnTo>
                    <a:pt x="79" y="71"/>
                  </a:lnTo>
                  <a:lnTo>
                    <a:pt x="85" y="66"/>
                  </a:lnTo>
                  <a:lnTo>
                    <a:pt x="91" y="63"/>
                  </a:lnTo>
                  <a:lnTo>
                    <a:pt x="96" y="58"/>
                  </a:lnTo>
                  <a:lnTo>
                    <a:pt x="99" y="55"/>
                  </a:lnTo>
                  <a:lnTo>
                    <a:pt x="103" y="50"/>
                  </a:lnTo>
                  <a:lnTo>
                    <a:pt x="106" y="47"/>
                  </a:lnTo>
                  <a:lnTo>
                    <a:pt x="109" y="44"/>
                  </a:lnTo>
                  <a:lnTo>
                    <a:pt x="112" y="38"/>
                  </a:lnTo>
                  <a:lnTo>
                    <a:pt x="115" y="35"/>
                  </a:lnTo>
                  <a:lnTo>
                    <a:pt x="117" y="32"/>
                  </a:lnTo>
                  <a:lnTo>
                    <a:pt x="117" y="32"/>
                  </a:lnTo>
                  <a:lnTo>
                    <a:pt x="97" y="0"/>
                  </a:lnTo>
                  <a:lnTo>
                    <a:pt x="96" y="0"/>
                  </a:lnTo>
                  <a:lnTo>
                    <a:pt x="94" y="5"/>
                  </a:lnTo>
                  <a:lnTo>
                    <a:pt x="93" y="8"/>
                  </a:lnTo>
                  <a:lnTo>
                    <a:pt x="91" y="11"/>
                  </a:lnTo>
                  <a:lnTo>
                    <a:pt x="90" y="16"/>
                  </a:lnTo>
                  <a:lnTo>
                    <a:pt x="87" y="21"/>
                  </a:lnTo>
                  <a:lnTo>
                    <a:pt x="84" y="25"/>
                  </a:lnTo>
                  <a:lnTo>
                    <a:pt x="82" y="30"/>
                  </a:lnTo>
                  <a:lnTo>
                    <a:pt x="78" y="35"/>
                  </a:lnTo>
                  <a:lnTo>
                    <a:pt x="75" y="39"/>
                  </a:lnTo>
                  <a:lnTo>
                    <a:pt x="70" y="44"/>
                  </a:lnTo>
                  <a:lnTo>
                    <a:pt x="67" y="49"/>
                  </a:lnTo>
                  <a:lnTo>
                    <a:pt x="61" y="52"/>
                  </a:lnTo>
                  <a:lnTo>
                    <a:pt x="58" y="57"/>
                  </a:lnTo>
                  <a:lnTo>
                    <a:pt x="52" y="60"/>
                  </a:lnTo>
                  <a:lnTo>
                    <a:pt x="48" y="63"/>
                  </a:lnTo>
                  <a:lnTo>
                    <a:pt x="42" y="66"/>
                  </a:lnTo>
                  <a:lnTo>
                    <a:pt x="37" y="69"/>
                  </a:lnTo>
                  <a:lnTo>
                    <a:pt x="33" y="72"/>
                  </a:lnTo>
                  <a:lnTo>
                    <a:pt x="27" y="74"/>
                  </a:lnTo>
                  <a:lnTo>
                    <a:pt x="22" y="77"/>
                  </a:lnTo>
                  <a:lnTo>
                    <a:pt x="18" y="80"/>
                  </a:lnTo>
                  <a:lnTo>
                    <a:pt x="13" y="82"/>
                  </a:lnTo>
                  <a:lnTo>
                    <a:pt x="10" y="83"/>
                  </a:lnTo>
                  <a:lnTo>
                    <a:pt x="7" y="85"/>
                  </a:lnTo>
                  <a:lnTo>
                    <a:pt x="4" y="86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35" name="Freeform 247"/>
            <p:cNvSpPr>
              <a:spLocks/>
            </p:cNvSpPr>
            <p:nvPr/>
          </p:nvSpPr>
          <p:spPr bwMode="auto">
            <a:xfrm>
              <a:off x="3994" y="2486"/>
              <a:ext cx="50" cy="40"/>
            </a:xfrm>
            <a:custGeom>
              <a:avLst/>
              <a:gdLst/>
              <a:ahLst/>
              <a:cxnLst>
                <a:cxn ang="0">
                  <a:pos x="14" y="80"/>
                </a:cxn>
                <a:cxn ang="0">
                  <a:pos x="14" y="78"/>
                </a:cxn>
                <a:cxn ang="0">
                  <a:pos x="17" y="78"/>
                </a:cxn>
                <a:cxn ang="0">
                  <a:pos x="20" y="78"/>
                </a:cxn>
                <a:cxn ang="0">
                  <a:pos x="21" y="78"/>
                </a:cxn>
                <a:cxn ang="0">
                  <a:pos x="26" y="78"/>
                </a:cxn>
                <a:cxn ang="0">
                  <a:pos x="29" y="78"/>
                </a:cxn>
                <a:cxn ang="0">
                  <a:pos x="33" y="77"/>
                </a:cxn>
                <a:cxn ang="0">
                  <a:pos x="36" y="75"/>
                </a:cxn>
                <a:cxn ang="0">
                  <a:pos x="41" y="74"/>
                </a:cxn>
                <a:cxn ang="0">
                  <a:pos x="47" y="72"/>
                </a:cxn>
                <a:cxn ang="0">
                  <a:pos x="51" y="69"/>
                </a:cxn>
                <a:cxn ang="0">
                  <a:pos x="57" y="67"/>
                </a:cxn>
                <a:cxn ang="0">
                  <a:pos x="63" y="63"/>
                </a:cxn>
                <a:cxn ang="0">
                  <a:pos x="69" y="61"/>
                </a:cxn>
                <a:cxn ang="0">
                  <a:pos x="75" y="56"/>
                </a:cxn>
                <a:cxn ang="0">
                  <a:pos x="80" y="52"/>
                </a:cxn>
                <a:cxn ang="0">
                  <a:pos x="83" y="47"/>
                </a:cxn>
                <a:cxn ang="0">
                  <a:pos x="87" y="42"/>
                </a:cxn>
                <a:cxn ang="0">
                  <a:pos x="90" y="36"/>
                </a:cxn>
                <a:cxn ang="0">
                  <a:pos x="93" y="31"/>
                </a:cxn>
                <a:cxn ang="0">
                  <a:pos x="95" y="27"/>
                </a:cxn>
                <a:cxn ang="0">
                  <a:pos x="96" y="22"/>
                </a:cxn>
                <a:cxn ang="0">
                  <a:pos x="98" y="16"/>
                </a:cxn>
                <a:cxn ang="0">
                  <a:pos x="98" y="13"/>
                </a:cxn>
                <a:cxn ang="0">
                  <a:pos x="98" y="8"/>
                </a:cxn>
                <a:cxn ang="0">
                  <a:pos x="99" y="5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98" y="0"/>
                </a:cxn>
                <a:cxn ang="0">
                  <a:pos x="95" y="3"/>
                </a:cxn>
                <a:cxn ang="0">
                  <a:pos x="90" y="8"/>
                </a:cxn>
                <a:cxn ang="0">
                  <a:pos x="84" y="16"/>
                </a:cxn>
                <a:cxn ang="0">
                  <a:pos x="80" y="17"/>
                </a:cxn>
                <a:cxn ang="0">
                  <a:pos x="75" y="20"/>
                </a:cxn>
                <a:cxn ang="0">
                  <a:pos x="72" y="24"/>
                </a:cxn>
                <a:cxn ang="0">
                  <a:pos x="68" y="28"/>
                </a:cxn>
                <a:cxn ang="0">
                  <a:pos x="63" y="31"/>
                </a:cxn>
                <a:cxn ang="0">
                  <a:pos x="59" y="33"/>
                </a:cxn>
                <a:cxn ang="0">
                  <a:pos x="54" y="36"/>
                </a:cxn>
                <a:cxn ang="0">
                  <a:pos x="51" y="39"/>
                </a:cxn>
                <a:cxn ang="0">
                  <a:pos x="45" y="41"/>
                </a:cxn>
                <a:cxn ang="0">
                  <a:pos x="42" y="42"/>
                </a:cxn>
                <a:cxn ang="0">
                  <a:pos x="36" y="44"/>
                </a:cxn>
                <a:cxn ang="0">
                  <a:pos x="33" y="45"/>
                </a:cxn>
                <a:cxn ang="0">
                  <a:pos x="29" y="47"/>
                </a:cxn>
                <a:cxn ang="0">
                  <a:pos x="24" y="47"/>
                </a:cxn>
                <a:cxn ang="0">
                  <a:pos x="20" y="49"/>
                </a:cxn>
                <a:cxn ang="0">
                  <a:pos x="17" y="50"/>
                </a:cxn>
                <a:cxn ang="0">
                  <a:pos x="12" y="52"/>
                </a:cxn>
                <a:cxn ang="0">
                  <a:pos x="9" y="52"/>
                </a:cxn>
                <a:cxn ang="0">
                  <a:pos x="6" y="52"/>
                </a:cxn>
                <a:cxn ang="0">
                  <a:pos x="5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14" y="80"/>
                </a:cxn>
                <a:cxn ang="0">
                  <a:pos x="14" y="80"/>
                </a:cxn>
              </a:cxnLst>
              <a:rect l="0" t="0" r="r" b="b"/>
              <a:pathLst>
                <a:path w="99" h="80">
                  <a:moveTo>
                    <a:pt x="14" y="80"/>
                  </a:moveTo>
                  <a:lnTo>
                    <a:pt x="14" y="78"/>
                  </a:lnTo>
                  <a:lnTo>
                    <a:pt x="17" y="78"/>
                  </a:lnTo>
                  <a:lnTo>
                    <a:pt x="20" y="78"/>
                  </a:lnTo>
                  <a:lnTo>
                    <a:pt x="21" y="78"/>
                  </a:lnTo>
                  <a:lnTo>
                    <a:pt x="26" y="78"/>
                  </a:lnTo>
                  <a:lnTo>
                    <a:pt x="29" y="78"/>
                  </a:lnTo>
                  <a:lnTo>
                    <a:pt x="33" y="77"/>
                  </a:lnTo>
                  <a:lnTo>
                    <a:pt x="36" y="75"/>
                  </a:lnTo>
                  <a:lnTo>
                    <a:pt x="41" y="74"/>
                  </a:lnTo>
                  <a:lnTo>
                    <a:pt x="47" y="72"/>
                  </a:lnTo>
                  <a:lnTo>
                    <a:pt x="51" y="69"/>
                  </a:lnTo>
                  <a:lnTo>
                    <a:pt x="57" y="67"/>
                  </a:lnTo>
                  <a:lnTo>
                    <a:pt x="63" y="63"/>
                  </a:lnTo>
                  <a:lnTo>
                    <a:pt x="69" y="61"/>
                  </a:lnTo>
                  <a:lnTo>
                    <a:pt x="75" y="56"/>
                  </a:lnTo>
                  <a:lnTo>
                    <a:pt x="80" y="52"/>
                  </a:lnTo>
                  <a:lnTo>
                    <a:pt x="83" y="47"/>
                  </a:lnTo>
                  <a:lnTo>
                    <a:pt x="87" y="42"/>
                  </a:lnTo>
                  <a:lnTo>
                    <a:pt x="90" y="36"/>
                  </a:lnTo>
                  <a:lnTo>
                    <a:pt x="93" y="31"/>
                  </a:lnTo>
                  <a:lnTo>
                    <a:pt x="95" y="27"/>
                  </a:lnTo>
                  <a:lnTo>
                    <a:pt x="96" y="22"/>
                  </a:lnTo>
                  <a:lnTo>
                    <a:pt x="98" y="16"/>
                  </a:lnTo>
                  <a:lnTo>
                    <a:pt x="98" y="13"/>
                  </a:lnTo>
                  <a:lnTo>
                    <a:pt x="98" y="8"/>
                  </a:lnTo>
                  <a:lnTo>
                    <a:pt x="99" y="5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5" y="3"/>
                  </a:lnTo>
                  <a:lnTo>
                    <a:pt x="90" y="8"/>
                  </a:lnTo>
                  <a:lnTo>
                    <a:pt x="84" y="16"/>
                  </a:lnTo>
                  <a:lnTo>
                    <a:pt x="80" y="17"/>
                  </a:lnTo>
                  <a:lnTo>
                    <a:pt x="75" y="20"/>
                  </a:lnTo>
                  <a:lnTo>
                    <a:pt x="72" y="24"/>
                  </a:lnTo>
                  <a:lnTo>
                    <a:pt x="68" y="28"/>
                  </a:lnTo>
                  <a:lnTo>
                    <a:pt x="63" y="31"/>
                  </a:lnTo>
                  <a:lnTo>
                    <a:pt x="59" y="33"/>
                  </a:lnTo>
                  <a:lnTo>
                    <a:pt x="54" y="36"/>
                  </a:lnTo>
                  <a:lnTo>
                    <a:pt x="51" y="39"/>
                  </a:lnTo>
                  <a:lnTo>
                    <a:pt x="45" y="41"/>
                  </a:lnTo>
                  <a:lnTo>
                    <a:pt x="42" y="42"/>
                  </a:lnTo>
                  <a:lnTo>
                    <a:pt x="36" y="44"/>
                  </a:lnTo>
                  <a:lnTo>
                    <a:pt x="33" y="45"/>
                  </a:lnTo>
                  <a:lnTo>
                    <a:pt x="29" y="47"/>
                  </a:lnTo>
                  <a:lnTo>
                    <a:pt x="24" y="47"/>
                  </a:lnTo>
                  <a:lnTo>
                    <a:pt x="20" y="49"/>
                  </a:lnTo>
                  <a:lnTo>
                    <a:pt x="17" y="50"/>
                  </a:lnTo>
                  <a:lnTo>
                    <a:pt x="12" y="52"/>
                  </a:lnTo>
                  <a:lnTo>
                    <a:pt x="9" y="52"/>
                  </a:lnTo>
                  <a:lnTo>
                    <a:pt x="6" y="52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4" y="80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36" name="Freeform 248"/>
            <p:cNvSpPr>
              <a:spLocks/>
            </p:cNvSpPr>
            <p:nvPr/>
          </p:nvSpPr>
          <p:spPr bwMode="auto">
            <a:xfrm>
              <a:off x="3957" y="2470"/>
              <a:ext cx="65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3" y="9"/>
                </a:cxn>
                <a:cxn ang="0">
                  <a:pos x="6" y="14"/>
                </a:cxn>
                <a:cxn ang="0">
                  <a:pos x="7" y="19"/>
                </a:cxn>
                <a:cxn ang="0">
                  <a:pos x="10" y="25"/>
                </a:cxn>
                <a:cxn ang="0">
                  <a:pos x="15" y="31"/>
                </a:cxn>
                <a:cxn ang="0">
                  <a:pos x="19" y="36"/>
                </a:cxn>
                <a:cxn ang="0">
                  <a:pos x="25" y="42"/>
                </a:cxn>
                <a:cxn ang="0">
                  <a:pos x="29" y="47"/>
                </a:cxn>
                <a:cxn ang="0">
                  <a:pos x="37" y="51"/>
                </a:cxn>
                <a:cxn ang="0">
                  <a:pos x="43" y="55"/>
                </a:cxn>
                <a:cxn ang="0">
                  <a:pos x="50" y="58"/>
                </a:cxn>
                <a:cxn ang="0">
                  <a:pos x="58" y="59"/>
                </a:cxn>
                <a:cxn ang="0">
                  <a:pos x="68" y="61"/>
                </a:cxn>
                <a:cxn ang="0">
                  <a:pos x="76" y="59"/>
                </a:cxn>
                <a:cxn ang="0">
                  <a:pos x="83" y="58"/>
                </a:cxn>
                <a:cxn ang="0">
                  <a:pos x="89" y="56"/>
                </a:cxn>
                <a:cxn ang="0">
                  <a:pos x="97" y="55"/>
                </a:cxn>
                <a:cxn ang="0">
                  <a:pos x="101" y="51"/>
                </a:cxn>
                <a:cxn ang="0">
                  <a:pos x="107" y="50"/>
                </a:cxn>
                <a:cxn ang="0">
                  <a:pos x="112" y="47"/>
                </a:cxn>
                <a:cxn ang="0">
                  <a:pos x="116" y="44"/>
                </a:cxn>
                <a:cxn ang="0">
                  <a:pos x="122" y="37"/>
                </a:cxn>
                <a:cxn ang="0">
                  <a:pos x="127" y="31"/>
                </a:cxn>
                <a:cxn ang="0">
                  <a:pos x="128" y="28"/>
                </a:cxn>
                <a:cxn ang="0">
                  <a:pos x="130" y="26"/>
                </a:cxn>
                <a:cxn ang="0">
                  <a:pos x="128" y="26"/>
                </a:cxn>
                <a:cxn ang="0">
                  <a:pos x="124" y="28"/>
                </a:cxn>
                <a:cxn ang="0">
                  <a:pos x="121" y="30"/>
                </a:cxn>
                <a:cxn ang="0">
                  <a:pos x="118" y="31"/>
                </a:cxn>
                <a:cxn ang="0">
                  <a:pos x="115" y="31"/>
                </a:cxn>
                <a:cxn ang="0">
                  <a:pos x="112" y="33"/>
                </a:cxn>
                <a:cxn ang="0">
                  <a:pos x="106" y="33"/>
                </a:cxn>
                <a:cxn ang="0">
                  <a:pos x="101" y="34"/>
                </a:cxn>
                <a:cxn ang="0">
                  <a:pos x="95" y="34"/>
                </a:cxn>
                <a:cxn ang="0">
                  <a:pos x="91" y="36"/>
                </a:cxn>
                <a:cxn ang="0">
                  <a:pos x="85" y="36"/>
                </a:cxn>
                <a:cxn ang="0">
                  <a:pos x="79" y="36"/>
                </a:cxn>
                <a:cxn ang="0">
                  <a:pos x="71" y="36"/>
                </a:cxn>
                <a:cxn ang="0">
                  <a:pos x="65" y="36"/>
                </a:cxn>
                <a:cxn ang="0">
                  <a:pos x="58" y="33"/>
                </a:cxn>
                <a:cxn ang="0">
                  <a:pos x="52" y="31"/>
                </a:cxn>
                <a:cxn ang="0">
                  <a:pos x="44" y="30"/>
                </a:cxn>
                <a:cxn ang="0">
                  <a:pos x="40" y="26"/>
                </a:cxn>
                <a:cxn ang="0">
                  <a:pos x="34" y="23"/>
                </a:cxn>
                <a:cxn ang="0">
                  <a:pos x="28" y="22"/>
                </a:cxn>
                <a:cxn ang="0">
                  <a:pos x="22" y="19"/>
                </a:cxn>
                <a:cxn ang="0">
                  <a:pos x="19" y="15"/>
                </a:cxn>
                <a:cxn ang="0">
                  <a:pos x="13" y="12"/>
                </a:cxn>
                <a:cxn ang="0">
                  <a:pos x="10" y="9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0" h="61">
                  <a:moveTo>
                    <a:pt x="0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0" y="25"/>
                  </a:lnTo>
                  <a:lnTo>
                    <a:pt x="15" y="31"/>
                  </a:lnTo>
                  <a:lnTo>
                    <a:pt x="19" y="36"/>
                  </a:lnTo>
                  <a:lnTo>
                    <a:pt x="25" y="42"/>
                  </a:lnTo>
                  <a:lnTo>
                    <a:pt x="29" y="47"/>
                  </a:lnTo>
                  <a:lnTo>
                    <a:pt x="37" y="51"/>
                  </a:lnTo>
                  <a:lnTo>
                    <a:pt x="43" y="55"/>
                  </a:lnTo>
                  <a:lnTo>
                    <a:pt x="50" y="58"/>
                  </a:lnTo>
                  <a:lnTo>
                    <a:pt x="58" y="59"/>
                  </a:lnTo>
                  <a:lnTo>
                    <a:pt x="68" y="61"/>
                  </a:lnTo>
                  <a:lnTo>
                    <a:pt x="76" y="59"/>
                  </a:lnTo>
                  <a:lnTo>
                    <a:pt x="83" y="58"/>
                  </a:lnTo>
                  <a:lnTo>
                    <a:pt x="89" y="56"/>
                  </a:lnTo>
                  <a:lnTo>
                    <a:pt x="97" y="55"/>
                  </a:lnTo>
                  <a:lnTo>
                    <a:pt x="101" y="51"/>
                  </a:lnTo>
                  <a:lnTo>
                    <a:pt x="107" y="50"/>
                  </a:lnTo>
                  <a:lnTo>
                    <a:pt x="112" y="47"/>
                  </a:lnTo>
                  <a:lnTo>
                    <a:pt x="116" y="44"/>
                  </a:lnTo>
                  <a:lnTo>
                    <a:pt x="122" y="37"/>
                  </a:lnTo>
                  <a:lnTo>
                    <a:pt x="127" y="31"/>
                  </a:lnTo>
                  <a:lnTo>
                    <a:pt x="128" y="28"/>
                  </a:lnTo>
                  <a:lnTo>
                    <a:pt x="130" y="26"/>
                  </a:lnTo>
                  <a:lnTo>
                    <a:pt x="128" y="26"/>
                  </a:lnTo>
                  <a:lnTo>
                    <a:pt x="124" y="28"/>
                  </a:lnTo>
                  <a:lnTo>
                    <a:pt x="121" y="30"/>
                  </a:lnTo>
                  <a:lnTo>
                    <a:pt x="118" y="31"/>
                  </a:lnTo>
                  <a:lnTo>
                    <a:pt x="115" y="31"/>
                  </a:lnTo>
                  <a:lnTo>
                    <a:pt x="112" y="33"/>
                  </a:lnTo>
                  <a:lnTo>
                    <a:pt x="106" y="33"/>
                  </a:lnTo>
                  <a:lnTo>
                    <a:pt x="101" y="34"/>
                  </a:lnTo>
                  <a:lnTo>
                    <a:pt x="95" y="34"/>
                  </a:lnTo>
                  <a:lnTo>
                    <a:pt x="91" y="36"/>
                  </a:lnTo>
                  <a:lnTo>
                    <a:pt x="85" y="36"/>
                  </a:lnTo>
                  <a:lnTo>
                    <a:pt x="79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8" y="33"/>
                  </a:lnTo>
                  <a:lnTo>
                    <a:pt x="52" y="31"/>
                  </a:lnTo>
                  <a:lnTo>
                    <a:pt x="44" y="30"/>
                  </a:lnTo>
                  <a:lnTo>
                    <a:pt x="40" y="26"/>
                  </a:lnTo>
                  <a:lnTo>
                    <a:pt x="34" y="23"/>
                  </a:lnTo>
                  <a:lnTo>
                    <a:pt x="28" y="22"/>
                  </a:lnTo>
                  <a:lnTo>
                    <a:pt x="22" y="19"/>
                  </a:lnTo>
                  <a:lnTo>
                    <a:pt x="19" y="15"/>
                  </a:lnTo>
                  <a:lnTo>
                    <a:pt x="13" y="12"/>
                  </a:lnTo>
                  <a:lnTo>
                    <a:pt x="10" y="9"/>
                  </a:lnTo>
                  <a:lnTo>
                    <a:pt x="6" y="6"/>
                  </a:lnTo>
                  <a:lnTo>
                    <a:pt x="4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37" name="Freeform 249"/>
            <p:cNvSpPr>
              <a:spLocks/>
            </p:cNvSpPr>
            <p:nvPr/>
          </p:nvSpPr>
          <p:spPr bwMode="auto">
            <a:xfrm>
              <a:off x="3971" y="2428"/>
              <a:ext cx="61" cy="4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0"/>
                </a:cxn>
                <a:cxn ang="0">
                  <a:pos x="16" y="5"/>
                </a:cxn>
                <a:cxn ang="0">
                  <a:pos x="19" y="7"/>
                </a:cxn>
                <a:cxn ang="0">
                  <a:pos x="24" y="10"/>
                </a:cxn>
                <a:cxn ang="0">
                  <a:pos x="27" y="13"/>
                </a:cxn>
                <a:cxn ang="0">
                  <a:pos x="31" y="18"/>
                </a:cxn>
                <a:cxn ang="0">
                  <a:pos x="36" y="21"/>
                </a:cxn>
                <a:cxn ang="0">
                  <a:pos x="42" y="25"/>
                </a:cxn>
                <a:cxn ang="0">
                  <a:pos x="46" y="29"/>
                </a:cxn>
                <a:cxn ang="0">
                  <a:pos x="52" y="33"/>
                </a:cxn>
                <a:cxn ang="0">
                  <a:pos x="57" y="38"/>
                </a:cxn>
                <a:cxn ang="0">
                  <a:pos x="63" y="43"/>
                </a:cxn>
                <a:cxn ang="0">
                  <a:pos x="69" y="46"/>
                </a:cxn>
                <a:cxn ang="0">
                  <a:pos x="75" y="50"/>
                </a:cxn>
                <a:cxn ang="0">
                  <a:pos x="79" y="54"/>
                </a:cxn>
                <a:cxn ang="0">
                  <a:pos x="84" y="58"/>
                </a:cxn>
                <a:cxn ang="0">
                  <a:pos x="88" y="61"/>
                </a:cxn>
                <a:cxn ang="0">
                  <a:pos x="93" y="65"/>
                </a:cxn>
                <a:cxn ang="0">
                  <a:pos x="96" y="68"/>
                </a:cxn>
                <a:cxn ang="0">
                  <a:pos x="100" y="71"/>
                </a:cxn>
                <a:cxn ang="0">
                  <a:pos x="105" y="74"/>
                </a:cxn>
                <a:cxn ang="0">
                  <a:pos x="108" y="77"/>
                </a:cxn>
                <a:cxn ang="0">
                  <a:pos x="114" y="80"/>
                </a:cxn>
                <a:cxn ang="0">
                  <a:pos x="118" y="85"/>
                </a:cxn>
                <a:cxn ang="0">
                  <a:pos x="121" y="86"/>
                </a:cxn>
                <a:cxn ang="0">
                  <a:pos x="123" y="88"/>
                </a:cxn>
                <a:cxn ang="0">
                  <a:pos x="121" y="86"/>
                </a:cxn>
                <a:cxn ang="0">
                  <a:pos x="120" y="86"/>
                </a:cxn>
                <a:cxn ang="0">
                  <a:pos x="117" y="85"/>
                </a:cxn>
                <a:cxn ang="0">
                  <a:pos x="114" y="85"/>
                </a:cxn>
                <a:cxn ang="0">
                  <a:pos x="109" y="83"/>
                </a:cxn>
                <a:cxn ang="0">
                  <a:pos x="105" y="82"/>
                </a:cxn>
                <a:cxn ang="0">
                  <a:pos x="99" y="80"/>
                </a:cxn>
                <a:cxn ang="0">
                  <a:pos x="94" y="79"/>
                </a:cxn>
                <a:cxn ang="0">
                  <a:pos x="87" y="75"/>
                </a:cxn>
                <a:cxn ang="0">
                  <a:pos x="81" y="74"/>
                </a:cxn>
                <a:cxn ang="0">
                  <a:pos x="73" y="71"/>
                </a:cxn>
                <a:cxn ang="0">
                  <a:pos x="67" y="69"/>
                </a:cxn>
                <a:cxn ang="0">
                  <a:pos x="61" y="66"/>
                </a:cxn>
                <a:cxn ang="0">
                  <a:pos x="54" y="63"/>
                </a:cxn>
                <a:cxn ang="0">
                  <a:pos x="48" y="58"/>
                </a:cxn>
                <a:cxn ang="0">
                  <a:pos x="43" y="57"/>
                </a:cxn>
                <a:cxn ang="0">
                  <a:pos x="37" y="52"/>
                </a:cxn>
                <a:cxn ang="0">
                  <a:pos x="31" y="49"/>
                </a:cxn>
                <a:cxn ang="0">
                  <a:pos x="27" y="46"/>
                </a:cxn>
                <a:cxn ang="0">
                  <a:pos x="24" y="43"/>
                </a:cxn>
                <a:cxn ang="0">
                  <a:pos x="19" y="41"/>
                </a:cxn>
                <a:cxn ang="0">
                  <a:pos x="16" y="38"/>
                </a:cxn>
                <a:cxn ang="0">
                  <a:pos x="12" y="36"/>
                </a:cxn>
                <a:cxn ang="0">
                  <a:pos x="10" y="33"/>
                </a:cxn>
                <a:cxn ang="0">
                  <a:pos x="4" y="30"/>
                </a:cxn>
                <a:cxn ang="0">
                  <a:pos x="1" y="29"/>
                </a:cxn>
                <a:cxn ang="0">
                  <a:pos x="0" y="25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3" h="88">
                  <a:moveTo>
                    <a:pt x="12" y="0"/>
                  </a:moveTo>
                  <a:lnTo>
                    <a:pt x="13" y="0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4" y="10"/>
                  </a:lnTo>
                  <a:lnTo>
                    <a:pt x="27" y="13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42" y="25"/>
                  </a:lnTo>
                  <a:lnTo>
                    <a:pt x="46" y="29"/>
                  </a:lnTo>
                  <a:lnTo>
                    <a:pt x="52" y="33"/>
                  </a:lnTo>
                  <a:lnTo>
                    <a:pt x="57" y="38"/>
                  </a:lnTo>
                  <a:lnTo>
                    <a:pt x="63" y="43"/>
                  </a:lnTo>
                  <a:lnTo>
                    <a:pt x="69" y="46"/>
                  </a:lnTo>
                  <a:lnTo>
                    <a:pt x="75" y="50"/>
                  </a:lnTo>
                  <a:lnTo>
                    <a:pt x="79" y="54"/>
                  </a:lnTo>
                  <a:lnTo>
                    <a:pt x="84" y="58"/>
                  </a:lnTo>
                  <a:lnTo>
                    <a:pt x="88" y="61"/>
                  </a:lnTo>
                  <a:lnTo>
                    <a:pt x="93" y="65"/>
                  </a:lnTo>
                  <a:lnTo>
                    <a:pt x="96" y="68"/>
                  </a:lnTo>
                  <a:lnTo>
                    <a:pt x="100" y="71"/>
                  </a:lnTo>
                  <a:lnTo>
                    <a:pt x="105" y="74"/>
                  </a:lnTo>
                  <a:lnTo>
                    <a:pt x="108" y="77"/>
                  </a:lnTo>
                  <a:lnTo>
                    <a:pt x="114" y="80"/>
                  </a:lnTo>
                  <a:lnTo>
                    <a:pt x="118" y="85"/>
                  </a:lnTo>
                  <a:lnTo>
                    <a:pt x="121" y="86"/>
                  </a:lnTo>
                  <a:lnTo>
                    <a:pt x="123" y="88"/>
                  </a:lnTo>
                  <a:lnTo>
                    <a:pt x="121" y="86"/>
                  </a:lnTo>
                  <a:lnTo>
                    <a:pt x="120" y="86"/>
                  </a:lnTo>
                  <a:lnTo>
                    <a:pt x="117" y="85"/>
                  </a:lnTo>
                  <a:lnTo>
                    <a:pt x="114" y="85"/>
                  </a:lnTo>
                  <a:lnTo>
                    <a:pt x="109" y="83"/>
                  </a:lnTo>
                  <a:lnTo>
                    <a:pt x="105" y="82"/>
                  </a:lnTo>
                  <a:lnTo>
                    <a:pt x="99" y="80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81" y="74"/>
                  </a:lnTo>
                  <a:lnTo>
                    <a:pt x="73" y="71"/>
                  </a:lnTo>
                  <a:lnTo>
                    <a:pt x="67" y="69"/>
                  </a:lnTo>
                  <a:lnTo>
                    <a:pt x="61" y="66"/>
                  </a:lnTo>
                  <a:lnTo>
                    <a:pt x="54" y="63"/>
                  </a:lnTo>
                  <a:lnTo>
                    <a:pt x="48" y="58"/>
                  </a:lnTo>
                  <a:lnTo>
                    <a:pt x="43" y="57"/>
                  </a:lnTo>
                  <a:lnTo>
                    <a:pt x="37" y="52"/>
                  </a:lnTo>
                  <a:lnTo>
                    <a:pt x="31" y="49"/>
                  </a:lnTo>
                  <a:lnTo>
                    <a:pt x="27" y="46"/>
                  </a:lnTo>
                  <a:lnTo>
                    <a:pt x="24" y="43"/>
                  </a:lnTo>
                  <a:lnTo>
                    <a:pt x="19" y="41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10" y="33"/>
                  </a:lnTo>
                  <a:lnTo>
                    <a:pt x="4" y="30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38" name="Freeform 250"/>
            <p:cNvSpPr>
              <a:spLocks/>
            </p:cNvSpPr>
            <p:nvPr/>
          </p:nvSpPr>
          <p:spPr bwMode="auto">
            <a:xfrm>
              <a:off x="3925" y="2427"/>
              <a:ext cx="53" cy="17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105" y="3"/>
                </a:cxn>
                <a:cxn ang="0">
                  <a:pos x="102" y="3"/>
                </a:cxn>
                <a:cxn ang="0">
                  <a:pos x="99" y="1"/>
                </a:cxn>
                <a:cxn ang="0">
                  <a:pos x="94" y="1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7" y="0"/>
                </a:cxn>
                <a:cxn ang="0">
                  <a:pos x="74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0" y="1"/>
                </a:cxn>
                <a:cxn ang="0">
                  <a:pos x="56" y="1"/>
                </a:cxn>
                <a:cxn ang="0">
                  <a:pos x="51" y="3"/>
                </a:cxn>
                <a:cxn ang="0">
                  <a:pos x="45" y="3"/>
                </a:cxn>
                <a:cxn ang="0">
                  <a:pos x="41" y="5"/>
                </a:cxn>
                <a:cxn ang="0">
                  <a:pos x="35" y="6"/>
                </a:cxn>
                <a:cxn ang="0">
                  <a:pos x="30" y="8"/>
                </a:cxn>
                <a:cxn ang="0">
                  <a:pos x="24" y="11"/>
                </a:cxn>
                <a:cxn ang="0">
                  <a:pos x="18" y="12"/>
                </a:cxn>
                <a:cxn ang="0">
                  <a:pos x="15" y="14"/>
                </a:cxn>
                <a:cxn ang="0">
                  <a:pos x="11" y="14"/>
                </a:cxn>
                <a:cxn ang="0">
                  <a:pos x="6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6" y="19"/>
                </a:cxn>
                <a:cxn ang="0">
                  <a:pos x="8" y="19"/>
                </a:cxn>
                <a:cxn ang="0">
                  <a:pos x="12" y="19"/>
                </a:cxn>
                <a:cxn ang="0">
                  <a:pos x="17" y="19"/>
                </a:cxn>
                <a:cxn ang="0">
                  <a:pos x="21" y="19"/>
                </a:cxn>
                <a:cxn ang="0">
                  <a:pos x="26" y="19"/>
                </a:cxn>
                <a:cxn ang="0">
                  <a:pos x="30" y="19"/>
                </a:cxn>
                <a:cxn ang="0">
                  <a:pos x="35" y="19"/>
                </a:cxn>
                <a:cxn ang="0">
                  <a:pos x="41" y="20"/>
                </a:cxn>
                <a:cxn ang="0">
                  <a:pos x="45" y="20"/>
                </a:cxn>
                <a:cxn ang="0">
                  <a:pos x="50" y="20"/>
                </a:cxn>
                <a:cxn ang="0">
                  <a:pos x="54" y="22"/>
                </a:cxn>
                <a:cxn ang="0">
                  <a:pos x="60" y="23"/>
                </a:cxn>
                <a:cxn ang="0">
                  <a:pos x="63" y="23"/>
                </a:cxn>
                <a:cxn ang="0">
                  <a:pos x="66" y="23"/>
                </a:cxn>
                <a:cxn ang="0">
                  <a:pos x="71" y="23"/>
                </a:cxn>
                <a:cxn ang="0">
                  <a:pos x="75" y="25"/>
                </a:cxn>
                <a:cxn ang="0">
                  <a:pos x="78" y="25"/>
                </a:cxn>
                <a:cxn ang="0">
                  <a:pos x="81" y="26"/>
                </a:cxn>
                <a:cxn ang="0">
                  <a:pos x="86" y="26"/>
                </a:cxn>
                <a:cxn ang="0">
                  <a:pos x="88" y="28"/>
                </a:cxn>
                <a:cxn ang="0">
                  <a:pos x="93" y="30"/>
                </a:cxn>
                <a:cxn ang="0">
                  <a:pos x="97" y="31"/>
                </a:cxn>
                <a:cxn ang="0">
                  <a:pos x="100" y="31"/>
                </a:cxn>
                <a:cxn ang="0">
                  <a:pos x="102" y="33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06" h="33">
                  <a:moveTo>
                    <a:pt x="106" y="3"/>
                  </a:moveTo>
                  <a:lnTo>
                    <a:pt x="105" y="3"/>
                  </a:lnTo>
                  <a:lnTo>
                    <a:pt x="102" y="3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0" y="1"/>
                  </a:lnTo>
                  <a:lnTo>
                    <a:pt x="56" y="1"/>
                  </a:lnTo>
                  <a:lnTo>
                    <a:pt x="51" y="3"/>
                  </a:lnTo>
                  <a:lnTo>
                    <a:pt x="45" y="3"/>
                  </a:lnTo>
                  <a:lnTo>
                    <a:pt x="41" y="5"/>
                  </a:lnTo>
                  <a:lnTo>
                    <a:pt x="35" y="6"/>
                  </a:lnTo>
                  <a:lnTo>
                    <a:pt x="30" y="8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6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7" y="19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5" y="19"/>
                  </a:lnTo>
                  <a:lnTo>
                    <a:pt x="41" y="20"/>
                  </a:lnTo>
                  <a:lnTo>
                    <a:pt x="45" y="20"/>
                  </a:lnTo>
                  <a:lnTo>
                    <a:pt x="50" y="20"/>
                  </a:lnTo>
                  <a:lnTo>
                    <a:pt x="54" y="22"/>
                  </a:lnTo>
                  <a:lnTo>
                    <a:pt x="60" y="23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75" y="25"/>
                  </a:lnTo>
                  <a:lnTo>
                    <a:pt x="78" y="25"/>
                  </a:lnTo>
                  <a:lnTo>
                    <a:pt x="81" y="26"/>
                  </a:lnTo>
                  <a:lnTo>
                    <a:pt x="86" y="26"/>
                  </a:lnTo>
                  <a:lnTo>
                    <a:pt x="88" y="28"/>
                  </a:lnTo>
                  <a:lnTo>
                    <a:pt x="93" y="30"/>
                  </a:lnTo>
                  <a:lnTo>
                    <a:pt x="97" y="31"/>
                  </a:lnTo>
                  <a:lnTo>
                    <a:pt x="100" y="31"/>
                  </a:lnTo>
                  <a:lnTo>
                    <a:pt x="102" y="33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39" name="Freeform 251"/>
            <p:cNvSpPr>
              <a:spLocks/>
            </p:cNvSpPr>
            <p:nvPr/>
          </p:nvSpPr>
          <p:spPr bwMode="auto">
            <a:xfrm>
              <a:off x="3925" y="2460"/>
              <a:ext cx="50" cy="1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0" y="4"/>
                </a:cxn>
                <a:cxn ang="0">
                  <a:pos x="66" y="6"/>
                </a:cxn>
                <a:cxn ang="0">
                  <a:pos x="71" y="9"/>
                </a:cxn>
                <a:cxn ang="0">
                  <a:pos x="75" y="10"/>
                </a:cxn>
                <a:cxn ang="0">
                  <a:pos x="80" y="14"/>
                </a:cxn>
                <a:cxn ang="0">
                  <a:pos x="84" y="17"/>
                </a:cxn>
                <a:cxn ang="0">
                  <a:pos x="87" y="20"/>
                </a:cxn>
                <a:cxn ang="0">
                  <a:pos x="90" y="23"/>
                </a:cxn>
                <a:cxn ang="0">
                  <a:pos x="94" y="28"/>
                </a:cxn>
                <a:cxn ang="0">
                  <a:pos x="99" y="31"/>
                </a:cxn>
                <a:cxn ang="0">
                  <a:pos x="100" y="35"/>
                </a:cxn>
                <a:cxn ang="0">
                  <a:pos x="102" y="35"/>
                </a:cxn>
                <a:cxn ang="0">
                  <a:pos x="100" y="35"/>
                </a:cxn>
                <a:cxn ang="0">
                  <a:pos x="96" y="34"/>
                </a:cxn>
                <a:cxn ang="0">
                  <a:pos x="93" y="32"/>
                </a:cxn>
                <a:cxn ang="0">
                  <a:pos x="90" y="32"/>
                </a:cxn>
                <a:cxn ang="0">
                  <a:pos x="87" y="31"/>
                </a:cxn>
                <a:cxn ang="0">
                  <a:pos x="84" y="31"/>
                </a:cxn>
                <a:cxn ang="0">
                  <a:pos x="80" y="31"/>
                </a:cxn>
                <a:cxn ang="0">
                  <a:pos x="75" y="29"/>
                </a:cxn>
                <a:cxn ang="0">
                  <a:pos x="72" y="28"/>
                </a:cxn>
                <a:cxn ang="0">
                  <a:pos x="68" y="28"/>
                </a:cxn>
                <a:cxn ang="0">
                  <a:pos x="63" y="28"/>
                </a:cxn>
                <a:cxn ang="0">
                  <a:pos x="59" y="26"/>
                </a:cxn>
                <a:cxn ang="0">
                  <a:pos x="56" y="26"/>
                </a:cxn>
                <a:cxn ang="0">
                  <a:pos x="51" y="26"/>
                </a:cxn>
                <a:cxn ang="0">
                  <a:pos x="47" y="26"/>
                </a:cxn>
                <a:cxn ang="0">
                  <a:pos x="42" y="26"/>
                </a:cxn>
                <a:cxn ang="0">
                  <a:pos x="38" y="26"/>
                </a:cxn>
                <a:cxn ang="0">
                  <a:pos x="35" y="26"/>
                </a:cxn>
                <a:cxn ang="0">
                  <a:pos x="30" y="26"/>
                </a:cxn>
                <a:cxn ang="0">
                  <a:pos x="26" y="26"/>
                </a:cxn>
                <a:cxn ang="0">
                  <a:pos x="21" y="26"/>
                </a:cxn>
                <a:cxn ang="0">
                  <a:pos x="17" y="26"/>
                </a:cxn>
                <a:cxn ang="0">
                  <a:pos x="14" y="26"/>
                </a:cxn>
                <a:cxn ang="0">
                  <a:pos x="9" y="26"/>
                </a:cxn>
                <a:cxn ang="0">
                  <a:pos x="6" y="26"/>
                </a:cxn>
                <a:cxn ang="0">
                  <a:pos x="5" y="28"/>
                </a:cxn>
                <a:cxn ang="0">
                  <a:pos x="2" y="28"/>
                </a:cxn>
                <a:cxn ang="0">
                  <a:pos x="0" y="2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102" h="35">
                  <a:moveTo>
                    <a:pt x="5" y="1"/>
                  </a:moveTo>
                  <a:lnTo>
                    <a:pt x="5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71" y="9"/>
                  </a:lnTo>
                  <a:lnTo>
                    <a:pt x="75" y="10"/>
                  </a:lnTo>
                  <a:lnTo>
                    <a:pt x="80" y="14"/>
                  </a:lnTo>
                  <a:lnTo>
                    <a:pt x="84" y="17"/>
                  </a:lnTo>
                  <a:lnTo>
                    <a:pt x="87" y="20"/>
                  </a:lnTo>
                  <a:lnTo>
                    <a:pt x="90" y="23"/>
                  </a:lnTo>
                  <a:lnTo>
                    <a:pt x="94" y="28"/>
                  </a:lnTo>
                  <a:lnTo>
                    <a:pt x="99" y="31"/>
                  </a:lnTo>
                  <a:lnTo>
                    <a:pt x="100" y="35"/>
                  </a:lnTo>
                  <a:lnTo>
                    <a:pt x="102" y="35"/>
                  </a:lnTo>
                  <a:lnTo>
                    <a:pt x="100" y="35"/>
                  </a:lnTo>
                  <a:lnTo>
                    <a:pt x="96" y="34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87" y="31"/>
                  </a:lnTo>
                  <a:lnTo>
                    <a:pt x="84" y="31"/>
                  </a:lnTo>
                  <a:lnTo>
                    <a:pt x="80" y="31"/>
                  </a:lnTo>
                  <a:lnTo>
                    <a:pt x="75" y="29"/>
                  </a:lnTo>
                  <a:lnTo>
                    <a:pt x="72" y="28"/>
                  </a:lnTo>
                  <a:lnTo>
                    <a:pt x="68" y="28"/>
                  </a:lnTo>
                  <a:lnTo>
                    <a:pt x="63" y="28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1" y="26"/>
                  </a:lnTo>
                  <a:lnTo>
                    <a:pt x="47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5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1" y="26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40" name="Freeform 252"/>
            <p:cNvSpPr>
              <a:spLocks/>
            </p:cNvSpPr>
            <p:nvPr/>
          </p:nvSpPr>
          <p:spPr bwMode="auto">
            <a:xfrm>
              <a:off x="3883" y="2445"/>
              <a:ext cx="28" cy="4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0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9" y="3"/>
                </a:cxn>
                <a:cxn ang="0">
                  <a:pos x="22" y="5"/>
                </a:cxn>
                <a:cxn ang="0">
                  <a:pos x="27" y="7"/>
                </a:cxn>
                <a:cxn ang="0">
                  <a:pos x="30" y="10"/>
                </a:cxn>
                <a:cxn ang="0">
                  <a:pos x="34" y="11"/>
                </a:cxn>
                <a:cxn ang="0">
                  <a:pos x="37" y="14"/>
                </a:cxn>
                <a:cxn ang="0">
                  <a:pos x="42" y="17"/>
                </a:cxn>
                <a:cxn ang="0">
                  <a:pos x="45" y="21"/>
                </a:cxn>
                <a:cxn ang="0">
                  <a:pos x="48" y="25"/>
                </a:cxn>
                <a:cxn ang="0">
                  <a:pos x="51" y="28"/>
                </a:cxn>
                <a:cxn ang="0">
                  <a:pos x="54" y="35"/>
                </a:cxn>
                <a:cxn ang="0">
                  <a:pos x="54" y="38"/>
                </a:cxn>
                <a:cxn ang="0">
                  <a:pos x="55" y="42"/>
                </a:cxn>
                <a:cxn ang="0">
                  <a:pos x="55" y="47"/>
                </a:cxn>
                <a:cxn ang="0">
                  <a:pos x="55" y="53"/>
                </a:cxn>
                <a:cxn ang="0">
                  <a:pos x="55" y="58"/>
                </a:cxn>
                <a:cxn ang="0">
                  <a:pos x="55" y="63"/>
                </a:cxn>
                <a:cxn ang="0">
                  <a:pos x="55" y="67"/>
                </a:cxn>
                <a:cxn ang="0">
                  <a:pos x="55" y="72"/>
                </a:cxn>
                <a:cxn ang="0">
                  <a:pos x="54" y="75"/>
                </a:cxn>
                <a:cxn ang="0">
                  <a:pos x="54" y="80"/>
                </a:cxn>
                <a:cxn ang="0">
                  <a:pos x="52" y="83"/>
                </a:cxn>
                <a:cxn ang="0">
                  <a:pos x="52" y="86"/>
                </a:cxn>
                <a:cxn ang="0">
                  <a:pos x="52" y="89"/>
                </a:cxn>
                <a:cxn ang="0">
                  <a:pos x="52" y="92"/>
                </a:cxn>
                <a:cxn ang="0">
                  <a:pos x="51" y="89"/>
                </a:cxn>
                <a:cxn ang="0">
                  <a:pos x="51" y="86"/>
                </a:cxn>
                <a:cxn ang="0">
                  <a:pos x="49" y="83"/>
                </a:cxn>
                <a:cxn ang="0">
                  <a:pos x="49" y="78"/>
                </a:cxn>
                <a:cxn ang="0">
                  <a:pos x="48" y="75"/>
                </a:cxn>
                <a:cxn ang="0">
                  <a:pos x="48" y="72"/>
                </a:cxn>
                <a:cxn ang="0">
                  <a:pos x="46" y="67"/>
                </a:cxn>
                <a:cxn ang="0">
                  <a:pos x="45" y="63"/>
                </a:cxn>
                <a:cxn ang="0">
                  <a:pos x="43" y="58"/>
                </a:cxn>
                <a:cxn ang="0">
                  <a:pos x="42" y="55"/>
                </a:cxn>
                <a:cxn ang="0">
                  <a:pos x="40" y="52"/>
                </a:cxn>
                <a:cxn ang="0">
                  <a:pos x="39" y="47"/>
                </a:cxn>
                <a:cxn ang="0">
                  <a:pos x="36" y="46"/>
                </a:cxn>
                <a:cxn ang="0">
                  <a:pos x="34" y="42"/>
                </a:cxn>
                <a:cxn ang="0">
                  <a:pos x="28" y="39"/>
                </a:cxn>
                <a:cxn ang="0">
                  <a:pos x="24" y="36"/>
                </a:cxn>
                <a:cxn ang="0">
                  <a:pos x="18" y="35"/>
                </a:cxn>
                <a:cxn ang="0">
                  <a:pos x="13" y="33"/>
                </a:cxn>
                <a:cxn ang="0">
                  <a:pos x="7" y="32"/>
                </a:cxn>
                <a:cxn ang="0">
                  <a:pos x="4" y="32"/>
                </a:cxn>
                <a:cxn ang="0">
                  <a:pos x="1" y="32"/>
                </a:cxn>
                <a:cxn ang="0">
                  <a:pos x="0" y="3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55" h="92">
                  <a:moveTo>
                    <a:pt x="7" y="0"/>
                  </a:moveTo>
                  <a:lnTo>
                    <a:pt x="9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7" y="7"/>
                  </a:lnTo>
                  <a:lnTo>
                    <a:pt x="30" y="10"/>
                  </a:lnTo>
                  <a:lnTo>
                    <a:pt x="34" y="11"/>
                  </a:lnTo>
                  <a:lnTo>
                    <a:pt x="37" y="14"/>
                  </a:lnTo>
                  <a:lnTo>
                    <a:pt x="42" y="17"/>
                  </a:lnTo>
                  <a:lnTo>
                    <a:pt x="45" y="21"/>
                  </a:lnTo>
                  <a:lnTo>
                    <a:pt x="48" y="25"/>
                  </a:lnTo>
                  <a:lnTo>
                    <a:pt x="51" y="28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5" y="42"/>
                  </a:lnTo>
                  <a:lnTo>
                    <a:pt x="55" y="47"/>
                  </a:lnTo>
                  <a:lnTo>
                    <a:pt x="55" y="53"/>
                  </a:lnTo>
                  <a:lnTo>
                    <a:pt x="55" y="58"/>
                  </a:lnTo>
                  <a:lnTo>
                    <a:pt x="55" y="63"/>
                  </a:lnTo>
                  <a:lnTo>
                    <a:pt x="55" y="67"/>
                  </a:lnTo>
                  <a:lnTo>
                    <a:pt x="55" y="72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2" y="83"/>
                  </a:lnTo>
                  <a:lnTo>
                    <a:pt x="52" y="86"/>
                  </a:lnTo>
                  <a:lnTo>
                    <a:pt x="52" y="89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6"/>
                  </a:lnTo>
                  <a:lnTo>
                    <a:pt x="49" y="83"/>
                  </a:lnTo>
                  <a:lnTo>
                    <a:pt x="49" y="78"/>
                  </a:lnTo>
                  <a:lnTo>
                    <a:pt x="48" y="75"/>
                  </a:lnTo>
                  <a:lnTo>
                    <a:pt x="48" y="72"/>
                  </a:lnTo>
                  <a:lnTo>
                    <a:pt x="46" y="67"/>
                  </a:lnTo>
                  <a:lnTo>
                    <a:pt x="45" y="63"/>
                  </a:lnTo>
                  <a:lnTo>
                    <a:pt x="43" y="58"/>
                  </a:lnTo>
                  <a:lnTo>
                    <a:pt x="42" y="55"/>
                  </a:lnTo>
                  <a:lnTo>
                    <a:pt x="40" y="52"/>
                  </a:lnTo>
                  <a:lnTo>
                    <a:pt x="39" y="47"/>
                  </a:lnTo>
                  <a:lnTo>
                    <a:pt x="36" y="46"/>
                  </a:lnTo>
                  <a:lnTo>
                    <a:pt x="34" y="42"/>
                  </a:lnTo>
                  <a:lnTo>
                    <a:pt x="28" y="39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13" y="33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41" name="Freeform 253"/>
            <p:cNvSpPr>
              <a:spLocks/>
            </p:cNvSpPr>
            <p:nvPr/>
          </p:nvSpPr>
          <p:spPr bwMode="auto">
            <a:xfrm>
              <a:off x="3871" y="2459"/>
              <a:ext cx="49" cy="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1" y="22"/>
                </a:cxn>
                <a:cxn ang="0">
                  <a:pos x="1" y="28"/>
                </a:cxn>
                <a:cxn ang="0">
                  <a:pos x="1" y="33"/>
                </a:cxn>
                <a:cxn ang="0">
                  <a:pos x="3" y="41"/>
                </a:cxn>
                <a:cxn ang="0">
                  <a:pos x="4" y="47"/>
                </a:cxn>
                <a:cxn ang="0">
                  <a:pos x="6" y="53"/>
                </a:cxn>
                <a:cxn ang="0">
                  <a:pos x="9" y="61"/>
                </a:cxn>
                <a:cxn ang="0">
                  <a:pos x="10" y="69"/>
                </a:cxn>
                <a:cxn ang="0">
                  <a:pos x="15" y="78"/>
                </a:cxn>
                <a:cxn ang="0">
                  <a:pos x="18" y="84"/>
                </a:cxn>
                <a:cxn ang="0">
                  <a:pos x="22" y="92"/>
                </a:cxn>
                <a:cxn ang="0">
                  <a:pos x="27" y="98"/>
                </a:cxn>
                <a:cxn ang="0">
                  <a:pos x="31" y="106"/>
                </a:cxn>
                <a:cxn ang="0">
                  <a:pos x="36" y="112"/>
                </a:cxn>
                <a:cxn ang="0">
                  <a:pos x="40" y="119"/>
                </a:cxn>
                <a:cxn ang="0">
                  <a:pos x="45" y="123"/>
                </a:cxn>
                <a:cxn ang="0">
                  <a:pos x="51" y="128"/>
                </a:cxn>
                <a:cxn ang="0">
                  <a:pos x="54" y="133"/>
                </a:cxn>
                <a:cxn ang="0">
                  <a:pos x="58" y="137"/>
                </a:cxn>
                <a:cxn ang="0">
                  <a:pos x="63" y="139"/>
                </a:cxn>
                <a:cxn ang="0">
                  <a:pos x="66" y="142"/>
                </a:cxn>
                <a:cxn ang="0">
                  <a:pos x="72" y="147"/>
                </a:cxn>
                <a:cxn ang="0">
                  <a:pos x="73" y="148"/>
                </a:cxn>
                <a:cxn ang="0">
                  <a:pos x="97" y="127"/>
                </a:cxn>
                <a:cxn ang="0">
                  <a:pos x="96" y="125"/>
                </a:cxn>
                <a:cxn ang="0">
                  <a:pos x="91" y="122"/>
                </a:cxn>
                <a:cxn ang="0">
                  <a:pos x="87" y="119"/>
                </a:cxn>
                <a:cxn ang="0">
                  <a:pos x="84" y="117"/>
                </a:cxn>
                <a:cxn ang="0">
                  <a:pos x="79" y="114"/>
                </a:cxn>
                <a:cxn ang="0">
                  <a:pos x="76" y="111"/>
                </a:cxn>
                <a:cxn ang="0">
                  <a:pos x="70" y="108"/>
                </a:cxn>
                <a:cxn ang="0">
                  <a:pos x="66" y="103"/>
                </a:cxn>
                <a:cxn ang="0">
                  <a:pos x="60" y="100"/>
                </a:cxn>
                <a:cxn ang="0">
                  <a:pos x="55" y="95"/>
                </a:cxn>
                <a:cxn ang="0">
                  <a:pos x="49" y="91"/>
                </a:cxn>
                <a:cxn ang="0">
                  <a:pos x="45" y="86"/>
                </a:cxn>
                <a:cxn ang="0">
                  <a:pos x="40" y="81"/>
                </a:cxn>
                <a:cxn ang="0">
                  <a:pos x="37" y="78"/>
                </a:cxn>
                <a:cxn ang="0">
                  <a:pos x="33" y="72"/>
                </a:cxn>
                <a:cxn ang="0">
                  <a:pos x="28" y="66"/>
                </a:cxn>
                <a:cxn ang="0">
                  <a:pos x="24" y="59"/>
                </a:cxn>
                <a:cxn ang="0">
                  <a:pos x="21" y="53"/>
                </a:cxn>
                <a:cxn ang="0">
                  <a:pos x="18" y="47"/>
                </a:cxn>
                <a:cxn ang="0">
                  <a:pos x="15" y="41"/>
                </a:cxn>
                <a:cxn ang="0">
                  <a:pos x="12" y="34"/>
                </a:cxn>
                <a:cxn ang="0">
                  <a:pos x="10" y="28"/>
                </a:cxn>
                <a:cxn ang="0">
                  <a:pos x="7" y="22"/>
                </a:cxn>
                <a:cxn ang="0">
                  <a:pos x="6" y="17"/>
                </a:cxn>
                <a:cxn ang="0">
                  <a:pos x="4" y="11"/>
                </a:cxn>
                <a:cxn ang="0">
                  <a:pos x="3" y="8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97" h="148">
                  <a:moveTo>
                    <a:pt x="1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3" y="41"/>
                  </a:lnTo>
                  <a:lnTo>
                    <a:pt x="4" y="47"/>
                  </a:lnTo>
                  <a:lnTo>
                    <a:pt x="6" y="53"/>
                  </a:lnTo>
                  <a:lnTo>
                    <a:pt x="9" y="61"/>
                  </a:lnTo>
                  <a:lnTo>
                    <a:pt x="10" y="69"/>
                  </a:lnTo>
                  <a:lnTo>
                    <a:pt x="15" y="78"/>
                  </a:lnTo>
                  <a:lnTo>
                    <a:pt x="18" y="84"/>
                  </a:lnTo>
                  <a:lnTo>
                    <a:pt x="22" y="92"/>
                  </a:lnTo>
                  <a:lnTo>
                    <a:pt x="27" y="98"/>
                  </a:lnTo>
                  <a:lnTo>
                    <a:pt x="31" y="106"/>
                  </a:lnTo>
                  <a:lnTo>
                    <a:pt x="36" y="112"/>
                  </a:lnTo>
                  <a:lnTo>
                    <a:pt x="40" y="119"/>
                  </a:lnTo>
                  <a:lnTo>
                    <a:pt x="45" y="123"/>
                  </a:lnTo>
                  <a:lnTo>
                    <a:pt x="51" y="128"/>
                  </a:lnTo>
                  <a:lnTo>
                    <a:pt x="54" y="133"/>
                  </a:lnTo>
                  <a:lnTo>
                    <a:pt x="58" y="137"/>
                  </a:lnTo>
                  <a:lnTo>
                    <a:pt x="63" y="139"/>
                  </a:lnTo>
                  <a:lnTo>
                    <a:pt x="66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97" y="127"/>
                  </a:lnTo>
                  <a:lnTo>
                    <a:pt x="96" y="125"/>
                  </a:lnTo>
                  <a:lnTo>
                    <a:pt x="91" y="122"/>
                  </a:lnTo>
                  <a:lnTo>
                    <a:pt x="87" y="119"/>
                  </a:lnTo>
                  <a:lnTo>
                    <a:pt x="84" y="117"/>
                  </a:lnTo>
                  <a:lnTo>
                    <a:pt x="79" y="114"/>
                  </a:lnTo>
                  <a:lnTo>
                    <a:pt x="76" y="111"/>
                  </a:lnTo>
                  <a:lnTo>
                    <a:pt x="70" y="108"/>
                  </a:lnTo>
                  <a:lnTo>
                    <a:pt x="66" y="103"/>
                  </a:lnTo>
                  <a:lnTo>
                    <a:pt x="60" y="100"/>
                  </a:lnTo>
                  <a:lnTo>
                    <a:pt x="55" y="95"/>
                  </a:lnTo>
                  <a:lnTo>
                    <a:pt x="49" y="91"/>
                  </a:lnTo>
                  <a:lnTo>
                    <a:pt x="45" y="86"/>
                  </a:lnTo>
                  <a:lnTo>
                    <a:pt x="40" y="81"/>
                  </a:lnTo>
                  <a:lnTo>
                    <a:pt x="37" y="78"/>
                  </a:lnTo>
                  <a:lnTo>
                    <a:pt x="33" y="72"/>
                  </a:lnTo>
                  <a:lnTo>
                    <a:pt x="28" y="66"/>
                  </a:lnTo>
                  <a:lnTo>
                    <a:pt x="24" y="59"/>
                  </a:lnTo>
                  <a:lnTo>
                    <a:pt x="21" y="53"/>
                  </a:lnTo>
                  <a:lnTo>
                    <a:pt x="18" y="47"/>
                  </a:lnTo>
                  <a:lnTo>
                    <a:pt x="15" y="41"/>
                  </a:lnTo>
                  <a:lnTo>
                    <a:pt x="12" y="34"/>
                  </a:lnTo>
                  <a:lnTo>
                    <a:pt x="10" y="28"/>
                  </a:lnTo>
                  <a:lnTo>
                    <a:pt x="7" y="22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3" y="8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42" name="Freeform 254"/>
            <p:cNvSpPr>
              <a:spLocks/>
            </p:cNvSpPr>
            <p:nvPr/>
          </p:nvSpPr>
          <p:spPr bwMode="auto">
            <a:xfrm>
              <a:off x="3905" y="2479"/>
              <a:ext cx="44" cy="59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7" y="2"/>
                </a:cxn>
                <a:cxn ang="0">
                  <a:pos x="86" y="5"/>
                </a:cxn>
                <a:cxn ang="0">
                  <a:pos x="83" y="9"/>
                </a:cxn>
                <a:cxn ang="0">
                  <a:pos x="80" y="16"/>
                </a:cxn>
                <a:cxn ang="0">
                  <a:pos x="77" y="19"/>
                </a:cxn>
                <a:cxn ang="0">
                  <a:pos x="74" y="23"/>
                </a:cxn>
                <a:cxn ang="0">
                  <a:pos x="72" y="28"/>
                </a:cxn>
                <a:cxn ang="0">
                  <a:pos x="69" y="33"/>
                </a:cxn>
                <a:cxn ang="0">
                  <a:pos x="66" y="38"/>
                </a:cxn>
                <a:cxn ang="0">
                  <a:pos x="63" y="42"/>
                </a:cxn>
                <a:cxn ang="0">
                  <a:pos x="59" y="47"/>
                </a:cxn>
                <a:cxn ang="0">
                  <a:pos x="56" y="53"/>
                </a:cxn>
                <a:cxn ang="0">
                  <a:pos x="51" y="56"/>
                </a:cxn>
                <a:cxn ang="0">
                  <a:pos x="47" y="61"/>
                </a:cxn>
                <a:cxn ang="0">
                  <a:pos x="42" y="66"/>
                </a:cxn>
                <a:cxn ang="0">
                  <a:pos x="38" y="70"/>
                </a:cxn>
                <a:cxn ang="0">
                  <a:pos x="33" y="75"/>
                </a:cxn>
                <a:cxn ang="0">
                  <a:pos x="29" y="78"/>
                </a:cxn>
                <a:cxn ang="0">
                  <a:pos x="24" y="83"/>
                </a:cxn>
                <a:cxn ang="0">
                  <a:pos x="20" y="88"/>
                </a:cxn>
                <a:cxn ang="0">
                  <a:pos x="15" y="89"/>
                </a:cxn>
                <a:cxn ang="0">
                  <a:pos x="11" y="92"/>
                </a:cxn>
                <a:cxn ang="0">
                  <a:pos x="8" y="95"/>
                </a:cxn>
                <a:cxn ang="0">
                  <a:pos x="5" y="98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21" y="119"/>
                </a:cxn>
                <a:cxn ang="0">
                  <a:pos x="23" y="117"/>
                </a:cxn>
                <a:cxn ang="0">
                  <a:pos x="26" y="114"/>
                </a:cxn>
                <a:cxn ang="0">
                  <a:pos x="29" y="113"/>
                </a:cxn>
                <a:cxn ang="0">
                  <a:pos x="32" y="109"/>
                </a:cxn>
                <a:cxn ang="0">
                  <a:pos x="36" y="106"/>
                </a:cxn>
                <a:cxn ang="0">
                  <a:pos x="41" y="103"/>
                </a:cxn>
                <a:cxn ang="0">
                  <a:pos x="44" y="100"/>
                </a:cxn>
                <a:cxn ang="0">
                  <a:pos x="48" y="95"/>
                </a:cxn>
                <a:cxn ang="0">
                  <a:pos x="53" y="91"/>
                </a:cxn>
                <a:cxn ang="0">
                  <a:pos x="57" y="88"/>
                </a:cxn>
                <a:cxn ang="0">
                  <a:pos x="60" y="81"/>
                </a:cxn>
                <a:cxn ang="0">
                  <a:pos x="65" y="77"/>
                </a:cxn>
                <a:cxn ang="0">
                  <a:pos x="69" y="70"/>
                </a:cxn>
                <a:cxn ang="0">
                  <a:pos x="74" y="66"/>
                </a:cxn>
                <a:cxn ang="0">
                  <a:pos x="75" y="58"/>
                </a:cxn>
                <a:cxn ang="0">
                  <a:pos x="78" y="52"/>
                </a:cxn>
                <a:cxn ang="0">
                  <a:pos x="80" y="45"/>
                </a:cxn>
                <a:cxn ang="0">
                  <a:pos x="83" y="41"/>
                </a:cxn>
                <a:cxn ang="0">
                  <a:pos x="84" y="34"/>
                </a:cxn>
                <a:cxn ang="0">
                  <a:pos x="84" y="30"/>
                </a:cxn>
                <a:cxn ang="0">
                  <a:pos x="86" y="23"/>
                </a:cxn>
                <a:cxn ang="0">
                  <a:pos x="87" y="19"/>
                </a:cxn>
                <a:cxn ang="0">
                  <a:pos x="87" y="14"/>
                </a:cxn>
                <a:cxn ang="0">
                  <a:pos x="87" y="11"/>
                </a:cxn>
                <a:cxn ang="0">
                  <a:pos x="87" y="8"/>
                </a:cxn>
                <a:cxn ang="0">
                  <a:pos x="89" y="5"/>
                </a:cxn>
                <a:cxn ang="0">
                  <a:pos x="89" y="2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119">
                  <a:moveTo>
                    <a:pt x="89" y="0"/>
                  </a:moveTo>
                  <a:lnTo>
                    <a:pt x="87" y="2"/>
                  </a:lnTo>
                  <a:lnTo>
                    <a:pt x="86" y="5"/>
                  </a:lnTo>
                  <a:lnTo>
                    <a:pt x="83" y="9"/>
                  </a:lnTo>
                  <a:lnTo>
                    <a:pt x="80" y="16"/>
                  </a:lnTo>
                  <a:lnTo>
                    <a:pt x="77" y="19"/>
                  </a:lnTo>
                  <a:lnTo>
                    <a:pt x="74" y="23"/>
                  </a:lnTo>
                  <a:lnTo>
                    <a:pt x="72" y="28"/>
                  </a:lnTo>
                  <a:lnTo>
                    <a:pt x="69" y="33"/>
                  </a:lnTo>
                  <a:lnTo>
                    <a:pt x="66" y="38"/>
                  </a:lnTo>
                  <a:lnTo>
                    <a:pt x="63" y="42"/>
                  </a:lnTo>
                  <a:lnTo>
                    <a:pt x="59" y="47"/>
                  </a:lnTo>
                  <a:lnTo>
                    <a:pt x="56" y="53"/>
                  </a:lnTo>
                  <a:lnTo>
                    <a:pt x="51" y="56"/>
                  </a:lnTo>
                  <a:lnTo>
                    <a:pt x="47" y="61"/>
                  </a:lnTo>
                  <a:lnTo>
                    <a:pt x="42" y="66"/>
                  </a:lnTo>
                  <a:lnTo>
                    <a:pt x="38" y="70"/>
                  </a:lnTo>
                  <a:lnTo>
                    <a:pt x="33" y="75"/>
                  </a:lnTo>
                  <a:lnTo>
                    <a:pt x="29" y="78"/>
                  </a:lnTo>
                  <a:lnTo>
                    <a:pt x="24" y="83"/>
                  </a:lnTo>
                  <a:lnTo>
                    <a:pt x="20" y="88"/>
                  </a:lnTo>
                  <a:lnTo>
                    <a:pt x="15" y="89"/>
                  </a:lnTo>
                  <a:lnTo>
                    <a:pt x="11" y="92"/>
                  </a:lnTo>
                  <a:lnTo>
                    <a:pt x="8" y="95"/>
                  </a:lnTo>
                  <a:lnTo>
                    <a:pt x="5" y="9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1" y="119"/>
                  </a:lnTo>
                  <a:lnTo>
                    <a:pt x="23" y="117"/>
                  </a:lnTo>
                  <a:lnTo>
                    <a:pt x="26" y="114"/>
                  </a:lnTo>
                  <a:lnTo>
                    <a:pt x="29" y="113"/>
                  </a:lnTo>
                  <a:lnTo>
                    <a:pt x="32" y="109"/>
                  </a:lnTo>
                  <a:lnTo>
                    <a:pt x="36" y="106"/>
                  </a:lnTo>
                  <a:lnTo>
                    <a:pt x="41" y="103"/>
                  </a:lnTo>
                  <a:lnTo>
                    <a:pt x="44" y="100"/>
                  </a:lnTo>
                  <a:lnTo>
                    <a:pt x="48" y="95"/>
                  </a:lnTo>
                  <a:lnTo>
                    <a:pt x="53" y="91"/>
                  </a:lnTo>
                  <a:lnTo>
                    <a:pt x="57" y="88"/>
                  </a:lnTo>
                  <a:lnTo>
                    <a:pt x="60" y="81"/>
                  </a:lnTo>
                  <a:lnTo>
                    <a:pt x="65" y="77"/>
                  </a:lnTo>
                  <a:lnTo>
                    <a:pt x="69" y="70"/>
                  </a:lnTo>
                  <a:lnTo>
                    <a:pt x="74" y="66"/>
                  </a:lnTo>
                  <a:lnTo>
                    <a:pt x="75" y="58"/>
                  </a:lnTo>
                  <a:lnTo>
                    <a:pt x="78" y="52"/>
                  </a:lnTo>
                  <a:lnTo>
                    <a:pt x="80" y="45"/>
                  </a:lnTo>
                  <a:lnTo>
                    <a:pt x="83" y="41"/>
                  </a:lnTo>
                  <a:lnTo>
                    <a:pt x="84" y="34"/>
                  </a:lnTo>
                  <a:lnTo>
                    <a:pt x="84" y="30"/>
                  </a:lnTo>
                  <a:lnTo>
                    <a:pt x="86" y="23"/>
                  </a:lnTo>
                  <a:lnTo>
                    <a:pt x="87" y="19"/>
                  </a:lnTo>
                  <a:lnTo>
                    <a:pt x="87" y="14"/>
                  </a:lnTo>
                  <a:lnTo>
                    <a:pt x="87" y="11"/>
                  </a:lnTo>
                  <a:lnTo>
                    <a:pt x="87" y="8"/>
                  </a:lnTo>
                  <a:lnTo>
                    <a:pt x="89" y="5"/>
                  </a:lnTo>
                  <a:lnTo>
                    <a:pt x="89" y="2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43" name="Freeform 255"/>
            <p:cNvSpPr>
              <a:spLocks/>
            </p:cNvSpPr>
            <p:nvPr/>
          </p:nvSpPr>
          <p:spPr bwMode="auto">
            <a:xfrm>
              <a:off x="3822" y="2494"/>
              <a:ext cx="66" cy="69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5" y="0"/>
                </a:cxn>
                <a:cxn ang="0">
                  <a:pos x="112" y="3"/>
                </a:cxn>
                <a:cxn ang="0">
                  <a:pos x="108" y="4"/>
                </a:cxn>
                <a:cxn ang="0">
                  <a:pos x="106" y="6"/>
                </a:cxn>
                <a:cxn ang="0">
                  <a:pos x="102" y="9"/>
                </a:cxn>
                <a:cxn ang="0">
                  <a:pos x="97" y="12"/>
                </a:cxn>
                <a:cxn ang="0">
                  <a:pos x="93" y="15"/>
                </a:cxn>
                <a:cxn ang="0">
                  <a:pos x="88" y="18"/>
                </a:cxn>
                <a:cxn ang="0">
                  <a:pos x="82" y="22"/>
                </a:cxn>
                <a:cxn ang="0">
                  <a:pos x="78" y="26"/>
                </a:cxn>
                <a:cxn ang="0">
                  <a:pos x="72" y="31"/>
                </a:cxn>
                <a:cxn ang="0">
                  <a:pos x="66" y="37"/>
                </a:cxn>
                <a:cxn ang="0">
                  <a:pos x="60" y="43"/>
                </a:cxn>
                <a:cxn ang="0">
                  <a:pos x="54" y="51"/>
                </a:cxn>
                <a:cxn ang="0">
                  <a:pos x="48" y="58"/>
                </a:cxn>
                <a:cxn ang="0">
                  <a:pos x="42" y="64"/>
                </a:cxn>
                <a:cxn ang="0">
                  <a:pos x="36" y="70"/>
                </a:cxn>
                <a:cxn ang="0">
                  <a:pos x="31" y="78"/>
                </a:cxn>
                <a:cxn ang="0">
                  <a:pos x="25" y="86"/>
                </a:cxn>
                <a:cxn ang="0">
                  <a:pos x="21" y="92"/>
                </a:cxn>
                <a:cxn ang="0">
                  <a:pos x="18" y="98"/>
                </a:cxn>
                <a:cxn ang="0">
                  <a:pos x="13" y="106"/>
                </a:cxn>
                <a:cxn ang="0">
                  <a:pos x="10" y="112"/>
                </a:cxn>
                <a:cxn ang="0">
                  <a:pos x="7" y="118"/>
                </a:cxn>
                <a:cxn ang="0">
                  <a:pos x="4" y="123"/>
                </a:cxn>
                <a:cxn ang="0">
                  <a:pos x="3" y="128"/>
                </a:cxn>
                <a:cxn ang="0">
                  <a:pos x="1" y="131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0" y="136"/>
                </a:cxn>
                <a:cxn ang="0">
                  <a:pos x="3" y="134"/>
                </a:cxn>
                <a:cxn ang="0">
                  <a:pos x="4" y="131"/>
                </a:cxn>
                <a:cxn ang="0">
                  <a:pos x="9" y="128"/>
                </a:cxn>
                <a:cxn ang="0">
                  <a:pos x="13" y="123"/>
                </a:cxn>
                <a:cxn ang="0">
                  <a:pos x="18" y="118"/>
                </a:cxn>
                <a:cxn ang="0">
                  <a:pos x="24" y="112"/>
                </a:cxn>
                <a:cxn ang="0">
                  <a:pos x="30" y="108"/>
                </a:cxn>
                <a:cxn ang="0">
                  <a:pos x="36" y="100"/>
                </a:cxn>
                <a:cxn ang="0">
                  <a:pos x="43" y="93"/>
                </a:cxn>
                <a:cxn ang="0">
                  <a:pos x="49" y="89"/>
                </a:cxn>
                <a:cxn ang="0">
                  <a:pos x="57" y="83"/>
                </a:cxn>
                <a:cxn ang="0">
                  <a:pos x="63" y="76"/>
                </a:cxn>
                <a:cxn ang="0">
                  <a:pos x="67" y="72"/>
                </a:cxn>
                <a:cxn ang="0">
                  <a:pos x="73" y="65"/>
                </a:cxn>
                <a:cxn ang="0">
                  <a:pos x="79" y="62"/>
                </a:cxn>
                <a:cxn ang="0">
                  <a:pos x="82" y="58"/>
                </a:cxn>
                <a:cxn ang="0">
                  <a:pos x="88" y="54"/>
                </a:cxn>
                <a:cxn ang="0">
                  <a:pos x="93" y="51"/>
                </a:cxn>
                <a:cxn ang="0">
                  <a:pos x="97" y="48"/>
                </a:cxn>
                <a:cxn ang="0">
                  <a:pos x="102" y="45"/>
                </a:cxn>
                <a:cxn ang="0">
                  <a:pos x="106" y="42"/>
                </a:cxn>
                <a:cxn ang="0">
                  <a:pos x="109" y="39"/>
                </a:cxn>
                <a:cxn ang="0">
                  <a:pos x="114" y="37"/>
                </a:cxn>
                <a:cxn ang="0">
                  <a:pos x="118" y="34"/>
                </a:cxn>
                <a:cxn ang="0">
                  <a:pos x="121" y="33"/>
                </a:cxn>
                <a:cxn ang="0">
                  <a:pos x="124" y="31"/>
                </a:cxn>
                <a:cxn ang="0">
                  <a:pos x="127" y="29"/>
                </a:cxn>
                <a:cxn ang="0">
                  <a:pos x="130" y="28"/>
                </a:cxn>
                <a:cxn ang="0">
                  <a:pos x="132" y="28"/>
                </a:cxn>
                <a:cxn ang="0">
                  <a:pos x="118" y="0"/>
                </a:cxn>
                <a:cxn ang="0">
                  <a:pos x="118" y="0"/>
                </a:cxn>
              </a:cxnLst>
              <a:rect l="0" t="0" r="r" b="b"/>
              <a:pathLst>
                <a:path w="132" h="137">
                  <a:moveTo>
                    <a:pt x="118" y="0"/>
                  </a:moveTo>
                  <a:lnTo>
                    <a:pt x="115" y="0"/>
                  </a:lnTo>
                  <a:lnTo>
                    <a:pt x="112" y="3"/>
                  </a:lnTo>
                  <a:lnTo>
                    <a:pt x="108" y="4"/>
                  </a:lnTo>
                  <a:lnTo>
                    <a:pt x="106" y="6"/>
                  </a:lnTo>
                  <a:lnTo>
                    <a:pt x="102" y="9"/>
                  </a:lnTo>
                  <a:lnTo>
                    <a:pt x="97" y="12"/>
                  </a:lnTo>
                  <a:lnTo>
                    <a:pt x="93" y="15"/>
                  </a:lnTo>
                  <a:lnTo>
                    <a:pt x="88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2" y="31"/>
                  </a:lnTo>
                  <a:lnTo>
                    <a:pt x="66" y="37"/>
                  </a:lnTo>
                  <a:lnTo>
                    <a:pt x="60" y="43"/>
                  </a:lnTo>
                  <a:lnTo>
                    <a:pt x="54" y="51"/>
                  </a:lnTo>
                  <a:lnTo>
                    <a:pt x="48" y="58"/>
                  </a:lnTo>
                  <a:lnTo>
                    <a:pt x="42" y="64"/>
                  </a:lnTo>
                  <a:lnTo>
                    <a:pt x="36" y="70"/>
                  </a:lnTo>
                  <a:lnTo>
                    <a:pt x="31" y="78"/>
                  </a:lnTo>
                  <a:lnTo>
                    <a:pt x="25" y="86"/>
                  </a:lnTo>
                  <a:lnTo>
                    <a:pt x="21" y="92"/>
                  </a:lnTo>
                  <a:lnTo>
                    <a:pt x="18" y="98"/>
                  </a:lnTo>
                  <a:lnTo>
                    <a:pt x="13" y="106"/>
                  </a:lnTo>
                  <a:lnTo>
                    <a:pt x="10" y="112"/>
                  </a:lnTo>
                  <a:lnTo>
                    <a:pt x="7" y="118"/>
                  </a:lnTo>
                  <a:lnTo>
                    <a:pt x="4" y="123"/>
                  </a:lnTo>
                  <a:lnTo>
                    <a:pt x="3" y="128"/>
                  </a:lnTo>
                  <a:lnTo>
                    <a:pt x="1" y="131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3" y="134"/>
                  </a:lnTo>
                  <a:lnTo>
                    <a:pt x="4" y="131"/>
                  </a:lnTo>
                  <a:lnTo>
                    <a:pt x="9" y="128"/>
                  </a:lnTo>
                  <a:lnTo>
                    <a:pt x="13" y="123"/>
                  </a:lnTo>
                  <a:lnTo>
                    <a:pt x="18" y="118"/>
                  </a:lnTo>
                  <a:lnTo>
                    <a:pt x="24" y="112"/>
                  </a:lnTo>
                  <a:lnTo>
                    <a:pt x="30" y="108"/>
                  </a:lnTo>
                  <a:lnTo>
                    <a:pt x="36" y="100"/>
                  </a:lnTo>
                  <a:lnTo>
                    <a:pt x="43" y="93"/>
                  </a:lnTo>
                  <a:lnTo>
                    <a:pt x="49" y="89"/>
                  </a:lnTo>
                  <a:lnTo>
                    <a:pt x="57" y="83"/>
                  </a:lnTo>
                  <a:lnTo>
                    <a:pt x="63" y="76"/>
                  </a:lnTo>
                  <a:lnTo>
                    <a:pt x="67" y="72"/>
                  </a:lnTo>
                  <a:lnTo>
                    <a:pt x="73" y="65"/>
                  </a:lnTo>
                  <a:lnTo>
                    <a:pt x="79" y="62"/>
                  </a:lnTo>
                  <a:lnTo>
                    <a:pt x="82" y="58"/>
                  </a:lnTo>
                  <a:lnTo>
                    <a:pt x="88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45"/>
                  </a:lnTo>
                  <a:lnTo>
                    <a:pt x="106" y="42"/>
                  </a:lnTo>
                  <a:lnTo>
                    <a:pt x="109" y="39"/>
                  </a:lnTo>
                  <a:lnTo>
                    <a:pt x="114" y="37"/>
                  </a:lnTo>
                  <a:lnTo>
                    <a:pt x="118" y="34"/>
                  </a:lnTo>
                  <a:lnTo>
                    <a:pt x="121" y="33"/>
                  </a:lnTo>
                  <a:lnTo>
                    <a:pt x="124" y="31"/>
                  </a:lnTo>
                  <a:lnTo>
                    <a:pt x="127" y="29"/>
                  </a:lnTo>
                  <a:lnTo>
                    <a:pt x="130" y="28"/>
                  </a:lnTo>
                  <a:lnTo>
                    <a:pt x="132" y="28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44" name="Freeform 256"/>
            <p:cNvSpPr>
              <a:spLocks/>
            </p:cNvSpPr>
            <p:nvPr/>
          </p:nvSpPr>
          <p:spPr bwMode="auto">
            <a:xfrm>
              <a:off x="3950" y="2503"/>
              <a:ext cx="46" cy="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9" y="8"/>
                </a:cxn>
                <a:cxn ang="0">
                  <a:pos x="15" y="13"/>
                </a:cxn>
                <a:cxn ang="0">
                  <a:pos x="18" y="16"/>
                </a:cxn>
                <a:cxn ang="0">
                  <a:pos x="21" y="19"/>
                </a:cxn>
                <a:cxn ang="0">
                  <a:pos x="24" y="24"/>
                </a:cxn>
                <a:cxn ang="0">
                  <a:pos x="29" y="29"/>
                </a:cxn>
                <a:cxn ang="0">
                  <a:pos x="32" y="33"/>
                </a:cxn>
                <a:cxn ang="0">
                  <a:pos x="36" y="38"/>
                </a:cxn>
                <a:cxn ang="0">
                  <a:pos x="39" y="44"/>
                </a:cxn>
                <a:cxn ang="0">
                  <a:pos x="43" y="50"/>
                </a:cxn>
                <a:cxn ang="0">
                  <a:pos x="46" y="54"/>
                </a:cxn>
                <a:cxn ang="0">
                  <a:pos x="49" y="60"/>
                </a:cxn>
                <a:cxn ang="0">
                  <a:pos x="51" y="65"/>
                </a:cxn>
                <a:cxn ang="0">
                  <a:pos x="54" y="71"/>
                </a:cxn>
                <a:cxn ang="0">
                  <a:pos x="55" y="74"/>
                </a:cxn>
                <a:cxn ang="0">
                  <a:pos x="58" y="79"/>
                </a:cxn>
                <a:cxn ang="0">
                  <a:pos x="58" y="82"/>
                </a:cxn>
                <a:cxn ang="0">
                  <a:pos x="60" y="86"/>
                </a:cxn>
                <a:cxn ang="0">
                  <a:pos x="61" y="91"/>
                </a:cxn>
                <a:cxn ang="0">
                  <a:pos x="63" y="96"/>
                </a:cxn>
                <a:cxn ang="0">
                  <a:pos x="63" y="99"/>
                </a:cxn>
                <a:cxn ang="0">
                  <a:pos x="64" y="100"/>
                </a:cxn>
                <a:cxn ang="0">
                  <a:pos x="91" y="80"/>
                </a:cxn>
                <a:cxn ang="0">
                  <a:pos x="90" y="79"/>
                </a:cxn>
                <a:cxn ang="0">
                  <a:pos x="90" y="75"/>
                </a:cxn>
                <a:cxn ang="0">
                  <a:pos x="88" y="71"/>
                </a:cxn>
                <a:cxn ang="0">
                  <a:pos x="85" y="65"/>
                </a:cxn>
                <a:cxn ang="0">
                  <a:pos x="84" y="61"/>
                </a:cxn>
                <a:cxn ang="0">
                  <a:pos x="81" y="57"/>
                </a:cxn>
                <a:cxn ang="0">
                  <a:pos x="78" y="54"/>
                </a:cxn>
                <a:cxn ang="0">
                  <a:pos x="75" y="49"/>
                </a:cxn>
                <a:cxn ang="0">
                  <a:pos x="70" y="44"/>
                </a:cxn>
                <a:cxn ang="0">
                  <a:pos x="66" y="40"/>
                </a:cxn>
                <a:cxn ang="0">
                  <a:pos x="60" y="33"/>
                </a:cxn>
                <a:cxn ang="0">
                  <a:pos x="55" y="29"/>
                </a:cxn>
                <a:cxn ang="0">
                  <a:pos x="49" y="22"/>
                </a:cxn>
                <a:cxn ang="0">
                  <a:pos x="43" y="18"/>
                </a:cxn>
                <a:cxn ang="0">
                  <a:pos x="37" y="13"/>
                </a:cxn>
                <a:cxn ang="0">
                  <a:pos x="32" y="10"/>
                </a:cxn>
                <a:cxn ang="0">
                  <a:pos x="27" y="7"/>
                </a:cxn>
                <a:cxn ang="0">
                  <a:pos x="23" y="5"/>
                </a:cxn>
                <a:cxn ang="0">
                  <a:pos x="18" y="4"/>
                </a:cxn>
                <a:cxn ang="0">
                  <a:pos x="15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1" h="100">
                  <a:moveTo>
                    <a:pt x="0" y="2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9" y="8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21" y="19"/>
                  </a:lnTo>
                  <a:lnTo>
                    <a:pt x="24" y="24"/>
                  </a:lnTo>
                  <a:lnTo>
                    <a:pt x="29" y="29"/>
                  </a:lnTo>
                  <a:lnTo>
                    <a:pt x="32" y="33"/>
                  </a:lnTo>
                  <a:lnTo>
                    <a:pt x="36" y="38"/>
                  </a:lnTo>
                  <a:lnTo>
                    <a:pt x="39" y="44"/>
                  </a:lnTo>
                  <a:lnTo>
                    <a:pt x="43" y="50"/>
                  </a:lnTo>
                  <a:lnTo>
                    <a:pt x="46" y="54"/>
                  </a:lnTo>
                  <a:lnTo>
                    <a:pt x="49" y="60"/>
                  </a:lnTo>
                  <a:lnTo>
                    <a:pt x="51" y="65"/>
                  </a:lnTo>
                  <a:lnTo>
                    <a:pt x="54" y="71"/>
                  </a:lnTo>
                  <a:lnTo>
                    <a:pt x="55" y="74"/>
                  </a:lnTo>
                  <a:lnTo>
                    <a:pt x="58" y="79"/>
                  </a:lnTo>
                  <a:lnTo>
                    <a:pt x="58" y="82"/>
                  </a:lnTo>
                  <a:lnTo>
                    <a:pt x="60" y="86"/>
                  </a:lnTo>
                  <a:lnTo>
                    <a:pt x="61" y="91"/>
                  </a:lnTo>
                  <a:lnTo>
                    <a:pt x="63" y="96"/>
                  </a:lnTo>
                  <a:lnTo>
                    <a:pt x="63" y="99"/>
                  </a:lnTo>
                  <a:lnTo>
                    <a:pt x="64" y="100"/>
                  </a:lnTo>
                  <a:lnTo>
                    <a:pt x="91" y="80"/>
                  </a:lnTo>
                  <a:lnTo>
                    <a:pt x="90" y="79"/>
                  </a:lnTo>
                  <a:lnTo>
                    <a:pt x="90" y="75"/>
                  </a:lnTo>
                  <a:lnTo>
                    <a:pt x="88" y="71"/>
                  </a:lnTo>
                  <a:lnTo>
                    <a:pt x="85" y="65"/>
                  </a:lnTo>
                  <a:lnTo>
                    <a:pt x="84" y="61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5" y="49"/>
                  </a:lnTo>
                  <a:lnTo>
                    <a:pt x="70" y="44"/>
                  </a:lnTo>
                  <a:lnTo>
                    <a:pt x="66" y="40"/>
                  </a:lnTo>
                  <a:lnTo>
                    <a:pt x="60" y="33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3" y="18"/>
                  </a:lnTo>
                  <a:lnTo>
                    <a:pt x="37" y="13"/>
                  </a:lnTo>
                  <a:lnTo>
                    <a:pt x="32" y="10"/>
                  </a:lnTo>
                  <a:lnTo>
                    <a:pt x="27" y="7"/>
                  </a:lnTo>
                  <a:lnTo>
                    <a:pt x="23" y="5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45" name="Freeform 257"/>
            <p:cNvSpPr>
              <a:spLocks/>
            </p:cNvSpPr>
            <p:nvPr/>
          </p:nvSpPr>
          <p:spPr bwMode="auto">
            <a:xfrm>
              <a:off x="3821" y="2558"/>
              <a:ext cx="44" cy="79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20" y="25"/>
                </a:cxn>
                <a:cxn ang="0">
                  <a:pos x="29" y="33"/>
                </a:cxn>
                <a:cxn ang="0">
                  <a:pos x="38" y="41"/>
                </a:cxn>
                <a:cxn ang="0">
                  <a:pos x="47" y="50"/>
                </a:cxn>
                <a:cxn ang="0">
                  <a:pos x="54" y="59"/>
                </a:cxn>
                <a:cxn ang="0">
                  <a:pos x="59" y="69"/>
                </a:cxn>
                <a:cxn ang="0">
                  <a:pos x="62" y="78"/>
                </a:cxn>
                <a:cxn ang="0">
                  <a:pos x="57" y="91"/>
                </a:cxn>
                <a:cxn ang="0">
                  <a:pos x="48" y="103"/>
                </a:cxn>
                <a:cxn ang="0">
                  <a:pos x="38" y="117"/>
                </a:cxn>
                <a:cxn ang="0">
                  <a:pos x="26" y="131"/>
                </a:cxn>
                <a:cxn ang="0">
                  <a:pos x="15" y="142"/>
                </a:cxn>
                <a:cxn ang="0">
                  <a:pos x="5" y="151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6" y="153"/>
                </a:cxn>
                <a:cxn ang="0">
                  <a:pos x="20" y="147"/>
                </a:cxn>
                <a:cxn ang="0">
                  <a:pos x="36" y="137"/>
                </a:cxn>
                <a:cxn ang="0">
                  <a:pos x="53" y="125"/>
                </a:cxn>
                <a:cxn ang="0">
                  <a:pos x="68" y="111"/>
                </a:cxn>
                <a:cxn ang="0">
                  <a:pos x="80" y="97"/>
                </a:cxn>
                <a:cxn ang="0">
                  <a:pos x="86" y="81"/>
                </a:cxn>
                <a:cxn ang="0">
                  <a:pos x="84" y="66"/>
                </a:cxn>
                <a:cxn ang="0">
                  <a:pos x="80" y="50"/>
                </a:cxn>
                <a:cxn ang="0">
                  <a:pos x="71" y="37"/>
                </a:cxn>
                <a:cxn ang="0">
                  <a:pos x="62" y="25"/>
                </a:cxn>
                <a:cxn ang="0">
                  <a:pos x="53" y="16"/>
                </a:cxn>
                <a:cxn ang="0">
                  <a:pos x="44" y="8"/>
                </a:cxn>
                <a:cxn ang="0">
                  <a:pos x="36" y="1"/>
                </a:cxn>
                <a:cxn ang="0">
                  <a:pos x="32" y="0"/>
                </a:cxn>
                <a:cxn ang="0">
                  <a:pos x="11" y="19"/>
                </a:cxn>
              </a:cxnLst>
              <a:rect l="0" t="0" r="r" b="b"/>
              <a:pathLst>
                <a:path w="87" h="158">
                  <a:moveTo>
                    <a:pt x="11" y="19"/>
                  </a:moveTo>
                  <a:lnTo>
                    <a:pt x="11" y="19"/>
                  </a:lnTo>
                  <a:lnTo>
                    <a:pt x="17" y="23"/>
                  </a:lnTo>
                  <a:lnTo>
                    <a:pt x="20" y="25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3" y="37"/>
                  </a:lnTo>
                  <a:lnTo>
                    <a:pt x="38" y="41"/>
                  </a:lnTo>
                  <a:lnTo>
                    <a:pt x="42" y="45"/>
                  </a:lnTo>
                  <a:lnTo>
                    <a:pt x="47" y="50"/>
                  </a:lnTo>
                  <a:lnTo>
                    <a:pt x="51" y="55"/>
                  </a:lnTo>
                  <a:lnTo>
                    <a:pt x="54" y="59"/>
                  </a:lnTo>
                  <a:lnTo>
                    <a:pt x="57" y="64"/>
                  </a:lnTo>
                  <a:lnTo>
                    <a:pt x="59" y="69"/>
                  </a:lnTo>
                  <a:lnTo>
                    <a:pt x="62" y="73"/>
                  </a:lnTo>
                  <a:lnTo>
                    <a:pt x="62" y="78"/>
                  </a:lnTo>
                  <a:lnTo>
                    <a:pt x="60" y="84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48" y="103"/>
                  </a:lnTo>
                  <a:lnTo>
                    <a:pt x="44" y="111"/>
                  </a:lnTo>
                  <a:lnTo>
                    <a:pt x="38" y="117"/>
                  </a:lnTo>
                  <a:lnTo>
                    <a:pt x="32" y="125"/>
                  </a:lnTo>
                  <a:lnTo>
                    <a:pt x="26" y="131"/>
                  </a:lnTo>
                  <a:lnTo>
                    <a:pt x="20" y="137"/>
                  </a:lnTo>
                  <a:lnTo>
                    <a:pt x="15" y="142"/>
                  </a:lnTo>
                  <a:lnTo>
                    <a:pt x="11" y="148"/>
                  </a:lnTo>
                  <a:lnTo>
                    <a:pt x="5" y="151"/>
                  </a:lnTo>
                  <a:lnTo>
                    <a:pt x="2" y="155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3" y="156"/>
                  </a:lnTo>
                  <a:lnTo>
                    <a:pt x="6" y="153"/>
                  </a:lnTo>
                  <a:lnTo>
                    <a:pt x="14" y="150"/>
                  </a:lnTo>
                  <a:lnTo>
                    <a:pt x="20" y="147"/>
                  </a:lnTo>
                  <a:lnTo>
                    <a:pt x="29" y="142"/>
                  </a:lnTo>
                  <a:lnTo>
                    <a:pt x="36" y="137"/>
                  </a:lnTo>
                  <a:lnTo>
                    <a:pt x="45" y="131"/>
                  </a:lnTo>
                  <a:lnTo>
                    <a:pt x="53" y="125"/>
                  </a:lnTo>
                  <a:lnTo>
                    <a:pt x="60" y="119"/>
                  </a:lnTo>
                  <a:lnTo>
                    <a:pt x="68" y="111"/>
                  </a:lnTo>
                  <a:lnTo>
                    <a:pt x="75" y="105"/>
                  </a:lnTo>
                  <a:lnTo>
                    <a:pt x="80" y="97"/>
                  </a:lnTo>
                  <a:lnTo>
                    <a:pt x="84" y="89"/>
                  </a:lnTo>
                  <a:lnTo>
                    <a:pt x="86" y="81"/>
                  </a:lnTo>
                  <a:lnTo>
                    <a:pt x="87" y="73"/>
                  </a:lnTo>
                  <a:lnTo>
                    <a:pt x="84" y="66"/>
                  </a:lnTo>
                  <a:lnTo>
                    <a:pt x="83" y="58"/>
                  </a:lnTo>
                  <a:lnTo>
                    <a:pt x="80" y="50"/>
                  </a:lnTo>
                  <a:lnTo>
                    <a:pt x="75" y="44"/>
                  </a:lnTo>
                  <a:lnTo>
                    <a:pt x="71" y="37"/>
                  </a:lnTo>
                  <a:lnTo>
                    <a:pt x="66" y="31"/>
                  </a:lnTo>
                  <a:lnTo>
                    <a:pt x="62" y="25"/>
                  </a:lnTo>
                  <a:lnTo>
                    <a:pt x="57" y="20"/>
                  </a:lnTo>
                  <a:lnTo>
                    <a:pt x="53" y="16"/>
                  </a:lnTo>
                  <a:lnTo>
                    <a:pt x="48" y="11"/>
                  </a:lnTo>
                  <a:lnTo>
                    <a:pt x="44" y="8"/>
                  </a:lnTo>
                  <a:lnTo>
                    <a:pt x="41" y="5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11" y="19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46" name="Freeform 258"/>
            <p:cNvSpPr>
              <a:spLocks/>
            </p:cNvSpPr>
            <p:nvPr/>
          </p:nvSpPr>
          <p:spPr bwMode="auto">
            <a:xfrm>
              <a:off x="3821" y="2627"/>
              <a:ext cx="102" cy="100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11" y="23"/>
                </a:cxn>
                <a:cxn ang="0">
                  <a:pos x="21" y="30"/>
                </a:cxn>
                <a:cxn ang="0">
                  <a:pos x="38" y="36"/>
                </a:cxn>
                <a:cxn ang="0">
                  <a:pos x="54" y="45"/>
                </a:cxn>
                <a:cxn ang="0">
                  <a:pos x="72" y="56"/>
                </a:cxn>
                <a:cxn ang="0">
                  <a:pos x="90" y="67"/>
                </a:cxn>
                <a:cxn ang="0">
                  <a:pos x="107" y="81"/>
                </a:cxn>
                <a:cxn ang="0">
                  <a:pos x="123" y="95"/>
                </a:cxn>
                <a:cxn ang="0">
                  <a:pos x="140" y="112"/>
                </a:cxn>
                <a:cxn ang="0">
                  <a:pos x="155" y="133"/>
                </a:cxn>
                <a:cxn ang="0">
                  <a:pos x="171" y="153"/>
                </a:cxn>
                <a:cxn ang="0">
                  <a:pos x="183" y="170"/>
                </a:cxn>
                <a:cxn ang="0">
                  <a:pos x="194" y="186"/>
                </a:cxn>
                <a:cxn ang="0">
                  <a:pos x="201" y="197"/>
                </a:cxn>
                <a:cxn ang="0">
                  <a:pos x="204" y="200"/>
                </a:cxn>
                <a:cxn ang="0">
                  <a:pos x="203" y="197"/>
                </a:cxn>
                <a:cxn ang="0">
                  <a:pos x="201" y="189"/>
                </a:cxn>
                <a:cxn ang="0">
                  <a:pos x="198" y="175"/>
                </a:cxn>
                <a:cxn ang="0">
                  <a:pos x="192" y="159"/>
                </a:cxn>
                <a:cxn ang="0">
                  <a:pos x="183" y="141"/>
                </a:cxn>
                <a:cxn ang="0">
                  <a:pos x="173" y="120"/>
                </a:cxn>
                <a:cxn ang="0">
                  <a:pos x="158" y="98"/>
                </a:cxn>
                <a:cxn ang="0">
                  <a:pos x="140" y="77"/>
                </a:cxn>
                <a:cxn ang="0">
                  <a:pos x="120" y="55"/>
                </a:cxn>
                <a:cxn ang="0">
                  <a:pos x="99" y="39"/>
                </a:cxn>
                <a:cxn ang="0">
                  <a:pos x="81" y="25"/>
                </a:cxn>
                <a:cxn ang="0">
                  <a:pos x="66" y="16"/>
                </a:cxn>
                <a:cxn ang="0">
                  <a:pos x="51" y="8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0" y="19"/>
                </a:cxn>
              </a:cxnLst>
              <a:rect l="0" t="0" r="r" b="b"/>
              <a:pathLst>
                <a:path w="204" h="200">
                  <a:moveTo>
                    <a:pt x="0" y="19"/>
                  </a:moveTo>
                  <a:lnTo>
                    <a:pt x="2" y="19"/>
                  </a:lnTo>
                  <a:lnTo>
                    <a:pt x="5" y="20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38" y="36"/>
                  </a:lnTo>
                  <a:lnTo>
                    <a:pt x="45" y="41"/>
                  </a:lnTo>
                  <a:lnTo>
                    <a:pt x="54" y="45"/>
                  </a:lnTo>
                  <a:lnTo>
                    <a:pt x="63" y="50"/>
                  </a:lnTo>
                  <a:lnTo>
                    <a:pt x="72" y="56"/>
                  </a:lnTo>
                  <a:lnTo>
                    <a:pt x="80" y="61"/>
                  </a:lnTo>
                  <a:lnTo>
                    <a:pt x="90" y="67"/>
                  </a:lnTo>
                  <a:lnTo>
                    <a:pt x="98" y="75"/>
                  </a:lnTo>
                  <a:lnTo>
                    <a:pt x="107" y="81"/>
                  </a:lnTo>
                  <a:lnTo>
                    <a:pt x="114" y="87"/>
                  </a:lnTo>
                  <a:lnTo>
                    <a:pt x="123" y="95"/>
                  </a:lnTo>
                  <a:lnTo>
                    <a:pt x="131" y="103"/>
                  </a:lnTo>
                  <a:lnTo>
                    <a:pt x="140" y="112"/>
                  </a:lnTo>
                  <a:lnTo>
                    <a:pt x="147" y="122"/>
                  </a:lnTo>
                  <a:lnTo>
                    <a:pt x="155" y="133"/>
                  </a:lnTo>
                  <a:lnTo>
                    <a:pt x="164" y="144"/>
                  </a:lnTo>
                  <a:lnTo>
                    <a:pt x="171" y="153"/>
                  </a:lnTo>
                  <a:lnTo>
                    <a:pt x="177" y="162"/>
                  </a:lnTo>
                  <a:lnTo>
                    <a:pt x="183" y="170"/>
                  </a:lnTo>
                  <a:lnTo>
                    <a:pt x="189" y="180"/>
                  </a:lnTo>
                  <a:lnTo>
                    <a:pt x="194" y="186"/>
                  </a:lnTo>
                  <a:lnTo>
                    <a:pt x="198" y="192"/>
                  </a:lnTo>
                  <a:lnTo>
                    <a:pt x="201" y="197"/>
                  </a:lnTo>
                  <a:lnTo>
                    <a:pt x="203" y="200"/>
                  </a:lnTo>
                  <a:lnTo>
                    <a:pt x="204" y="200"/>
                  </a:lnTo>
                  <a:lnTo>
                    <a:pt x="203" y="200"/>
                  </a:lnTo>
                  <a:lnTo>
                    <a:pt x="203" y="197"/>
                  </a:lnTo>
                  <a:lnTo>
                    <a:pt x="203" y="194"/>
                  </a:lnTo>
                  <a:lnTo>
                    <a:pt x="201" y="189"/>
                  </a:lnTo>
                  <a:lnTo>
                    <a:pt x="200" y="183"/>
                  </a:lnTo>
                  <a:lnTo>
                    <a:pt x="198" y="175"/>
                  </a:lnTo>
                  <a:lnTo>
                    <a:pt x="195" y="167"/>
                  </a:lnTo>
                  <a:lnTo>
                    <a:pt x="192" y="159"/>
                  </a:lnTo>
                  <a:lnTo>
                    <a:pt x="188" y="150"/>
                  </a:lnTo>
                  <a:lnTo>
                    <a:pt x="183" y="141"/>
                  </a:lnTo>
                  <a:lnTo>
                    <a:pt x="179" y="130"/>
                  </a:lnTo>
                  <a:lnTo>
                    <a:pt x="173" y="120"/>
                  </a:lnTo>
                  <a:lnTo>
                    <a:pt x="165" y="108"/>
                  </a:lnTo>
                  <a:lnTo>
                    <a:pt x="158" y="98"/>
                  </a:lnTo>
                  <a:lnTo>
                    <a:pt x="149" y="86"/>
                  </a:lnTo>
                  <a:lnTo>
                    <a:pt x="140" y="77"/>
                  </a:lnTo>
                  <a:lnTo>
                    <a:pt x="129" y="66"/>
                  </a:lnTo>
                  <a:lnTo>
                    <a:pt x="120" y="55"/>
                  </a:lnTo>
                  <a:lnTo>
                    <a:pt x="110" y="47"/>
                  </a:lnTo>
                  <a:lnTo>
                    <a:pt x="99" y="39"/>
                  </a:lnTo>
                  <a:lnTo>
                    <a:pt x="90" y="31"/>
                  </a:lnTo>
                  <a:lnTo>
                    <a:pt x="81" y="25"/>
                  </a:lnTo>
                  <a:lnTo>
                    <a:pt x="74" y="20"/>
                  </a:lnTo>
                  <a:lnTo>
                    <a:pt x="66" y="16"/>
                  </a:lnTo>
                  <a:lnTo>
                    <a:pt x="59" y="11"/>
                  </a:lnTo>
                  <a:lnTo>
                    <a:pt x="51" y="8"/>
                  </a:lnTo>
                  <a:lnTo>
                    <a:pt x="45" y="5"/>
                  </a:lnTo>
                  <a:lnTo>
                    <a:pt x="41" y="3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47" name="Freeform 259"/>
            <p:cNvSpPr>
              <a:spLocks/>
            </p:cNvSpPr>
            <p:nvPr/>
          </p:nvSpPr>
          <p:spPr bwMode="auto">
            <a:xfrm>
              <a:off x="3876" y="2572"/>
              <a:ext cx="58" cy="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2" y="23"/>
                </a:cxn>
                <a:cxn ang="0">
                  <a:pos x="24" y="47"/>
                </a:cxn>
                <a:cxn ang="0">
                  <a:pos x="37" y="73"/>
                </a:cxn>
                <a:cxn ang="0">
                  <a:pos x="49" y="105"/>
                </a:cxn>
                <a:cxn ang="0">
                  <a:pos x="63" y="138"/>
                </a:cxn>
                <a:cxn ang="0">
                  <a:pos x="73" y="172"/>
                </a:cxn>
                <a:cxn ang="0">
                  <a:pos x="79" y="205"/>
                </a:cxn>
                <a:cxn ang="0">
                  <a:pos x="84" y="238"/>
                </a:cxn>
                <a:cxn ang="0">
                  <a:pos x="88" y="270"/>
                </a:cxn>
                <a:cxn ang="0">
                  <a:pos x="90" y="303"/>
                </a:cxn>
                <a:cxn ang="0">
                  <a:pos x="91" y="331"/>
                </a:cxn>
                <a:cxn ang="0">
                  <a:pos x="91" y="353"/>
                </a:cxn>
                <a:cxn ang="0">
                  <a:pos x="93" y="372"/>
                </a:cxn>
                <a:cxn ang="0">
                  <a:pos x="93" y="380"/>
                </a:cxn>
                <a:cxn ang="0">
                  <a:pos x="115" y="375"/>
                </a:cxn>
                <a:cxn ang="0">
                  <a:pos x="115" y="370"/>
                </a:cxn>
                <a:cxn ang="0">
                  <a:pos x="115" y="359"/>
                </a:cxn>
                <a:cxn ang="0">
                  <a:pos x="115" y="339"/>
                </a:cxn>
                <a:cxn ang="0">
                  <a:pos x="115" y="314"/>
                </a:cxn>
                <a:cxn ang="0">
                  <a:pos x="114" y="284"/>
                </a:cxn>
                <a:cxn ang="0">
                  <a:pos x="111" y="250"/>
                </a:cxn>
                <a:cxn ang="0">
                  <a:pos x="105" y="214"/>
                </a:cxn>
                <a:cxn ang="0">
                  <a:pos x="97" y="175"/>
                </a:cxn>
                <a:cxn ang="0">
                  <a:pos x="84" y="138"/>
                </a:cxn>
                <a:cxn ang="0">
                  <a:pos x="70" y="103"/>
                </a:cxn>
                <a:cxn ang="0">
                  <a:pos x="54" y="72"/>
                </a:cxn>
                <a:cxn ang="0">
                  <a:pos x="39" y="48"/>
                </a:cxn>
                <a:cxn ang="0">
                  <a:pos x="24" y="27"/>
                </a:cxn>
                <a:cxn ang="0">
                  <a:pos x="13" y="13"/>
                </a:cxn>
                <a:cxn ang="0">
                  <a:pos x="4" y="3"/>
                </a:cxn>
                <a:cxn ang="0">
                  <a:pos x="1" y="0"/>
                </a:cxn>
              </a:cxnLst>
              <a:rect l="0" t="0" r="r" b="b"/>
              <a:pathLst>
                <a:path w="115" h="383">
                  <a:moveTo>
                    <a:pt x="1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4" y="8"/>
                  </a:lnTo>
                  <a:lnTo>
                    <a:pt x="9" y="16"/>
                  </a:lnTo>
                  <a:lnTo>
                    <a:pt x="12" y="23"/>
                  </a:lnTo>
                  <a:lnTo>
                    <a:pt x="18" y="34"/>
                  </a:lnTo>
                  <a:lnTo>
                    <a:pt x="24" y="47"/>
                  </a:lnTo>
                  <a:lnTo>
                    <a:pt x="31" y="61"/>
                  </a:lnTo>
                  <a:lnTo>
                    <a:pt x="37" y="73"/>
                  </a:lnTo>
                  <a:lnTo>
                    <a:pt x="43" y="89"/>
                  </a:lnTo>
                  <a:lnTo>
                    <a:pt x="49" y="105"/>
                  </a:lnTo>
                  <a:lnTo>
                    <a:pt x="57" y="122"/>
                  </a:lnTo>
                  <a:lnTo>
                    <a:pt x="63" y="138"/>
                  </a:lnTo>
                  <a:lnTo>
                    <a:pt x="69" y="155"/>
                  </a:lnTo>
                  <a:lnTo>
                    <a:pt x="73" y="172"/>
                  </a:lnTo>
                  <a:lnTo>
                    <a:pt x="78" y="188"/>
                  </a:lnTo>
                  <a:lnTo>
                    <a:pt x="79" y="205"/>
                  </a:lnTo>
                  <a:lnTo>
                    <a:pt x="82" y="222"/>
                  </a:lnTo>
                  <a:lnTo>
                    <a:pt x="84" y="238"/>
                  </a:lnTo>
                  <a:lnTo>
                    <a:pt x="87" y="255"/>
                  </a:lnTo>
                  <a:lnTo>
                    <a:pt x="88" y="270"/>
                  </a:lnTo>
                  <a:lnTo>
                    <a:pt x="88" y="288"/>
                  </a:lnTo>
                  <a:lnTo>
                    <a:pt x="90" y="303"/>
                  </a:lnTo>
                  <a:lnTo>
                    <a:pt x="91" y="317"/>
                  </a:lnTo>
                  <a:lnTo>
                    <a:pt x="91" y="331"/>
                  </a:lnTo>
                  <a:lnTo>
                    <a:pt x="91" y="344"/>
                  </a:lnTo>
                  <a:lnTo>
                    <a:pt x="91" y="353"/>
                  </a:lnTo>
                  <a:lnTo>
                    <a:pt x="93" y="364"/>
                  </a:lnTo>
                  <a:lnTo>
                    <a:pt x="93" y="372"/>
                  </a:lnTo>
                  <a:lnTo>
                    <a:pt x="93" y="377"/>
                  </a:lnTo>
                  <a:lnTo>
                    <a:pt x="93" y="380"/>
                  </a:lnTo>
                  <a:lnTo>
                    <a:pt x="93" y="383"/>
                  </a:lnTo>
                  <a:lnTo>
                    <a:pt x="115" y="375"/>
                  </a:lnTo>
                  <a:lnTo>
                    <a:pt x="115" y="375"/>
                  </a:lnTo>
                  <a:lnTo>
                    <a:pt x="115" y="370"/>
                  </a:lnTo>
                  <a:lnTo>
                    <a:pt x="115" y="366"/>
                  </a:lnTo>
                  <a:lnTo>
                    <a:pt x="115" y="359"/>
                  </a:lnTo>
                  <a:lnTo>
                    <a:pt x="115" y="350"/>
                  </a:lnTo>
                  <a:lnTo>
                    <a:pt x="115" y="339"/>
                  </a:lnTo>
                  <a:lnTo>
                    <a:pt x="115" y="327"/>
                  </a:lnTo>
                  <a:lnTo>
                    <a:pt x="115" y="314"/>
                  </a:lnTo>
                  <a:lnTo>
                    <a:pt x="114" y="300"/>
                  </a:lnTo>
                  <a:lnTo>
                    <a:pt x="114" y="284"/>
                  </a:lnTo>
                  <a:lnTo>
                    <a:pt x="112" y="267"/>
                  </a:lnTo>
                  <a:lnTo>
                    <a:pt x="111" y="250"/>
                  </a:lnTo>
                  <a:lnTo>
                    <a:pt x="108" y="231"/>
                  </a:lnTo>
                  <a:lnTo>
                    <a:pt x="105" y="214"/>
                  </a:lnTo>
                  <a:lnTo>
                    <a:pt x="100" y="194"/>
                  </a:lnTo>
                  <a:lnTo>
                    <a:pt x="97" y="175"/>
                  </a:lnTo>
                  <a:lnTo>
                    <a:pt x="90" y="155"/>
                  </a:lnTo>
                  <a:lnTo>
                    <a:pt x="84" y="138"/>
                  </a:lnTo>
                  <a:lnTo>
                    <a:pt x="78" y="119"/>
                  </a:lnTo>
                  <a:lnTo>
                    <a:pt x="70" y="103"/>
                  </a:lnTo>
                  <a:lnTo>
                    <a:pt x="63" y="88"/>
                  </a:lnTo>
                  <a:lnTo>
                    <a:pt x="54" y="72"/>
                  </a:lnTo>
                  <a:lnTo>
                    <a:pt x="46" y="59"/>
                  </a:lnTo>
                  <a:lnTo>
                    <a:pt x="39" y="48"/>
                  </a:lnTo>
                  <a:lnTo>
                    <a:pt x="31" y="36"/>
                  </a:lnTo>
                  <a:lnTo>
                    <a:pt x="24" y="27"/>
                  </a:lnTo>
                  <a:lnTo>
                    <a:pt x="18" y="19"/>
                  </a:lnTo>
                  <a:lnTo>
                    <a:pt x="13" y="13"/>
                  </a:lnTo>
                  <a:lnTo>
                    <a:pt x="7" y="6"/>
                  </a:lnTo>
                  <a:lnTo>
                    <a:pt x="4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48" name="Freeform 260"/>
            <p:cNvSpPr>
              <a:spLocks/>
            </p:cNvSpPr>
            <p:nvPr/>
          </p:nvSpPr>
          <p:spPr bwMode="auto">
            <a:xfrm>
              <a:off x="3948" y="2581"/>
              <a:ext cx="15" cy="14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" y="3"/>
                </a:cxn>
                <a:cxn ang="0">
                  <a:pos x="22" y="11"/>
                </a:cxn>
                <a:cxn ang="0">
                  <a:pos x="16" y="25"/>
                </a:cxn>
                <a:cxn ang="0">
                  <a:pos x="12" y="42"/>
                </a:cxn>
                <a:cxn ang="0">
                  <a:pos x="6" y="64"/>
                </a:cxn>
                <a:cxn ang="0">
                  <a:pos x="1" y="92"/>
                </a:cxn>
                <a:cxn ang="0">
                  <a:pos x="0" y="125"/>
                </a:cxn>
                <a:cxn ang="0">
                  <a:pos x="0" y="161"/>
                </a:cxn>
                <a:cxn ang="0">
                  <a:pos x="1" y="194"/>
                </a:cxn>
                <a:cxn ang="0">
                  <a:pos x="4" y="221"/>
                </a:cxn>
                <a:cxn ang="0">
                  <a:pos x="9" y="242"/>
                </a:cxn>
                <a:cxn ang="0">
                  <a:pos x="13" y="258"/>
                </a:cxn>
                <a:cxn ang="0">
                  <a:pos x="18" y="271"/>
                </a:cxn>
                <a:cxn ang="0">
                  <a:pos x="21" y="278"/>
                </a:cxn>
                <a:cxn ang="0">
                  <a:pos x="24" y="283"/>
                </a:cxn>
                <a:cxn ang="0">
                  <a:pos x="24" y="281"/>
                </a:cxn>
                <a:cxn ang="0">
                  <a:pos x="24" y="274"/>
                </a:cxn>
                <a:cxn ang="0">
                  <a:pos x="22" y="260"/>
                </a:cxn>
                <a:cxn ang="0">
                  <a:pos x="22" y="241"/>
                </a:cxn>
                <a:cxn ang="0">
                  <a:pos x="22" y="221"/>
                </a:cxn>
                <a:cxn ang="0">
                  <a:pos x="22" y="197"/>
                </a:cxn>
                <a:cxn ang="0">
                  <a:pos x="22" y="174"/>
                </a:cxn>
                <a:cxn ang="0">
                  <a:pos x="22" y="153"/>
                </a:cxn>
                <a:cxn ang="0">
                  <a:pos x="22" y="133"/>
                </a:cxn>
                <a:cxn ang="0">
                  <a:pos x="22" y="111"/>
                </a:cxn>
                <a:cxn ang="0">
                  <a:pos x="24" y="88"/>
                </a:cxn>
                <a:cxn ang="0">
                  <a:pos x="24" y="64"/>
                </a:cxn>
                <a:cxn ang="0">
                  <a:pos x="25" y="41"/>
                </a:cxn>
                <a:cxn ang="0">
                  <a:pos x="27" y="22"/>
                </a:cxn>
                <a:cxn ang="0">
                  <a:pos x="28" y="8"/>
                </a:cxn>
                <a:cxn ang="0">
                  <a:pos x="28" y="0"/>
                </a:cxn>
                <a:cxn ang="0">
                  <a:pos x="30" y="0"/>
                </a:cxn>
              </a:cxnLst>
              <a:rect l="0" t="0" r="r" b="b"/>
              <a:pathLst>
                <a:path w="30" h="283">
                  <a:moveTo>
                    <a:pt x="30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25" y="3"/>
                  </a:lnTo>
                  <a:lnTo>
                    <a:pt x="24" y="8"/>
                  </a:lnTo>
                  <a:lnTo>
                    <a:pt x="22" y="11"/>
                  </a:lnTo>
                  <a:lnTo>
                    <a:pt x="19" y="17"/>
                  </a:lnTo>
                  <a:lnTo>
                    <a:pt x="16" y="25"/>
                  </a:lnTo>
                  <a:lnTo>
                    <a:pt x="15" y="33"/>
                  </a:lnTo>
                  <a:lnTo>
                    <a:pt x="12" y="42"/>
                  </a:lnTo>
                  <a:lnTo>
                    <a:pt x="9" y="53"/>
                  </a:lnTo>
                  <a:lnTo>
                    <a:pt x="6" y="64"/>
                  </a:lnTo>
                  <a:lnTo>
                    <a:pt x="4" y="78"/>
                  </a:lnTo>
                  <a:lnTo>
                    <a:pt x="1" y="92"/>
                  </a:lnTo>
                  <a:lnTo>
                    <a:pt x="0" y="108"/>
                  </a:lnTo>
                  <a:lnTo>
                    <a:pt x="0" y="125"/>
                  </a:lnTo>
                  <a:lnTo>
                    <a:pt x="0" y="144"/>
                  </a:lnTo>
                  <a:lnTo>
                    <a:pt x="0" y="161"/>
                  </a:lnTo>
                  <a:lnTo>
                    <a:pt x="0" y="178"/>
                  </a:lnTo>
                  <a:lnTo>
                    <a:pt x="1" y="194"/>
                  </a:lnTo>
                  <a:lnTo>
                    <a:pt x="3" y="208"/>
                  </a:lnTo>
                  <a:lnTo>
                    <a:pt x="4" y="221"/>
                  </a:lnTo>
                  <a:lnTo>
                    <a:pt x="7" y="231"/>
                  </a:lnTo>
                  <a:lnTo>
                    <a:pt x="9" y="242"/>
                  </a:lnTo>
                  <a:lnTo>
                    <a:pt x="12" y="252"/>
                  </a:lnTo>
                  <a:lnTo>
                    <a:pt x="13" y="258"/>
                  </a:lnTo>
                  <a:lnTo>
                    <a:pt x="15" y="264"/>
                  </a:lnTo>
                  <a:lnTo>
                    <a:pt x="18" y="271"/>
                  </a:lnTo>
                  <a:lnTo>
                    <a:pt x="19" y="275"/>
                  </a:lnTo>
                  <a:lnTo>
                    <a:pt x="21" y="278"/>
                  </a:lnTo>
                  <a:lnTo>
                    <a:pt x="22" y="281"/>
                  </a:lnTo>
                  <a:lnTo>
                    <a:pt x="24" y="283"/>
                  </a:lnTo>
                  <a:lnTo>
                    <a:pt x="24" y="283"/>
                  </a:lnTo>
                  <a:lnTo>
                    <a:pt x="24" y="281"/>
                  </a:lnTo>
                  <a:lnTo>
                    <a:pt x="24" y="278"/>
                  </a:lnTo>
                  <a:lnTo>
                    <a:pt x="24" y="274"/>
                  </a:lnTo>
                  <a:lnTo>
                    <a:pt x="24" y="267"/>
                  </a:lnTo>
                  <a:lnTo>
                    <a:pt x="22" y="260"/>
                  </a:lnTo>
                  <a:lnTo>
                    <a:pt x="22" y="252"/>
                  </a:lnTo>
                  <a:lnTo>
                    <a:pt x="22" y="241"/>
                  </a:lnTo>
                  <a:lnTo>
                    <a:pt x="22" y="231"/>
                  </a:lnTo>
                  <a:lnTo>
                    <a:pt x="22" y="221"/>
                  </a:lnTo>
                  <a:lnTo>
                    <a:pt x="22" y="208"/>
                  </a:lnTo>
                  <a:lnTo>
                    <a:pt x="22" y="197"/>
                  </a:lnTo>
                  <a:lnTo>
                    <a:pt x="22" y="186"/>
                  </a:lnTo>
                  <a:lnTo>
                    <a:pt x="22" y="174"/>
                  </a:lnTo>
                  <a:lnTo>
                    <a:pt x="22" y="164"/>
                  </a:lnTo>
                  <a:lnTo>
                    <a:pt x="22" y="153"/>
                  </a:lnTo>
                  <a:lnTo>
                    <a:pt x="22" y="144"/>
                  </a:lnTo>
                  <a:lnTo>
                    <a:pt x="22" y="133"/>
                  </a:lnTo>
                  <a:lnTo>
                    <a:pt x="22" y="124"/>
                  </a:lnTo>
                  <a:lnTo>
                    <a:pt x="22" y="111"/>
                  </a:lnTo>
                  <a:lnTo>
                    <a:pt x="22" y="100"/>
                  </a:lnTo>
                  <a:lnTo>
                    <a:pt x="24" y="88"/>
                  </a:lnTo>
                  <a:lnTo>
                    <a:pt x="24" y="77"/>
                  </a:lnTo>
                  <a:lnTo>
                    <a:pt x="24" y="64"/>
                  </a:lnTo>
                  <a:lnTo>
                    <a:pt x="25" y="53"/>
                  </a:lnTo>
                  <a:lnTo>
                    <a:pt x="25" y="41"/>
                  </a:lnTo>
                  <a:lnTo>
                    <a:pt x="27" y="31"/>
                  </a:lnTo>
                  <a:lnTo>
                    <a:pt x="27" y="22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49" name="Freeform 261"/>
            <p:cNvSpPr>
              <a:spLocks/>
            </p:cNvSpPr>
            <p:nvPr/>
          </p:nvSpPr>
          <p:spPr bwMode="auto">
            <a:xfrm>
              <a:off x="3978" y="2581"/>
              <a:ext cx="38" cy="4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4"/>
                </a:cxn>
                <a:cxn ang="0">
                  <a:pos x="5" y="9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3"/>
                </a:cxn>
                <a:cxn ang="0">
                  <a:pos x="12" y="28"/>
                </a:cxn>
                <a:cxn ang="0">
                  <a:pos x="14" y="31"/>
                </a:cxn>
                <a:cxn ang="0">
                  <a:pos x="17" y="34"/>
                </a:cxn>
                <a:cxn ang="0">
                  <a:pos x="20" y="39"/>
                </a:cxn>
                <a:cxn ang="0">
                  <a:pos x="23" y="42"/>
                </a:cxn>
                <a:cxn ang="0">
                  <a:pos x="27" y="47"/>
                </a:cxn>
                <a:cxn ang="0">
                  <a:pos x="30" y="48"/>
                </a:cxn>
                <a:cxn ang="0">
                  <a:pos x="35" y="51"/>
                </a:cxn>
                <a:cxn ang="0">
                  <a:pos x="38" y="53"/>
                </a:cxn>
                <a:cxn ang="0">
                  <a:pos x="44" y="56"/>
                </a:cxn>
                <a:cxn ang="0">
                  <a:pos x="47" y="59"/>
                </a:cxn>
                <a:cxn ang="0">
                  <a:pos x="51" y="61"/>
                </a:cxn>
                <a:cxn ang="0">
                  <a:pos x="54" y="62"/>
                </a:cxn>
                <a:cxn ang="0">
                  <a:pos x="59" y="64"/>
                </a:cxn>
                <a:cxn ang="0">
                  <a:pos x="62" y="65"/>
                </a:cxn>
                <a:cxn ang="0">
                  <a:pos x="66" y="67"/>
                </a:cxn>
                <a:cxn ang="0">
                  <a:pos x="68" y="69"/>
                </a:cxn>
                <a:cxn ang="0">
                  <a:pos x="72" y="70"/>
                </a:cxn>
                <a:cxn ang="0">
                  <a:pos x="75" y="72"/>
                </a:cxn>
                <a:cxn ang="0">
                  <a:pos x="77" y="72"/>
                </a:cxn>
                <a:cxn ang="0">
                  <a:pos x="54" y="97"/>
                </a:cxn>
                <a:cxn ang="0">
                  <a:pos x="53" y="97"/>
                </a:cxn>
                <a:cxn ang="0">
                  <a:pos x="50" y="95"/>
                </a:cxn>
                <a:cxn ang="0">
                  <a:pos x="44" y="94"/>
                </a:cxn>
                <a:cxn ang="0">
                  <a:pos x="39" y="90"/>
                </a:cxn>
                <a:cxn ang="0">
                  <a:pos x="35" y="87"/>
                </a:cxn>
                <a:cxn ang="0">
                  <a:pos x="32" y="84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21" y="73"/>
                </a:cxn>
                <a:cxn ang="0">
                  <a:pos x="18" y="69"/>
                </a:cxn>
                <a:cxn ang="0">
                  <a:pos x="14" y="64"/>
                </a:cxn>
                <a:cxn ang="0">
                  <a:pos x="12" y="58"/>
                </a:cxn>
                <a:cxn ang="0">
                  <a:pos x="8" y="51"/>
                </a:cxn>
                <a:cxn ang="0">
                  <a:pos x="6" y="45"/>
                </a:cxn>
                <a:cxn ang="0">
                  <a:pos x="3" y="39"/>
                </a:cxn>
                <a:cxn ang="0">
                  <a:pos x="3" y="34"/>
                </a:cxn>
                <a:cxn ang="0">
                  <a:pos x="2" y="28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7" h="97">
                  <a:moveTo>
                    <a:pt x="5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5" y="9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9" y="23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17" y="34"/>
                  </a:lnTo>
                  <a:lnTo>
                    <a:pt x="20" y="39"/>
                  </a:lnTo>
                  <a:lnTo>
                    <a:pt x="23" y="42"/>
                  </a:lnTo>
                  <a:lnTo>
                    <a:pt x="27" y="47"/>
                  </a:lnTo>
                  <a:lnTo>
                    <a:pt x="30" y="48"/>
                  </a:lnTo>
                  <a:lnTo>
                    <a:pt x="35" y="51"/>
                  </a:lnTo>
                  <a:lnTo>
                    <a:pt x="38" y="53"/>
                  </a:lnTo>
                  <a:lnTo>
                    <a:pt x="44" y="56"/>
                  </a:lnTo>
                  <a:lnTo>
                    <a:pt x="47" y="59"/>
                  </a:lnTo>
                  <a:lnTo>
                    <a:pt x="51" y="61"/>
                  </a:lnTo>
                  <a:lnTo>
                    <a:pt x="54" y="62"/>
                  </a:lnTo>
                  <a:lnTo>
                    <a:pt x="59" y="64"/>
                  </a:lnTo>
                  <a:lnTo>
                    <a:pt x="62" y="65"/>
                  </a:lnTo>
                  <a:lnTo>
                    <a:pt x="66" y="67"/>
                  </a:lnTo>
                  <a:lnTo>
                    <a:pt x="68" y="69"/>
                  </a:lnTo>
                  <a:lnTo>
                    <a:pt x="72" y="70"/>
                  </a:lnTo>
                  <a:lnTo>
                    <a:pt x="75" y="72"/>
                  </a:lnTo>
                  <a:lnTo>
                    <a:pt x="77" y="72"/>
                  </a:lnTo>
                  <a:lnTo>
                    <a:pt x="54" y="97"/>
                  </a:lnTo>
                  <a:lnTo>
                    <a:pt x="53" y="97"/>
                  </a:lnTo>
                  <a:lnTo>
                    <a:pt x="50" y="95"/>
                  </a:lnTo>
                  <a:lnTo>
                    <a:pt x="44" y="94"/>
                  </a:lnTo>
                  <a:lnTo>
                    <a:pt x="39" y="90"/>
                  </a:lnTo>
                  <a:lnTo>
                    <a:pt x="35" y="87"/>
                  </a:lnTo>
                  <a:lnTo>
                    <a:pt x="32" y="84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21" y="73"/>
                  </a:lnTo>
                  <a:lnTo>
                    <a:pt x="18" y="69"/>
                  </a:lnTo>
                  <a:lnTo>
                    <a:pt x="14" y="64"/>
                  </a:lnTo>
                  <a:lnTo>
                    <a:pt x="12" y="58"/>
                  </a:lnTo>
                  <a:lnTo>
                    <a:pt x="8" y="51"/>
                  </a:lnTo>
                  <a:lnTo>
                    <a:pt x="6" y="45"/>
                  </a:lnTo>
                  <a:lnTo>
                    <a:pt x="3" y="39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50" name="Freeform 262"/>
            <p:cNvSpPr>
              <a:spLocks/>
            </p:cNvSpPr>
            <p:nvPr/>
          </p:nvSpPr>
          <p:spPr bwMode="auto">
            <a:xfrm>
              <a:off x="3924" y="2378"/>
              <a:ext cx="30" cy="51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8" y="2"/>
                </a:cxn>
                <a:cxn ang="0">
                  <a:pos x="57" y="4"/>
                </a:cxn>
                <a:cxn ang="0">
                  <a:pos x="54" y="8"/>
                </a:cxn>
                <a:cxn ang="0">
                  <a:pos x="51" y="13"/>
                </a:cxn>
                <a:cxn ang="0">
                  <a:pos x="46" y="19"/>
                </a:cxn>
                <a:cxn ang="0">
                  <a:pos x="43" y="27"/>
                </a:cxn>
                <a:cxn ang="0">
                  <a:pos x="42" y="32"/>
                </a:cxn>
                <a:cxn ang="0">
                  <a:pos x="40" y="35"/>
                </a:cxn>
                <a:cxn ang="0">
                  <a:pos x="37" y="40"/>
                </a:cxn>
                <a:cxn ang="0">
                  <a:pos x="36" y="44"/>
                </a:cxn>
                <a:cxn ang="0">
                  <a:pos x="34" y="49"/>
                </a:cxn>
                <a:cxn ang="0">
                  <a:pos x="33" y="54"/>
                </a:cxn>
                <a:cxn ang="0">
                  <a:pos x="31" y="58"/>
                </a:cxn>
                <a:cxn ang="0">
                  <a:pos x="30" y="65"/>
                </a:cxn>
                <a:cxn ang="0">
                  <a:pos x="27" y="69"/>
                </a:cxn>
                <a:cxn ang="0">
                  <a:pos x="25" y="74"/>
                </a:cxn>
                <a:cxn ang="0">
                  <a:pos x="24" y="79"/>
                </a:cxn>
                <a:cxn ang="0">
                  <a:pos x="24" y="83"/>
                </a:cxn>
                <a:cxn ang="0">
                  <a:pos x="22" y="86"/>
                </a:cxn>
                <a:cxn ang="0">
                  <a:pos x="21" y="91"/>
                </a:cxn>
                <a:cxn ang="0">
                  <a:pos x="19" y="93"/>
                </a:cxn>
                <a:cxn ang="0">
                  <a:pos x="19" y="97"/>
                </a:cxn>
                <a:cxn ang="0">
                  <a:pos x="18" y="100"/>
                </a:cxn>
                <a:cxn ang="0">
                  <a:pos x="18" y="102"/>
                </a:cxn>
                <a:cxn ang="0">
                  <a:pos x="1" y="96"/>
                </a:cxn>
                <a:cxn ang="0">
                  <a:pos x="0" y="94"/>
                </a:cxn>
                <a:cxn ang="0">
                  <a:pos x="0" y="91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0" y="77"/>
                </a:cxn>
                <a:cxn ang="0">
                  <a:pos x="1" y="72"/>
                </a:cxn>
                <a:cxn ang="0">
                  <a:pos x="1" y="69"/>
                </a:cxn>
                <a:cxn ang="0">
                  <a:pos x="3" y="65"/>
                </a:cxn>
                <a:cxn ang="0">
                  <a:pos x="6" y="60"/>
                </a:cxn>
                <a:cxn ang="0">
                  <a:pos x="7" y="55"/>
                </a:cxn>
                <a:cxn ang="0">
                  <a:pos x="9" y="49"/>
                </a:cxn>
                <a:cxn ang="0">
                  <a:pos x="13" y="44"/>
                </a:cxn>
                <a:cxn ang="0">
                  <a:pos x="16" y="38"/>
                </a:cxn>
                <a:cxn ang="0">
                  <a:pos x="19" y="32"/>
                </a:cxn>
                <a:cxn ang="0">
                  <a:pos x="24" y="27"/>
                </a:cxn>
                <a:cxn ang="0">
                  <a:pos x="27" y="22"/>
                </a:cxn>
                <a:cxn ang="0">
                  <a:pos x="31" y="19"/>
                </a:cxn>
                <a:cxn ang="0">
                  <a:pos x="34" y="15"/>
                </a:cxn>
                <a:cxn ang="0">
                  <a:pos x="39" y="11"/>
                </a:cxn>
                <a:cxn ang="0">
                  <a:pos x="42" y="10"/>
                </a:cxn>
                <a:cxn ang="0">
                  <a:pos x="49" y="5"/>
                </a:cxn>
                <a:cxn ang="0">
                  <a:pos x="54" y="4"/>
                </a:cxn>
                <a:cxn ang="0">
                  <a:pos x="57" y="0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60" h="102">
                  <a:moveTo>
                    <a:pt x="60" y="0"/>
                  </a:moveTo>
                  <a:lnTo>
                    <a:pt x="58" y="2"/>
                  </a:lnTo>
                  <a:lnTo>
                    <a:pt x="57" y="4"/>
                  </a:lnTo>
                  <a:lnTo>
                    <a:pt x="54" y="8"/>
                  </a:lnTo>
                  <a:lnTo>
                    <a:pt x="51" y="13"/>
                  </a:lnTo>
                  <a:lnTo>
                    <a:pt x="46" y="19"/>
                  </a:lnTo>
                  <a:lnTo>
                    <a:pt x="43" y="27"/>
                  </a:lnTo>
                  <a:lnTo>
                    <a:pt x="42" y="32"/>
                  </a:lnTo>
                  <a:lnTo>
                    <a:pt x="40" y="35"/>
                  </a:lnTo>
                  <a:lnTo>
                    <a:pt x="37" y="40"/>
                  </a:lnTo>
                  <a:lnTo>
                    <a:pt x="36" y="44"/>
                  </a:lnTo>
                  <a:lnTo>
                    <a:pt x="34" y="49"/>
                  </a:lnTo>
                  <a:lnTo>
                    <a:pt x="33" y="54"/>
                  </a:lnTo>
                  <a:lnTo>
                    <a:pt x="31" y="58"/>
                  </a:lnTo>
                  <a:lnTo>
                    <a:pt x="30" y="65"/>
                  </a:lnTo>
                  <a:lnTo>
                    <a:pt x="27" y="69"/>
                  </a:lnTo>
                  <a:lnTo>
                    <a:pt x="25" y="74"/>
                  </a:lnTo>
                  <a:lnTo>
                    <a:pt x="24" y="79"/>
                  </a:lnTo>
                  <a:lnTo>
                    <a:pt x="24" y="83"/>
                  </a:lnTo>
                  <a:lnTo>
                    <a:pt x="22" y="86"/>
                  </a:lnTo>
                  <a:lnTo>
                    <a:pt x="21" y="91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18" y="100"/>
                  </a:lnTo>
                  <a:lnTo>
                    <a:pt x="18" y="102"/>
                  </a:lnTo>
                  <a:lnTo>
                    <a:pt x="1" y="96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" y="72"/>
                  </a:lnTo>
                  <a:lnTo>
                    <a:pt x="1" y="69"/>
                  </a:lnTo>
                  <a:lnTo>
                    <a:pt x="3" y="65"/>
                  </a:lnTo>
                  <a:lnTo>
                    <a:pt x="6" y="60"/>
                  </a:lnTo>
                  <a:lnTo>
                    <a:pt x="7" y="55"/>
                  </a:lnTo>
                  <a:lnTo>
                    <a:pt x="9" y="49"/>
                  </a:lnTo>
                  <a:lnTo>
                    <a:pt x="13" y="44"/>
                  </a:lnTo>
                  <a:lnTo>
                    <a:pt x="16" y="38"/>
                  </a:lnTo>
                  <a:lnTo>
                    <a:pt x="19" y="32"/>
                  </a:lnTo>
                  <a:lnTo>
                    <a:pt x="24" y="27"/>
                  </a:lnTo>
                  <a:lnTo>
                    <a:pt x="27" y="22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39" y="11"/>
                  </a:lnTo>
                  <a:lnTo>
                    <a:pt x="42" y="10"/>
                  </a:lnTo>
                  <a:lnTo>
                    <a:pt x="49" y="5"/>
                  </a:lnTo>
                  <a:lnTo>
                    <a:pt x="54" y="4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51" name="Freeform 263"/>
            <p:cNvSpPr>
              <a:spLocks/>
            </p:cNvSpPr>
            <p:nvPr/>
          </p:nvSpPr>
          <p:spPr bwMode="auto">
            <a:xfrm>
              <a:off x="3855" y="2360"/>
              <a:ext cx="101" cy="79"/>
            </a:xfrm>
            <a:custGeom>
              <a:avLst/>
              <a:gdLst/>
              <a:ahLst/>
              <a:cxnLst>
                <a:cxn ang="0">
                  <a:pos x="187" y="45"/>
                </a:cxn>
                <a:cxn ang="0">
                  <a:pos x="183" y="42"/>
                </a:cxn>
                <a:cxn ang="0">
                  <a:pos x="174" y="35"/>
                </a:cxn>
                <a:cxn ang="0">
                  <a:pos x="160" y="31"/>
                </a:cxn>
                <a:cxn ang="0">
                  <a:pos x="145" y="26"/>
                </a:cxn>
                <a:cxn ang="0">
                  <a:pos x="126" y="21"/>
                </a:cxn>
                <a:cxn ang="0">
                  <a:pos x="103" y="21"/>
                </a:cxn>
                <a:cxn ang="0">
                  <a:pos x="79" y="25"/>
                </a:cxn>
                <a:cxn ang="0">
                  <a:pos x="55" y="32"/>
                </a:cxn>
                <a:cxn ang="0">
                  <a:pos x="37" y="48"/>
                </a:cxn>
                <a:cxn ang="0">
                  <a:pos x="25" y="67"/>
                </a:cxn>
                <a:cxn ang="0">
                  <a:pos x="19" y="90"/>
                </a:cxn>
                <a:cxn ang="0">
                  <a:pos x="16" y="110"/>
                </a:cxn>
                <a:cxn ang="0">
                  <a:pos x="16" y="132"/>
                </a:cxn>
                <a:cxn ang="0">
                  <a:pos x="18" y="148"/>
                </a:cxn>
                <a:cxn ang="0">
                  <a:pos x="19" y="157"/>
                </a:cxn>
                <a:cxn ang="0">
                  <a:pos x="19" y="157"/>
                </a:cxn>
                <a:cxn ang="0">
                  <a:pos x="15" y="150"/>
                </a:cxn>
                <a:cxn ang="0">
                  <a:pos x="10" y="139"/>
                </a:cxn>
                <a:cxn ang="0">
                  <a:pos x="4" y="123"/>
                </a:cxn>
                <a:cxn ang="0">
                  <a:pos x="1" y="104"/>
                </a:cxn>
                <a:cxn ang="0">
                  <a:pos x="0" y="82"/>
                </a:cxn>
                <a:cxn ang="0">
                  <a:pos x="6" y="60"/>
                </a:cxn>
                <a:cxn ang="0">
                  <a:pos x="18" y="37"/>
                </a:cxn>
                <a:cxn ang="0">
                  <a:pos x="39" y="15"/>
                </a:cxn>
                <a:cxn ang="0">
                  <a:pos x="64" y="3"/>
                </a:cxn>
                <a:cxn ang="0">
                  <a:pos x="93" y="0"/>
                </a:cxn>
                <a:cxn ang="0">
                  <a:pos x="121" y="3"/>
                </a:cxn>
                <a:cxn ang="0">
                  <a:pos x="150" y="10"/>
                </a:cxn>
                <a:cxn ang="0">
                  <a:pos x="172" y="18"/>
                </a:cxn>
                <a:cxn ang="0">
                  <a:pos x="190" y="26"/>
                </a:cxn>
                <a:cxn ang="0">
                  <a:pos x="199" y="32"/>
                </a:cxn>
                <a:cxn ang="0">
                  <a:pos x="189" y="45"/>
                </a:cxn>
              </a:cxnLst>
              <a:rect l="0" t="0" r="r" b="b"/>
              <a:pathLst>
                <a:path w="202" h="157">
                  <a:moveTo>
                    <a:pt x="189" y="45"/>
                  </a:moveTo>
                  <a:lnTo>
                    <a:pt x="187" y="45"/>
                  </a:lnTo>
                  <a:lnTo>
                    <a:pt x="186" y="43"/>
                  </a:lnTo>
                  <a:lnTo>
                    <a:pt x="183" y="42"/>
                  </a:lnTo>
                  <a:lnTo>
                    <a:pt x="178" y="39"/>
                  </a:lnTo>
                  <a:lnTo>
                    <a:pt x="174" y="35"/>
                  </a:lnTo>
                  <a:lnTo>
                    <a:pt x="168" y="34"/>
                  </a:lnTo>
                  <a:lnTo>
                    <a:pt x="160" y="31"/>
                  </a:lnTo>
                  <a:lnTo>
                    <a:pt x="154" y="28"/>
                  </a:lnTo>
                  <a:lnTo>
                    <a:pt x="145" y="26"/>
                  </a:lnTo>
                  <a:lnTo>
                    <a:pt x="135" y="23"/>
                  </a:lnTo>
                  <a:lnTo>
                    <a:pt x="126" y="21"/>
                  </a:lnTo>
                  <a:lnTo>
                    <a:pt x="115" y="21"/>
                  </a:lnTo>
                  <a:lnTo>
                    <a:pt x="103" y="21"/>
                  </a:lnTo>
                  <a:lnTo>
                    <a:pt x="91" y="21"/>
                  </a:lnTo>
                  <a:lnTo>
                    <a:pt x="79" y="25"/>
                  </a:lnTo>
                  <a:lnTo>
                    <a:pt x="67" y="28"/>
                  </a:lnTo>
                  <a:lnTo>
                    <a:pt x="55" y="32"/>
                  </a:lnTo>
                  <a:lnTo>
                    <a:pt x="45" y="40"/>
                  </a:lnTo>
                  <a:lnTo>
                    <a:pt x="37" y="48"/>
                  </a:lnTo>
                  <a:lnTo>
                    <a:pt x="31" y="57"/>
                  </a:lnTo>
                  <a:lnTo>
                    <a:pt x="25" y="67"/>
                  </a:lnTo>
                  <a:lnTo>
                    <a:pt x="22" y="78"/>
                  </a:lnTo>
                  <a:lnTo>
                    <a:pt x="19" y="90"/>
                  </a:lnTo>
                  <a:lnTo>
                    <a:pt x="18" y="101"/>
                  </a:lnTo>
                  <a:lnTo>
                    <a:pt x="16" y="110"/>
                  </a:lnTo>
                  <a:lnTo>
                    <a:pt x="16" y="121"/>
                  </a:lnTo>
                  <a:lnTo>
                    <a:pt x="16" y="132"/>
                  </a:lnTo>
                  <a:lnTo>
                    <a:pt x="18" y="140"/>
                  </a:lnTo>
                  <a:lnTo>
                    <a:pt x="18" y="148"/>
                  </a:lnTo>
                  <a:lnTo>
                    <a:pt x="19" y="153"/>
                  </a:lnTo>
                  <a:lnTo>
                    <a:pt x="19" y="157"/>
                  </a:lnTo>
                  <a:lnTo>
                    <a:pt x="21" y="157"/>
                  </a:lnTo>
                  <a:lnTo>
                    <a:pt x="19" y="157"/>
                  </a:lnTo>
                  <a:lnTo>
                    <a:pt x="18" y="154"/>
                  </a:lnTo>
                  <a:lnTo>
                    <a:pt x="15" y="150"/>
                  </a:lnTo>
                  <a:lnTo>
                    <a:pt x="13" y="145"/>
                  </a:lnTo>
                  <a:lnTo>
                    <a:pt x="10" y="139"/>
                  </a:lnTo>
                  <a:lnTo>
                    <a:pt x="7" y="132"/>
                  </a:lnTo>
                  <a:lnTo>
                    <a:pt x="4" y="123"/>
                  </a:lnTo>
                  <a:lnTo>
                    <a:pt x="3" y="115"/>
                  </a:lnTo>
                  <a:lnTo>
                    <a:pt x="1" y="104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3" y="71"/>
                  </a:lnTo>
                  <a:lnTo>
                    <a:pt x="6" y="60"/>
                  </a:lnTo>
                  <a:lnTo>
                    <a:pt x="12" y="48"/>
                  </a:lnTo>
                  <a:lnTo>
                    <a:pt x="18" y="37"/>
                  </a:lnTo>
                  <a:lnTo>
                    <a:pt x="28" y="26"/>
                  </a:lnTo>
                  <a:lnTo>
                    <a:pt x="39" y="15"/>
                  </a:lnTo>
                  <a:lnTo>
                    <a:pt x="52" y="9"/>
                  </a:lnTo>
                  <a:lnTo>
                    <a:pt x="64" y="3"/>
                  </a:lnTo>
                  <a:lnTo>
                    <a:pt x="79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1" y="3"/>
                  </a:lnTo>
                  <a:lnTo>
                    <a:pt x="136" y="6"/>
                  </a:lnTo>
                  <a:lnTo>
                    <a:pt x="150" y="10"/>
                  </a:lnTo>
                  <a:lnTo>
                    <a:pt x="162" y="14"/>
                  </a:lnTo>
                  <a:lnTo>
                    <a:pt x="172" y="18"/>
                  </a:lnTo>
                  <a:lnTo>
                    <a:pt x="183" y="23"/>
                  </a:lnTo>
                  <a:lnTo>
                    <a:pt x="190" y="26"/>
                  </a:lnTo>
                  <a:lnTo>
                    <a:pt x="196" y="29"/>
                  </a:lnTo>
                  <a:lnTo>
                    <a:pt x="199" y="32"/>
                  </a:lnTo>
                  <a:lnTo>
                    <a:pt x="202" y="32"/>
                  </a:lnTo>
                  <a:lnTo>
                    <a:pt x="189" y="45"/>
                  </a:lnTo>
                  <a:lnTo>
                    <a:pt x="189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52" name="Freeform 264"/>
            <p:cNvSpPr>
              <a:spLocks/>
            </p:cNvSpPr>
            <p:nvPr/>
          </p:nvSpPr>
          <p:spPr bwMode="auto">
            <a:xfrm>
              <a:off x="3953" y="2377"/>
              <a:ext cx="22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9" y="5"/>
                </a:cxn>
                <a:cxn ang="0">
                  <a:pos x="14" y="5"/>
                </a:cxn>
                <a:cxn ang="0">
                  <a:pos x="18" y="8"/>
                </a:cxn>
                <a:cxn ang="0">
                  <a:pos x="21" y="9"/>
                </a:cxn>
                <a:cxn ang="0">
                  <a:pos x="24" y="12"/>
                </a:cxn>
                <a:cxn ang="0">
                  <a:pos x="29" y="16"/>
                </a:cxn>
                <a:cxn ang="0">
                  <a:pos x="31" y="20"/>
                </a:cxn>
                <a:cxn ang="0">
                  <a:pos x="34" y="23"/>
                </a:cxn>
                <a:cxn ang="0">
                  <a:pos x="37" y="28"/>
                </a:cxn>
                <a:cxn ang="0">
                  <a:pos x="40" y="34"/>
                </a:cxn>
                <a:cxn ang="0">
                  <a:pos x="43" y="41"/>
                </a:cxn>
                <a:cxn ang="0">
                  <a:pos x="43" y="45"/>
                </a:cxn>
                <a:cxn ang="0">
                  <a:pos x="45" y="51"/>
                </a:cxn>
                <a:cxn ang="0">
                  <a:pos x="45" y="56"/>
                </a:cxn>
                <a:cxn ang="0">
                  <a:pos x="45" y="62"/>
                </a:cxn>
                <a:cxn ang="0">
                  <a:pos x="43" y="69"/>
                </a:cxn>
                <a:cxn ang="0">
                  <a:pos x="43" y="73"/>
                </a:cxn>
                <a:cxn ang="0">
                  <a:pos x="43" y="80"/>
                </a:cxn>
                <a:cxn ang="0">
                  <a:pos x="42" y="84"/>
                </a:cxn>
                <a:cxn ang="0">
                  <a:pos x="40" y="89"/>
                </a:cxn>
                <a:cxn ang="0">
                  <a:pos x="39" y="92"/>
                </a:cxn>
                <a:cxn ang="0">
                  <a:pos x="37" y="97"/>
                </a:cxn>
                <a:cxn ang="0">
                  <a:pos x="37" y="100"/>
                </a:cxn>
                <a:cxn ang="0">
                  <a:pos x="36" y="105"/>
                </a:cxn>
                <a:cxn ang="0">
                  <a:pos x="36" y="106"/>
                </a:cxn>
                <a:cxn ang="0">
                  <a:pos x="9" y="108"/>
                </a:cxn>
                <a:cxn ang="0">
                  <a:pos x="9" y="105"/>
                </a:cxn>
                <a:cxn ang="0">
                  <a:pos x="12" y="101"/>
                </a:cxn>
                <a:cxn ang="0">
                  <a:pos x="14" y="98"/>
                </a:cxn>
                <a:cxn ang="0">
                  <a:pos x="15" y="94"/>
                </a:cxn>
                <a:cxn ang="0">
                  <a:pos x="17" y="91"/>
                </a:cxn>
                <a:cxn ang="0">
                  <a:pos x="18" y="86"/>
                </a:cxn>
                <a:cxn ang="0">
                  <a:pos x="20" y="81"/>
                </a:cxn>
                <a:cxn ang="0">
                  <a:pos x="21" y="76"/>
                </a:cxn>
                <a:cxn ang="0">
                  <a:pos x="23" y="70"/>
                </a:cxn>
                <a:cxn ang="0">
                  <a:pos x="23" y="66"/>
                </a:cxn>
                <a:cxn ang="0">
                  <a:pos x="24" y="59"/>
                </a:cxn>
                <a:cxn ang="0">
                  <a:pos x="24" y="55"/>
                </a:cxn>
                <a:cxn ang="0">
                  <a:pos x="24" y="50"/>
                </a:cxn>
                <a:cxn ang="0">
                  <a:pos x="24" y="45"/>
                </a:cxn>
                <a:cxn ang="0">
                  <a:pos x="23" y="39"/>
                </a:cxn>
                <a:cxn ang="0">
                  <a:pos x="21" y="34"/>
                </a:cxn>
                <a:cxn ang="0">
                  <a:pos x="18" y="30"/>
                </a:cxn>
                <a:cxn ang="0">
                  <a:pos x="18" y="25"/>
                </a:cxn>
                <a:cxn ang="0">
                  <a:pos x="15" y="22"/>
                </a:cxn>
                <a:cxn ang="0">
                  <a:pos x="14" y="17"/>
                </a:cxn>
                <a:cxn ang="0">
                  <a:pos x="12" y="14"/>
                </a:cxn>
                <a:cxn ang="0">
                  <a:pos x="9" y="12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108">
                  <a:moveTo>
                    <a:pt x="0" y="0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9" y="5"/>
                  </a:lnTo>
                  <a:lnTo>
                    <a:pt x="14" y="5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4" y="12"/>
                  </a:lnTo>
                  <a:lnTo>
                    <a:pt x="29" y="16"/>
                  </a:lnTo>
                  <a:lnTo>
                    <a:pt x="31" y="20"/>
                  </a:lnTo>
                  <a:lnTo>
                    <a:pt x="34" y="23"/>
                  </a:lnTo>
                  <a:lnTo>
                    <a:pt x="37" y="28"/>
                  </a:lnTo>
                  <a:lnTo>
                    <a:pt x="40" y="34"/>
                  </a:lnTo>
                  <a:lnTo>
                    <a:pt x="43" y="41"/>
                  </a:lnTo>
                  <a:lnTo>
                    <a:pt x="43" y="45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45" y="62"/>
                  </a:lnTo>
                  <a:lnTo>
                    <a:pt x="43" y="69"/>
                  </a:lnTo>
                  <a:lnTo>
                    <a:pt x="43" y="73"/>
                  </a:lnTo>
                  <a:lnTo>
                    <a:pt x="43" y="80"/>
                  </a:lnTo>
                  <a:lnTo>
                    <a:pt x="42" y="84"/>
                  </a:lnTo>
                  <a:lnTo>
                    <a:pt x="40" y="89"/>
                  </a:lnTo>
                  <a:lnTo>
                    <a:pt x="39" y="92"/>
                  </a:lnTo>
                  <a:lnTo>
                    <a:pt x="37" y="97"/>
                  </a:lnTo>
                  <a:lnTo>
                    <a:pt x="37" y="100"/>
                  </a:lnTo>
                  <a:lnTo>
                    <a:pt x="36" y="105"/>
                  </a:lnTo>
                  <a:lnTo>
                    <a:pt x="36" y="106"/>
                  </a:lnTo>
                  <a:lnTo>
                    <a:pt x="9" y="108"/>
                  </a:lnTo>
                  <a:lnTo>
                    <a:pt x="9" y="105"/>
                  </a:lnTo>
                  <a:lnTo>
                    <a:pt x="12" y="101"/>
                  </a:lnTo>
                  <a:lnTo>
                    <a:pt x="14" y="98"/>
                  </a:lnTo>
                  <a:lnTo>
                    <a:pt x="15" y="94"/>
                  </a:lnTo>
                  <a:lnTo>
                    <a:pt x="17" y="91"/>
                  </a:lnTo>
                  <a:lnTo>
                    <a:pt x="18" y="86"/>
                  </a:lnTo>
                  <a:lnTo>
                    <a:pt x="20" y="81"/>
                  </a:lnTo>
                  <a:lnTo>
                    <a:pt x="21" y="76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4" y="59"/>
                  </a:lnTo>
                  <a:lnTo>
                    <a:pt x="24" y="55"/>
                  </a:lnTo>
                  <a:lnTo>
                    <a:pt x="24" y="50"/>
                  </a:lnTo>
                  <a:lnTo>
                    <a:pt x="24" y="45"/>
                  </a:lnTo>
                  <a:lnTo>
                    <a:pt x="23" y="39"/>
                  </a:lnTo>
                  <a:lnTo>
                    <a:pt x="21" y="34"/>
                  </a:lnTo>
                  <a:lnTo>
                    <a:pt x="18" y="30"/>
                  </a:lnTo>
                  <a:lnTo>
                    <a:pt x="18" y="25"/>
                  </a:lnTo>
                  <a:lnTo>
                    <a:pt x="15" y="22"/>
                  </a:lnTo>
                  <a:lnTo>
                    <a:pt x="14" y="17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53" name="Freeform 265"/>
            <p:cNvSpPr>
              <a:spLocks/>
            </p:cNvSpPr>
            <p:nvPr/>
          </p:nvSpPr>
          <p:spPr bwMode="auto">
            <a:xfrm>
              <a:off x="3871" y="2410"/>
              <a:ext cx="58" cy="42"/>
            </a:xfrm>
            <a:custGeom>
              <a:avLst/>
              <a:gdLst/>
              <a:ahLst/>
              <a:cxnLst>
                <a:cxn ang="0">
                  <a:pos x="108" y="32"/>
                </a:cxn>
                <a:cxn ang="0">
                  <a:pos x="105" y="32"/>
                </a:cxn>
                <a:cxn ang="0">
                  <a:pos x="100" y="31"/>
                </a:cxn>
                <a:cxn ang="0">
                  <a:pos x="96" y="29"/>
                </a:cxn>
                <a:cxn ang="0">
                  <a:pos x="91" y="28"/>
                </a:cxn>
                <a:cxn ang="0">
                  <a:pos x="87" y="26"/>
                </a:cxn>
                <a:cxn ang="0">
                  <a:pos x="82" y="26"/>
                </a:cxn>
                <a:cxn ang="0">
                  <a:pos x="76" y="26"/>
                </a:cxn>
                <a:cxn ang="0">
                  <a:pos x="70" y="25"/>
                </a:cxn>
                <a:cxn ang="0">
                  <a:pos x="64" y="25"/>
                </a:cxn>
                <a:cxn ang="0">
                  <a:pos x="58" y="26"/>
                </a:cxn>
                <a:cxn ang="0">
                  <a:pos x="52" y="26"/>
                </a:cxn>
                <a:cxn ang="0">
                  <a:pos x="46" y="28"/>
                </a:cxn>
                <a:cxn ang="0">
                  <a:pos x="40" y="31"/>
                </a:cxn>
                <a:cxn ang="0">
                  <a:pos x="36" y="34"/>
                </a:cxn>
                <a:cxn ang="0">
                  <a:pos x="30" y="37"/>
                </a:cxn>
                <a:cxn ang="0">
                  <a:pos x="25" y="40"/>
                </a:cxn>
                <a:cxn ang="0">
                  <a:pos x="22" y="45"/>
                </a:cxn>
                <a:cxn ang="0">
                  <a:pos x="19" y="48"/>
                </a:cxn>
                <a:cxn ang="0">
                  <a:pos x="15" y="53"/>
                </a:cxn>
                <a:cxn ang="0">
                  <a:pos x="13" y="57"/>
                </a:cxn>
                <a:cxn ang="0">
                  <a:pos x="10" y="60"/>
                </a:cxn>
                <a:cxn ang="0">
                  <a:pos x="9" y="65"/>
                </a:cxn>
                <a:cxn ang="0">
                  <a:pos x="6" y="73"/>
                </a:cxn>
                <a:cxn ang="0">
                  <a:pos x="4" y="78"/>
                </a:cxn>
                <a:cxn ang="0">
                  <a:pos x="4" y="82"/>
                </a:cxn>
                <a:cxn ang="0">
                  <a:pos x="4" y="84"/>
                </a:cxn>
                <a:cxn ang="0">
                  <a:pos x="3" y="82"/>
                </a:cxn>
                <a:cxn ang="0">
                  <a:pos x="1" y="78"/>
                </a:cxn>
                <a:cxn ang="0">
                  <a:pos x="1" y="73"/>
                </a:cxn>
                <a:cxn ang="0">
                  <a:pos x="0" y="68"/>
                </a:cxn>
                <a:cxn ang="0">
                  <a:pos x="0" y="64"/>
                </a:cxn>
                <a:cxn ang="0">
                  <a:pos x="0" y="59"/>
                </a:cxn>
                <a:cxn ang="0">
                  <a:pos x="0" y="53"/>
                </a:cxn>
                <a:cxn ang="0">
                  <a:pos x="1" y="48"/>
                </a:cxn>
                <a:cxn ang="0">
                  <a:pos x="1" y="42"/>
                </a:cxn>
                <a:cxn ang="0">
                  <a:pos x="4" y="37"/>
                </a:cxn>
                <a:cxn ang="0">
                  <a:pos x="6" y="31"/>
                </a:cxn>
                <a:cxn ang="0">
                  <a:pos x="9" y="25"/>
                </a:cxn>
                <a:cxn ang="0">
                  <a:pos x="13" y="18"/>
                </a:cxn>
                <a:cxn ang="0">
                  <a:pos x="19" y="14"/>
                </a:cxn>
                <a:cxn ang="0">
                  <a:pos x="24" y="9"/>
                </a:cxn>
                <a:cxn ang="0">
                  <a:pos x="30" y="6"/>
                </a:cxn>
                <a:cxn ang="0">
                  <a:pos x="37" y="3"/>
                </a:cxn>
                <a:cxn ang="0">
                  <a:pos x="45" y="1"/>
                </a:cxn>
                <a:cxn ang="0">
                  <a:pos x="52" y="0"/>
                </a:cxn>
                <a:cxn ang="0">
                  <a:pos x="60" y="0"/>
                </a:cxn>
                <a:cxn ang="0">
                  <a:pos x="67" y="0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1" y="1"/>
                </a:cxn>
                <a:cxn ang="0">
                  <a:pos x="97" y="3"/>
                </a:cxn>
                <a:cxn ang="0">
                  <a:pos x="103" y="4"/>
                </a:cxn>
                <a:cxn ang="0">
                  <a:pos x="108" y="6"/>
                </a:cxn>
                <a:cxn ang="0">
                  <a:pos x="112" y="6"/>
                </a:cxn>
                <a:cxn ang="0">
                  <a:pos x="114" y="7"/>
                </a:cxn>
                <a:cxn ang="0">
                  <a:pos x="115" y="7"/>
                </a:cxn>
                <a:cxn ang="0">
                  <a:pos x="108" y="32"/>
                </a:cxn>
                <a:cxn ang="0">
                  <a:pos x="108" y="32"/>
                </a:cxn>
              </a:cxnLst>
              <a:rect l="0" t="0" r="r" b="b"/>
              <a:pathLst>
                <a:path w="115" h="84">
                  <a:moveTo>
                    <a:pt x="108" y="32"/>
                  </a:moveTo>
                  <a:lnTo>
                    <a:pt x="105" y="32"/>
                  </a:lnTo>
                  <a:lnTo>
                    <a:pt x="100" y="31"/>
                  </a:lnTo>
                  <a:lnTo>
                    <a:pt x="96" y="29"/>
                  </a:lnTo>
                  <a:lnTo>
                    <a:pt x="91" y="28"/>
                  </a:lnTo>
                  <a:lnTo>
                    <a:pt x="87" y="26"/>
                  </a:lnTo>
                  <a:lnTo>
                    <a:pt x="82" y="26"/>
                  </a:lnTo>
                  <a:lnTo>
                    <a:pt x="76" y="26"/>
                  </a:lnTo>
                  <a:lnTo>
                    <a:pt x="70" y="25"/>
                  </a:lnTo>
                  <a:lnTo>
                    <a:pt x="64" y="25"/>
                  </a:lnTo>
                  <a:lnTo>
                    <a:pt x="58" y="26"/>
                  </a:lnTo>
                  <a:lnTo>
                    <a:pt x="52" y="26"/>
                  </a:lnTo>
                  <a:lnTo>
                    <a:pt x="46" y="28"/>
                  </a:lnTo>
                  <a:lnTo>
                    <a:pt x="40" y="31"/>
                  </a:lnTo>
                  <a:lnTo>
                    <a:pt x="36" y="34"/>
                  </a:lnTo>
                  <a:lnTo>
                    <a:pt x="30" y="37"/>
                  </a:lnTo>
                  <a:lnTo>
                    <a:pt x="25" y="40"/>
                  </a:lnTo>
                  <a:lnTo>
                    <a:pt x="22" y="45"/>
                  </a:lnTo>
                  <a:lnTo>
                    <a:pt x="19" y="48"/>
                  </a:lnTo>
                  <a:lnTo>
                    <a:pt x="15" y="53"/>
                  </a:lnTo>
                  <a:lnTo>
                    <a:pt x="13" y="57"/>
                  </a:lnTo>
                  <a:lnTo>
                    <a:pt x="10" y="60"/>
                  </a:lnTo>
                  <a:lnTo>
                    <a:pt x="9" y="65"/>
                  </a:lnTo>
                  <a:lnTo>
                    <a:pt x="6" y="73"/>
                  </a:lnTo>
                  <a:lnTo>
                    <a:pt x="4" y="78"/>
                  </a:lnTo>
                  <a:lnTo>
                    <a:pt x="4" y="82"/>
                  </a:lnTo>
                  <a:lnTo>
                    <a:pt x="4" y="84"/>
                  </a:lnTo>
                  <a:lnTo>
                    <a:pt x="3" y="82"/>
                  </a:lnTo>
                  <a:lnTo>
                    <a:pt x="1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1" y="42"/>
                  </a:lnTo>
                  <a:lnTo>
                    <a:pt x="4" y="37"/>
                  </a:lnTo>
                  <a:lnTo>
                    <a:pt x="6" y="31"/>
                  </a:lnTo>
                  <a:lnTo>
                    <a:pt x="9" y="25"/>
                  </a:lnTo>
                  <a:lnTo>
                    <a:pt x="13" y="18"/>
                  </a:lnTo>
                  <a:lnTo>
                    <a:pt x="19" y="14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1" y="1"/>
                  </a:lnTo>
                  <a:lnTo>
                    <a:pt x="97" y="3"/>
                  </a:lnTo>
                  <a:lnTo>
                    <a:pt x="103" y="4"/>
                  </a:lnTo>
                  <a:lnTo>
                    <a:pt x="108" y="6"/>
                  </a:lnTo>
                  <a:lnTo>
                    <a:pt x="112" y="6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08" y="32"/>
                  </a:lnTo>
                  <a:lnTo>
                    <a:pt x="10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54" name="Freeform 266"/>
            <p:cNvSpPr>
              <a:spLocks/>
            </p:cNvSpPr>
            <p:nvPr/>
          </p:nvSpPr>
          <p:spPr bwMode="auto">
            <a:xfrm>
              <a:off x="3970" y="2617"/>
              <a:ext cx="41" cy="114"/>
            </a:xfrm>
            <a:custGeom>
              <a:avLst/>
              <a:gdLst/>
              <a:ahLst/>
              <a:cxnLst>
                <a:cxn ang="0">
                  <a:pos x="83" y="14"/>
                </a:cxn>
                <a:cxn ang="0">
                  <a:pos x="81" y="14"/>
                </a:cxn>
                <a:cxn ang="0">
                  <a:pos x="77" y="17"/>
                </a:cxn>
                <a:cxn ang="0">
                  <a:pos x="75" y="19"/>
                </a:cxn>
                <a:cxn ang="0">
                  <a:pos x="74" y="20"/>
                </a:cxn>
                <a:cxn ang="0">
                  <a:pos x="71" y="24"/>
                </a:cxn>
                <a:cxn ang="0">
                  <a:pos x="68" y="28"/>
                </a:cxn>
                <a:cxn ang="0">
                  <a:pos x="63" y="31"/>
                </a:cxn>
                <a:cxn ang="0">
                  <a:pos x="60" y="38"/>
                </a:cxn>
                <a:cxn ang="0">
                  <a:pos x="57" y="44"/>
                </a:cxn>
                <a:cxn ang="0">
                  <a:pos x="53" y="52"/>
                </a:cxn>
                <a:cxn ang="0">
                  <a:pos x="48" y="58"/>
                </a:cxn>
                <a:cxn ang="0">
                  <a:pos x="45" y="67"/>
                </a:cxn>
                <a:cxn ang="0">
                  <a:pos x="41" y="77"/>
                </a:cxn>
                <a:cxn ang="0">
                  <a:pos x="38" y="89"/>
                </a:cxn>
                <a:cxn ang="0">
                  <a:pos x="32" y="100"/>
                </a:cxn>
                <a:cxn ang="0">
                  <a:pos x="29" y="113"/>
                </a:cxn>
                <a:cxn ang="0">
                  <a:pos x="24" y="125"/>
                </a:cxn>
                <a:cxn ang="0">
                  <a:pos x="21" y="136"/>
                </a:cxn>
                <a:cxn ang="0">
                  <a:pos x="17" y="149"/>
                </a:cxn>
                <a:cxn ang="0">
                  <a:pos x="14" y="161"/>
                </a:cxn>
                <a:cxn ang="0">
                  <a:pos x="12" y="170"/>
                </a:cxn>
                <a:cxn ang="0">
                  <a:pos x="9" y="181"/>
                </a:cxn>
                <a:cxn ang="0">
                  <a:pos x="8" y="192"/>
                </a:cxn>
                <a:cxn ang="0">
                  <a:pos x="5" y="202"/>
                </a:cxn>
                <a:cxn ang="0">
                  <a:pos x="3" y="208"/>
                </a:cxn>
                <a:cxn ang="0">
                  <a:pos x="3" y="216"/>
                </a:cxn>
                <a:cxn ang="0">
                  <a:pos x="2" y="222"/>
                </a:cxn>
                <a:cxn ang="0">
                  <a:pos x="2" y="227"/>
                </a:cxn>
                <a:cxn ang="0">
                  <a:pos x="2" y="228"/>
                </a:cxn>
                <a:cxn ang="0">
                  <a:pos x="2" y="230"/>
                </a:cxn>
                <a:cxn ang="0">
                  <a:pos x="0" y="228"/>
                </a:cxn>
                <a:cxn ang="0">
                  <a:pos x="0" y="227"/>
                </a:cxn>
                <a:cxn ang="0">
                  <a:pos x="0" y="222"/>
                </a:cxn>
                <a:cxn ang="0">
                  <a:pos x="0" y="219"/>
                </a:cxn>
                <a:cxn ang="0">
                  <a:pos x="0" y="211"/>
                </a:cxn>
                <a:cxn ang="0">
                  <a:pos x="0" y="205"/>
                </a:cxn>
                <a:cxn ang="0">
                  <a:pos x="0" y="195"/>
                </a:cxn>
                <a:cxn ang="0">
                  <a:pos x="0" y="186"/>
                </a:cxn>
                <a:cxn ang="0">
                  <a:pos x="0" y="177"/>
                </a:cxn>
                <a:cxn ang="0">
                  <a:pos x="0" y="166"/>
                </a:cxn>
                <a:cxn ang="0">
                  <a:pos x="0" y="155"/>
                </a:cxn>
                <a:cxn ang="0">
                  <a:pos x="2" y="144"/>
                </a:cxn>
                <a:cxn ang="0">
                  <a:pos x="3" y="131"/>
                </a:cxn>
                <a:cxn ang="0">
                  <a:pos x="5" y="120"/>
                </a:cxn>
                <a:cxn ang="0">
                  <a:pos x="6" y="108"/>
                </a:cxn>
                <a:cxn ang="0">
                  <a:pos x="9" y="97"/>
                </a:cxn>
                <a:cxn ang="0">
                  <a:pos x="11" y="84"/>
                </a:cxn>
                <a:cxn ang="0">
                  <a:pos x="14" y="75"/>
                </a:cxn>
                <a:cxn ang="0">
                  <a:pos x="17" y="64"/>
                </a:cxn>
                <a:cxn ang="0">
                  <a:pos x="21" y="55"/>
                </a:cxn>
                <a:cxn ang="0">
                  <a:pos x="24" y="47"/>
                </a:cxn>
                <a:cxn ang="0">
                  <a:pos x="29" y="39"/>
                </a:cxn>
                <a:cxn ang="0">
                  <a:pos x="32" y="31"/>
                </a:cxn>
                <a:cxn ang="0">
                  <a:pos x="36" y="25"/>
                </a:cxn>
                <a:cxn ang="0">
                  <a:pos x="38" y="19"/>
                </a:cxn>
                <a:cxn ang="0">
                  <a:pos x="42" y="14"/>
                </a:cxn>
                <a:cxn ang="0">
                  <a:pos x="44" y="9"/>
                </a:cxn>
                <a:cxn ang="0">
                  <a:pos x="48" y="6"/>
                </a:cxn>
                <a:cxn ang="0">
                  <a:pos x="51" y="2"/>
                </a:cxn>
                <a:cxn ang="0">
                  <a:pos x="53" y="0"/>
                </a:cxn>
                <a:cxn ang="0">
                  <a:pos x="83" y="14"/>
                </a:cxn>
                <a:cxn ang="0">
                  <a:pos x="83" y="14"/>
                </a:cxn>
              </a:cxnLst>
              <a:rect l="0" t="0" r="r" b="b"/>
              <a:pathLst>
                <a:path w="83" h="230">
                  <a:moveTo>
                    <a:pt x="83" y="14"/>
                  </a:moveTo>
                  <a:lnTo>
                    <a:pt x="81" y="14"/>
                  </a:lnTo>
                  <a:lnTo>
                    <a:pt x="77" y="17"/>
                  </a:lnTo>
                  <a:lnTo>
                    <a:pt x="75" y="19"/>
                  </a:lnTo>
                  <a:lnTo>
                    <a:pt x="74" y="20"/>
                  </a:lnTo>
                  <a:lnTo>
                    <a:pt x="71" y="24"/>
                  </a:lnTo>
                  <a:lnTo>
                    <a:pt x="68" y="28"/>
                  </a:lnTo>
                  <a:lnTo>
                    <a:pt x="63" y="31"/>
                  </a:lnTo>
                  <a:lnTo>
                    <a:pt x="60" y="38"/>
                  </a:lnTo>
                  <a:lnTo>
                    <a:pt x="57" y="44"/>
                  </a:lnTo>
                  <a:lnTo>
                    <a:pt x="53" y="52"/>
                  </a:lnTo>
                  <a:lnTo>
                    <a:pt x="48" y="58"/>
                  </a:lnTo>
                  <a:lnTo>
                    <a:pt x="45" y="67"/>
                  </a:lnTo>
                  <a:lnTo>
                    <a:pt x="41" y="77"/>
                  </a:lnTo>
                  <a:lnTo>
                    <a:pt x="38" y="89"/>
                  </a:lnTo>
                  <a:lnTo>
                    <a:pt x="32" y="100"/>
                  </a:lnTo>
                  <a:lnTo>
                    <a:pt x="29" y="113"/>
                  </a:lnTo>
                  <a:lnTo>
                    <a:pt x="24" y="125"/>
                  </a:lnTo>
                  <a:lnTo>
                    <a:pt x="21" y="136"/>
                  </a:lnTo>
                  <a:lnTo>
                    <a:pt x="17" y="149"/>
                  </a:lnTo>
                  <a:lnTo>
                    <a:pt x="14" y="161"/>
                  </a:lnTo>
                  <a:lnTo>
                    <a:pt x="12" y="170"/>
                  </a:lnTo>
                  <a:lnTo>
                    <a:pt x="9" y="181"/>
                  </a:lnTo>
                  <a:lnTo>
                    <a:pt x="8" y="192"/>
                  </a:lnTo>
                  <a:lnTo>
                    <a:pt x="5" y="202"/>
                  </a:lnTo>
                  <a:lnTo>
                    <a:pt x="3" y="208"/>
                  </a:lnTo>
                  <a:lnTo>
                    <a:pt x="3" y="216"/>
                  </a:lnTo>
                  <a:lnTo>
                    <a:pt x="2" y="222"/>
                  </a:lnTo>
                  <a:lnTo>
                    <a:pt x="2" y="227"/>
                  </a:lnTo>
                  <a:lnTo>
                    <a:pt x="2" y="228"/>
                  </a:lnTo>
                  <a:lnTo>
                    <a:pt x="2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2"/>
                  </a:lnTo>
                  <a:lnTo>
                    <a:pt x="0" y="219"/>
                  </a:lnTo>
                  <a:lnTo>
                    <a:pt x="0" y="211"/>
                  </a:lnTo>
                  <a:lnTo>
                    <a:pt x="0" y="205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5"/>
                  </a:lnTo>
                  <a:lnTo>
                    <a:pt x="2" y="144"/>
                  </a:lnTo>
                  <a:lnTo>
                    <a:pt x="3" y="131"/>
                  </a:lnTo>
                  <a:lnTo>
                    <a:pt x="5" y="120"/>
                  </a:lnTo>
                  <a:lnTo>
                    <a:pt x="6" y="108"/>
                  </a:lnTo>
                  <a:lnTo>
                    <a:pt x="9" y="97"/>
                  </a:lnTo>
                  <a:lnTo>
                    <a:pt x="11" y="84"/>
                  </a:lnTo>
                  <a:lnTo>
                    <a:pt x="14" y="75"/>
                  </a:lnTo>
                  <a:lnTo>
                    <a:pt x="17" y="64"/>
                  </a:lnTo>
                  <a:lnTo>
                    <a:pt x="21" y="55"/>
                  </a:lnTo>
                  <a:lnTo>
                    <a:pt x="24" y="47"/>
                  </a:lnTo>
                  <a:lnTo>
                    <a:pt x="29" y="39"/>
                  </a:lnTo>
                  <a:lnTo>
                    <a:pt x="32" y="31"/>
                  </a:lnTo>
                  <a:lnTo>
                    <a:pt x="36" y="25"/>
                  </a:lnTo>
                  <a:lnTo>
                    <a:pt x="38" y="19"/>
                  </a:lnTo>
                  <a:lnTo>
                    <a:pt x="42" y="14"/>
                  </a:lnTo>
                  <a:lnTo>
                    <a:pt x="44" y="9"/>
                  </a:lnTo>
                  <a:lnTo>
                    <a:pt x="48" y="6"/>
                  </a:lnTo>
                  <a:lnTo>
                    <a:pt x="51" y="2"/>
                  </a:lnTo>
                  <a:lnTo>
                    <a:pt x="53" y="0"/>
                  </a:lnTo>
                  <a:lnTo>
                    <a:pt x="83" y="14"/>
                  </a:lnTo>
                  <a:lnTo>
                    <a:pt x="8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55" name="Freeform 267"/>
            <p:cNvSpPr>
              <a:spLocks/>
            </p:cNvSpPr>
            <p:nvPr/>
          </p:nvSpPr>
          <p:spPr bwMode="auto">
            <a:xfrm>
              <a:off x="3664" y="2845"/>
              <a:ext cx="123" cy="74"/>
            </a:xfrm>
            <a:custGeom>
              <a:avLst/>
              <a:gdLst/>
              <a:ahLst/>
              <a:cxnLst>
                <a:cxn ang="0">
                  <a:pos x="243" y="28"/>
                </a:cxn>
                <a:cxn ang="0">
                  <a:pos x="238" y="30"/>
                </a:cxn>
                <a:cxn ang="0">
                  <a:pos x="231" y="33"/>
                </a:cxn>
                <a:cxn ang="0">
                  <a:pos x="220" y="37"/>
                </a:cxn>
                <a:cxn ang="0">
                  <a:pos x="205" y="45"/>
                </a:cxn>
                <a:cxn ang="0">
                  <a:pos x="189" y="52"/>
                </a:cxn>
                <a:cxn ang="0">
                  <a:pos x="169" y="61"/>
                </a:cxn>
                <a:cxn ang="0">
                  <a:pos x="150" y="70"/>
                </a:cxn>
                <a:cxn ang="0">
                  <a:pos x="127" y="78"/>
                </a:cxn>
                <a:cxn ang="0">
                  <a:pos x="103" y="89"/>
                </a:cxn>
                <a:cxn ang="0">
                  <a:pos x="81" y="100"/>
                </a:cxn>
                <a:cxn ang="0">
                  <a:pos x="57" y="112"/>
                </a:cxn>
                <a:cxn ang="0">
                  <a:pos x="37" y="123"/>
                </a:cxn>
                <a:cxn ang="0">
                  <a:pos x="19" y="133"/>
                </a:cxn>
                <a:cxn ang="0">
                  <a:pos x="7" y="141"/>
                </a:cxn>
                <a:cxn ang="0">
                  <a:pos x="1" y="145"/>
                </a:cxn>
                <a:cxn ang="0">
                  <a:pos x="0" y="145"/>
                </a:cxn>
                <a:cxn ang="0">
                  <a:pos x="3" y="141"/>
                </a:cxn>
                <a:cxn ang="0">
                  <a:pos x="10" y="134"/>
                </a:cxn>
                <a:cxn ang="0">
                  <a:pos x="21" y="123"/>
                </a:cxn>
                <a:cxn ang="0">
                  <a:pos x="36" y="111"/>
                </a:cxn>
                <a:cxn ang="0">
                  <a:pos x="52" y="97"/>
                </a:cxn>
                <a:cxn ang="0">
                  <a:pos x="72" y="81"/>
                </a:cxn>
                <a:cxn ang="0">
                  <a:pos x="96" y="67"/>
                </a:cxn>
                <a:cxn ang="0">
                  <a:pos x="123" y="52"/>
                </a:cxn>
                <a:cxn ang="0">
                  <a:pos x="147" y="37"/>
                </a:cxn>
                <a:cxn ang="0">
                  <a:pos x="169" y="25"/>
                </a:cxn>
                <a:cxn ang="0">
                  <a:pos x="190" y="17"/>
                </a:cxn>
                <a:cxn ang="0">
                  <a:pos x="205" y="9"/>
                </a:cxn>
                <a:cxn ang="0">
                  <a:pos x="219" y="3"/>
                </a:cxn>
                <a:cxn ang="0">
                  <a:pos x="228" y="0"/>
                </a:cxn>
                <a:cxn ang="0">
                  <a:pos x="232" y="0"/>
                </a:cxn>
                <a:cxn ang="0">
                  <a:pos x="244" y="28"/>
                </a:cxn>
              </a:cxnLst>
              <a:rect l="0" t="0" r="r" b="b"/>
              <a:pathLst>
                <a:path w="244" h="147">
                  <a:moveTo>
                    <a:pt x="244" y="28"/>
                  </a:moveTo>
                  <a:lnTo>
                    <a:pt x="243" y="28"/>
                  </a:lnTo>
                  <a:lnTo>
                    <a:pt x="241" y="28"/>
                  </a:lnTo>
                  <a:lnTo>
                    <a:pt x="238" y="30"/>
                  </a:lnTo>
                  <a:lnTo>
                    <a:pt x="235" y="31"/>
                  </a:lnTo>
                  <a:lnTo>
                    <a:pt x="231" y="33"/>
                  </a:lnTo>
                  <a:lnTo>
                    <a:pt x="225" y="36"/>
                  </a:lnTo>
                  <a:lnTo>
                    <a:pt x="220" y="37"/>
                  </a:lnTo>
                  <a:lnTo>
                    <a:pt x="214" y="42"/>
                  </a:lnTo>
                  <a:lnTo>
                    <a:pt x="205" y="45"/>
                  </a:lnTo>
                  <a:lnTo>
                    <a:pt x="198" y="48"/>
                  </a:lnTo>
                  <a:lnTo>
                    <a:pt x="189" y="52"/>
                  </a:lnTo>
                  <a:lnTo>
                    <a:pt x="180" y="56"/>
                  </a:lnTo>
                  <a:lnTo>
                    <a:pt x="169" y="61"/>
                  </a:lnTo>
                  <a:lnTo>
                    <a:pt x="160" y="66"/>
                  </a:lnTo>
                  <a:lnTo>
                    <a:pt x="150" y="70"/>
                  </a:lnTo>
                  <a:lnTo>
                    <a:pt x="139" y="75"/>
                  </a:lnTo>
                  <a:lnTo>
                    <a:pt x="127" y="78"/>
                  </a:lnTo>
                  <a:lnTo>
                    <a:pt x="115" y="83"/>
                  </a:lnTo>
                  <a:lnTo>
                    <a:pt x="103" y="89"/>
                  </a:lnTo>
                  <a:lnTo>
                    <a:pt x="91" y="95"/>
                  </a:lnTo>
                  <a:lnTo>
                    <a:pt x="81" y="100"/>
                  </a:lnTo>
                  <a:lnTo>
                    <a:pt x="69" y="106"/>
                  </a:lnTo>
                  <a:lnTo>
                    <a:pt x="57" y="112"/>
                  </a:lnTo>
                  <a:lnTo>
                    <a:pt x="46" y="119"/>
                  </a:lnTo>
                  <a:lnTo>
                    <a:pt x="37" y="123"/>
                  </a:lnTo>
                  <a:lnTo>
                    <a:pt x="28" y="130"/>
                  </a:lnTo>
                  <a:lnTo>
                    <a:pt x="19" y="133"/>
                  </a:lnTo>
                  <a:lnTo>
                    <a:pt x="13" y="137"/>
                  </a:lnTo>
                  <a:lnTo>
                    <a:pt x="7" y="141"/>
                  </a:lnTo>
                  <a:lnTo>
                    <a:pt x="3" y="144"/>
                  </a:lnTo>
                  <a:lnTo>
                    <a:pt x="1" y="145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1" y="144"/>
                  </a:lnTo>
                  <a:lnTo>
                    <a:pt x="3" y="141"/>
                  </a:lnTo>
                  <a:lnTo>
                    <a:pt x="7" y="139"/>
                  </a:lnTo>
                  <a:lnTo>
                    <a:pt x="10" y="134"/>
                  </a:lnTo>
                  <a:lnTo>
                    <a:pt x="16" y="130"/>
                  </a:lnTo>
                  <a:lnTo>
                    <a:pt x="21" y="123"/>
                  </a:lnTo>
                  <a:lnTo>
                    <a:pt x="28" y="119"/>
                  </a:lnTo>
                  <a:lnTo>
                    <a:pt x="36" y="111"/>
                  </a:lnTo>
                  <a:lnTo>
                    <a:pt x="43" y="103"/>
                  </a:lnTo>
                  <a:lnTo>
                    <a:pt x="52" y="97"/>
                  </a:lnTo>
                  <a:lnTo>
                    <a:pt x="63" y="89"/>
                  </a:lnTo>
                  <a:lnTo>
                    <a:pt x="72" y="81"/>
                  </a:lnTo>
                  <a:lnTo>
                    <a:pt x="84" y="73"/>
                  </a:lnTo>
                  <a:lnTo>
                    <a:pt x="96" y="67"/>
                  </a:lnTo>
                  <a:lnTo>
                    <a:pt x="111" y="59"/>
                  </a:lnTo>
                  <a:lnTo>
                    <a:pt x="123" y="52"/>
                  </a:lnTo>
                  <a:lnTo>
                    <a:pt x="135" y="44"/>
                  </a:lnTo>
                  <a:lnTo>
                    <a:pt x="147" y="37"/>
                  </a:lnTo>
                  <a:lnTo>
                    <a:pt x="160" y="31"/>
                  </a:lnTo>
                  <a:lnTo>
                    <a:pt x="169" y="25"/>
                  </a:lnTo>
                  <a:lnTo>
                    <a:pt x="180" y="22"/>
                  </a:lnTo>
                  <a:lnTo>
                    <a:pt x="190" y="17"/>
                  </a:lnTo>
                  <a:lnTo>
                    <a:pt x="199" y="14"/>
                  </a:lnTo>
                  <a:lnTo>
                    <a:pt x="205" y="9"/>
                  </a:lnTo>
                  <a:lnTo>
                    <a:pt x="213" y="6"/>
                  </a:lnTo>
                  <a:lnTo>
                    <a:pt x="219" y="3"/>
                  </a:lnTo>
                  <a:lnTo>
                    <a:pt x="223" y="3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44" y="28"/>
                  </a:lnTo>
                  <a:lnTo>
                    <a:pt x="24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56" name="Freeform 268"/>
            <p:cNvSpPr>
              <a:spLocks/>
            </p:cNvSpPr>
            <p:nvPr/>
          </p:nvSpPr>
          <p:spPr bwMode="auto">
            <a:xfrm>
              <a:off x="3907" y="2742"/>
              <a:ext cx="192" cy="48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19" y="5"/>
                </a:cxn>
                <a:cxn ang="0">
                  <a:pos x="283" y="9"/>
                </a:cxn>
                <a:cxn ang="0">
                  <a:pos x="250" y="16"/>
                </a:cxn>
                <a:cxn ang="0">
                  <a:pos x="217" y="24"/>
                </a:cxn>
                <a:cxn ang="0">
                  <a:pos x="185" y="30"/>
                </a:cxn>
                <a:cxn ang="0">
                  <a:pos x="157" y="38"/>
                </a:cxn>
                <a:cxn ang="0">
                  <a:pos x="128" y="45"/>
                </a:cxn>
                <a:cxn ang="0">
                  <a:pos x="105" y="53"/>
                </a:cxn>
                <a:cxn ang="0">
                  <a:pos x="81" y="59"/>
                </a:cxn>
                <a:cxn ang="0">
                  <a:pos x="60" y="66"/>
                </a:cxn>
                <a:cxn ang="0">
                  <a:pos x="42" y="72"/>
                </a:cxn>
                <a:cxn ang="0">
                  <a:pos x="27" y="78"/>
                </a:cxn>
                <a:cxn ang="0">
                  <a:pos x="15" y="81"/>
                </a:cxn>
                <a:cxn ang="0">
                  <a:pos x="6" y="86"/>
                </a:cxn>
                <a:cxn ang="0">
                  <a:pos x="1" y="88"/>
                </a:cxn>
                <a:cxn ang="0">
                  <a:pos x="0" y="89"/>
                </a:cxn>
                <a:cxn ang="0">
                  <a:pos x="67" y="97"/>
                </a:cxn>
                <a:cxn ang="0">
                  <a:pos x="69" y="95"/>
                </a:cxn>
                <a:cxn ang="0">
                  <a:pos x="76" y="92"/>
                </a:cxn>
                <a:cxn ang="0">
                  <a:pos x="88" y="89"/>
                </a:cxn>
                <a:cxn ang="0">
                  <a:pos x="103" y="84"/>
                </a:cxn>
                <a:cxn ang="0">
                  <a:pos x="121" y="78"/>
                </a:cxn>
                <a:cxn ang="0">
                  <a:pos x="142" y="74"/>
                </a:cxn>
                <a:cxn ang="0">
                  <a:pos x="164" y="66"/>
                </a:cxn>
                <a:cxn ang="0">
                  <a:pos x="190" y="59"/>
                </a:cxn>
                <a:cxn ang="0">
                  <a:pos x="215" y="52"/>
                </a:cxn>
                <a:cxn ang="0">
                  <a:pos x="242" y="45"/>
                </a:cxn>
                <a:cxn ang="0">
                  <a:pos x="266" y="39"/>
                </a:cxn>
                <a:cxn ang="0">
                  <a:pos x="293" y="33"/>
                </a:cxn>
                <a:cxn ang="0">
                  <a:pos x="317" y="27"/>
                </a:cxn>
                <a:cxn ang="0">
                  <a:pos x="340" y="24"/>
                </a:cxn>
                <a:cxn ang="0">
                  <a:pos x="361" y="19"/>
                </a:cxn>
                <a:cxn ang="0">
                  <a:pos x="379" y="17"/>
                </a:cxn>
                <a:cxn ang="0">
                  <a:pos x="382" y="16"/>
                </a:cxn>
                <a:cxn ang="0">
                  <a:pos x="383" y="16"/>
                </a:cxn>
                <a:cxn ang="0">
                  <a:pos x="383" y="14"/>
                </a:cxn>
                <a:cxn ang="0">
                  <a:pos x="383" y="14"/>
                </a:cxn>
                <a:cxn ang="0">
                  <a:pos x="380" y="9"/>
                </a:cxn>
                <a:cxn ang="0">
                  <a:pos x="376" y="8"/>
                </a:cxn>
                <a:cxn ang="0">
                  <a:pos x="371" y="6"/>
                </a:cxn>
                <a:cxn ang="0">
                  <a:pos x="368" y="5"/>
                </a:cxn>
                <a:cxn ang="0">
                  <a:pos x="364" y="3"/>
                </a:cxn>
                <a:cxn ang="0">
                  <a:pos x="361" y="3"/>
                </a:cxn>
                <a:cxn ang="0">
                  <a:pos x="356" y="0"/>
                </a:cxn>
                <a:cxn ang="0">
                  <a:pos x="355" y="0"/>
                </a:cxn>
                <a:cxn ang="0">
                  <a:pos x="355" y="0"/>
                </a:cxn>
              </a:cxnLst>
              <a:rect l="0" t="0" r="r" b="b"/>
              <a:pathLst>
                <a:path w="383" h="97">
                  <a:moveTo>
                    <a:pt x="355" y="0"/>
                  </a:moveTo>
                  <a:lnTo>
                    <a:pt x="319" y="5"/>
                  </a:lnTo>
                  <a:lnTo>
                    <a:pt x="283" y="9"/>
                  </a:lnTo>
                  <a:lnTo>
                    <a:pt x="250" y="16"/>
                  </a:lnTo>
                  <a:lnTo>
                    <a:pt x="217" y="24"/>
                  </a:lnTo>
                  <a:lnTo>
                    <a:pt x="185" y="30"/>
                  </a:lnTo>
                  <a:lnTo>
                    <a:pt x="157" y="38"/>
                  </a:lnTo>
                  <a:lnTo>
                    <a:pt x="128" y="45"/>
                  </a:lnTo>
                  <a:lnTo>
                    <a:pt x="105" y="53"/>
                  </a:lnTo>
                  <a:lnTo>
                    <a:pt x="81" y="59"/>
                  </a:lnTo>
                  <a:lnTo>
                    <a:pt x="60" y="66"/>
                  </a:lnTo>
                  <a:lnTo>
                    <a:pt x="42" y="72"/>
                  </a:lnTo>
                  <a:lnTo>
                    <a:pt x="27" y="78"/>
                  </a:lnTo>
                  <a:lnTo>
                    <a:pt x="15" y="81"/>
                  </a:lnTo>
                  <a:lnTo>
                    <a:pt x="6" y="86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67" y="97"/>
                  </a:lnTo>
                  <a:lnTo>
                    <a:pt x="69" y="95"/>
                  </a:lnTo>
                  <a:lnTo>
                    <a:pt x="76" y="92"/>
                  </a:lnTo>
                  <a:lnTo>
                    <a:pt x="88" y="89"/>
                  </a:lnTo>
                  <a:lnTo>
                    <a:pt x="103" y="84"/>
                  </a:lnTo>
                  <a:lnTo>
                    <a:pt x="121" y="78"/>
                  </a:lnTo>
                  <a:lnTo>
                    <a:pt x="142" y="74"/>
                  </a:lnTo>
                  <a:lnTo>
                    <a:pt x="164" y="66"/>
                  </a:lnTo>
                  <a:lnTo>
                    <a:pt x="190" y="59"/>
                  </a:lnTo>
                  <a:lnTo>
                    <a:pt x="215" y="52"/>
                  </a:lnTo>
                  <a:lnTo>
                    <a:pt x="242" y="45"/>
                  </a:lnTo>
                  <a:lnTo>
                    <a:pt x="266" y="39"/>
                  </a:lnTo>
                  <a:lnTo>
                    <a:pt x="293" y="33"/>
                  </a:lnTo>
                  <a:lnTo>
                    <a:pt x="317" y="27"/>
                  </a:lnTo>
                  <a:lnTo>
                    <a:pt x="340" y="24"/>
                  </a:lnTo>
                  <a:lnTo>
                    <a:pt x="361" y="19"/>
                  </a:lnTo>
                  <a:lnTo>
                    <a:pt x="379" y="17"/>
                  </a:lnTo>
                  <a:lnTo>
                    <a:pt x="382" y="16"/>
                  </a:lnTo>
                  <a:lnTo>
                    <a:pt x="383" y="16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0" y="9"/>
                  </a:lnTo>
                  <a:lnTo>
                    <a:pt x="376" y="8"/>
                  </a:lnTo>
                  <a:lnTo>
                    <a:pt x="371" y="6"/>
                  </a:lnTo>
                  <a:lnTo>
                    <a:pt x="368" y="5"/>
                  </a:lnTo>
                  <a:lnTo>
                    <a:pt x="364" y="3"/>
                  </a:lnTo>
                  <a:lnTo>
                    <a:pt x="361" y="3"/>
                  </a:lnTo>
                  <a:lnTo>
                    <a:pt x="356" y="0"/>
                  </a:lnTo>
                  <a:lnTo>
                    <a:pt x="355" y="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57" name="Freeform 269"/>
            <p:cNvSpPr>
              <a:spLocks/>
            </p:cNvSpPr>
            <p:nvPr/>
          </p:nvSpPr>
          <p:spPr bwMode="auto">
            <a:xfrm>
              <a:off x="4128" y="2710"/>
              <a:ext cx="232" cy="36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22" y="65"/>
                </a:cxn>
                <a:cxn ang="0">
                  <a:pos x="52" y="59"/>
                </a:cxn>
                <a:cxn ang="0">
                  <a:pos x="84" y="53"/>
                </a:cxn>
                <a:cxn ang="0">
                  <a:pos x="120" y="48"/>
                </a:cxn>
                <a:cxn ang="0">
                  <a:pos x="156" y="42"/>
                </a:cxn>
                <a:cxn ang="0">
                  <a:pos x="196" y="36"/>
                </a:cxn>
                <a:cxn ang="0">
                  <a:pos x="235" y="31"/>
                </a:cxn>
                <a:cxn ang="0">
                  <a:pos x="274" y="25"/>
                </a:cxn>
                <a:cxn ang="0">
                  <a:pos x="310" y="20"/>
                </a:cxn>
                <a:cxn ang="0">
                  <a:pos x="345" y="15"/>
                </a:cxn>
                <a:cxn ang="0">
                  <a:pos x="378" y="11"/>
                </a:cxn>
                <a:cxn ang="0">
                  <a:pos x="406" y="7"/>
                </a:cxn>
                <a:cxn ang="0">
                  <a:pos x="429" y="4"/>
                </a:cxn>
                <a:cxn ang="0">
                  <a:pos x="447" y="1"/>
                </a:cxn>
                <a:cxn ang="0">
                  <a:pos x="459" y="0"/>
                </a:cxn>
                <a:cxn ang="0">
                  <a:pos x="463" y="0"/>
                </a:cxn>
                <a:cxn ang="0">
                  <a:pos x="459" y="0"/>
                </a:cxn>
                <a:cxn ang="0">
                  <a:pos x="451" y="0"/>
                </a:cxn>
                <a:cxn ang="0">
                  <a:pos x="438" y="0"/>
                </a:cxn>
                <a:cxn ang="0">
                  <a:pos x="420" y="0"/>
                </a:cxn>
                <a:cxn ang="0">
                  <a:pos x="397" y="0"/>
                </a:cxn>
                <a:cxn ang="0">
                  <a:pos x="370" y="0"/>
                </a:cxn>
                <a:cxn ang="0">
                  <a:pos x="342" y="0"/>
                </a:cxn>
                <a:cxn ang="0">
                  <a:pos x="310" y="3"/>
                </a:cxn>
                <a:cxn ang="0">
                  <a:pos x="276" y="4"/>
                </a:cxn>
                <a:cxn ang="0">
                  <a:pos x="238" y="6"/>
                </a:cxn>
                <a:cxn ang="0">
                  <a:pos x="201" y="9"/>
                </a:cxn>
                <a:cxn ang="0">
                  <a:pos x="162" y="14"/>
                </a:cxn>
                <a:cxn ang="0">
                  <a:pos x="123" y="18"/>
                </a:cxn>
                <a:cxn ang="0">
                  <a:pos x="82" y="25"/>
                </a:cxn>
                <a:cxn ang="0">
                  <a:pos x="43" y="32"/>
                </a:cxn>
                <a:cxn ang="0">
                  <a:pos x="6" y="40"/>
                </a:cxn>
                <a:cxn ang="0">
                  <a:pos x="0" y="71"/>
                </a:cxn>
                <a:cxn ang="0">
                  <a:pos x="0" y="71"/>
                </a:cxn>
              </a:cxnLst>
              <a:rect l="0" t="0" r="r" b="b"/>
              <a:pathLst>
                <a:path w="463" h="71">
                  <a:moveTo>
                    <a:pt x="0" y="71"/>
                  </a:moveTo>
                  <a:lnTo>
                    <a:pt x="22" y="65"/>
                  </a:lnTo>
                  <a:lnTo>
                    <a:pt x="52" y="59"/>
                  </a:lnTo>
                  <a:lnTo>
                    <a:pt x="84" y="53"/>
                  </a:lnTo>
                  <a:lnTo>
                    <a:pt x="120" y="48"/>
                  </a:lnTo>
                  <a:lnTo>
                    <a:pt x="156" y="42"/>
                  </a:lnTo>
                  <a:lnTo>
                    <a:pt x="196" y="36"/>
                  </a:lnTo>
                  <a:lnTo>
                    <a:pt x="235" y="31"/>
                  </a:lnTo>
                  <a:lnTo>
                    <a:pt x="274" y="25"/>
                  </a:lnTo>
                  <a:lnTo>
                    <a:pt x="310" y="20"/>
                  </a:lnTo>
                  <a:lnTo>
                    <a:pt x="345" y="15"/>
                  </a:lnTo>
                  <a:lnTo>
                    <a:pt x="378" y="11"/>
                  </a:lnTo>
                  <a:lnTo>
                    <a:pt x="406" y="7"/>
                  </a:lnTo>
                  <a:lnTo>
                    <a:pt x="429" y="4"/>
                  </a:lnTo>
                  <a:lnTo>
                    <a:pt x="447" y="1"/>
                  </a:lnTo>
                  <a:lnTo>
                    <a:pt x="459" y="0"/>
                  </a:lnTo>
                  <a:lnTo>
                    <a:pt x="463" y="0"/>
                  </a:lnTo>
                  <a:lnTo>
                    <a:pt x="459" y="0"/>
                  </a:lnTo>
                  <a:lnTo>
                    <a:pt x="451" y="0"/>
                  </a:lnTo>
                  <a:lnTo>
                    <a:pt x="438" y="0"/>
                  </a:lnTo>
                  <a:lnTo>
                    <a:pt x="420" y="0"/>
                  </a:lnTo>
                  <a:lnTo>
                    <a:pt x="397" y="0"/>
                  </a:lnTo>
                  <a:lnTo>
                    <a:pt x="370" y="0"/>
                  </a:lnTo>
                  <a:lnTo>
                    <a:pt x="342" y="0"/>
                  </a:lnTo>
                  <a:lnTo>
                    <a:pt x="310" y="3"/>
                  </a:lnTo>
                  <a:lnTo>
                    <a:pt x="276" y="4"/>
                  </a:lnTo>
                  <a:lnTo>
                    <a:pt x="238" y="6"/>
                  </a:lnTo>
                  <a:lnTo>
                    <a:pt x="201" y="9"/>
                  </a:lnTo>
                  <a:lnTo>
                    <a:pt x="162" y="14"/>
                  </a:lnTo>
                  <a:lnTo>
                    <a:pt x="123" y="18"/>
                  </a:lnTo>
                  <a:lnTo>
                    <a:pt x="82" y="25"/>
                  </a:lnTo>
                  <a:lnTo>
                    <a:pt x="43" y="32"/>
                  </a:lnTo>
                  <a:lnTo>
                    <a:pt x="6" y="40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58" name="Freeform 270"/>
            <p:cNvSpPr>
              <a:spLocks/>
            </p:cNvSpPr>
            <p:nvPr/>
          </p:nvSpPr>
          <p:spPr bwMode="auto">
            <a:xfrm>
              <a:off x="3984" y="2848"/>
              <a:ext cx="33" cy="26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37"/>
                </a:cxn>
                <a:cxn ang="0">
                  <a:pos x="29" y="51"/>
                </a:cxn>
                <a:cxn ang="0">
                  <a:pos x="29" y="50"/>
                </a:cxn>
                <a:cxn ang="0">
                  <a:pos x="32" y="50"/>
                </a:cxn>
                <a:cxn ang="0">
                  <a:pos x="35" y="47"/>
                </a:cxn>
                <a:cxn ang="0">
                  <a:pos x="41" y="47"/>
                </a:cxn>
                <a:cxn ang="0">
                  <a:pos x="47" y="42"/>
                </a:cxn>
                <a:cxn ang="0">
                  <a:pos x="51" y="39"/>
                </a:cxn>
                <a:cxn ang="0">
                  <a:pos x="57" y="34"/>
                </a:cxn>
                <a:cxn ang="0">
                  <a:pos x="63" y="28"/>
                </a:cxn>
                <a:cxn ang="0">
                  <a:pos x="65" y="20"/>
                </a:cxn>
                <a:cxn ang="0">
                  <a:pos x="68" y="15"/>
                </a:cxn>
                <a:cxn ang="0">
                  <a:pos x="68" y="9"/>
                </a:cxn>
                <a:cxn ang="0">
                  <a:pos x="68" y="6"/>
                </a:cxn>
                <a:cxn ang="0">
                  <a:pos x="65" y="1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0" y="37"/>
                  </a:lnTo>
                  <a:lnTo>
                    <a:pt x="29" y="51"/>
                  </a:lnTo>
                  <a:lnTo>
                    <a:pt x="29" y="50"/>
                  </a:lnTo>
                  <a:lnTo>
                    <a:pt x="32" y="50"/>
                  </a:lnTo>
                  <a:lnTo>
                    <a:pt x="35" y="47"/>
                  </a:lnTo>
                  <a:lnTo>
                    <a:pt x="41" y="47"/>
                  </a:lnTo>
                  <a:lnTo>
                    <a:pt x="47" y="42"/>
                  </a:lnTo>
                  <a:lnTo>
                    <a:pt x="51" y="39"/>
                  </a:lnTo>
                  <a:lnTo>
                    <a:pt x="57" y="34"/>
                  </a:lnTo>
                  <a:lnTo>
                    <a:pt x="63" y="28"/>
                  </a:lnTo>
                  <a:lnTo>
                    <a:pt x="65" y="20"/>
                  </a:lnTo>
                  <a:lnTo>
                    <a:pt x="68" y="15"/>
                  </a:lnTo>
                  <a:lnTo>
                    <a:pt x="68" y="9"/>
                  </a:lnTo>
                  <a:lnTo>
                    <a:pt x="68" y="6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59" name="Freeform 271"/>
            <p:cNvSpPr>
              <a:spLocks/>
            </p:cNvSpPr>
            <p:nvPr/>
          </p:nvSpPr>
          <p:spPr bwMode="auto">
            <a:xfrm>
              <a:off x="4068" y="2782"/>
              <a:ext cx="66" cy="24"/>
            </a:xfrm>
            <a:custGeom>
              <a:avLst/>
              <a:gdLst/>
              <a:ahLst/>
              <a:cxnLst>
                <a:cxn ang="0">
                  <a:pos x="15" y="49"/>
                </a:cxn>
                <a:cxn ang="0">
                  <a:pos x="15" y="47"/>
                </a:cxn>
                <a:cxn ang="0">
                  <a:pos x="18" y="47"/>
                </a:cxn>
                <a:cxn ang="0">
                  <a:pos x="21" y="46"/>
                </a:cxn>
                <a:cxn ang="0">
                  <a:pos x="26" y="44"/>
                </a:cxn>
                <a:cxn ang="0">
                  <a:pos x="32" y="41"/>
                </a:cxn>
                <a:cxn ang="0">
                  <a:pos x="39" y="39"/>
                </a:cxn>
                <a:cxn ang="0">
                  <a:pos x="47" y="36"/>
                </a:cxn>
                <a:cxn ang="0">
                  <a:pos x="56" y="33"/>
                </a:cxn>
                <a:cxn ang="0">
                  <a:pos x="65" y="30"/>
                </a:cxn>
                <a:cxn ang="0">
                  <a:pos x="74" y="27"/>
                </a:cxn>
                <a:cxn ang="0">
                  <a:pos x="84" y="24"/>
                </a:cxn>
                <a:cxn ang="0">
                  <a:pos x="95" y="22"/>
                </a:cxn>
                <a:cxn ang="0">
                  <a:pos x="104" y="19"/>
                </a:cxn>
                <a:cxn ang="0">
                  <a:pos x="114" y="16"/>
                </a:cxn>
                <a:cxn ang="0">
                  <a:pos x="125" y="14"/>
                </a:cxn>
                <a:cxn ang="0">
                  <a:pos x="134" y="11"/>
                </a:cxn>
                <a:cxn ang="0">
                  <a:pos x="77" y="0"/>
                </a:cxn>
                <a:cxn ang="0">
                  <a:pos x="68" y="3"/>
                </a:cxn>
                <a:cxn ang="0">
                  <a:pos x="60" y="7"/>
                </a:cxn>
                <a:cxn ang="0">
                  <a:pos x="51" y="8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2" y="18"/>
                </a:cxn>
                <a:cxn ang="0">
                  <a:pos x="26" y="21"/>
                </a:cxn>
                <a:cxn ang="0">
                  <a:pos x="21" y="24"/>
                </a:cxn>
                <a:cxn ang="0">
                  <a:pos x="17" y="27"/>
                </a:cxn>
                <a:cxn ang="0">
                  <a:pos x="12" y="28"/>
                </a:cxn>
                <a:cxn ang="0">
                  <a:pos x="8" y="32"/>
                </a:cxn>
                <a:cxn ang="0">
                  <a:pos x="6" y="33"/>
                </a:cxn>
                <a:cxn ang="0">
                  <a:pos x="2" y="38"/>
                </a:cxn>
                <a:cxn ang="0">
                  <a:pos x="0" y="38"/>
                </a:cxn>
                <a:cxn ang="0">
                  <a:pos x="15" y="49"/>
                </a:cxn>
                <a:cxn ang="0">
                  <a:pos x="15" y="49"/>
                </a:cxn>
              </a:cxnLst>
              <a:rect l="0" t="0" r="r" b="b"/>
              <a:pathLst>
                <a:path w="134" h="49">
                  <a:moveTo>
                    <a:pt x="15" y="49"/>
                  </a:moveTo>
                  <a:lnTo>
                    <a:pt x="15" y="47"/>
                  </a:lnTo>
                  <a:lnTo>
                    <a:pt x="18" y="47"/>
                  </a:lnTo>
                  <a:lnTo>
                    <a:pt x="21" y="46"/>
                  </a:lnTo>
                  <a:lnTo>
                    <a:pt x="26" y="44"/>
                  </a:lnTo>
                  <a:lnTo>
                    <a:pt x="32" y="41"/>
                  </a:lnTo>
                  <a:lnTo>
                    <a:pt x="39" y="39"/>
                  </a:lnTo>
                  <a:lnTo>
                    <a:pt x="47" y="36"/>
                  </a:lnTo>
                  <a:lnTo>
                    <a:pt x="56" y="33"/>
                  </a:lnTo>
                  <a:lnTo>
                    <a:pt x="65" y="30"/>
                  </a:lnTo>
                  <a:lnTo>
                    <a:pt x="74" y="27"/>
                  </a:lnTo>
                  <a:lnTo>
                    <a:pt x="84" y="24"/>
                  </a:lnTo>
                  <a:lnTo>
                    <a:pt x="95" y="22"/>
                  </a:lnTo>
                  <a:lnTo>
                    <a:pt x="104" y="19"/>
                  </a:lnTo>
                  <a:lnTo>
                    <a:pt x="114" y="16"/>
                  </a:lnTo>
                  <a:lnTo>
                    <a:pt x="125" y="14"/>
                  </a:lnTo>
                  <a:lnTo>
                    <a:pt x="134" y="11"/>
                  </a:lnTo>
                  <a:lnTo>
                    <a:pt x="77" y="0"/>
                  </a:lnTo>
                  <a:lnTo>
                    <a:pt x="68" y="3"/>
                  </a:lnTo>
                  <a:lnTo>
                    <a:pt x="60" y="7"/>
                  </a:lnTo>
                  <a:lnTo>
                    <a:pt x="51" y="8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2" y="18"/>
                  </a:lnTo>
                  <a:lnTo>
                    <a:pt x="26" y="21"/>
                  </a:lnTo>
                  <a:lnTo>
                    <a:pt x="21" y="24"/>
                  </a:lnTo>
                  <a:lnTo>
                    <a:pt x="17" y="27"/>
                  </a:lnTo>
                  <a:lnTo>
                    <a:pt x="12" y="28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15" y="49"/>
                  </a:lnTo>
                  <a:lnTo>
                    <a:pt x="15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60" name="Freeform 272"/>
            <p:cNvSpPr>
              <a:spLocks/>
            </p:cNvSpPr>
            <p:nvPr/>
          </p:nvSpPr>
          <p:spPr bwMode="auto">
            <a:xfrm>
              <a:off x="3987" y="2868"/>
              <a:ext cx="189" cy="1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1" y="3"/>
                </a:cxn>
                <a:cxn ang="0">
                  <a:pos x="26" y="10"/>
                </a:cxn>
                <a:cxn ang="0">
                  <a:pos x="45" y="17"/>
                </a:cxn>
                <a:cxn ang="0">
                  <a:pos x="68" y="28"/>
                </a:cxn>
                <a:cxn ang="0">
                  <a:pos x="95" y="42"/>
                </a:cxn>
                <a:cxn ang="0">
                  <a:pos x="125" y="58"/>
                </a:cxn>
                <a:cxn ang="0">
                  <a:pos x="158" y="77"/>
                </a:cxn>
                <a:cxn ang="0">
                  <a:pos x="191" y="96"/>
                </a:cxn>
                <a:cxn ang="0">
                  <a:pos x="225" y="119"/>
                </a:cxn>
                <a:cxn ang="0">
                  <a:pos x="257" y="141"/>
                </a:cxn>
                <a:cxn ang="0">
                  <a:pos x="287" y="163"/>
                </a:cxn>
                <a:cxn ang="0">
                  <a:pos x="311" y="182"/>
                </a:cxn>
                <a:cxn ang="0">
                  <a:pos x="330" y="197"/>
                </a:cxn>
                <a:cxn ang="0">
                  <a:pos x="342" y="207"/>
                </a:cxn>
                <a:cxn ang="0">
                  <a:pos x="348" y="210"/>
                </a:cxn>
                <a:cxn ang="0">
                  <a:pos x="375" y="194"/>
                </a:cxn>
                <a:cxn ang="0">
                  <a:pos x="366" y="185"/>
                </a:cxn>
                <a:cxn ang="0">
                  <a:pos x="350" y="171"/>
                </a:cxn>
                <a:cxn ang="0">
                  <a:pos x="326" y="152"/>
                </a:cxn>
                <a:cxn ang="0">
                  <a:pos x="297" y="130"/>
                </a:cxn>
                <a:cxn ang="0">
                  <a:pos x="263" y="107"/>
                </a:cxn>
                <a:cxn ang="0">
                  <a:pos x="227" y="85"/>
                </a:cxn>
                <a:cxn ang="0">
                  <a:pos x="189" y="63"/>
                </a:cxn>
                <a:cxn ang="0">
                  <a:pos x="152" y="44"/>
                </a:cxn>
                <a:cxn ang="0">
                  <a:pos x="117" y="30"/>
                </a:cxn>
                <a:cxn ang="0">
                  <a:pos x="86" y="17"/>
                </a:cxn>
                <a:cxn ang="0">
                  <a:pos x="59" y="10"/>
                </a:cxn>
                <a:cxn ang="0">
                  <a:pos x="35" y="5"/>
                </a:cxn>
                <a:cxn ang="0">
                  <a:pos x="18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378" h="210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11" y="3"/>
                  </a:lnTo>
                  <a:lnTo>
                    <a:pt x="17" y="7"/>
                  </a:lnTo>
                  <a:lnTo>
                    <a:pt x="26" y="10"/>
                  </a:lnTo>
                  <a:lnTo>
                    <a:pt x="35" y="13"/>
                  </a:lnTo>
                  <a:lnTo>
                    <a:pt x="45" y="17"/>
                  </a:lnTo>
                  <a:lnTo>
                    <a:pt x="56" y="22"/>
                  </a:lnTo>
                  <a:lnTo>
                    <a:pt x="68" y="28"/>
                  </a:lnTo>
                  <a:lnTo>
                    <a:pt x="81" y="35"/>
                  </a:lnTo>
                  <a:lnTo>
                    <a:pt x="95" y="42"/>
                  </a:lnTo>
                  <a:lnTo>
                    <a:pt x="110" y="49"/>
                  </a:lnTo>
                  <a:lnTo>
                    <a:pt x="125" y="58"/>
                  </a:lnTo>
                  <a:lnTo>
                    <a:pt x="141" y="66"/>
                  </a:lnTo>
                  <a:lnTo>
                    <a:pt x="158" y="77"/>
                  </a:lnTo>
                  <a:lnTo>
                    <a:pt x="174" y="86"/>
                  </a:lnTo>
                  <a:lnTo>
                    <a:pt x="191" y="96"/>
                  </a:lnTo>
                  <a:lnTo>
                    <a:pt x="209" y="107"/>
                  </a:lnTo>
                  <a:lnTo>
                    <a:pt x="225" y="119"/>
                  </a:lnTo>
                  <a:lnTo>
                    <a:pt x="240" y="130"/>
                  </a:lnTo>
                  <a:lnTo>
                    <a:pt x="257" y="141"/>
                  </a:lnTo>
                  <a:lnTo>
                    <a:pt x="272" y="152"/>
                  </a:lnTo>
                  <a:lnTo>
                    <a:pt x="287" y="163"/>
                  </a:lnTo>
                  <a:lnTo>
                    <a:pt x="299" y="172"/>
                  </a:lnTo>
                  <a:lnTo>
                    <a:pt x="311" y="182"/>
                  </a:lnTo>
                  <a:lnTo>
                    <a:pt x="321" y="189"/>
                  </a:lnTo>
                  <a:lnTo>
                    <a:pt x="330" y="197"/>
                  </a:lnTo>
                  <a:lnTo>
                    <a:pt x="338" y="202"/>
                  </a:lnTo>
                  <a:lnTo>
                    <a:pt x="342" y="207"/>
                  </a:lnTo>
                  <a:lnTo>
                    <a:pt x="347" y="208"/>
                  </a:lnTo>
                  <a:lnTo>
                    <a:pt x="348" y="210"/>
                  </a:lnTo>
                  <a:lnTo>
                    <a:pt x="378" y="194"/>
                  </a:lnTo>
                  <a:lnTo>
                    <a:pt x="375" y="194"/>
                  </a:lnTo>
                  <a:lnTo>
                    <a:pt x="372" y="189"/>
                  </a:lnTo>
                  <a:lnTo>
                    <a:pt x="366" y="185"/>
                  </a:lnTo>
                  <a:lnTo>
                    <a:pt x="360" y="178"/>
                  </a:lnTo>
                  <a:lnTo>
                    <a:pt x="350" y="171"/>
                  </a:lnTo>
                  <a:lnTo>
                    <a:pt x="339" y="163"/>
                  </a:lnTo>
                  <a:lnTo>
                    <a:pt x="326" y="152"/>
                  </a:lnTo>
                  <a:lnTo>
                    <a:pt x="312" y="142"/>
                  </a:lnTo>
                  <a:lnTo>
                    <a:pt x="297" y="130"/>
                  </a:lnTo>
                  <a:lnTo>
                    <a:pt x="281" y="119"/>
                  </a:lnTo>
                  <a:lnTo>
                    <a:pt x="263" y="107"/>
                  </a:lnTo>
                  <a:lnTo>
                    <a:pt x="245" y="96"/>
                  </a:lnTo>
                  <a:lnTo>
                    <a:pt x="227" y="85"/>
                  </a:lnTo>
                  <a:lnTo>
                    <a:pt x="209" y="74"/>
                  </a:lnTo>
                  <a:lnTo>
                    <a:pt x="189" y="63"/>
                  </a:lnTo>
                  <a:lnTo>
                    <a:pt x="171" y="53"/>
                  </a:lnTo>
                  <a:lnTo>
                    <a:pt x="152" y="44"/>
                  </a:lnTo>
                  <a:lnTo>
                    <a:pt x="134" y="36"/>
                  </a:lnTo>
                  <a:lnTo>
                    <a:pt x="117" y="30"/>
                  </a:lnTo>
                  <a:lnTo>
                    <a:pt x="101" y="24"/>
                  </a:lnTo>
                  <a:lnTo>
                    <a:pt x="86" y="17"/>
                  </a:lnTo>
                  <a:lnTo>
                    <a:pt x="72" y="14"/>
                  </a:lnTo>
                  <a:lnTo>
                    <a:pt x="59" y="10"/>
                  </a:lnTo>
                  <a:lnTo>
                    <a:pt x="47" y="8"/>
                  </a:lnTo>
                  <a:lnTo>
                    <a:pt x="35" y="5"/>
                  </a:lnTo>
                  <a:lnTo>
                    <a:pt x="26" y="3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61" name="Freeform 273"/>
            <p:cNvSpPr>
              <a:spLocks/>
            </p:cNvSpPr>
            <p:nvPr/>
          </p:nvSpPr>
          <p:spPr bwMode="auto">
            <a:xfrm>
              <a:off x="4092" y="2785"/>
              <a:ext cx="204" cy="7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9"/>
                </a:cxn>
                <a:cxn ang="0">
                  <a:pos x="26" y="13"/>
                </a:cxn>
                <a:cxn ang="0">
                  <a:pos x="48" y="17"/>
                </a:cxn>
                <a:cxn ang="0">
                  <a:pos x="78" y="23"/>
                </a:cxn>
                <a:cxn ang="0">
                  <a:pos x="111" y="33"/>
                </a:cxn>
                <a:cxn ang="0">
                  <a:pos x="147" y="44"/>
                </a:cxn>
                <a:cxn ang="0">
                  <a:pos x="186" y="55"/>
                </a:cxn>
                <a:cxn ang="0">
                  <a:pos x="227" y="70"/>
                </a:cxn>
                <a:cxn ang="0">
                  <a:pos x="266" y="86"/>
                </a:cxn>
                <a:cxn ang="0">
                  <a:pos x="300" y="102"/>
                </a:cxn>
                <a:cxn ang="0">
                  <a:pos x="333" y="117"/>
                </a:cxn>
                <a:cxn ang="0">
                  <a:pos x="362" y="131"/>
                </a:cxn>
                <a:cxn ang="0">
                  <a:pos x="384" y="142"/>
                </a:cxn>
                <a:cxn ang="0">
                  <a:pos x="399" y="150"/>
                </a:cxn>
                <a:cxn ang="0">
                  <a:pos x="408" y="155"/>
                </a:cxn>
                <a:cxn ang="0">
                  <a:pos x="408" y="155"/>
                </a:cxn>
                <a:cxn ang="0">
                  <a:pos x="404" y="147"/>
                </a:cxn>
                <a:cxn ang="0">
                  <a:pos x="390" y="133"/>
                </a:cxn>
                <a:cxn ang="0">
                  <a:pos x="371" y="116"/>
                </a:cxn>
                <a:cxn ang="0">
                  <a:pos x="344" y="95"/>
                </a:cxn>
                <a:cxn ang="0">
                  <a:pos x="308" y="74"/>
                </a:cxn>
                <a:cxn ang="0">
                  <a:pos x="264" y="53"/>
                </a:cxn>
                <a:cxn ang="0">
                  <a:pos x="212" y="33"/>
                </a:cxn>
                <a:cxn ang="0">
                  <a:pos x="152" y="17"/>
                </a:cxn>
                <a:cxn ang="0">
                  <a:pos x="102" y="8"/>
                </a:cxn>
                <a:cxn ang="0">
                  <a:pos x="65" y="2"/>
                </a:cxn>
                <a:cxn ang="0">
                  <a:pos x="38" y="0"/>
                </a:cxn>
                <a:cxn ang="0">
                  <a:pos x="18" y="2"/>
                </a:cxn>
                <a:cxn ang="0">
                  <a:pos x="8" y="3"/>
                </a:cxn>
                <a:cxn ang="0">
                  <a:pos x="0" y="8"/>
                </a:cxn>
                <a:cxn ang="0">
                  <a:pos x="0" y="9"/>
                </a:cxn>
              </a:cxnLst>
              <a:rect l="0" t="0" r="r" b="b"/>
              <a:pathLst>
                <a:path w="410" h="156">
                  <a:moveTo>
                    <a:pt x="0" y="9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9" y="9"/>
                  </a:lnTo>
                  <a:lnTo>
                    <a:pt x="17" y="13"/>
                  </a:lnTo>
                  <a:lnTo>
                    <a:pt x="26" y="13"/>
                  </a:lnTo>
                  <a:lnTo>
                    <a:pt x="36" y="16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8" y="23"/>
                  </a:lnTo>
                  <a:lnTo>
                    <a:pt x="95" y="28"/>
                  </a:lnTo>
                  <a:lnTo>
                    <a:pt x="111" y="33"/>
                  </a:lnTo>
                  <a:lnTo>
                    <a:pt x="129" y="38"/>
                  </a:lnTo>
                  <a:lnTo>
                    <a:pt x="147" y="44"/>
                  </a:lnTo>
                  <a:lnTo>
                    <a:pt x="167" y="49"/>
                  </a:lnTo>
                  <a:lnTo>
                    <a:pt x="186" y="55"/>
                  </a:lnTo>
                  <a:lnTo>
                    <a:pt x="207" y="64"/>
                  </a:lnTo>
                  <a:lnTo>
                    <a:pt x="227" y="70"/>
                  </a:lnTo>
                  <a:lnTo>
                    <a:pt x="246" y="80"/>
                  </a:lnTo>
                  <a:lnTo>
                    <a:pt x="266" y="86"/>
                  </a:lnTo>
                  <a:lnTo>
                    <a:pt x="284" y="95"/>
                  </a:lnTo>
                  <a:lnTo>
                    <a:pt x="300" y="102"/>
                  </a:lnTo>
                  <a:lnTo>
                    <a:pt x="318" y="111"/>
                  </a:lnTo>
                  <a:lnTo>
                    <a:pt x="333" y="117"/>
                  </a:lnTo>
                  <a:lnTo>
                    <a:pt x="348" y="125"/>
                  </a:lnTo>
                  <a:lnTo>
                    <a:pt x="362" y="131"/>
                  </a:lnTo>
                  <a:lnTo>
                    <a:pt x="374" y="136"/>
                  </a:lnTo>
                  <a:lnTo>
                    <a:pt x="384" y="142"/>
                  </a:lnTo>
                  <a:lnTo>
                    <a:pt x="393" y="147"/>
                  </a:lnTo>
                  <a:lnTo>
                    <a:pt x="399" y="150"/>
                  </a:lnTo>
                  <a:lnTo>
                    <a:pt x="405" y="153"/>
                  </a:lnTo>
                  <a:lnTo>
                    <a:pt x="408" y="155"/>
                  </a:lnTo>
                  <a:lnTo>
                    <a:pt x="410" y="156"/>
                  </a:lnTo>
                  <a:lnTo>
                    <a:pt x="408" y="155"/>
                  </a:lnTo>
                  <a:lnTo>
                    <a:pt x="407" y="152"/>
                  </a:lnTo>
                  <a:lnTo>
                    <a:pt x="404" y="147"/>
                  </a:lnTo>
                  <a:lnTo>
                    <a:pt x="398" y="141"/>
                  </a:lnTo>
                  <a:lnTo>
                    <a:pt x="390" y="133"/>
                  </a:lnTo>
                  <a:lnTo>
                    <a:pt x="381" y="125"/>
                  </a:lnTo>
                  <a:lnTo>
                    <a:pt x="371" y="116"/>
                  </a:lnTo>
                  <a:lnTo>
                    <a:pt x="359" y="106"/>
                  </a:lnTo>
                  <a:lnTo>
                    <a:pt x="344" y="95"/>
                  </a:lnTo>
                  <a:lnTo>
                    <a:pt x="326" y="84"/>
                  </a:lnTo>
                  <a:lnTo>
                    <a:pt x="308" y="74"/>
                  </a:lnTo>
                  <a:lnTo>
                    <a:pt x="287" y="64"/>
                  </a:lnTo>
                  <a:lnTo>
                    <a:pt x="264" y="53"/>
                  </a:lnTo>
                  <a:lnTo>
                    <a:pt x="239" y="44"/>
                  </a:lnTo>
                  <a:lnTo>
                    <a:pt x="212" y="33"/>
                  </a:lnTo>
                  <a:lnTo>
                    <a:pt x="182" y="27"/>
                  </a:lnTo>
                  <a:lnTo>
                    <a:pt x="152" y="17"/>
                  </a:lnTo>
                  <a:lnTo>
                    <a:pt x="125" y="13"/>
                  </a:lnTo>
                  <a:lnTo>
                    <a:pt x="102" y="8"/>
                  </a:lnTo>
                  <a:lnTo>
                    <a:pt x="83" y="5"/>
                  </a:lnTo>
                  <a:lnTo>
                    <a:pt x="65" y="2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27" y="2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62" name="Freeform 274"/>
            <p:cNvSpPr>
              <a:spLocks/>
            </p:cNvSpPr>
            <p:nvPr/>
          </p:nvSpPr>
          <p:spPr bwMode="auto">
            <a:xfrm>
              <a:off x="4153" y="2888"/>
              <a:ext cx="152" cy="90"/>
            </a:xfrm>
            <a:custGeom>
              <a:avLst/>
              <a:gdLst/>
              <a:ahLst/>
              <a:cxnLst>
                <a:cxn ang="0">
                  <a:pos x="24" y="176"/>
                </a:cxn>
                <a:cxn ang="0">
                  <a:pos x="29" y="173"/>
                </a:cxn>
                <a:cxn ang="0">
                  <a:pos x="38" y="164"/>
                </a:cxn>
                <a:cxn ang="0">
                  <a:pos x="50" y="153"/>
                </a:cxn>
                <a:cxn ang="0">
                  <a:pos x="66" y="141"/>
                </a:cxn>
                <a:cxn ang="0">
                  <a:pos x="86" y="126"/>
                </a:cxn>
                <a:cxn ang="0">
                  <a:pos x="108" y="111"/>
                </a:cxn>
                <a:cxn ang="0">
                  <a:pos x="132" y="94"/>
                </a:cxn>
                <a:cxn ang="0">
                  <a:pos x="158" y="76"/>
                </a:cxn>
                <a:cxn ang="0">
                  <a:pos x="186" y="59"/>
                </a:cxn>
                <a:cxn ang="0">
                  <a:pos x="212" y="44"/>
                </a:cxn>
                <a:cxn ang="0">
                  <a:pos x="237" y="31"/>
                </a:cxn>
                <a:cxn ang="0">
                  <a:pos x="261" y="19"/>
                </a:cxn>
                <a:cxn ang="0">
                  <a:pos x="281" y="9"/>
                </a:cxn>
                <a:cxn ang="0">
                  <a:pos x="294" y="3"/>
                </a:cxn>
                <a:cxn ang="0">
                  <a:pos x="302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81" y="3"/>
                </a:cxn>
                <a:cxn ang="0">
                  <a:pos x="264" y="8"/>
                </a:cxn>
                <a:cxn ang="0">
                  <a:pos x="240" y="14"/>
                </a:cxn>
                <a:cxn ang="0">
                  <a:pos x="215" y="22"/>
                </a:cxn>
                <a:cxn ang="0">
                  <a:pos x="186" y="33"/>
                </a:cxn>
                <a:cxn ang="0">
                  <a:pos x="156" y="48"/>
                </a:cxn>
                <a:cxn ang="0">
                  <a:pos x="125" y="64"/>
                </a:cxn>
                <a:cxn ang="0">
                  <a:pos x="96" y="80"/>
                </a:cxn>
                <a:cxn ang="0">
                  <a:pos x="71" y="97"/>
                </a:cxn>
                <a:cxn ang="0">
                  <a:pos x="48" y="112"/>
                </a:cxn>
                <a:cxn ang="0">
                  <a:pos x="30" y="126"/>
                </a:cxn>
                <a:cxn ang="0">
                  <a:pos x="15" y="139"/>
                </a:cxn>
                <a:cxn ang="0">
                  <a:pos x="5" y="147"/>
                </a:cxn>
                <a:cxn ang="0">
                  <a:pos x="0" y="153"/>
                </a:cxn>
                <a:cxn ang="0">
                  <a:pos x="24" y="178"/>
                </a:cxn>
              </a:cxnLst>
              <a:rect l="0" t="0" r="r" b="b"/>
              <a:pathLst>
                <a:path w="303" h="178">
                  <a:moveTo>
                    <a:pt x="24" y="178"/>
                  </a:moveTo>
                  <a:lnTo>
                    <a:pt x="24" y="176"/>
                  </a:lnTo>
                  <a:lnTo>
                    <a:pt x="26" y="175"/>
                  </a:lnTo>
                  <a:lnTo>
                    <a:pt x="29" y="173"/>
                  </a:lnTo>
                  <a:lnTo>
                    <a:pt x="33" y="169"/>
                  </a:lnTo>
                  <a:lnTo>
                    <a:pt x="38" y="164"/>
                  </a:lnTo>
                  <a:lnTo>
                    <a:pt x="44" y="159"/>
                  </a:lnTo>
                  <a:lnTo>
                    <a:pt x="50" y="153"/>
                  </a:lnTo>
                  <a:lnTo>
                    <a:pt x="59" y="148"/>
                  </a:lnTo>
                  <a:lnTo>
                    <a:pt x="66" y="141"/>
                  </a:lnTo>
                  <a:lnTo>
                    <a:pt x="77" y="134"/>
                  </a:lnTo>
                  <a:lnTo>
                    <a:pt x="86" y="126"/>
                  </a:lnTo>
                  <a:lnTo>
                    <a:pt x="98" y="119"/>
                  </a:lnTo>
                  <a:lnTo>
                    <a:pt x="108" y="111"/>
                  </a:lnTo>
                  <a:lnTo>
                    <a:pt x="120" y="101"/>
                  </a:lnTo>
                  <a:lnTo>
                    <a:pt x="132" y="94"/>
                  </a:lnTo>
                  <a:lnTo>
                    <a:pt x="146" y="86"/>
                  </a:lnTo>
                  <a:lnTo>
                    <a:pt x="158" y="76"/>
                  </a:lnTo>
                  <a:lnTo>
                    <a:pt x="171" y="69"/>
                  </a:lnTo>
                  <a:lnTo>
                    <a:pt x="186" y="59"/>
                  </a:lnTo>
                  <a:lnTo>
                    <a:pt x="200" y="53"/>
                  </a:lnTo>
                  <a:lnTo>
                    <a:pt x="212" y="44"/>
                  </a:lnTo>
                  <a:lnTo>
                    <a:pt x="225" y="37"/>
                  </a:lnTo>
                  <a:lnTo>
                    <a:pt x="237" y="31"/>
                  </a:lnTo>
                  <a:lnTo>
                    <a:pt x="251" y="25"/>
                  </a:lnTo>
                  <a:lnTo>
                    <a:pt x="261" y="19"/>
                  </a:lnTo>
                  <a:lnTo>
                    <a:pt x="270" y="14"/>
                  </a:lnTo>
                  <a:lnTo>
                    <a:pt x="281" y="9"/>
                  </a:lnTo>
                  <a:lnTo>
                    <a:pt x="288" y="6"/>
                  </a:lnTo>
                  <a:lnTo>
                    <a:pt x="294" y="3"/>
                  </a:lnTo>
                  <a:lnTo>
                    <a:pt x="299" y="1"/>
                  </a:lnTo>
                  <a:lnTo>
                    <a:pt x="302" y="0"/>
                  </a:lnTo>
                  <a:lnTo>
                    <a:pt x="303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6" y="0"/>
                  </a:lnTo>
                  <a:lnTo>
                    <a:pt x="290" y="1"/>
                  </a:lnTo>
                  <a:lnTo>
                    <a:pt x="281" y="3"/>
                  </a:lnTo>
                  <a:lnTo>
                    <a:pt x="273" y="5"/>
                  </a:lnTo>
                  <a:lnTo>
                    <a:pt x="264" y="8"/>
                  </a:lnTo>
                  <a:lnTo>
                    <a:pt x="254" y="11"/>
                  </a:lnTo>
                  <a:lnTo>
                    <a:pt x="240" y="14"/>
                  </a:lnTo>
                  <a:lnTo>
                    <a:pt x="228" y="19"/>
                  </a:lnTo>
                  <a:lnTo>
                    <a:pt x="215" y="22"/>
                  </a:lnTo>
                  <a:lnTo>
                    <a:pt x="201" y="28"/>
                  </a:lnTo>
                  <a:lnTo>
                    <a:pt x="186" y="33"/>
                  </a:lnTo>
                  <a:lnTo>
                    <a:pt x="171" y="41"/>
                  </a:lnTo>
                  <a:lnTo>
                    <a:pt x="156" y="48"/>
                  </a:lnTo>
                  <a:lnTo>
                    <a:pt x="141" y="56"/>
                  </a:lnTo>
                  <a:lnTo>
                    <a:pt x="125" y="64"/>
                  </a:lnTo>
                  <a:lnTo>
                    <a:pt x="110" y="72"/>
                  </a:lnTo>
                  <a:lnTo>
                    <a:pt x="96" y="80"/>
                  </a:lnTo>
                  <a:lnTo>
                    <a:pt x="83" y="89"/>
                  </a:lnTo>
                  <a:lnTo>
                    <a:pt x="71" y="97"/>
                  </a:lnTo>
                  <a:lnTo>
                    <a:pt x="59" y="105"/>
                  </a:lnTo>
                  <a:lnTo>
                    <a:pt x="48" y="112"/>
                  </a:lnTo>
                  <a:lnTo>
                    <a:pt x="39" y="122"/>
                  </a:lnTo>
                  <a:lnTo>
                    <a:pt x="30" y="126"/>
                  </a:lnTo>
                  <a:lnTo>
                    <a:pt x="23" y="134"/>
                  </a:lnTo>
                  <a:lnTo>
                    <a:pt x="15" y="139"/>
                  </a:lnTo>
                  <a:lnTo>
                    <a:pt x="9" y="144"/>
                  </a:lnTo>
                  <a:lnTo>
                    <a:pt x="5" y="147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4" y="178"/>
                  </a:lnTo>
                  <a:lnTo>
                    <a:pt x="24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63" name="Freeform 275"/>
            <p:cNvSpPr>
              <a:spLocks/>
            </p:cNvSpPr>
            <p:nvPr/>
          </p:nvSpPr>
          <p:spPr bwMode="auto">
            <a:xfrm>
              <a:off x="3755" y="2924"/>
              <a:ext cx="166" cy="100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9" y="28"/>
                </a:cxn>
                <a:cxn ang="0">
                  <a:pos x="23" y="33"/>
                </a:cxn>
                <a:cxn ang="0">
                  <a:pos x="41" y="40"/>
                </a:cxn>
                <a:cxn ang="0">
                  <a:pos x="65" y="50"/>
                </a:cxn>
                <a:cxn ang="0">
                  <a:pos x="92" y="62"/>
                </a:cxn>
                <a:cxn ang="0">
                  <a:pos x="122" y="75"/>
                </a:cxn>
                <a:cxn ang="0">
                  <a:pos x="152" y="89"/>
                </a:cxn>
                <a:cxn ang="0">
                  <a:pos x="183" y="104"/>
                </a:cxn>
                <a:cxn ang="0">
                  <a:pos x="213" y="122"/>
                </a:cxn>
                <a:cxn ang="0">
                  <a:pos x="242" y="137"/>
                </a:cxn>
                <a:cxn ang="0">
                  <a:pos x="267" y="154"/>
                </a:cxn>
                <a:cxn ang="0">
                  <a:pos x="291" y="169"/>
                </a:cxn>
                <a:cxn ang="0">
                  <a:pos x="309" y="183"/>
                </a:cxn>
                <a:cxn ang="0">
                  <a:pos x="323" y="192"/>
                </a:cxn>
                <a:cxn ang="0">
                  <a:pos x="330" y="197"/>
                </a:cxn>
                <a:cxn ang="0">
                  <a:pos x="330" y="197"/>
                </a:cxn>
                <a:cxn ang="0">
                  <a:pos x="327" y="194"/>
                </a:cxn>
                <a:cxn ang="0">
                  <a:pos x="320" y="184"/>
                </a:cxn>
                <a:cxn ang="0">
                  <a:pos x="309" y="173"/>
                </a:cxn>
                <a:cxn ang="0">
                  <a:pos x="294" y="158"/>
                </a:cxn>
                <a:cxn ang="0">
                  <a:pos x="275" y="140"/>
                </a:cxn>
                <a:cxn ang="0">
                  <a:pos x="249" y="120"/>
                </a:cxn>
                <a:cxn ang="0">
                  <a:pos x="219" y="98"/>
                </a:cxn>
                <a:cxn ang="0">
                  <a:pos x="185" y="75"/>
                </a:cxn>
                <a:cxn ang="0">
                  <a:pos x="149" y="54"/>
                </a:cxn>
                <a:cxn ang="0">
                  <a:pos x="114" y="37"/>
                </a:cxn>
                <a:cxn ang="0">
                  <a:pos x="83" y="23"/>
                </a:cxn>
                <a:cxn ang="0">
                  <a:pos x="56" y="14"/>
                </a:cxn>
                <a:cxn ang="0">
                  <a:pos x="33" y="6"/>
                </a:cxn>
                <a:cxn ang="0">
                  <a:pos x="17" y="3"/>
                </a:cxn>
                <a:cxn ang="0">
                  <a:pos x="8" y="0"/>
                </a:cxn>
                <a:cxn ang="0">
                  <a:pos x="0" y="25"/>
                </a:cxn>
              </a:cxnLst>
              <a:rect l="0" t="0" r="r" b="b"/>
              <a:pathLst>
                <a:path w="332" h="198">
                  <a:moveTo>
                    <a:pt x="0" y="25"/>
                  </a:moveTo>
                  <a:lnTo>
                    <a:pt x="2" y="25"/>
                  </a:lnTo>
                  <a:lnTo>
                    <a:pt x="3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6"/>
                  </a:lnTo>
                  <a:lnTo>
                    <a:pt x="41" y="40"/>
                  </a:lnTo>
                  <a:lnTo>
                    <a:pt x="54" y="45"/>
                  </a:lnTo>
                  <a:lnTo>
                    <a:pt x="65" y="50"/>
                  </a:lnTo>
                  <a:lnTo>
                    <a:pt x="78" y="56"/>
                  </a:lnTo>
                  <a:lnTo>
                    <a:pt x="92" y="62"/>
                  </a:lnTo>
                  <a:lnTo>
                    <a:pt x="107" y="69"/>
                  </a:lnTo>
                  <a:lnTo>
                    <a:pt x="122" y="75"/>
                  </a:lnTo>
                  <a:lnTo>
                    <a:pt x="137" y="81"/>
                  </a:lnTo>
                  <a:lnTo>
                    <a:pt x="152" y="89"/>
                  </a:lnTo>
                  <a:lnTo>
                    <a:pt x="168" y="97"/>
                  </a:lnTo>
                  <a:lnTo>
                    <a:pt x="183" y="104"/>
                  </a:lnTo>
                  <a:lnTo>
                    <a:pt x="198" y="112"/>
                  </a:lnTo>
                  <a:lnTo>
                    <a:pt x="213" y="122"/>
                  </a:lnTo>
                  <a:lnTo>
                    <a:pt x="228" y="129"/>
                  </a:lnTo>
                  <a:lnTo>
                    <a:pt x="242" y="137"/>
                  </a:lnTo>
                  <a:lnTo>
                    <a:pt x="255" y="147"/>
                  </a:lnTo>
                  <a:lnTo>
                    <a:pt x="267" y="154"/>
                  </a:lnTo>
                  <a:lnTo>
                    <a:pt x="281" y="164"/>
                  </a:lnTo>
                  <a:lnTo>
                    <a:pt x="291" y="169"/>
                  </a:lnTo>
                  <a:lnTo>
                    <a:pt x="300" y="176"/>
                  </a:lnTo>
                  <a:lnTo>
                    <a:pt x="309" y="183"/>
                  </a:lnTo>
                  <a:lnTo>
                    <a:pt x="317" y="187"/>
                  </a:lnTo>
                  <a:lnTo>
                    <a:pt x="323" y="192"/>
                  </a:lnTo>
                  <a:lnTo>
                    <a:pt x="327" y="195"/>
                  </a:lnTo>
                  <a:lnTo>
                    <a:pt x="330" y="197"/>
                  </a:lnTo>
                  <a:lnTo>
                    <a:pt x="332" y="198"/>
                  </a:lnTo>
                  <a:lnTo>
                    <a:pt x="330" y="197"/>
                  </a:lnTo>
                  <a:lnTo>
                    <a:pt x="330" y="195"/>
                  </a:lnTo>
                  <a:lnTo>
                    <a:pt x="327" y="194"/>
                  </a:lnTo>
                  <a:lnTo>
                    <a:pt x="324" y="189"/>
                  </a:lnTo>
                  <a:lnTo>
                    <a:pt x="320" y="184"/>
                  </a:lnTo>
                  <a:lnTo>
                    <a:pt x="315" y="179"/>
                  </a:lnTo>
                  <a:lnTo>
                    <a:pt x="309" y="173"/>
                  </a:lnTo>
                  <a:lnTo>
                    <a:pt x="303" y="165"/>
                  </a:lnTo>
                  <a:lnTo>
                    <a:pt x="294" y="158"/>
                  </a:lnTo>
                  <a:lnTo>
                    <a:pt x="285" y="148"/>
                  </a:lnTo>
                  <a:lnTo>
                    <a:pt x="275" y="140"/>
                  </a:lnTo>
                  <a:lnTo>
                    <a:pt x="263" y="131"/>
                  </a:lnTo>
                  <a:lnTo>
                    <a:pt x="249" y="120"/>
                  </a:lnTo>
                  <a:lnTo>
                    <a:pt x="236" y="109"/>
                  </a:lnTo>
                  <a:lnTo>
                    <a:pt x="219" y="98"/>
                  </a:lnTo>
                  <a:lnTo>
                    <a:pt x="203" y="87"/>
                  </a:lnTo>
                  <a:lnTo>
                    <a:pt x="185" y="75"/>
                  </a:lnTo>
                  <a:lnTo>
                    <a:pt x="167" y="64"/>
                  </a:lnTo>
                  <a:lnTo>
                    <a:pt x="149" y="54"/>
                  </a:lnTo>
                  <a:lnTo>
                    <a:pt x="132" y="45"/>
                  </a:lnTo>
                  <a:lnTo>
                    <a:pt x="114" y="37"/>
                  </a:lnTo>
                  <a:lnTo>
                    <a:pt x="99" y="31"/>
                  </a:lnTo>
                  <a:lnTo>
                    <a:pt x="83" y="23"/>
                  </a:lnTo>
                  <a:lnTo>
                    <a:pt x="69" y="19"/>
                  </a:lnTo>
                  <a:lnTo>
                    <a:pt x="56" y="14"/>
                  </a:lnTo>
                  <a:lnTo>
                    <a:pt x="44" y="11"/>
                  </a:lnTo>
                  <a:lnTo>
                    <a:pt x="33" y="6"/>
                  </a:lnTo>
                  <a:lnTo>
                    <a:pt x="24" y="4"/>
                  </a:lnTo>
                  <a:lnTo>
                    <a:pt x="17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64" name="Freeform 276"/>
            <p:cNvSpPr>
              <a:spLocks/>
            </p:cNvSpPr>
            <p:nvPr/>
          </p:nvSpPr>
          <p:spPr bwMode="auto">
            <a:xfrm>
              <a:off x="3757" y="2904"/>
              <a:ext cx="171" cy="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0"/>
                </a:cxn>
                <a:cxn ang="0">
                  <a:pos x="20" y="2"/>
                </a:cxn>
                <a:cxn ang="0">
                  <a:pos x="38" y="6"/>
                </a:cxn>
                <a:cxn ang="0">
                  <a:pos x="62" y="13"/>
                </a:cxn>
                <a:cxn ang="0">
                  <a:pos x="90" y="22"/>
                </a:cxn>
                <a:cxn ang="0">
                  <a:pos x="123" y="31"/>
                </a:cxn>
                <a:cxn ang="0">
                  <a:pos x="159" y="44"/>
                </a:cxn>
                <a:cxn ang="0">
                  <a:pos x="197" y="60"/>
                </a:cxn>
                <a:cxn ang="0">
                  <a:pos x="231" y="75"/>
                </a:cxn>
                <a:cxn ang="0">
                  <a:pos x="261" y="91"/>
                </a:cxn>
                <a:cxn ang="0">
                  <a:pos x="287" y="105"/>
                </a:cxn>
                <a:cxn ang="0">
                  <a:pos x="308" y="119"/>
                </a:cxn>
                <a:cxn ang="0">
                  <a:pos x="323" y="130"/>
                </a:cxn>
                <a:cxn ang="0">
                  <a:pos x="333" y="138"/>
                </a:cxn>
                <a:cxn ang="0">
                  <a:pos x="341" y="144"/>
                </a:cxn>
                <a:cxn ang="0">
                  <a:pos x="342" y="145"/>
                </a:cxn>
                <a:cxn ang="0">
                  <a:pos x="333" y="186"/>
                </a:cxn>
                <a:cxn ang="0">
                  <a:pos x="326" y="177"/>
                </a:cxn>
                <a:cxn ang="0">
                  <a:pos x="315" y="167"/>
                </a:cxn>
                <a:cxn ang="0">
                  <a:pos x="302" y="153"/>
                </a:cxn>
                <a:cxn ang="0">
                  <a:pos x="281" y="138"/>
                </a:cxn>
                <a:cxn ang="0">
                  <a:pos x="252" y="120"/>
                </a:cxn>
                <a:cxn ang="0">
                  <a:pos x="219" y="100"/>
                </a:cxn>
                <a:cxn ang="0">
                  <a:pos x="177" y="78"/>
                </a:cxn>
                <a:cxn ang="0">
                  <a:pos x="140" y="60"/>
                </a:cxn>
                <a:cxn ang="0">
                  <a:pos x="107" y="45"/>
                </a:cxn>
                <a:cxn ang="0">
                  <a:pos x="80" y="35"/>
                </a:cxn>
                <a:cxn ang="0">
                  <a:pos x="57" y="28"/>
                </a:cxn>
                <a:cxn ang="0">
                  <a:pos x="41" y="22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0" y="67"/>
                </a:cxn>
              </a:cxnLst>
              <a:rect l="0" t="0" r="r" b="b"/>
              <a:pathLst>
                <a:path w="342" h="188">
                  <a:moveTo>
                    <a:pt x="0" y="67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7" y="5"/>
                  </a:lnTo>
                  <a:lnTo>
                    <a:pt x="38" y="6"/>
                  </a:lnTo>
                  <a:lnTo>
                    <a:pt x="50" y="10"/>
                  </a:lnTo>
                  <a:lnTo>
                    <a:pt x="62" y="13"/>
                  </a:lnTo>
                  <a:lnTo>
                    <a:pt x="75" y="17"/>
                  </a:lnTo>
                  <a:lnTo>
                    <a:pt x="90" y="22"/>
                  </a:lnTo>
                  <a:lnTo>
                    <a:pt x="105" y="25"/>
                  </a:lnTo>
                  <a:lnTo>
                    <a:pt x="123" y="31"/>
                  </a:lnTo>
                  <a:lnTo>
                    <a:pt x="140" y="38"/>
                  </a:lnTo>
                  <a:lnTo>
                    <a:pt x="159" y="44"/>
                  </a:lnTo>
                  <a:lnTo>
                    <a:pt x="177" y="52"/>
                  </a:lnTo>
                  <a:lnTo>
                    <a:pt x="197" y="60"/>
                  </a:lnTo>
                  <a:lnTo>
                    <a:pt x="213" y="67"/>
                  </a:lnTo>
                  <a:lnTo>
                    <a:pt x="231" y="75"/>
                  </a:lnTo>
                  <a:lnTo>
                    <a:pt x="246" y="83"/>
                  </a:lnTo>
                  <a:lnTo>
                    <a:pt x="261" y="91"/>
                  </a:lnTo>
                  <a:lnTo>
                    <a:pt x="275" y="97"/>
                  </a:lnTo>
                  <a:lnTo>
                    <a:pt x="287" y="105"/>
                  </a:lnTo>
                  <a:lnTo>
                    <a:pt x="297" y="111"/>
                  </a:lnTo>
                  <a:lnTo>
                    <a:pt x="308" y="119"/>
                  </a:lnTo>
                  <a:lnTo>
                    <a:pt x="315" y="124"/>
                  </a:lnTo>
                  <a:lnTo>
                    <a:pt x="323" y="130"/>
                  </a:lnTo>
                  <a:lnTo>
                    <a:pt x="329" y="133"/>
                  </a:lnTo>
                  <a:lnTo>
                    <a:pt x="333" y="138"/>
                  </a:lnTo>
                  <a:lnTo>
                    <a:pt x="338" y="141"/>
                  </a:lnTo>
                  <a:lnTo>
                    <a:pt x="341" y="144"/>
                  </a:lnTo>
                  <a:lnTo>
                    <a:pt x="342" y="145"/>
                  </a:lnTo>
                  <a:lnTo>
                    <a:pt x="342" y="145"/>
                  </a:lnTo>
                  <a:lnTo>
                    <a:pt x="336" y="188"/>
                  </a:lnTo>
                  <a:lnTo>
                    <a:pt x="333" y="186"/>
                  </a:lnTo>
                  <a:lnTo>
                    <a:pt x="330" y="180"/>
                  </a:lnTo>
                  <a:lnTo>
                    <a:pt x="326" y="177"/>
                  </a:lnTo>
                  <a:lnTo>
                    <a:pt x="321" y="172"/>
                  </a:lnTo>
                  <a:lnTo>
                    <a:pt x="315" y="167"/>
                  </a:lnTo>
                  <a:lnTo>
                    <a:pt x="309" y="161"/>
                  </a:lnTo>
                  <a:lnTo>
                    <a:pt x="302" y="153"/>
                  </a:lnTo>
                  <a:lnTo>
                    <a:pt x="291" y="147"/>
                  </a:lnTo>
                  <a:lnTo>
                    <a:pt x="281" y="138"/>
                  </a:lnTo>
                  <a:lnTo>
                    <a:pt x="267" y="130"/>
                  </a:lnTo>
                  <a:lnTo>
                    <a:pt x="252" y="120"/>
                  </a:lnTo>
                  <a:lnTo>
                    <a:pt x="237" y="111"/>
                  </a:lnTo>
                  <a:lnTo>
                    <a:pt x="219" y="100"/>
                  </a:lnTo>
                  <a:lnTo>
                    <a:pt x="198" y="89"/>
                  </a:lnTo>
                  <a:lnTo>
                    <a:pt x="177" y="78"/>
                  </a:lnTo>
                  <a:lnTo>
                    <a:pt x="158" y="69"/>
                  </a:lnTo>
                  <a:lnTo>
                    <a:pt x="140" y="60"/>
                  </a:lnTo>
                  <a:lnTo>
                    <a:pt x="123" y="52"/>
                  </a:lnTo>
                  <a:lnTo>
                    <a:pt x="107" y="45"/>
                  </a:lnTo>
                  <a:lnTo>
                    <a:pt x="93" y="39"/>
                  </a:lnTo>
                  <a:lnTo>
                    <a:pt x="80" y="35"/>
                  </a:lnTo>
                  <a:lnTo>
                    <a:pt x="68" y="31"/>
                  </a:lnTo>
                  <a:lnTo>
                    <a:pt x="57" y="28"/>
                  </a:lnTo>
                  <a:lnTo>
                    <a:pt x="48" y="25"/>
                  </a:lnTo>
                  <a:lnTo>
                    <a:pt x="41" y="22"/>
                  </a:lnTo>
                  <a:lnTo>
                    <a:pt x="35" y="22"/>
                  </a:lnTo>
                  <a:lnTo>
                    <a:pt x="29" y="20"/>
                  </a:lnTo>
                  <a:lnTo>
                    <a:pt x="26" y="20"/>
                  </a:lnTo>
                  <a:lnTo>
                    <a:pt x="23" y="20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65" name="Freeform 277"/>
            <p:cNvSpPr>
              <a:spLocks/>
            </p:cNvSpPr>
            <p:nvPr/>
          </p:nvSpPr>
          <p:spPr bwMode="auto">
            <a:xfrm>
              <a:off x="3912" y="2974"/>
              <a:ext cx="17" cy="47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33" y="5"/>
                </a:cxn>
                <a:cxn ang="0">
                  <a:pos x="33" y="10"/>
                </a:cxn>
                <a:cxn ang="0">
                  <a:pos x="31" y="11"/>
                </a:cxn>
                <a:cxn ang="0">
                  <a:pos x="31" y="16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28" y="28"/>
                </a:cxn>
                <a:cxn ang="0">
                  <a:pos x="28" y="31"/>
                </a:cxn>
                <a:cxn ang="0">
                  <a:pos x="27" y="36"/>
                </a:cxn>
                <a:cxn ang="0">
                  <a:pos x="27" y="39"/>
                </a:cxn>
                <a:cxn ang="0">
                  <a:pos x="27" y="44"/>
                </a:cxn>
                <a:cxn ang="0">
                  <a:pos x="27" y="47"/>
                </a:cxn>
                <a:cxn ang="0">
                  <a:pos x="27" y="50"/>
                </a:cxn>
                <a:cxn ang="0">
                  <a:pos x="27" y="52"/>
                </a:cxn>
                <a:cxn ang="0">
                  <a:pos x="27" y="56"/>
                </a:cxn>
                <a:cxn ang="0">
                  <a:pos x="27" y="63"/>
                </a:cxn>
                <a:cxn ang="0">
                  <a:pos x="27" y="66"/>
                </a:cxn>
                <a:cxn ang="0">
                  <a:pos x="27" y="71"/>
                </a:cxn>
                <a:cxn ang="0">
                  <a:pos x="27" y="74"/>
                </a:cxn>
                <a:cxn ang="0">
                  <a:pos x="27" y="77"/>
                </a:cxn>
                <a:cxn ang="0">
                  <a:pos x="27" y="83"/>
                </a:cxn>
                <a:cxn ang="0">
                  <a:pos x="27" y="89"/>
                </a:cxn>
                <a:cxn ang="0">
                  <a:pos x="27" y="94"/>
                </a:cxn>
                <a:cxn ang="0">
                  <a:pos x="27" y="96"/>
                </a:cxn>
                <a:cxn ang="0">
                  <a:pos x="25" y="94"/>
                </a:cxn>
                <a:cxn ang="0">
                  <a:pos x="22" y="91"/>
                </a:cxn>
                <a:cxn ang="0">
                  <a:pos x="21" y="88"/>
                </a:cxn>
                <a:cxn ang="0">
                  <a:pos x="18" y="85"/>
                </a:cxn>
                <a:cxn ang="0">
                  <a:pos x="16" y="81"/>
                </a:cxn>
                <a:cxn ang="0">
                  <a:pos x="15" y="77"/>
                </a:cxn>
                <a:cxn ang="0">
                  <a:pos x="12" y="72"/>
                </a:cxn>
                <a:cxn ang="0">
                  <a:pos x="9" y="67"/>
                </a:cxn>
                <a:cxn ang="0">
                  <a:pos x="7" y="61"/>
                </a:cxn>
                <a:cxn ang="0">
                  <a:pos x="6" y="55"/>
                </a:cxn>
                <a:cxn ang="0">
                  <a:pos x="3" y="49"/>
                </a:cxn>
                <a:cxn ang="0">
                  <a:pos x="1" y="42"/>
                </a:cxn>
                <a:cxn ang="0">
                  <a:pos x="1" y="35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6"/>
                </a:cxn>
                <a:cxn ang="0">
                  <a:pos x="1" y="11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2"/>
                </a:cxn>
                <a:cxn ang="0">
                  <a:pos x="31" y="2"/>
                </a:cxn>
                <a:cxn ang="0">
                  <a:pos x="34" y="3"/>
                </a:cxn>
                <a:cxn ang="0">
                  <a:pos x="34" y="3"/>
                </a:cxn>
              </a:cxnLst>
              <a:rect l="0" t="0" r="r" b="b"/>
              <a:pathLst>
                <a:path w="34" h="96">
                  <a:moveTo>
                    <a:pt x="34" y="3"/>
                  </a:moveTo>
                  <a:lnTo>
                    <a:pt x="33" y="5"/>
                  </a:lnTo>
                  <a:lnTo>
                    <a:pt x="33" y="10"/>
                  </a:lnTo>
                  <a:lnTo>
                    <a:pt x="31" y="11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31"/>
                  </a:lnTo>
                  <a:lnTo>
                    <a:pt x="27" y="36"/>
                  </a:lnTo>
                  <a:lnTo>
                    <a:pt x="27" y="39"/>
                  </a:lnTo>
                  <a:lnTo>
                    <a:pt x="27" y="44"/>
                  </a:lnTo>
                  <a:lnTo>
                    <a:pt x="27" y="47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7" y="56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7" y="71"/>
                  </a:lnTo>
                  <a:lnTo>
                    <a:pt x="27" y="74"/>
                  </a:lnTo>
                  <a:lnTo>
                    <a:pt x="27" y="77"/>
                  </a:lnTo>
                  <a:lnTo>
                    <a:pt x="27" y="83"/>
                  </a:lnTo>
                  <a:lnTo>
                    <a:pt x="27" y="89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2" y="91"/>
                  </a:lnTo>
                  <a:lnTo>
                    <a:pt x="21" y="88"/>
                  </a:lnTo>
                  <a:lnTo>
                    <a:pt x="18" y="85"/>
                  </a:lnTo>
                  <a:lnTo>
                    <a:pt x="16" y="81"/>
                  </a:lnTo>
                  <a:lnTo>
                    <a:pt x="15" y="77"/>
                  </a:lnTo>
                  <a:lnTo>
                    <a:pt x="12" y="72"/>
                  </a:lnTo>
                  <a:lnTo>
                    <a:pt x="9" y="67"/>
                  </a:lnTo>
                  <a:lnTo>
                    <a:pt x="7" y="61"/>
                  </a:lnTo>
                  <a:lnTo>
                    <a:pt x="6" y="55"/>
                  </a:lnTo>
                  <a:lnTo>
                    <a:pt x="3" y="49"/>
                  </a:lnTo>
                  <a:lnTo>
                    <a:pt x="1" y="42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4" y="8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66" name="Freeform 278"/>
            <p:cNvSpPr>
              <a:spLocks/>
            </p:cNvSpPr>
            <p:nvPr/>
          </p:nvSpPr>
          <p:spPr bwMode="auto">
            <a:xfrm>
              <a:off x="3915" y="2921"/>
              <a:ext cx="103" cy="60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4"/>
                </a:cxn>
                <a:cxn ang="0">
                  <a:pos x="10" y="106"/>
                </a:cxn>
                <a:cxn ang="0">
                  <a:pos x="22" y="95"/>
                </a:cxn>
                <a:cxn ang="0">
                  <a:pos x="37" y="81"/>
                </a:cxn>
                <a:cxn ang="0">
                  <a:pos x="54" y="67"/>
                </a:cxn>
                <a:cxn ang="0">
                  <a:pos x="75" y="51"/>
                </a:cxn>
                <a:cxn ang="0">
                  <a:pos x="96" y="37"/>
                </a:cxn>
                <a:cxn ang="0">
                  <a:pos x="118" y="25"/>
                </a:cxn>
                <a:cxn ang="0">
                  <a:pos x="137" y="14"/>
                </a:cxn>
                <a:cxn ang="0">
                  <a:pos x="154" y="7"/>
                </a:cxn>
                <a:cxn ang="0">
                  <a:pos x="169" y="3"/>
                </a:cxn>
                <a:cxn ang="0">
                  <a:pos x="181" y="1"/>
                </a:cxn>
                <a:cxn ang="0">
                  <a:pos x="188" y="0"/>
                </a:cxn>
                <a:cxn ang="0">
                  <a:pos x="197" y="1"/>
                </a:cxn>
                <a:cxn ang="0">
                  <a:pos x="206" y="35"/>
                </a:cxn>
                <a:cxn ang="0">
                  <a:pos x="202" y="34"/>
                </a:cxn>
                <a:cxn ang="0">
                  <a:pos x="196" y="34"/>
                </a:cxn>
                <a:cxn ang="0">
                  <a:pos x="187" y="35"/>
                </a:cxn>
                <a:cxn ang="0">
                  <a:pos x="176" y="37"/>
                </a:cxn>
                <a:cxn ang="0">
                  <a:pos x="163" y="42"/>
                </a:cxn>
                <a:cxn ang="0">
                  <a:pos x="146" y="46"/>
                </a:cxn>
                <a:cxn ang="0">
                  <a:pos x="127" y="54"/>
                </a:cxn>
                <a:cxn ang="0">
                  <a:pos x="105" y="62"/>
                </a:cxn>
                <a:cxn ang="0">
                  <a:pos x="84" y="73"/>
                </a:cxn>
                <a:cxn ang="0">
                  <a:pos x="66" y="82"/>
                </a:cxn>
                <a:cxn ang="0">
                  <a:pos x="51" y="93"/>
                </a:cxn>
                <a:cxn ang="0">
                  <a:pos x="37" y="101"/>
                </a:cxn>
                <a:cxn ang="0">
                  <a:pos x="28" y="109"/>
                </a:cxn>
                <a:cxn ang="0">
                  <a:pos x="22" y="114"/>
                </a:cxn>
                <a:cxn ang="0">
                  <a:pos x="21" y="115"/>
                </a:cxn>
                <a:cxn ang="0">
                  <a:pos x="0" y="120"/>
                </a:cxn>
              </a:cxnLst>
              <a:rect l="0" t="0" r="r" b="b"/>
              <a:pathLst>
                <a:path w="206" h="120">
                  <a:moveTo>
                    <a:pt x="0" y="120"/>
                  </a:moveTo>
                  <a:lnTo>
                    <a:pt x="0" y="118"/>
                  </a:lnTo>
                  <a:lnTo>
                    <a:pt x="1" y="117"/>
                  </a:lnTo>
                  <a:lnTo>
                    <a:pt x="3" y="114"/>
                  </a:lnTo>
                  <a:lnTo>
                    <a:pt x="7" y="110"/>
                  </a:lnTo>
                  <a:lnTo>
                    <a:pt x="10" y="106"/>
                  </a:lnTo>
                  <a:lnTo>
                    <a:pt x="16" y="101"/>
                  </a:lnTo>
                  <a:lnTo>
                    <a:pt x="22" y="95"/>
                  </a:lnTo>
                  <a:lnTo>
                    <a:pt x="30" y="89"/>
                  </a:lnTo>
                  <a:lnTo>
                    <a:pt x="37" y="81"/>
                  </a:lnTo>
                  <a:lnTo>
                    <a:pt x="45" y="75"/>
                  </a:lnTo>
                  <a:lnTo>
                    <a:pt x="54" y="67"/>
                  </a:lnTo>
                  <a:lnTo>
                    <a:pt x="64" y="60"/>
                  </a:lnTo>
                  <a:lnTo>
                    <a:pt x="75" y="51"/>
                  </a:lnTo>
                  <a:lnTo>
                    <a:pt x="84" y="45"/>
                  </a:lnTo>
                  <a:lnTo>
                    <a:pt x="96" y="37"/>
                  </a:lnTo>
                  <a:lnTo>
                    <a:pt x="107" y="31"/>
                  </a:lnTo>
                  <a:lnTo>
                    <a:pt x="118" y="25"/>
                  </a:lnTo>
                  <a:lnTo>
                    <a:pt x="128" y="20"/>
                  </a:lnTo>
                  <a:lnTo>
                    <a:pt x="137" y="14"/>
                  </a:lnTo>
                  <a:lnTo>
                    <a:pt x="146" y="10"/>
                  </a:lnTo>
                  <a:lnTo>
                    <a:pt x="154" y="7"/>
                  </a:lnTo>
                  <a:lnTo>
                    <a:pt x="161" y="4"/>
                  </a:lnTo>
                  <a:lnTo>
                    <a:pt x="169" y="3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188" y="0"/>
                  </a:lnTo>
                  <a:lnTo>
                    <a:pt x="193" y="1"/>
                  </a:lnTo>
                  <a:lnTo>
                    <a:pt x="197" y="1"/>
                  </a:lnTo>
                  <a:lnTo>
                    <a:pt x="199" y="1"/>
                  </a:lnTo>
                  <a:lnTo>
                    <a:pt x="206" y="35"/>
                  </a:lnTo>
                  <a:lnTo>
                    <a:pt x="205" y="34"/>
                  </a:lnTo>
                  <a:lnTo>
                    <a:pt x="202" y="34"/>
                  </a:lnTo>
                  <a:lnTo>
                    <a:pt x="199" y="34"/>
                  </a:lnTo>
                  <a:lnTo>
                    <a:pt x="196" y="34"/>
                  </a:lnTo>
                  <a:lnTo>
                    <a:pt x="191" y="34"/>
                  </a:lnTo>
                  <a:lnTo>
                    <a:pt x="187" y="35"/>
                  </a:lnTo>
                  <a:lnTo>
                    <a:pt x="182" y="35"/>
                  </a:lnTo>
                  <a:lnTo>
                    <a:pt x="176" y="37"/>
                  </a:lnTo>
                  <a:lnTo>
                    <a:pt x="170" y="39"/>
                  </a:lnTo>
                  <a:lnTo>
                    <a:pt x="163" y="42"/>
                  </a:lnTo>
                  <a:lnTo>
                    <a:pt x="154" y="43"/>
                  </a:lnTo>
                  <a:lnTo>
                    <a:pt x="146" y="46"/>
                  </a:lnTo>
                  <a:lnTo>
                    <a:pt x="136" y="50"/>
                  </a:lnTo>
                  <a:lnTo>
                    <a:pt x="127" y="54"/>
                  </a:lnTo>
                  <a:lnTo>
                    <a:pt x="115" y="59"/>
                  </a:lnTo>
                  <a:lnTo>
                    <a:pt x="105" y="62"/>
                  </a:lnTo>
                  <a:lnTo>
                    <a:pt x="94" y="67"/>
                  </a:lnTo>
                  <a:lnTo>
                    <a:pt x="84" y="73"/>
                  </a:lnTo>
                  <a:lnTo>
                    <a:pt x="75" y="78"/>
                  </a:lnTo>
                  <a:lnTo>
                    <a:pt x="66" y="82"/>
                  </a:lnTo>
                  <a:lnTo>
                    <a:pt x="58" y="87"/>
                  </a:lnTo>
                  <a:lnTo>
                    <a:pt x="51" y="93"/>
                  </a:lnTo>
                  <a:lnTo>
                    <a:pt x="43" y="96"/>
                  </a:lnTo>
                  <a:lnTo>
                    <a:pt x="37" y="101"/>
                  </a:lnTo>
                  <a:lnTo>
                    <a:pt x="31" y="104"/>
                  </a:lnTo>
                  <a:lnTo>
                    <a:pt x="28" y="109"/>
                  </a:lnTo>
                  <a:lnTo>
                    <a:pt x="24" y="110"/>
                  </a:lnTo>
                  <a:lnTo>
                    <a:pt x="22" y="114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67" name="Freeform 279"/>
            <p:cNvSpPr>
              <a:spLocks/>
            </p:cNvSpPr>
            <p:nvPr/>
          </p:nvSpPr>
          <p:spPr bwMode="auto">
            <a:xfrm>
              <a:off x="3805" y="2887"/>
              <a:ext cx="132" cy="58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9" y="19"/>
                </a:cxn>
                <a:cxn ang="0">
                  <a:pos x="20" y="20"/>
                </a:cxn>
                <a:cxn ang="0">
                  <a:pos x="35" y="25"/>
                </a:cxn>
                <a:cxn ang="0">
                  <a:pos x="51" y="28"/>
                </a:cxn>
                <a:cxn ang="0">
                  <a:pos x="71" y="34"/>
                </a:cxn>
                <a:cxn ang="0">
                  <a:pos x="92" y="39"/>
                </a:cxn>
                <a:cxn ang="0">
                  <a:pos x="116" y="47"/>
                </a:cxn>
                <a:cxn ang="0">
                  <a:pos x="140" y="54"/>
                </a:cxn>
                <a:cxn ang="0">
                  <a:pos x="165" y="65"/>
                </a:cxn>
                <a:cxn ang="0">
                  <a:pos x="189" y="76"/>
                </a:cxn>
                <a:cxn ang="0">
                  <a:pos x="213" y="89"/>
                </a:cxn>
                <a:cxn ang="0">
                  <a:pos x="234" y="98"/>
                </a:cxn>
                <a:cxn ang="0">
                  <a:pos x="251" y="108"/>
                </a:cxn>
                <a:cxn ang="0">
                  <a:pos x="261" y="114"/>
                </a:cxn>
                <a:cxn ang="0">
                  <a:pos x="266" y="115"/>
                </a:cxn>
                <a:cxn ang="0">
                  <a:pos x="263" y="114"/>
                </a:cxn>
                <a:cxn ang="0">
                  <a:pos x="257" y="106"/>
                </a:cxn>
                <a:cxn ang="0">
                  <a:pos x="248" y="97"/>
                </a:cxn>
                <a:cxn ang="0">
                  <a:pos x="234" y="86"/>
                </a:cxn>
                <a:cxn ang="0">
                  <a:pos x="218" y="72"/>
                </a:cxn>
                <a:cxn ang="0">
                  <a:pos x="198" y="58"/>
                </a:cxn>
                <a:cxn ang="0">
                  <a:pos x="176" y="44"/>
                </a:cxn>
                <a:cxn ang="0">
                  <a:pos x="150" y="33"/>
                </a:cxn>
                <a:cxn ang="0">
                  <a:pos x="122" y="22"/>
                </a:cxn>
                <a:cxn ang="0">
                  <a:pos x="95" y="14"/>
                </a:cxn>
                <a:cxn ang="0">
                  <a:pos x="71" y="8"/>
                </a:cxn>
                <a:cxn ang="0">
                  <a:pos x="48" y="4"/>
                </a:cxn>
                <a:cxn ang="0">
                  <a:pos x="30" y="1"/>
                </a:cxn>
                <a:cxn ang="0">
                  <a:pos x="15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17"/>
                </a:cxn>
              </a:cxnLst>
              <a:rect l="0" t="0" r="r" b="b"/>
              <a:pathLst>
                <a:path w="266" h="115">
                  <a:moveTo>
                    <a:pt x="0" y="17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20" y="20"/>
                  </a:lnTo>
                  <a:lnTo>
                    <a:pt x="27" y="22"/>
                  </a:lnTo>
                  <a:lnTo>
                    <a:pt x="35" y="25"/>
                  </a:lnTo>
                  <a:lnTo>
                    <a:pt x="42" y="26"/>
                  </a:lnTo>
                  <a:lnTo>
                    <a:pt x="51" y="28"/>
                  </a:lnTo>
                  <a:lnTo>
                    <a:pt x="60" y="31"/>
                  </a:lnTo>
                  <a:lnTo>
                    <a:pt x="71" y="34"/>
                  </a:lnTo>
                  <a:lnTo>
                    <a:pt x="81" y="36"/>
                  </a:lnTo>
                  <a:lnTo>
                    <a:pt x="92" y="39"/>
                  </a:lnTo>
                  <a:lnTo>
                    <a:pt x="104" y="42"/>
                  </a:lnTo>
                  <a:lnTo>
                    <a:pt x="116" y="47"/>
                  </a:lnTo>
                  <a:lnTo>
                    <a:pt x="128" y="50"/>
                  </a:lnTo>
                  <a:lnTo>
                    <a:pt x="140" y="54"/>
                  </a:lnTo>
                  <a:lnTo>
                    <a:pt x="152" y="59"/>
                  </a:lnTo>
                  <a:lnTo>
                    <a:pt x="165" y="65"/>
                  </a:lnTo>
                  <a:lnTo>
                    <a:pt x="177" y="70"/>
                  </a:lnTo>
                  <a:lnTo>
                    <a:pt x="189" y="76"/>
                  </a:lnTo>
                  <a:lnTo>
                    <a:pt x="201" y="83"/>
                  </a:lnTo>
                  <a:lnTo>
                    <a:pt x="213" y="89"/>
                  </a:lnTo>
                  <a:lnTo>
                    <a:pt x="224" y="92"/>
                  </a:lnTo>
                  <a:lnTo>
                    <a:pt x="234" y="98"/>
                  </a:lnTo>
                  <a:lnTo>
                    <a:pt x="242" y="103"/>
                  </a:lnTo>
                  <a:lnTo>
                    <a:pt x="251" y="108"/>
                  </a:lnTo>
                  <a:lnTo>
                    <a:pt x="257" y="111"/>
                  </a:lnTo>
                  <a:lnTo>
                    <a:pt x="261" y="114"/>
                  </a:lnTo>
                  <a:lnTo>
                    <a:pt x="264" y="114"/>
                  </a:lnTo>
                  <a:lnTo>
                    <a:pt x="266" y="115"/>
                  </a:lnTo>
                  <a:lnTo>
                    <a:pt x="264" y="114"/>
                  </a:lnTo>
                  <a:lnTo>
                    <a:pt x="263" y="114"/>
                  </a:lnTo>
                  <a:lnTo>
                    <a:pt x="261" y="109"/>
                  </a:lnTo>
                  <a:lnTo>
                    <a:pt x="257" y="106"/>
                  </a:lnTo>
                  <a:lnTo>
                    <a:pt x="252" y="101"/>
                  </a:lnTo>
                  <a:lnTo>
                    <a:pt x="248" y="97"/>
                  </a:lnTo>
                  <a:lnTo>
                    <a:pt x="242" y="90"/>
                  </a:lnTo>
                  <a:lnTo>
                    <a:pt x="234" y="86"/>
                  </a:lnTo>
                  <a:lnTo>
                    <a:pt x="227" y="78"/>
                  </a:lnTo>
                  <a:lnTo>
                    <a:pt x="218" y="72"/>
                  </a:lnTo>
                  <a:lnTo>
                    <a:pt x="207" y="64"/>
                  </a:lnTo>
                  <a:lnTo>
                    <a:pt x="198" y="58"/>
                  </a:lnTo>
                  <a:lnTo>
                    <a:pt x="186" y="51"/>
                  </a:lnTo>
                  <a:lnTo>
                    <a:pt x="176" y="44"/>
                  </a:lnTo>
                  <a:lnTo>
                    <a:pt x="162" y="37"/>
                  </a:lnTo>
                  <a:lnTo>
                    <a:pt x="150" y="33"/>
                  </a:lnTo>
                  <a:lnTo>
                    <a:pt x="135" y="26"/>
                  </a:lnTo>
                  <a:lnTo>
                    <a:pt x="122" y="22"/>
                  </a:lnTo>
                  <a:lnTo>
                    <a:pt x="108" y="17"/>
                  </a:lnTo>
                  <a:lnTo>
                    <a:pt x="95" y="14"/>
                  </a:lnTo>
                  <a:lnTo>
                    <a:pt x="83" y="9"/>
                  </a:lnTo>
                  <a:lnTo>
                    <a:pt x="71" y="8"/>
                  </a:lnTo>
                  <a:lnTo>
                    <a:pt x="59" y="4"/>
                  </a:lnTo>
                  <a:lnTo>
                    <a:pt x="48" y="4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68" name="Freeform 280"/>
            <p:cNvSpPr>
              <a:spLocks/>
            </p:cNvSpPr>
            <p:nvPr/>
          </p:nvSpPr>
          <p:spPr bwMode="auto">
            <a:xfrm>
              <a:off x="3809" y="2867"/>
              <a:ext cx="139" cy="6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2" y="20"/>
                </a:cxn>
                <a:cxn ang="0">
                  <a:pos x="24" y="20"/>
                </a:cxn>
                <a:cxn ang="0">
                  <a:pos x="33" y="20"/>
                </a:cxn>
                <a:cxn ang="0">
                  <a:pos x="44" y="24"/>
                </a:cxn>
                <a:cxn ang="0">
                  <a:pos x="53" y="24"/>
                </a:cxn>
                <a:cxn ang="0">
                  <a:pos x="65" y="25"/>
                </a:cxn>
                <a:cxn ang="0">
                  <a:pos x="75" y="28"/>
                </a:cxn>
                <a:cxn ang="0">
                  <a:pos x="89" y="31"/>
                </a:cxn>
                <a:cxn ang="0">
                  <a:pos x="102" y="35"/>
                </a:cxn>
                <a:cxn ang="0">
                  <a:pos x="116" y="39"/>
                </a:cxn>
                <a:cxn ang="0">
                  <a:pos x="129" y="44"/>
                </a:cxn>
                <a:cxn ang="0">
                  <a:pos x="144" y="50"/>
                </a:cxn>
                <a:cxn ang="0">
                  <a:pos x="158" y="55"/>
                </a:cxn>
                <a:cxn ang="0">
                  <a:pos x="173" y="61"/>
                </a:cxn>
                <a:cxn ang="0">
                  <a:pos x="185" y="66"/>
                </a:cxn>
                <a:cxn ang="0">
                  <a:pos x="198" y="74"/>
                </a:cxn>
                <a:cxn ang="0">
                  <a:pos x="209" y="80"/>
                </a:cxn>
                <a:cxn ang="0">
                  <a:pos x="221" y="86"/>
                </a:cxn>
                <a:cxn ang="0">
                  <a:pos x="231" y="92"/>
                </a:cxn>
                <a:cxn ang="0">
                  <a:pos x="242" y="99"/>
                </a:cxn>
                <a:cxn ang="0">
                  <a:pos x="249" y="103"/>
                </a:cxn>
                <a:cxn ang="0">
                  <a:pos x="257" y="110"/>
                </a:cxn>
                <a:cxn ang="0">
                  <a:pos x="278" y="124"/>
                </a:cxn>
                <a:cxn ang="0">
                  <a:pos x="269" y="102"/>
                </a:cxn>
                <a:cxn ang="0">
                  <a:pos x="266" y="97"/>
                </a:cxn>
                <a:cxn ang="0">
                  <a:pos x="260" y="89"/>
                </a:cxn>
                <a:cxn ang="0">
                  <a:pos x="254" y="81"/>
                </a:cxn>
                <a:cxn ang="0">
                  <a:pos x="246" y="75"/>
                </a:cxn>
                <a:cxn ang="0">
                  <a:pos x="237" y="67"/>
                </a:cxn>
                <a:cxn ang="0">
                  <a:pos x="227" y="60"/>
                </a:cxn>
                <a:cxn ang="0">
                  <a:pos x="216" y="52"/>
                </a:cxn>
                <a:cxn ang="0">
                  <a:pos x="203" y="44"/>
                </a:cxn>
                <a:cxn ang="0">
                  <a:pos x="189" y="38"/>
                </a:cxn>
                <a:cxn ang="0">
                  <a:pos x="173" y="30"/>
                </a:cxn>
                <a:cxn ang="0">
                  <a:pos x="156" y="24"/>
                </a:cxn>
                <a:cxn ang="0">
                  <a:pos x="141" y="19"/>
                </a:cxn>
                <a:cxn ang="0">
                  <a:pos x="126" y="14"/>
                </a:cxn>
                <a:cxn ang="0">
                  <a:pos x="110" y="10"/>
                </a:cxn>
                <a:cxn ang="0">
                  <a:pos x="96" y="8"/>
                </a:cxn>
                <a:cxn ang="0">
                  <a:pos x="83" y="5"/>
                </a:cxn>
                <a:cxn ang="0">
                  <a:pos x="71" y="3"/>
                </a:cxn>
                <a:cxn ang="0">
                  <a:pos x="59" y="2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0"/>
                </a:cxn>
                <a:cxn ang="0">
                  <a:pos x="15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78" h="124">
                  <a:moveTo>
                    <a:pt x="0" y="19"/>
                  </a:moveTo>
                  <a:lnTo>
                    <a:pt x="12" y="20"/>
                  </a:lnTo>
                  <a:lnTo>
                    <a:pt x="24" y="20"/>
                  </a:lnTo>
                  <a:lnTo>
                    <a:pt x="33" y="20"/>
                  </a:lnTo>
                  <a:lnTo>
                    <a:pt x="44" y="24"/>
                  </a:lnTo>
                  <a:lnTo>
                    <a:pt x="53" y="24"/>
                  </a:lnTo>
                  <a:lnTo>
                    <a:pt x="65" y="25"/>
                  </a:lnTo>
                  <a:lnTo>
                    <a:pt x="75" y="28"/>
                  </a:lnTo>
                  <a:lnTo>
                    <a:pt x="89" y="31"/>
                  </a:lnTo>
                  <a:lnTo>
                    <a:pt x="102" y="35"/>
                  </a:lnTo>
                  <a:lnTo>
                    <a:pt x="116" y="39"/>
                  </a:lnTo>
                  <a:lnTo>
                    <a:pt x="129" y="44"/>
                  </a:lnTo>
                  <a:lnTo>
                    <a:pt x="144" y="50"/>
                  </a:lnTo>
                  <a:lnTo>
                    <a:pt x="158" y="55"/>
                  </a:lnTo>
                  <a:lnTo>
                    <a:pt x="173" y="61"/>
                  </a:lnTo>
                  <a:lnTo>
                    <a:pt x="185" y="66"/>
                  </a:lnTo>
                  <a:lnTo>
                    <a:pt x="198" y="74"/>
                  </a:lnTo>
                  <a:lnTo>
                    <a:pt x="209" y="80"/>
                  </a:lnTo>
                  <a:lnTo>
                    <a:pt x="221" y="86"/>
                  </a:lnTo>
                  <a:lnTo>
                    <a:pt x="231" y="92"/>
                  </a:lnTo>
                  <a:lnTo>
                    <a:pt x="242" y="99"/>
                  </a:lnTo>
                  <a:lnTo>
                    <a:pt x="249" y="103"/>
                  </a:lnTo>
                  <a:lnTo>
                    <a:pt x="257" y="110"/>
                  </a:lnTo>
                  <a:lnTo>
                    <a:pt x="278" y="124"/>
                  </a:lnTo>
                  <a:lnTo>
                    <a:pt x="269" y="102"/>
                  </a:lnTo>
                  <a:lnTo>
                    <a:pt x="266" y="97"/>
                  </a:lnTo>
                  <a:lnTo>
                    <a:pt x="260" y="89"/>
                  </a:lnTo>
                  <a:lnTo>
                    <a:pt x="254" y="81"/>
                  </a:lnTo>
                  <a:lnTo>
                    <a:pt x="246" y="75"/>
                  </a:lnTo>
                  <a:lnTo>
                    <a:pt x="237" y="67"/>
                  </a:lnTo>
                  <a:lnTo>
                    <a:pt x="227" y="60"/>
                  </a:lnTo>
                  <a:lnTo>
                    <a:pt x="216" y="52"/>
                  </a:lnTo>
                  <a:lnTo>
                    <a:pt x="203" y="44"/>
                  </a:lnTo>
                  <a:lnTo>
                    <a:pt x="189" y="38"/>
                  </a:lnTo>
                  <a:lnTo>
                    <a:pt x="173" y="30"/>
                  </a:lnTo>
                  <a:lnTo>
                    <a:pt x="156" y="24"/>
                  </a:lnTo>
                  <a:lnTo>
                    <a:pt x="141" y="19"/>
                  </a:lnTo>
                  <a:lnTo>
                    <a:pt x="126" y="14"/>
                  </a:lnTo>
                  <a:lnTo>
                    <a:pt x="110" y="10"/>
                  </a:lnTo>
                  <a:lnTo>
                    <a:pt x="96" y="8"/>
                  </a:lnTo>
                  <a:lnTo>
                    <a:pt x="83" y="5"/>
                  </a:lnTo>
                  <a:lnTo>
                    <a:pt x="71" y="3"/>
                  </a:lnTo>
                  <a:lnTo>
                    <a:pt x="59" y="2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69" name="Freeform 281"/>
            <p:cNvSpPr>
              <a:spLocks/>
            </p:cNvSpPr>
            <p:nvPr/>
          </p:nvSpPr>
          <p:spPr bwMode="auto">
            <a:xfrm>
              <a:off x="3941" y="2905"/>
              <a:ext cx="52" cy="4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84"/>
                </a:cxn>
                <a:cxn ang="0">
                  <a:pos x="2" y="83"/>
                </a:cxn>
                <a:cxn ang="0">
                  <a:pos x="6" y="79"/>
                </a:cxn>
                <a:cxn ang="0">
                  <a:pos x="12" y="76"/>
                </a:cxn>
                <a:cxn ang="0">
                  <a:pos x="14" y="73"/>
                </a:cxn>
                <a:cxn ang="0">
                  <a:pos x="17" y="72"/>
                </a:cxn>
                <a:cxn ang="0">
                  <a:pos x="21" y="68"/>
                </a:cxn>
                <a:cxn ang="0">
                  <a:pos x="26" y="67"/>
                </a:cxn>
                <a:cxn ang="0">
                  <a:pos x="30" y="62"/>
                </a:cxn>
                <a:cxn ang="0">
                  <a:pos x="35" y="61"/>
                </a:cxn>
                <a:cxn ang="0">
                  <a:pos x="39" y="56"/>
                </a:cxn>
                <a:cxn ang="0">
                  <a:pos x="45" y="54"/>
                </a:cxn>
                <a:cxn ang="0">
                  <a:pos x="50" y="50"/>
                </a:cxn>
                <a:cxn ang="0">
                  <a:pos x="54" y="47"/>
                </a:cxn>
                <a:cxn ang="0">
                  <a:pos x="58" y="45"/>
                </a:cxn>
                <a:cxn ang="0">
                  <a:pos x="63" y="42"/>
                </a:cxn>
                <a:cxn ang="0">
                  <a:pos x="67" y="40"/>
                </a:cxn>
                <a:cxn ang="0">
                  <a:pos x="72" y="39"/>
                </a:cxn>
                <a:cxn ang="0">
                  <a:pos x="76" y="37"/>
                </a:cxn>
                <a:cxn ang="0">
                  <a:pos x="81" y="37"/>
                </a:cxn>
                <a:cxn ang="0">
                  <a:pos x="87" y="36"/>
                </a:cxn>
                <a:cxn ang="0">
                  <a:pos x="91" y="34"/>
                </a:cxn>
                <a:cxn ang="0">
                  <a:pos x="94" y="34"/>
                </a:cxn>
                <a:cxn ang="0">
                  <a:pos x="96" y="34"/>
                </a:cxn>
                <a:cxn ang="0">
                  <a:pos x="103" y="0"/>
                </a:cxn>
                <a:cxn ang="0">
                  <a:pos x="102" y="0"/>
                </a:cxn>
                <a:cxn ang="0">
                  <a:pos x="96" y="0"/>
                </a:cxn>
                <a:cxn ang="0">
                  <a:pos x="93" y="0"/>
                </a:cxn>
                <a:cxn ang="0">
                  <a:pos x="90" y="0"/>
                </a:cxn>
                <a:cxn ang="0">
                  <a:pos x="85" y="0"/>
                </a:cxn>
                <a:cxn ang="0">
                  <a:pos x="81" y="1"/>
                </a:cxn>
                <a:cxn ang="0">
                  <a:pos x="75" y="3"/>
                </a:cxn>
                <a:cxn ang="0">
                  <a:pos x="70" y="4"/>
                </a:cxn>
                <a:cxn ang="0">
                  <a:pos x="64" y="6"/>
                </a:cxn>
                <a:cxn ang="0">
                  <a:pos x="58" y="11"/>
                </a:cxn>
                <a:cxn ang="0">
                  <a:pos x="53" y="14"/>
                </a:cxn>
                <a:cxn ang="0">
                  <a:pos x="47" y="18"/>
                </a:cxn>
                <a:cxn ang="0">
                  <a:pos x="42" y="23"/>
                </a:cxn>
                <a:cxn ang="0">
                  <a:pos x="36" y="29"/>
                </a:cxn>
                <a:cxn ang="0">
                  <a:pos x="29" y="36"/>
                </a:cxn>
                <a:cxn ang="0">
                  <a:pos x="24" y="42"/>
                </a:cxn>
                <a:cxn ang="0">
                  <a:pos x="20" y="47"/>
                </a:cxn>
                <a:cxn ang="0">
                  <a:pos x="15" y="53"/>
                </a:cxn>
                <a:cxn ang="0">
                  <a:pos x="12" y="56"/>
                </a:cxn>
                <a:cxn ang="0">
                  <a:pos x="9" y="62"/>
                </a:cxn>
                <a:cxn ang="0">
                  <a:pos x="6" y="65"/>
                </a:cxn>
                <a:cxn ang="0">
                  <a:pos x="5" y="70"/>
                </a:cxn>
                <a:cxn ang="0">
                  <a:pos x="2" y="76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6"/>
                </a:cxn>
              </a:cxnLst>
              <a:rect l="0" t="0" r="r" b="b"/>
              <a:pathLst>
                <a:path w="103" h="86">
                  <a:moveTo>
                    <a:pt x="0" y="86"/>
                  </a:moveTo>
                  <a:lnTo>
                    <a:pt x="0" y="84"/>
                  </a:lnTo>
                  <a:lnTo>
                    <a:pt x="2" y="83"/>
                  </a:lnTo>
                  <a:lnTo>
                    <a:pt x="6" y="79"/>
                  </a:lnTo>
                  <a:lnTo>
                    <a:pt x="12" y="76"/>
                  </a:lnTo>
                  <a:lnTo>
                    <a:pt x="14" y="73"/>
                  </a:lnTo>
                  <a:lnTo>
                    <a:pt x="17" y="72"/>
                  </a:lnTo>
                  <a:lnTo>
                    <a:pt x="21" y="68"/>
                  </a:lnTo>
                  <a:lnTo>
                    <a:pt x="26" y="67"/>
                  </a:lnTo>
                  <a:lnTo>
                    <a:pt x="30" y="62"/>
                  </a:lnTo>
                  <a:lnTo>
                    <a:pt x="35" y="61"/>
                  </a:lnTo>
                  <a:lnTo>
                    <a:pt x="39" y="56"/>
                  </a:lnTo>
                  <a:lnTo>
                    <a:pt x="45" y="54"/>
                  </a:lnTo>
                  <a:lnTo>
                    <a:pt x="50" y="50"/>
                  </a:lnTo>
                  <a:lnTo>
                    <a:pt x="54" y="47"/>
                  </a:lnTo>
                  <a:lnTo>
                    <a:pt x="58" y="45"/>
                  </a:lnTo>
                  <a:lnTo>
                    <a:pt x="63" y="42"/>
                  </a:lnTo>
                  <a:lnTo>
                    <a:pt x="67" y="40"/>
                  </a:lnTo>
                  <a:lnTo>
                    <a:pt x="72" y="39"/>
                  </a:lnTo>
                  <a:lnTo>
                    <a:pt x="76" y="37"/>
                  </a:lnTo>
                  <a:lnTo>
                    <a:pt x="81" y="37"/>
                  </a:lnTo>
                  <a:lnTo>
                    <a:pt x="87" y="36"/>
                  </a:lnTo>
                  <a:lnTo>
                    <a:pt x="91" y="34"/>
                  </a:lnTo>
                  <a:lnTo>
                    <a:pt x="94" y="34"/>
                  </a:lnTo>
                  <a:lnTo>
                    <a:pt x="96" y="34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1" y="1"/>
                  </a:lnTo>
                  <a:lnTo>
                    <a:pt x="75" y="3"/>
                  </a:lnTo>
                  <a:lnTo>
                    <a:pt x="70" y="4"/>
                  </a:lnTo>
                  <a:lnTo>
                    <a:pt x="64" y="6"/>
                  </a:lnTo>
                  <a:lnTo>
                    <a:pt x="58" y="11"/>
                  </a:lnTo>
                  <a:lnTo>
                    <a:pt x="53" y="14"/>
                  </a:lnTo>
                  <a:lnTo>
                    <a:pt x="47" y="18"/>
                  </a:lnTo>
                  <a:lnTo>
                    <a:pt x="42" y="23"/>
                  </a:lnTo>
                  <a:lnTo>
                    <a:pt x="36" y="29"/>
                  </a:lnTo>
                  <a:lnTo>
                    <a:pt x="29" y="36"/>
                  </a:lnTo>
                  <a:lnTo>
                    <a:pt x="24" y="42"/>
                  </a:lnTo>
                  <a:lnTo>
                    <a:pt x="20" y="47"/>
                  </a:lnTo>
                  <a:lnTo>
                    <a:pt x="15" y="53"/>
                  </a:lnTo>
                  <a:lnTo>
                    <a:pt x="12" y="56"/>
                  </a:lnTo>
                  <a:lnTo>
                    <a:pt x="9" y="62"/>
                  </a:lnTo>
                  <a:lnTo>
                    <a:pt x="6" y="65"/>
                  </a:lnTo>
                  <a:lnTo>
                    <a:pt x="5" y="70"/>
                  </a:lnTo>
                  <a:lnTo>
                    <a:pt x="2" y="76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70" name="Freeform 282"/>
            <p:cNvSpPr>
              <a:spLocks/>
            </p:cNvSpPr>
            <p:nvPr/>
          </p:nvSpPr>
          <p:spPr bwMode="auto">
            <a:xfrm>
              <a:off x="3826" y="2855"/>
              <a:ext cx="167" cy="57"/>
            </a:xfrm>
            <a:custGeom>
              <a:avLst/>
              <a:gdLst/>
              <a:ahLst/>
              <a:cxnLst>
                <a:cxn ang="0">
                  <a:pos x="302" y="112"/>
                </a:cxn>
                <a:cxn ang="0">
                  <a:pos x="296" y="108"/>
                </a:cxn>
                <a:cxn ang="0">
                  <a:pos x="286" y="100"/>
                </a:cxn>
                <a:cxn ang="0">
                  <a:pos x="273" y="90"/>
                </a:cxn>
                <a:cxn ang="0">
                  <a:pos x="256" y="79"/>
                </a:cxn>
                <a:cxn ang="0">
                  <a:pos x="235" y="67"/>
                </a:cxn>
                <a:cxn ang="0">
                  <a:pos x="213" y="54"/>
                </a:cxn>
                <a:cxn ang="0">
                  <a:pos x="187" y="42"/>
                </a:cxn>
                <a:cxn ang="0">
                  <a:pos x="160" y="33"/>
                </a:cxn>
                <a:cxn ang="0">
                  <a:pos x="132" y="25"/>
                </a:cxn>
                <a:cxn ang="0">
                  <a:pos x="103" y="17"/>
                </a:cxn>
                <a:cxn ang="0">
                  <a:pos x="73" y="12"/>
                </a:cxn>
                <a:cxn ang="0">
                  <a:pos x="48" y="8"/>
                </a:cxn>
                <a:cxn ang="0">
                  <a:pos x="25" y="4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9" y="1"/>
                </a:cxn>
                <a:cxn ang="0">
                  <a:pos x="37" y="0"/>
                </a:cxn>
                <a:cxn ang="0">
                  <a:pos x="60" y="0"/>
                </a:cxn>
                <a:cxn ang="0">
                  <a:pos x="88" y="1"/>
                </a:cxn>
                <a:cxn ang="0">
                  <a:pos x="121" y="6"/>
                </a:cxn>
                <a:cxn ang="0">
                  <a:pos x="157" y="11"/>
                </a:cxn>
                <a:cxn ang="0">
                  <a:pos x="193" y="20"/>
                </a:cxn>
                <a:cxn ang="0">
                  <a:pos x="228" y="33"/>
                </a:cxn>
                <a:cxn ang="0">
                  <a:pos x="256" y="47"/>
                </a:cxn>
                <a:cxn ang="0">
                  <a:pos x="282" y="61"/>
                </a:cxn>
                <a:cxn ang="0">
                  <a:pos x="301" y="75"/>
                </a:cxn>
                <a:cxn ang="0">
                  <a:pos x="316" y="87"/>
                </a:cxn>
                <a:cxn ang="0">
                  <a:pos x="325" y="97"/>
                </a:cxn>
                <a:cxn ang="0">
                  <a:pos x="331" y="101"/>
                </a:cxn>
                <a:cxn ang="0">
                  <a:pos x="304" y="114"/>
                </a:cxn>
              </a:cxnLst>
              <a:rect l="0" t="0" r="r" b="b"/>
              <a:pathLst>
                <a:path w="332" h="114">
                  <a:moveTo>
                    <a:pt x="304" y="114"/>
                  </a:moveTo>
                  <a:lnTo>
                    <a:pt x="302" y="112"/>
                  </a:lnTo>
                  <a:lnTo>
                    <a:pt x="301" y="111"/>
                  </a:lnTo>
                  <a:lnTo>
                    <a:pt x="296" y="108"/>
                  </a:lnTo>
                  <a:lnTo>
                    <a:pt x="293" y="104"/>
                  </a:lnTo>
                  <a:lnTo>
                    <a:pt x="286" y="100"/>
                  </a:lnTo>
                  <a:lnTo>
                    <a:pt x="282" y="95"/>
                  </a:lnTo>
                  <a:lnTo>
                    <a:pt x="273" y="90"/>
                  </a:lnTo>
                  <a:lnTo>
                    <a:pt x="265" y="86"/>
                  </a:lnTo>
                  <a:lnTo>
                    <a:pt x="256" y="79"/>
                  </a:lnTo>
                  <a:lnTo>
                    <a:pt x="246" y="73"/>
                  </a:lnTo>
                  <a:lnTo>
                    <a:pt x="235" y="67"/>
                  </a:lnTo>
                  <a:lnTo>
                    <a:pt x="225" y="61"/>
                  </a:lnTo>
                  <a:lnTo>
                    <a:pt x="213" y="54"/>
                  </a:lnTo>
                  <a:lnTo>
                    <a:pt x="201" y="48"/>
                  </a:lnTo>
                  <a:lnTo>
                    <a:pt x="187" y="42"/>
                  </a:lnTo>
                  <a:lnTo>
                    <a:pt x="175" y="39"/>
                  </a:lnTo>
                  <a:lnTo>
                    <a:pt x="160" y="33"/>
                  </a:lnTo>
                  <a:lnTo>
                    <a:pt x="147" y="28"/>
                  </a:lnTo>
                  <a:lnTo>
                    <a:pt x="132" y="25"/>
                  </a:lnTo>
                  <a:lnTo>
                    <a:pt x="118" y="22"/>
                  </a:lnTo>
                  <a:lnTo>
                    <a:pt x="103" y="17"/>
                  </a:lnTo>
                  <a:lnTo>
                    <a:pt x="88" y="15"/>
                  </a:lnTo>
                  <a:lnTo>
                    <a:pt x="73" y="12"/>
                  </a:lnTo>
                  <a:lnTo>
                    <a:pt x="61" y="11"/>
                  </a:lnTo>
                  <a:lnTo>
                    <a:pt x="48" y="8"/>
                  </a:lnTo>
                  <a:lnTo>
                    <a:pt x="36" y="6"/>
                  </a:lnTo>
                  <a:lnTo>
                    <a:pt x="25" y="4"/>
                  </a:lnTo>
                  <a:lnTo>
                    <a:pt x="16" y="4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12" y="1"/>
                  </a:lnTo>
                  <a:lnTo>
                    <a:pt x="19" y="1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3" y="1"/>
                  </a:lnTo>
                  <a:lnTo>
                    <a:pt x="88" y="1"/>
                  </a:lnTo>
                  <a:lnTo>
                    <a:pt x="105" y="3"/>
                  </a:lnTo>
                  <a:lnTo>
                    <a:pt x="121" y="6"/>
                  </a:lnTo>
                  <a:lnTo>
                    <a:pt x="138" y="8"/>
                  </a:lnTo>
                  <a:lnTo>
                    <a:pt x="157" y="11"/>
                  </a:lnTo>
                  <a:lnTo>
                    <a:pt x="177" y="17"/>
                  </a:lnTo>
                  <a:lnTo>
                    <a:pt x="193" y="20"/>
                  </a:lnTo>
                  <a:lnTo>
                    <a:pt x="211" y="26"/>
                  </a:lnTo>
                  <a:lnTo>
                    <a:pt x="228" y="33"/>
                  </a:lnTo>
                  <a:lnTo>
                    <a:pt x="243" y="39"/>
                  </a:lnTo>
                  <a:lnTo>
                    <a:pt x="256" y="47"/>
                  </a:lnTo>
                  <a:lnTo>
                    <a:pt x="270" y="53"/>
                  </a:lnTo>
                  <a:lnTo>
                    <a:pt x="282" y="61"/>
                  </a:lnTo>
                  <a:lnTo>
                    <a:pt x="292" y="68"/>
                  </a:lnTo>
                  <a:lnTo>
                    <a:pt x="301" y="75"/>
                  </a:lnTo>
                  <a:lnTo>
                    <a:pt x="308" y="81"/>
                  </a:lnTo>
                  <a:lnTo>
                    <a:pt x="316" y="87"/>
                  </a:lnTo>
                  <a:lnTo>
                    <a:pt x="322" y="92"/>
                  </a:lnTo>
                  <a:lnTo>
                    <a:pt x="325" y="97"/>
                  </a:lnTo>
                  <a:lnTo>
                    <a:pt x="329" y="100"/>
                  </a:lnTo>
                  <a:lnTo>
                    <a:pt x="331" y="101"/>
                  </a:lnTo>
                  <a:lnTo>
                    <a:pt x="332" y="103"/>
                  </a:lnTo>
                  <a:lnTo>
                    <a:pt x="304" y="114"/>
                  </a:lnTo>
                  <a:lnTo>
                    <a:pt x="304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71" name="Freeform 283"/>
            <p:cNvSpPr>
              <a:spLocks/>
            </p:cNvSpPr>
            <p:nvPr/>
          </p:nvSpPr>
          <p:spPr bwMode="auto">
            <a:xfrm>
              <a:off x="3800" y="2856"/>
              <a:ext cx="32" cy="42"/>
            </a:xfrm>
            <a:custGeom>
              <a:avLst/>
              <a:gdLst/>
              <a:ahLst/>
              <a:cxnLst>
                <a:cxn ang="0">
                  <a:pos x="30" y="85"/>
                </a:cxn>
                <a:cxn ang="0">
                  <a:pos x="29" y="83"/>
                </a:cxn>
                <a:cxn ang="0">
                  <a:pos x="29" y="78"/>
                </a:cxn>
                <a:cxn ang="0">
                  <a:pos x="27" y="74"/>
                </a:cxn>
                <a:cxn ang="0">
                  <a:pos x="26" y="67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4" y="55"/>
                </a:cxn>
                <a:cxn ang="0">
                  <a:pos x="24" y="52"/>
                </a:cxn>
                <a:cxn ang="0">
                  <a:pos x="24" y="47"/>
                </a:cxn>
                <a:cxn ang="0">
                  <a:pos x="24" y="44"/>
                </a:cxn>
                <a:cxn ang="0">
                  <a:pos x="26" y="39"/>
                </a:cxn>
                <a:cxn ang="0">
                  <a:pos x="27" y="36"/>
                </a:cxn>
                <a:cxn ang="0">
                  <a:pos x="29" y="28"/>
                </a:cxn>
                <a:cxn ang="0">
                  <a:pos x="33" y="22"/>
                </a:cxn>
                <a:cxn ang="0">
                  <a:pos x="39" y="16"/>
                </a:cxn>
                <a:cxn ang="0">
                  <a:pos x="47" y="11"/>
                </a:cxn>
                <a:cxn ang="0">
                  <a:pos x="53" y="7"/>
                </a:cxn>
                <a:cxn ang="0">
                  <a:pos x="57" y="3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53" y="0"/>
                </a:cxn>
                <a:cxn ang="0">
                  <a:pos x="48" y="0"/>
                </a:cxn>
                <a:cxn ang="0">
                  <a:pos x="44" y="2"/>
                </a:cxn>
                <a:cxn ang="0">
                  <a:pos x="41" y="3"/>
                </a:cxn>
                <a:cxn ang="0">
                  <a:pos x="35" y="5"/>
                </a:cxn>
                <a:cxn ang="0">
                  <a:pos x="30" y="7"/>
                </a:cxn>
                <a:cxn ang="0">
                  <a:pos x="26" y="10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12" y="21"/>
                </a:cxn>
                <a:cxn ang="0">
                  <a:pos x="9" y="24"/>
                </a:cxn>
                <a:cxn ang="0">
                  <a:pos x="8" y="30"/>
                </a:cxn>
                <a:cxn ang="0">
                  <a:pos x="5" y="35"/>
                </a:cxn>
                <a:cxn ang="0">
                  <a:pos x="3" y="41"/>
                </a:cxn>
                <a:cxn ang="0">
                  <a:pos x="2" y="46"/>
                </a:cxn>
                <a:cxn ang="0">
                  <a:pos x="2" y="50"/>
                </a:cxn>
                <a:cxn ang="0">
                  <a:pos x="0" y="55"/>
                </a:cxn>
                <a:cxn ang="0">
                  <a:pos x="0" y="58"/>
                </a:cxn>
                <a:cxn ang="0">
                  <a:pos x="0" y="63"/>
                </a:cxn>
                <a:cxn ang="0">
                  <a:pos x="2" y="67"/>
                </a:cxn>
                <a:cxn ang="0">
                  <a:pos x="2" y="74"/>
                </a:cxn>
                <a:cxn ang="0">
                  <a:pos x="3" y="77"/>
                </a:cxn>
                <a:cxn ang="0">
                  <a:pos x="5" y="80"/>
                </a:cxn>
                <a:cxn ang="0">
                  <a:pos x="5" y="82"/>
                </a:cxn>
                <a:cxn ang="0">
                  <a:pos x="30" y="85"/>
                </a:cxn>
                <a:cxn ang="0">
                  <a:pos x="30" y="85"/>
                </a:cxn>
              </a:cxnLst>
              <a:rect l="0" t="0" r="r" b="b"/>
              <a:pathLst>
                <a:path w="63" h="85">
                  <a:moveTo>
                    <a:pt x="30" y="85"/>
                  </a:moveTo>
                  <a:lnTo>
                    <a:pt x="29" y="83"/>
                  </a:lnTo>
                  <a:lnTo>
                    <a:pt x="29" y="78"/>
                  </a:lnTo>
                  <a:lnTo>
                    <a:pt x="27" y="74"/>
                  </a:lnTo>
                  <a:lnTo>
                    <a:pt x="26" y="67"/>
                  </a:lnTo>
                  <a:lnTo>
                    <a:pt x="26" y="63"/>
                  </a:lnTo>
                  <a:lnTo>
                    <a:pt x="24" y="60"/>
                  </a:lnTo>
                  <a:lnTo>
                    <a:pt x="24" y="55"/>
                  </a:lnTo>
                  <a:lnTo>
                    <a:pt x="24" y="52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6" y="39"/>
                  </a:lnTo>
                  <a:lnTo>
                    <a:pt x="27" y="36"/>
                  </a:lnTo>
                  <a:lnTo>
                    <a:pt x="29" y="28"/>
                  </a:lnTo>
                  <a:lnTo>
                    <a:pt x="33" y="22"/>
                  </a:lnTo>
                  <a:lnTo>
                    <a:pt x="39" y="16"/>
                  </a:lnTo>
                  <a:lnTo>
                    <a:pt x="47" y="11"/>
                  </a:lnTo>
                  <a:lnTo>
                    <a:pt x="53" y="7"/>
                  </a:lnTo>
                  <a:lnTo>
                    <a:pt x="57" y="3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35" y="5"/>
                  </a:lnTo>
                  <a:lnTo>
                    <a:pt x="30" y="7"/>
                  </a:lnTo>
                  <a:lnTo>
                    <a:pt x="26" y="10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12" y="21"/>
                  </a:lnTo>
                  <a:lnTo>
                    <a:pt x="9" y="24"/>
                  </a:lnTo>
                  <a:lnTo>
                    <a:pt x="8" y="30"/>
                  </a:lnTo>
                  <a:lnTo>
                    <a:pt x="5" y="35"/>
                  </a:lnTo>
                  <a:lnTo>
                    <a:pt x="3" y="41"/>
                  </a:lnTo>
                  <a:lnTo>
                    <a:pt x="2" y="46"/>
                  </a:lnTo>
                  <a:lnTo>
                    <a:pt x="2" y="50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2" y="67"/>
                  </a:lnTo>
                  <a:lnTo>
                    <a:pt x="2" y="74"/>
                  </a:lnTo>
                  <a:lnTo>
                    <a:pt x="3" y="77"/>
                  </a:lnTo>
                  <a:lnTo>
                    <a:pt x="5" y="80"/>
                  </a:lnTo>
                  <a:lnTo>
                    <a:pt x="5" y="82"/>
                  </a:lnTo>
                  <a:lnTo>
                    <a:pt x="30" y="85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72" name="Freeform 284"/>
            <p:cNvSpPr>
              <a:spLocks/>
            </p:cNvSpPr>
            <p:nvPr/>
          </p:nvSpPr>
          <p:spPr bwMode="auto">
            <a:xfrm>
              <a:off x="3759" y="2868"/>
              <a:ext cx="50" cy="3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0" y="75"/>
                </a:cxn>
                <a:cxn ang="0">
                  <a:pos x="4" y="72"/>
                </a:cxn>
                <a:cxn ang="0">
                  <a:pos x="6" y="71"/>
                </a:cxn>
                <a:cxn ang="0">
                  <a:pos x="9" y="69"/>
                </a:cxn>
                <a:cxn ang="0">
                  <a:pos x="12" y="66"/>
                </a:cxn>
                <a:cxn ang="0">
                  <a:pos x="16" y="64"/>
                </a:cxn>
                <a:cxn ang="0">
                  <a:pos x="19" y="63"/>
                </a:cxn>
                <a:cxn ang="0">
                  <a:pos x="24" y="60"/>
                </a:cxn>
                <a:cxn ang="0">
                  <a:pos x="27" y="57"/>
                </a:cxn>
                <a:cxn ang="0">
                  <a:pos x="31" y="55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5" y="49"/>
                </a:cxn>
                <a:cxn ang="0">
                  <a:pos x="49" y="47"/>
                </a:cxn>
                <a:cxn ang="0">
                  <a:pos x="52" y="44"/>
                </a:cxn>
                <a:cxn ang="0">
                  <a:pos x="57" y="42"/>
                </a:cxn>
                <a:cxn ang="0">
                  <a:pos x="60" y="41"/>
                </a:cxn>
                <a:cxn ang="0">
                  <a:pos x="64" y="39"/>
                </a:cxn>
                <a:cxn ang="0">
                  <a:pos x="67" y="38"/>
                </a:cxn>
                <a:cxn ang="0">
                  <a:pos x="72" y="36"/>
                </a:cxn>
                <a:cxn ang="0">
                  <a:pos x="75" y="35"/>
                </a:cxn>
                <a:cxn ang="0">
                  <a:pos x="79" y="33"/>
                </a:cxn>
                <a:cxn ang="0">
                  <a:pos x="84" y="32"/>
                </a:cxn>
                <a:cxn ang="0">
                  <a:pos x="90" y="30"/>
                </a:cxn>
                <a:cxn ang="0">
                  <a:pos x="93" y="30"/>
                </a:cxn>
                <a:cxn ang="0">
                  <a:pos x="94" y="30"/>
                </a:cxn>
                <a:cxn ang="0">
                  <a:pos x="100" y="0"/>
                </a:cxn>
                <a:cxn ang="0">
                  <a:pos x="99" y="0"/>
                </a:cxn>
                <a:cxn ang="0">
                  <a:pos x="94" y="0"/>
                </a:cxn>
                <a:cxn ang="0">
                  <a:pos x="91" y="0"/>
                </a:cxn>
                <a:cxn ang="0">
                  <a:pos x="90" y="2"/>
                </a:cxn>
                <a:cxn ang="0">
                  <a:pos x="85" y="3"/>
                </a:cxn>
                <a:cxn ang="0">
                  <a:pos x="82" y="5"/>
                </a:cxn>
                <a:cxn ang="0">
                  <a:pos x="78" y="7"/>
                </a:cxn>
                <a:cxn ang="0">
                  <a:pos x="73" y="8"/>
                </a:cxn>
                <a:cxn ang="0">
                  <a:pos x="69" y="10"/>
                </a:cxn>
                <a:cxn ang="0">
                  <a:pos x="64" y="13"/>
                </a:cxn>
                <a:cxn ang="0">
                  <a:pos x="58" y="14"/>
                </a:cxn>
                <a:cxn ang="0">
                  <a:pos x="54" y="19"/>
                </a:cxn>
                <a:cxn ang="0">
                  <a:pos x="48" y="22"/>
                </a:cxn>
                <a:cxn ang="0">
                  <a:pos x="42" y="27"/>
                </a:cxn>
                <a:cxn ang="0">
                  <a:pos x="36" y="32"/>
                </a:cxn>
                <a:cxn ang="0">
                  <a:pos x="31" y="36"/>
                </a:cxn>
                <a:cxn ang="0">
                  <a:pos x="25" y="39"/>
                </a:cxn>
                <a:cxn ang="0">
                  <a:pos x="21" y="44"/>
                </a:cxn>
                <a:cxn ang="0">
                  <a:pos x="16" y="49"/>
                </a:cxn>
                <a:cxn ang="0">
                  <a:pos x="13" y="52"/>
                </a:cxn>
                <a:cxn ang="0">
                  <a:pos x="10" y="57"/>
                </a:cxn>
                <a:cxn ang="0">
                  <a:pos x="9" y="61"/>
                </a:cxn>
                <a:cxn ang="0">
                  <a:pos x="4" y="66"/>
                </a:cxn>
                <a:cxn ang="0">
                  <a:pos x="1" y="72"/>
                </a:cxn>
                <a:cxn ang="0">
                  <a:pos x="0" y="75"/>
                </a:cxn>
                <a:cxn ang="0">
                  <a:pos x="0" y="77"/>
                </a:cxn>
                <a:cxn ang="0">
                  <a:pos x="0" y="77"/>
                </a:cxn>
              </a:cxnLst>
              <a:rect l="0" t="0" r="r" b="b"/>
              <a:pathLst>
                <a:path w="100" h="77">
                  <a:moveTo>
                    <a:pt x="0" y="77"/>
                  </a:moveTo>
                  <a:lnTo>
                    <a:pt x="0" y="75"/>
                  </a:lnTo>
                  <a:lnTo>
                    <a:pt x="4" y="72"/>
                  </a:lnTo>
                  <a:lnTo>
                    <a:pt x="6" y="71"/>
                  </a:lnTo>
                  <a:lnTo>
                    <a:pt x="9" y="69"/>
                  </a:lnTo>
                  <a:lnTo>
                    <a:pt x="12" y="66"/>
                  </a:lnTo>
                  <a:lnTo>
                    <a:pt x="16" y="64"/>
                  </a:lnTo>
                  <a:lnTo>
                    <a:pt x="19" y="63"/>
                  </a:lnTo>
                  <a:lnTo>
                    <a:pt x="24" y="60"/>
                  </a:lnTo>
                  <a:lnTo>
                    <a:pt x="27" y="57"/>
                  </a:lnTo>
                  <a:lnTo>
                    <a:pt x="31" y="55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2" y="44"/>
                  </a:lnTo>
                  <a:lnTo>
                    <a:pt x="57" y="42"/>
                  </a:lnTo>
                  <a:lnTo>
                    <a:pt x="60" y="41"/>
                  </a:lnTo>
                  <a:lnTo>
                    <a:pt x="64" y="39"/>
                  </a:lnTo>
                  <a:lnTo>
                    <a:pt x="67" y="38"/>
                  </a:lnTo>
                  <a:lnTo>
                    <a:pt x="72" y="36"/>
                  </a:lnTo>
                  <a:lnTo>
                    <a:pt x="75" y="35"/>
                  </a:lnTo>
                  <a:lnTo>
                    <a:pt x="79" y="33"/>
                  </a:lnTo>
                  <a:lnTo>
                    <a:pt x="84" y="32"/>
                  </a:lnTo>
                  <a:lnTo>
                    <a:pt x="90" y="30"/>
                  </a:lnTo>
                  <a:lnTo>
                    <a:pt x="93" y="30"/>
                  </a:lnTo>
                  <a:lnTo>
                    <a:pt x="94" y="3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90" y="2"/>
                  </a:lnTo>
                  <a:lnTo>
                    <a:pt x="85" y="3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3" y="8"/>
                  </a:lnTo>
                  <a:lnTo>
                    <a:pt x="69" y="10"/>
                  </a:lnTo>
                  <a:lnTo>
                    <a:pt x="64" y="13"/>
                  </a:lnTo>
                  <a:lnTo>
                    <a:pt x="58" y="14"/>
                  </a:lnTo>
                  <a:lnTo>
                    <a:pt x="54" y="19"/>
                  </a:lnTo>
                  <a:lnTo>
                    <a:pt x="48" y="22"/>
                  </a:lnTo>
                  <a:lnTo>
                    <a:pt x="42" y="27"/>
                  </a:lnTo>
                  <a:lnTo>
                    <a:pt x="36" y="32"/>
                  </a:lnTo>
                  <a:lnTo>
                    <a:pt x="31" y="36"/>
                  </a:lnTo>
                  <a:lnTo>
                    <a:pt x="25" y="39"/>
                  </a:lnTo>
                  <a:lnTo>
                    <a:pt x="21" y="44"/>
                  </a:lnTo>
                  <a:lnTo>
                    <a:pt x="16" y="49"/>
                  </a:lnTo>
                  <a:lnTo>
                    <a:pt x="13" y="52"/>
                  </a:lnTo>
                  <a:lnTo>
                    <a:pt x="10" y="57"/>
                  </a:lnTo>
                  <a:lnTo>
                    <a:pt x="9" y="61"/>
                  </a:lnTo>
                  <a:lnTo>
                    <a:pt x="4" y="66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73" name="Freeform 285"/>
            <p:cNvSpPr>
              <a:spLocks/>
            </p:cNvSpPr>
            <p:nvPr/>
          </p:nvSpPr>
          <p:spPr bwMode="auto">
            <a:xfrm>
              <a:off x="3922" y="2961"/>
              <a:ext cx="98" cy="61"/>
            </a:xfrm>
            <a:custGeom>
              <a:avLst/>
              <a:gdLst/>
              <a:ahLst/>
              <a:cxnLst>
                <a:cxn ang="0">
                  <a:pos x="8" y="122"/>
                </a:cxn>
                <a:cxn ang="0">
                  <a:pos x="8" y="121"/>
                </a:cxn>
                <a:cxn ang="0">
                  <a:pos x="9" y="117"/>
                </a:cxn>
                <a:cxn ang="0">
                  <a:pos x="12" y="114"/>
                </a:cxn>
                <a:cxn ang="0">
                  <a:pos x="14" y="111"/>
                </a:cxn>
                <a:cxn ang="0">
                  <a:pos x="17" y="108"/>
                </a:cxn>
                <a:cxn ang="0">
                  <a:pos x="21" y="106"/>
                </a:cxn>
                <a:cxn ang="0">
                  <a:pos x="26" y="102"/>
                </a:cxn>
                <a:cxn ang="0">
                  <a:pos x="32" y="97"/>
                </a:cxn>
                <a:cxn ang="0">
                  <a:pos x="38" y="91"/>
                </a:cxn>
                <a:cxn ang="0">
                  <a:pos x="44" y="86"/>
                </a:cxn>
                <a:cxn ang="0">
                  <a:pos x="51" y="80"/>
                </a:cxn>
                <a:cxn ang="0">
                  <a:pos x="60" y="74"/>
                </a:cxn>
                <a:cxn ang="0">
                  <a:pos x="71" y="67"/>
                </a:cxn>
                <a:cxn ang="0">
                  <a:pos x="81" y="60"/>
                </a:cxn>
                <a:cxn ang="0">
                  <a:pos x="92" y="52"/>
                </a:cxn>
                <a:cxn ang="0">
                  <a:pos x="102" y="46"/>
                </a:cxn>
                <a:cxn ang="0">
                  <a:pos x="112" y="39"/>
                </a:cxn>
                <a:cxn ang="0">
                  <a:pos x="123" y="33"/>
                </a:cxn>
                <a:cxn ang="0">
                  <a:pos x="133" y="27"/>
                </a:cxn>
                <a:cxn ang="0">
                  <a:pos x="142" y="22"/>
                </a:cxn>
                <a:cxn ang="0">
                  <a:pos x="151" y="17"/>
                </a:cxn>
                <a:cxn ang="0">
                  <a:pos x="160" y="14"/>
                </a:cxn>
                <a:cxn ang="0">
                  <a:pos x="168" y="11"/>
                </a:cxn>
                <a:cxn ang="0">
                  <a:pos x="174" y="8"/>
                </a:cxn>
                <a:cxn ang="0">
                  <a:pos x="180" y="5"/>
                </a:cxn>
                <a:cxn ang="0">
                  <a:pos x="186" y="3"/>
                </a:cxn>
                <a:cxn ang="0">
                  <a:pos x="189" y="2"/>
                </a:cxn>
                <a:cxn ang="0">
                  <a:pos x="193" y="2"/>
                </a:cxn>
                <a:cxn ang="0">
                  <a:pos x="195" y="0"/>
                </a:cxn>
                <a:cxn ang="0">
                  <a:pos x="196" y="0"/>
                </a:cxn>
                <a:cxn ang="0">
                  <a:pos x="195" y="0"/>
                </a:cxn>
                <a:cxn ang="0">
                  <a:pos x="193" y="0"/>
                </a:cxn>
                <a:cxn ang="0">
                  <a:pos x="189" y="0"/>
                </a:cxn>
                <a:cxn ang="0">
                  <a:pos x="186" y="0"/>
                </a:cxn>
                <a:cxn ang="0">
                  <a:pos x="181" y="0"/>
                </a:cxn>
                <a:cxn ang="0">
                  <a:pos x="175" y="0"/>
                </a:cxn>
                <a:cxn ang="0">
                  <a:pos x="169" y="0"/>
                </a:cxn>
                <a:cxn ang="0">
                  <a:pos x="162" y="2"/>
                </a:cxn>
                <a:cxn ang="0">
                  <a:pos x="153" y="2"/>
                </a:cxn>
                <a:cxn ang="0">
                  <a:pos x="144" y="5"/>
                </a:cxn>
                <a:cxn ang="0">
                  <a:pos x="135" y="6"/>
                </a:cxn>
                <a:cxn ang="0">
                  <a:pos x="126" y="10"/>
                </a:cxn>
                <a:cxn ang="0">
                  <a:pos x="115" y="13"/>
                </a:cxn>
                <a:cxn ang="0">
                  <a:pos x="105" y="17"/>
                </a:cxn>
                <a:cxn ang="0">
                  <a:pos x="93" y="22"/>
                </a:cxn>
                <a:cxn ang="0">
                  <a:pos x="83" y="28"/>
                </a:cxn>
                <a:cxn ang="0">
                  <a:pos x="71" y="33"/>
                </a:cxn>
                <a:cxn ang="0">
                  <a:pos x="60" y="39"/>
                </a:cxn>
                <a:cxn ang="0">
                  <a:pos x="51" y="46"/>
                </a:cxn>
                <a:cxn ang="0">
                  <a:pos x="42" y="52"/>
                </a:cxn>
                <a:cxn ang="0">
                  <a:pos x="35" y="56"/>
                </a:cxn>
                <a:cxn ang="0">
                  <a:pos x="29" y="63"/>
                </a:cxn>
                <a:cxn ang="0">
                  <a:pos x="23" y="67"/>
                </a:cxn>
                <a:cxn ang="0">
                  <a:pos x="17" y="72"/>
                </a:cxn>
                <a:cxn ang="0">
                  <a:pos x="12" y="77"/>
                </a:cxn>
                <a:cxn ang="0">
                  <a:pos x="9" y="80"/>
                </a:cxn>
                <a:cxn ang="0">
                  <a:pos x="6" y="85"/>
                </a:cxn>
                <a:cxn ang="0">
                  <a:pos x="3" y="88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8" y="122"/>
                </a:cxn>
                <a:cxn ang="0">
                  <a:pos x="8" y="122"/>
                </a:cxn>
              </a:cxnLst>
              <a:rect l="0" t="0" r="r" b="b"/>
              <a:pathLst>
                <a:path w="196" h="122">
                  <a:moveTo>
                    <a:pt x="8" y="122"/>
                  </a:moveTo>
                  <a:lnTo>
                    <a:pt x="8" y="121"/>
                  </a:lnTo>
                  <a:lnTo>
                    <a:pt x="9" y="117"/>
                  </a:lnTo>
                  <a:lnTo>
                    <a:pt x="12" y="114"/>
                  </a:lnTo>
                  <a:lnTo>
                    <a:pt x="14" y="111"/>
                  </a:lnTo>
                  <a:lnTo>
                    <a:pt x="17" y="108"/>
                  </a:lnTo>
                  <a:lnTo>
                    <a:pt x="21" y="106"/>
                  </a:lnTo>
                  <a:lnTo>
                    <a:pt x="26" y="102"/>
                  </a:lnTo>
                  <a:lnTo>
                    <a:pt x="32" y="97"/>
                  </a:lnTo>
                  <a:lnTo>
                    <a:pt x="38" y="91"/>
                  </a:lnTo>
                  <a:lnTo>
                    <a:pt x="44" y="86"/>
                  </a:lnTo>
                  <a:lnTo>
                    <a:pt x="51" y="80"/>
                  </a:lnTo>
                  <a:lnTo>
                    <a:pt x="60" y="74"/>
                  </a:lnTo>
                  <a:lnTo>
                    <a:pt x="71" y="67"/>
                  </a:lnTo>
                  <a:lnTo>
                    <a:pt x="81" y="60"/>
                  </a:lnTo>
                  <a:lnTo>
                    <a:pt x="92" y="52"/>
                  </a:lnTo>
                  <a:lnTo>
                    <a:pt x="102" y="46"/>
                  </a:lnTo>
                  <a:lnTo>
                    <a:pt x="112" y="39"/>
                  </a:lnTo>
                  <a:lnTo>
                    <a:pt x="123" y="33"/>
                  </a:lnTo>
                  <a:lnTo>
                    <a:pt x="133" y="27"/>
                  </a:lnTo>
                  <a:lnTo>
                    <a:pt x="142" y="22"/>
                  </a:lnTo>
                  <a:lnTo>
                    <a:pt x="151" y="17"/>
                  </a:lnTo>
                  <a:lnTo>
                    <a:pt x="160" y="14"/>
                  </a:lnTo>
                  <a:lnTo>
                    <a:pt x="168" y="11"/>
                  </a:lnTo>
                  <a:lnTo>
                    <a:pt x="174" y="8"/>
                  </a:lnTo>
                  <a:lnTo>
                    <a:pt x="180" y="5"/>
                  </a:lnTo>
                  <a:lnTo>
                    <a:pt x="186" y="3"/>
                  </a:lnTo>
                  <a:lnTo>
                    <a:pt x="189" y="2"/>
                  </a:lnTo>
                  <a:lnTo>
                    <a:pt x="193" y="2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5" y="0"/>
                  </a:lnTo>
                  <a:lnTo>
                    <a:pt x="193" y="0"/>
                  </a:lnTo>
                  <a:lnTo>
                    <a:pt x="18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62" y="2"/>
                  </a:lnTo>
                  <a:lnTo>
                    <a:pt x="153" y="2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26" y="10"/>
                  </a:lnTo>
                  <a:lnTo>
                    <a:pt x="115" y="13"/>
                  </a:lnTo>
                  <a:lnTo>
                    <a:pt x="105" y="17"/>
                  </a:lnTo>
                  <a:lnTo>
                    <a:pt x="93" y="22"/>
                  </a:lnTo>
                  <a:lnTo>
                    <a:pt x="83" y="28"/>
                  </a:lnTo>
                  <a:lnTo>
                    <a:pt x="71" y="33"/>
                  </a:lnTo>
                  <a:lnTo>
                    <a:pt x="60" y="39"/>
                  </a:lnTo>
                  <a:lnTo>
                    <a:pt x="51" y="46"/>
                  </a:lnTo>
                  <a:lnTo>
                    <a:pt x="42" y="52"/>
                  </a:lnTo>
                  <a:lnTo>
                    <a:pt x="35" y="56"/>
                  </a:lnTo>
                  <a:lnTo>
                    <a:pt x="29" y="63"/>
                  </a:lnTo>
                  <a:lnTo>
                    <a:pt x="23" y="67"/>
                  </a:lnTo>
                  <a:lnTo>
                    <a:pt x="17" y="72"/>
                  </a:lnTo>
                  <a:lnTo>
                    <a:pt x="12" y="77"/>
                  </a:lnTo>
                  <a:lnTo>
                    <a:pt x="9" y="80"/>
                  </a:lnTo>
                  <a:lnTo>
                    <a:pt x="6" y="85"/>
                  </a:lnTo>
                  <a:lnTo>
                    <a:pt x="3" y="88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8" y="122"/>
                  </a:lnTo>
                  <a:lnTo>
                    <a:pt x="8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74" name="Freeform 286"/>
            <p:cNvSpPr>
              <a:spLocks/>
            </p:cNvSpPr>
            <p:nvPr/>
          </p:nvSpPr>
          <p:spPr bwMode="auto">
            <a:xfrm>
              <a:off x="3960" y="2959"/>
              <a:ext cx="66" cy="58"/>
            </a:xfrm>
            <a:custGeom>
              <a:avLst/>
              <a:gdLst/>
              <a:ahLst/>
              <a:cxnLst>
                <a:cxn ang="0">
                  <a:pos x="130" y="117"/>
                </a:cxn>
                <a:cxn ang="0">
                  <a:pos x="124" y="115"/>
                </a:cxn>
                <a:cxn ang="0">
                  <a:pos x="115" y="114"/>
                </a:cxn>
                <a:cxn ang="0">
                  <a:pos x="104" y="110"/>
                </a:cxn>
                <a:cxn ang="0">
                  <a:pos x="92" y="107"/>
                </a:cxn>
                <a:cxn ang="0">
                  <a:pos x="82" y="103"/>
                </a:cxn>
                <a:cxn ang="0">
                  <a:pos x="73" y="96"/>
                </a:cxn>
                <a:cxn ang="0">
                  <a:pos x="71" y="90"/>
                </a:cxn>
                <a:cxn ang="0">
                  <a:pos x="73" y="81"/>
                </a:cxn>
                <a:cxn ang="0">
                  <a:pos x="79" y="75"/>
                </a:cxn>
                <a:cxn ang="0">
                  <a:pos x="86" y="68"/>
                </a:cxn>
                <a:cxn ang="0">
                  <a:pos x="95" y="59"/>
                </a:cxn>
                <a:cxn ang="0">
                  <a:pos x="98" y="51"/>
                </a:cxn>
                <a:cxn ang="0">
                  <a:pos x="98" y="43"/>
                </a:cxn>
                <a:cxn ang="0">
                  <a:pos x="94" y="34"/>
                </a:cxn>
                <a:cxn ang="0">
                  <a:pos x="85" y="25"/>
                </a:cxn>
                <a:cxn ang="0">
                  <a:pos x="73" y="17"/>
                </a:cxn>
                <a:cxn ang="0">
                  <a:pos x="59" y="12"/>
                </a:cxn>
                <a:cxn ang="0">
                  <a:pos x="46" y="6"/>
                </a:cxn>
                <a:cxn ang="0">
                  <a:pos x="34" y="3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" y="31"/>
                </a:cxn>
                <a:cxn ang="0">
                  <a:pos x="9" y="32"/>
                </a:cxn>
                <a:cxn ang="0">
                  <a:pos x="19" y="32"/>
                </a:cxn>
                <a:cxn ang="0">
                  <a:pos x="32" y="34"/>
                </a:cxn>
                <a:cxn ang="0">
                  <a:pos x="44" y="37"/>
                </a:cxn>
                <a:cxn ang="0">
                  <a:pos x="55" y="39"/>
                </a:cxn>
                <a:cxn ang="0">
                  <a:pos x="64" y="43"/>
                </a:cxn>
                <a:cxn ang="0">
                  <a:pos x="68" y="48"/>
                </a:cxn>
                <a:cxn ang="0">
                  <a:pos x="65" y="57"/>
                </a:cxn>
                <a:cxn ang="0">
                  <a:pos x="56" y="65"/>
                </a:cxn>
                <a:cxn ang="0">
                  <a:pos x="49" y="75"/>
                </a:cxn>
                <a:cxn ang="0">
                  <a:pos x="47" y="82"/>
                </a:cxn>
                <a:cxn ang="0">
                  <a:pos x="49" y="92"/>
                </a:cxn>
                <a:cxn ang="0">
                  <a:pos x="52" y="101"/>
                </a:cxn>
                <a:cxn ang="0">
                  <a:pos x="62" y="109"/>
                </a:cxn>
                <a:cxn ang="0">
                  <a:pos x="76" y="112"/>
                </a:cxn>
                <a:cxn ang="0">
                  <a:pos x="91" y="115"/>
                </a:cxn>
                <a:cxn ang="0">
                  <a:pos x="106" y="117"/>
                </a:cxn>
                <a:cxn ang="0">
                  <a:pos x="118" y="117"/>
                </a:cxn>
                <a:cxn ang="0">
                  <a:pos x="127" y="117"/>
                </a:cxn>
                <a:cxn ang="0">
                  <a:pos x="131" y="117"/>
                </a:cxn>
              </a:cxnLst>
              <a:rect l="0" t="0" r="r" b="b"/>
              <a:pathLst>
                <a:path w="131" h="117">
                  <a:moveTo>
                    <a:pt x="131" y="117"/>
                  </a:moveTo>
                  <a:lnTo>
                    <a:pt x="130" y="117"/>
                  </a:lnTo>
                  <a:lnTo>
                    <a:pt x="128" y="117"/>
                  </a:lnTo>
                  <a:lnTo>
                    <a:pt x="124" y="115"/>
                  </a:lnTo>
                  <a:lnTo>
                    <a:pt x="121" y="115"/>
                  </a:lnTo>
                  <a:lnTo>
                    <a:pt x="115" y="114"/>
                  </a:lnTo>
                  <a:lnTo>
                    <a:pt x="110" y="112"/>
                  </a:lnTo>
                  <a:lnTo>
                    <a:pt x="104" y="110"/>
                  </a:lnTo>
                  <a:lnTo>
                    <a:pt x="98" y="110"/>
                  </a:lnTo>
                  <a:lnTo>
                    <a:pt x="92" y="107"/>
                  </a:lnTo>
                  <a:lnTo>
                    <a:pt x="86" y="106"/>
                  </a:lnTo>
                  <a:lnTo>
                    <a:pt x="82" y="103"/>
                  </a:lnTo>
                  <a:lnTo>
                    <a:pt x="77" y="100"/>
                  </a:lnTo>
                  <a:lnTo>
                    <a:pt x="73" y="96"/>
                  </a:lnTo>
                  <a:lnTo>
                    <a:pt x="71" y="93"/>
                  </a:lnTo>
                  <a:lnTo>
                    <a:pt x="71" y="90"/>
                  </a:lnTo>
                  <a:lnTo>
                    <a:pt x="73" y="85"/>
                  </a:lnTo>
                  <a:lnTo>
                    <a:pt x="73" y="81"/>
                  </a:lnTo>
                  <a:lnTo>
                    <a:pt x="76" y="78"/>
                  </a:lnTo>
                  <a:lnTo>
                    <a:pt x="79" y="75"/>
                  </a:lnTo>
                  <a:lnTo>
                    <a:pt x="80" y="73"/>
                  </a:lnTo>
                  <a:lnTo>
                    <a:pt x="86" y="68"/>
                  </a:lnTo>
                  <a:lnTo>
                    <a:pt x="92" y="64"/>
                  </a:lnTo>
                  <a:lnTo>
                    <a:pt x="95" y="59"/>
                  </a:lnTo>
                  <a:lnTo>
                    <a:pt x="98" y="54"/>
                  </a:lnTo>
                  <a:lnTo>
                    <a:pt x="98" y="51"/>
                  </a:lnTo>
                  <a:lnTo>
                    <a:pt x="98" y="48"/>
                  </a:lnTo>
                  <a:lnTo>
                    <a:pt x="98" y="43"/>
                  </a:lnTo>
                  <a:lnTo>
                    <a:pt x="97" y="39"/>
                  </a:lnTo>
                  <a:lnTo>
                    <a:pt x="94" y="34"/>
                  </a:lnTo>
                  <a:lnTo>
                    <a:pt x="89" y="29"/>
                  </a:lnTo>
                  <a:lnTo>
                    <a:pt x="85" y="25"/>
                  </a:lnTo>
                  <a:lnTo>
                    <a:pt x="79" y="21"/>
                  </a:lnTo>
                  <a:lnTo>
                    <a:pt x="73" y="17"/>
                  </a:lnTo>
                  <a:lnTo>
                    <a:pt x="67" y="15"/>
                  </a:lnTo>
                  <a:lnTo>
                    <a:pt x="59" y="12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40" y="4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4" y="31"/>
                  </a:lnTo>
                  <a:lnTo>
                    <a:pt x="9" y="32"/>
                  </a:lnTo>
                  <a:lnTo>
                    <a:pt x="13" y="32"/>
                  </a:lnTo>
                  <a:lnTo>
                    <a:pt x="19" y="32"/>
                  </a:lnTo>
                  <a:lnTo>
                    <a:pt x="25" y="32"/>
                  </a:lnTo>
                  <a:lnTo>
                    <a:pt x="32" y="34"/>
                  </a:lnTo>
                  <a:lnTo>
                    <a:pt x="38" y="35"/>
                  </a:lnTo>
                  <a:lnTo>
                    <a:pt x="44" y="37"/>
                  </a:lnTo>
                  <a:lnTo>
                    <a:pt x="49" y="37"/>
                  </a:lnTo>
                  <a:lnTo>
                    <a:pt x="55" y="39"/>
                  </a:lnTo>
                  <a:lnTo>
                    <a:pt x="59" y="42"/>
                  </a:lnTo>
                  <a:lnTo>
                    <a:pt x="64" y="43"/>
                  </a:lnTo>
                  <a:lnTo>
                    <a:pt x="65" y="45"/>
                  </a:lnTo>
                  <a:lnTo>
                    <a:pt x="68" y="48"/>
                  </a:lnTo>
                  <a:lnTo>
                    <a:pt x="67" y="53"/>
                  </a:lnTo>
                  <a:lnTo>
                    <a:pt x="65" y="57"/>
                  </a:lnTo>
                  <a:lnTo>
                    <a:pt x="61" y="60"/>
                  </a:lnTo>
                  <a:lnTo>
                    <a:pt x="56" y="65"/>
                  </a:lnTo>
                  <a:lnTo>
                    <a:pt x="52" y="68"/>
                  </a:lnTo>
                  <a:lnTo>
                    <a:pt x="49" y="75"/>
                  </a:lnTo>
                  <a:lnTo>
                    <a:pt x="47" y="78"/>
                  </a:lnTo>
                  <a:lnTo>
                    <a:pt x="47" y="82"/>
                  </a:lnTo>
                  <a:lnTo>
                    <a:pt x="47" y="85"/>
                  </a:lnTo>
                  <a:lnTo>
                    <a:pt x="49" y="92"/>
                  </a:lnTo>
                  <a:lnTo>
                    <a:pt x="49" y="96"/>
                  </a:lnTo>
                  <a:lnTo>
                    <a:pt x="52" y="101"/>
                  </a:lnTo>
                  <a:lnTo>
                    <a:pt x="56" y="104"/>
                  </a:lnTo>
                  <a:lnTo>
                    <a:pt x="62" y="109"/>
                  </a:lnTo>
                  <a:lnTo>
                    <a:pt x="68" y="110"/>
                  </a:lnTo>
                  <a:lnTo>
                    <a:pt x="76" y="112"/>
                  </a:lnTo>
                  <a:lnTo>
                    <a:pt x="83" y="114"/>
                  </a:lnTo>
                  <a:lnTo>
                    <a:pt x="91" y="115"/>
                  </a:lnTo>
                  <a:lnTo>
                    <a:pt x="98" y="115"/>
                  </a:lnTo>
                  <a:lnTo>
                    <a:pt x="106" y="117"/>
                  </a:lnTo>
                  <a:lnTo>
                    <a:pt x="112" y="117"/>
                  </a:lnTo>
                  <a:lnTo>
                    <a:pt x="118" y="117"/>
                  </a:lnTo>
                  <a:lnTo>
                    <a:pt x="124" y="117"/>
                  </a:lnTo>
                  <a:lnTo>
                    <a:pt x="127" y="117"/>
                  </a:lnTo>
                  <a:lnTo>
                    <a:pt x="130" y="117"/>
                  </a:lnTo>
                  <a:lnTo>
                    <a:pt x="131" y="117"/>
                  </a:lnTo>
                  <a:lnTo>
                    <a:pt x="131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75" name="Freeform 287"/>
            <p:cNvSpPr>
              <a:spLocks/>
            </p:cNvSpPr>
            <p:nvPr/>
          </p:nvSpPr>
          <p:spPr bwMode="auto">
            <a:xfrm>
              <a:off x="3871" y="2925"/>
              <a:ext cx="22" cy="2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0"/>
                </a:cxn>
                <a:cxn ang="0">
                  <a:pos x="5" y="46"/>
                </a:cxn>
                <a:cxn ang="0">
                  <a:pos x="8" y="43"/>
                </a:cxn>
                <a:cxn ang="0">
                  <a:pos x="11" y="38"/>
                </a:cxn>
                <a:cxn ang="0">
                  <a:pos x="15" y="35"/>
                </a:cxn>
                <a:cxn ang="0">
                  <a:pos x="21" y="30"/>
                </a:cxn>
                <a:cxn ang="0">
                  <a:pos x="24" y="25"/>
                </a:cxn>
                <a:cxn ang="0">
                  <a:pos x="29" y="22"/>
                </a:cxn>
                <a:cxn ang="0">
                  <a:pos x="32" y="19"/>
                </a:cxn>
                <a:cxn ang="0">
                  <a:pos x="36" y="16"/>
                </a:cxn>
                <a:cxn ang="0">
                  <a:pos x="39" y="14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5" y="13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5" y="7"/>
                </a:cxn>
                <a:cxn ang="0">
                  <a:pos x="11" y="10"/>
                </a:cxn>
                <a:cxn ang="0">
                  <a:pos x="9" y="14"/>
                </a:cxn>
                <a:cxn ang="0">
                  <a:pos x="6" y="18"/>
                </a:cxn>
                <a:cxn ang="0">
                  <a:pos x="5" y="24"/>
                </a:cxn>
                <a:cxn ang="0">
                  <a:pos x="2" y="28"/>
                </a:cxn>
                <a:cxn ang="0">
                  <a:pos x="0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0" y="49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45" h="52">
                  <a:moveTo>
                    <a:pt x="0" y="52"/>
                  </a:moveTo>
                  <a:lnTo>
                    <a:pt x="0" y="50"/>
                  </a:lnTo>
                  <a:lnTo>
                    <a:pt x="5" y="46"/>
                  </a:lnTo>
                  <a:lnTo>
                    <a:pt x="8" y="43"/>
                  </a:lnTo>
                  <a:lnTo>
                    <a:pt x="11" y="38"/>
                  </a:lnTo>
                  <a:lnTo>
                    <a:pt x="15" y="35"/>
                  </a:lnTo>
                  <a:lnTo>
                    <a:pt x="21" y="30"/>
                  </a:lnTo>
                  <a:lnTo>
                    <a:pt x="24" y="25"/>
                  </a:lnTo>
                  <a:lnTo>
                    <a:pt x="29" y="22"/>
                  </a:lnTo>
                  <a:lnTo>
                    <a:pt x="32" y="19"/>
                  </a:lnTo>
                  <a:lnTo>
                    <a:pt x="36" y="16"/>
                  </a:lnTo>
                  <a:lnTo>
                    <a:pt x="39" y="14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6" y="18"/>
                  </a:lnTo>
                  <a:lnTo>
                    <a:pt x="5" y="24"/>
                  </a:lnTo>
                  <a:lnTo>
                    <a:pt x="2" y="28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76" name="Freeform 288"/>
            <p:cNvSpPr>
              <a:spLocks/>
            </p:cNvSpPr>
            <p:nvPr/>
          </p:nvSpPr>
          <p:spPr bwMode="auto">
            <a:xfrm>
              <a:off x="3841" y="2920"/>
              <a:ext cx="29" cy="2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4" y="2"/>
                </a:cxn>
                <a:cxn ang="0">
                  <a:pos x="49" y="8"/>
                </a:cxn>
                <a:cxn ang="0">
                  <a:pos x="45" y="11"/>
                </a:cxn>
                <a:cxn ang="0">
                  <a:pos x="42" y="16"/>
                </a:cxn>
                <a:cxn ang="0">
                  <a:pos x="39" y="19"/>
                </a:cxn>
                <a:cxn ang="0">
                  <a:pos x="37" y="23"/>
                </a:cxn>
                <a:cxn ang="0">
                  <a:pos x="31" y="30"/>
                </a:cxn>
                <a:cxn ang="0">
                  <a:pos x="28" y="36"/>
                </a:cxn>
                <a:cxn ang="0">
                  <a:pos x="25" y="41"/>
                </a:cxn>
                <a:cxn ang="0">
                  <a:pos x="24" y="44"/>
                </a:cxn>
                <a:cxn ang="0">
                  <a:pos x="0" y="28"/>
                </a:cxn>
                <a:cxn ang="0">
                  <a:pos x="1" y="27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15" y="16"/>
                </a:cxn>
                <a:cxn ang="0">
                  <a:pos x="19" y="12"/>
                </a:cxn>
                <a:cxn ang="0">
                  <a:pos x="25" y="9"/>
                </a:cxn>
                <a:cxn ang="0">
                  <a:pos x="31" y="5"/>
                </a:cxn>
                <a:cxn ang="0">
                  <a:pos x="37" y="3"/>
                </a:cxn>
                <a:cxn ang="0">
                  <a:pos x="42" y="2"/>
                </a:cxn>
                <a:cxn ang="0">
                  <a:pos x="46" y="0"/>
                </a:cxn>
                <a:cxn ang="0">
                  <a:pos x="49" y="0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57" h="44">
                  <a:moveTo>
                    <a:pt x="57" y="0"/>
                  </a:moveTo>
                  <a:lnTo>
                    <a:pt x="54" y="2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2" y="16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1" y="30"/>
                  </a:lnTo>
                  <a:lnTo>
                    <a:pt x="28" y="36"/>
                  </a:lnTo>
                  <a:lnTo>
                    <a:pt x="25" y="41"/>
                  </a:lnTo>
                  <a:lnTo>
                    <a:pt x="24" y="44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25" y="9"/>
                  </a:lnTo>
                  <a:lnTo>
                    <a:pt x="31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77" name="Freeform 289"/>
            <p:cNvSpPr>
              <a:spLocks/>
            </p:cNvSpPr>
            <p:nvPr/>
          </p:nvSpPr>
          <p:spPr bwMode="auto">
            <a:xfrm>
              <a:off x="3823" y="2911"/>
              <a:ext cx="27" cy="21"/>
            </a:xfrm>
            <a:custGeom>
              <a:avLst/>
              <a:gdLst/>
              <a:ahLst/>
              <a:cxnLst>
                <a:cxn ang="0">
                  <a:pos x="52" y="11"/>
                </a:cxn>
                <a:cxn ang="0">
                  <a:pos x="51" y="11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3" y="14"/>
                </a:cxn>
                <a:cxn ang="0">
                  <a:pos x="39" y="14"/>
                </a:cxn>
                <a:cxn ang="0">
                  <a:pos x="34" y="17"/>
                </a:cxn>
                <a:cxn ang="0">
                  <a:pos x="30" y="19"/>
                </a:cxn>
                <a:cxn ang="0">
                  <a:pos x="25" y="22"/>
                </a:cxn>
                <a:cxn ang="0">
                  <a:pos x="21" y="24"/>
                </a:cxn>
                <a:cxn ang="0">
                  <a:pos x="18" y="28"/>
                </a:cxn>
                <a:cxn ang="0">
                  <a:pos x="13" y="31"/>
                </a:cxn>
                <a:cxn ang="0">
                  <a:pos x="10" y="35"/>
                </a:cxn>
                <a:cxn ang="0">
                  <a:pos x="6" y="38"/>
                </a:cxn>
                <a:cxn ang="0">
                  <a:pos x="3" y="41"/>
                </a:cxn>
                <a:cxn ang="0">
                  <a:pos x="0" y="41"/>
                </a:cxn>
                <a:cxn ang="0">
                  <a:pos x="0" y="42"/>
                </a:cxn>
                <a:cxn ang="0">
                  <a:pos x="0" y="41"/>
                </a:cxn>
                <a:cxn ang="0">
                  <a:pos x="3" y="35"/>
                </a:cxn>
                <a:cxn ang="0">
                  <a:pos x="4" y="30"/>
                </a:cxn>
                <a:cxn ang="0">
                  <a:pos x="6" y="25"/>
                </a:cxn>
                <a:cxn ang="0">
                  <a:pos x="7" y="22"/>
                </a:cxn>
                <a:cxn ang="0">
                  <a:pos x="10" y="17"/>
                </a:cxn>
                <a:cxn ang="0">
                  <a:pos x="12" y="14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9" y="5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52" y="11"/>
                </a:cxn>
                <a:cxn ang="0">
                  <a:pos x="52" y="11"/>
                </a:cxn>
              </a:cxnLst>
              <a:rect l="0" t="0" r="r" b="b"/>
              <a:pathLst>
                <a:path w="52" h="42">
                  <a:moveTo>
                    <a:pt x="52" y="11"/>
                  </a:moveTo>
                  <a:lnTo>
                    <a:pt x="51" y="11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3" y="14"/>
                  </a:lnTo>
                  <a:lnTo>
                    <a:pt x="39" y="14"/>
                  </a:lnTo>
                  <a:lnTo>
                    <a:pt x="34" y="17"/>
                  </a:lnTo>
                  <a:lnTo>
                    <a:pt x="30" y="19"/>
                  </a:lnTo>
                  <a:lnTo>
                    <a:pt x="25" y="22"/>
                  </a:lnTo>
                  <a:lnTo>
                    <a:pt x="21" y="24"/>
                  </a:lnTo>
                  <a:lnTo>
                    <a:pt x="18" y="28"/>
                  </a:lnTo>
                  <a:lnTo>
                    <a:pt x="13" y="31"/>
                  </a:lnTo>
                  <a:lnTo>
                    <a:pt x="10" y="35"/>
                  </a:lnTo>
                  <a:lnTo>
                    <a:pt x="6" y="38"/>
                  </a:lnTo>
                  <a:lnTo>
                    <a:pt x="3" y="4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4" y="30"/>
                  </a:lnTo>
                  <a:lnTo>
                    <a:pt x="6" y="25"/>
                  </a:lnTo>
                  <a:lnTo>
                    <a:pt x="7" y="22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52" y="11"/>
                  </a:lnTo>
                  <a:lnTo>
                    <a:pt x="5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78" name="Freeform 290"/>
            <p:cNvSpPr>
              <a:spLocks/>
            </p:cNvSpPr>
            <p:nvPr/>
          </p:nvSpPr>
          <p:spPr bwMode="auto">
            <a:xfrm>
              <a:off x="3806" y="2904"/>
              <a:ext cx="23" cy="1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4" y="2"/>
                </a:cxn>
                <a:cxn ang="0">
                  <a:pos x="11" y="3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3" y="17"/>
                </a:cxn>
                <a:cxn ang="0">
                  <a:pos x="2" y="25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5" y="33"/>
                </a:cxn>
                <a:cxn ang="0">
                  <a:pos x="11" y="30"/>
                </a:cxn>
                <a:cxn ang="0">
                  <a:pos x="12" y="28"/>
                </a:cxn>
                <a:cxn ang="0">
                  <a:pos x="15" y="25"/>
                </a:cxn>
                <a:cxn ang="0">
                  <a:pos x="20" y="22"/>
                </a:cxn>
                <a:cxn ang="0">
                  <a:pos x="23" y="20"/>
                </a:cxn>
                <a:cxn ang="0">
                  <a:pos x="26" y="17"/>
                </a:cxn>
                <a:cxn ang="0">
                  <a:pos x="30" y="16"/>
                </a:cxn>
                <a:cxn ang="0">
                  <a:pos x="33" y="13"/>
                </a:cxn>
                <a:cxn ang="0">
                  <a:pos x="38" y="13"/>
                </a:cxn>
                <a:cxn ang="0">
                  <a:pos x="42" y="11"/>
                </a:cxn>
                <a:cxn ang="0">
                  <a:pos x="45" y="1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45" h="38">
                  <a:moveTo>
                    <a:pt x="15" y="0"/>
                  </a:moveTo>
                  <a:lnTo>
                    <a:pt x="14" y="2"/>
                  </a:lnTo>
                  <a:lnTo>
                    <a:pt x="11" y="3"/>
                  </a:lnTo>
                  <a:lnTo>
                    <a:pt x="9" y="6"/>
                  </a:lnTo>
                  <a:lnTo>
                    <a:pt x="6" y="13"/>
                  </a:lnTo>
                  <a:lnTo>
                    <a:pt x="3" y="17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5" y="33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5" y="25"/>
                  </a:lnTo>
                  <a:lnTo>
                    <a:pt x="20" y="22"/>
                  </a:lnTo>
                  <a:lnTo>
                    <a:pt x="23" y="20"/>
                  </a:lnTo>
                  <a:lnTo>
                    <a:pt x="26" y="17"/>
                  </a:lnTo>
                  <a:lnTo>
                    <a:pt x="30" y="16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79" name="Freeform 291"/>
            <p:cNvSpPr>
              <a:spLocks/>
            </p:cNvSpPr>
            <p:nvPr/>
          </p:nvSpPr>
          <p:spPr bwMode="auto">
            <a:xfrm>
              <a:off x="4161" y="2875"/>
              <a:ext cx="103" cy="56"/>
            </a:xfrm>
            <a:custGeom>
              <a:avLst/>
              <a:gdLst/>
              <a:ahLst/>
              <a:cxnLst>
                <a:cxn ang="0">
                  <a:pos x="21" y="111"/>
                </a:cxn>
                <a:cxn ang="0">
                  <a:pos x="23" y="110"/>
                </a:cxn>
                <a:cxn ang="0">
                  <a:pos x="26" y="107"/>
                </a:cxn>
                <a:cxn ang="0">
                  <a:pos x="27" y="103"/>
                </a:cxn>
                <a:cxn ang="0">
                  <a:pos x="32" y="102"/>
                </a:cxn>
                <a:cxn ang="0">
                  <a:pos x="35" y="99"/>
                </a:cxn>
                <a:cxn ang="0">
                  <a:pos x="39" y="96"/>
                </a:cxn>
                <a:cxn ang="0">
                  <a:pos x="42" y="91"/>
                </a:cxn>
                <a:cxn ang="0">
                  <a:pos x="48" y="86"/>
                </a:cxn>
                <a:cxn ang="0">
                  <a:pos x="54" y="82"/>
                </a:cxn>
                <a:cxn ang="0">
                  <a:pos x="62" y="78"/>
                </a:cxn>
                <a:cxn ang="0">
                  <a:pos x="68" y="72"/>
                </a:cxn>
                <a:cxn ang="0">
                  <a:pos x="77" y="68"/>
                </a:cxn>
                <a:cxn ang="0">
                  <a:pos x="84" y="61"/>
                </a:cxn>
                <a:cxn ang="0">
                  <a:pos x="93" y="57"/>
                </a:cxn>
                <a:cxn ang="0">
                  <a:pos x="102" y="50"/>
                </a:cxn>
                <a:cxn ang="0">
                  <a:pos x="113" y="44"/>
                </a:cxn>
                <a:cxn ang="0">
                  <a:pos x="122" y="38"/>
                </a:cxn>
                <a:cxn ang="0">
                  <a:pos x="132" y="35"/>
                </a:cxn>
                <a:cxn ang="0">
                  <a:pos x="141" y="28"/>
                </a:cxn>
                <a:cxn ang="0">
                  <a:pos x="150" y="24"/>
                </a:cxn>
                <a:cxn ang="0">
                  <a:pos x="159" y="21"/>
                </a:cxn>
                <a:cxn ang="0">
                  <a:pos x="168" y="18"/>
                </a:cxn>
                <a:cxn ang="0">
                  <a:pos x="176" y="13"/>
                </a:cxn>
                <a:cxn ang="0">
                  <a:pos x="183" y="10"/>
                </a:cxn>
                <a:cxn ang="0">
                  <a:pos x="189" y="7"/>
                </a:cxn>
                <a:cxn ang="0">
                  <a:pos x="195" y="5"/>
                </a:cxn>
                <a:cxn ang="0">
                  <a:pos x="200" y="2"/>
                </a:cxn>
                <a:cxn ang="0">
                  <a:pos x="203" y="2"/>
                </a:cxn>
                <a:cxn ang="0">
                  <a:pos x="206" y="2"/>
                </a:cxn>
                <a:cxn ang="0">
                  <a:pos x="207" y="2"/>
                </a:cxn>
                <a:cxn ang="0">
                  <a:pos x="206" y="0"/>
                </a:cxn>
                <a:cxn ang="0">
                  <a:pos x="203" y="0"/>
                </a:cxn>
                <a:cxn ang="0">
                  <a:pos x="200" y="0"/>
                </a:cxn>
                <a:cxn ang="0">
                  <a:pos x="197" y="0"/>
                </a:cxn>
                <a:cxn ang="0">
                  <a:pos x="191" y="0"/>
                </a:cxn>
                <a:cxn ang="0">
                  <a:pos x="186" y="0"/>
                </a:cxn>
                <a:cxn ang="0">
                  <a:pos x="179" y="0"/>
                </a:cxn>
                <a:cxn ang="0">
                  <a:pos x="171" y="2"/>
                </a:cxn>
                <a:cxn ang="0">
                  <a:pos x="162" y="2"/>
                </a:cxn>
                <a:cxn ang="0">
                  <a:pos x="153" y="5"/>
                </a:cxn>
                <a:cxn ang="0">
                  <a:pos x="143" y="8"/>
                </a:cxn>
                <a:cxn ang="0">
                  <a:pos x="132" y="11"/>
                </a:cxn>
                <a:cxn ang="0">
                  <a:pos x="120" y="14"/>
                </a:cxn>
                <a:cxn ang="0">
                  <a:pos x="110" y="21"/>
                </a:cxn>
                <a:cxn ang="0">
                  <a:pos x="98" y="25"/>
                </a:cxn>
                <a:cxn ang="0">
                  <a:pos x="84" y="33"/>
                </a:cxn>
                <a:cxn ang="0">
                  <a:pos x="72" y="39"/>
                </a:cxn>
                <a:cxn ang="0">
                  <a:pos x="60" y="47"/>
                </a:cxn>
                <a:cxn ang="0">
                  <a:pos x="50" y="53"/>
                </a:cxn>
                <a:cxn ang="0">
                  <a:pos x="42" y="60"/>
                </a:cxn>
                <a:cxn ang="0">
                  <a:pos x="33" y="64"/>
                </a:cxn>
                <a:cxn ang="0">
                  <a:pos x="27" y="69"/>
                </a:cxn>
                <a:cxn ang="0">
                  <a:pos x="21" y="74"/>
                </a:cxn>
                <a:cxn ang="0">
                  <a:pos x="17" y="78"/>
                </a:cxn>
                <a:cxn ang="0">
                  <a:pos x="12" y="80"/>
                </a:cxn>
                <a:cxn ang="0">
                  <a:pos x="8" y="85"/>
                </a:cxn>
                <a:cxn ang="0">
                  <a:pos x="5" y="86"/>
                </a:cxn>
                <a:cxn ang="0">
                  <a:pos x="3" y="89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1" y="111"/>
                </a:cxn>
                <a:cxn ang="0">
                  <a:pos x="21" y="111"/>
                </a:cxn>
              </a:cxnLst>
              <a:rect l="0" t="0" r="r" b="b"/>
              <a:pathLst>
                <a:path w="207" h="111">
                  <a:moveTo>
                    <a:pt x="21" y="111"/>
                  </a:moveTo>
                  <a:lnTo>
                    <a:pt x="23" y="110"/>
                  </a:lnTo>
                  <a:lnTo>
                    <a:pt x="26" y="107"/>
                  </a:lnTo>
                  <a:lnTo>
                    <a:pt x="27" y="103"/>
                  </a:lnTo>
                  <a:lnTo>
                    <a:pt x="32" y="102"/>
                  </a:lnTo>
                  <a:lnTo>
                    <a:pt x="35" y="99"/>
                  </a:lnTo>
                  <a:lnTo>
                    <a:pt x="39" y="96"/>
                  </a:lnTo>
                  <a:lnTo>
                    <a:pt x="42" y="91"/>
                  </a:lnTo>
                  <a:lnTo>
                    <a:pt x="48" y="86"/>
                  </a:lnTo>
                  <a:lnTo>
                    <a:pt x="54" y="82"/>
                  </a:lnTo>
                  <a:lnTo>
                    <a:pt x="62" y="78"/>
                  </a:lnTo>
                  <a:lnTo>
                    <a:pt x="68" y="72"/>
                  </a:lnTo>
                  <a:lnTo>
                    <a:pt x="77" y="68"/>
                  </a:lnTo>
                  <a:lnTo>
                    <a:pt x="84" y="61"/>
                  </a:lnTo>
                  <a:lnTo>
                    <a:pt x="93" y="57"/>
                  </a:lnTo>
                  <a:lnTo>
                    <a:pt x="102" y="50"/>
                  </a:lnTo>
                  <a:lnTo>
                    <a:pt x="113" y="44"/>
                  </a:lnTo>
                  <a:lnTo>
                    <a:pt x="122" y="38"/>
                  </a:lnTo>
                  <a:lnTo>
                    <a:pt x="132" y="35"/>
                  </a:lnTo>
                  <a:lnTo>
                    <a:pt x="141" y="28"/>
                  </a:lnTo>
                  <a:lnTo>
                    <a:pt x="150" y="24"/>
                  </a:lnTo>
                  <a:lnTo>
                    <a:pt x="159" y="21"/>
                  </a:lnTo>
                  <a:lnTo>
                    <a:pt x="168" y="18"/>
                  </a:lnTo>
                  <a:lnTo>
                    <a:pt x="176" y="13"/>
                  </a:lnTo>
                  <a:lnTo>
                    <a:pt x="183" y="10"/>
                  </a:lnTo>
                  <a:lnTo>
                    <a:pt x="189" y="7"/>
                  </a:lnTo>
                  <a:lnTo>
                    <a:pt x="195" y="5"/>
                  </a:lnTo>
                  <a:lnTo>
                    <a:pt x="200" y="2"/>
                  </a:lnTo>
                  <a:lnTo>
                    <a:pt x="203" y="2"/>
                  </a:lnTo>
                  <a:lnTo>
                    <a:pt x="206" y="2"/>
                  </a:lnTo>
                  <a:lnTo>
                    <a:pt x="207" y="2"/>
                  </a:lnTo>
                  <a:lnTo>
                    <a:pt x="206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79" y="0"/>
                  </a:lnTo>
                  <a:lnTo>
                    <a:pt x="171" y="2"/>
                  </a:lnTo>
                  <a:lnTo>
                    <a:pt x="162" y="2"/>
                  </a:lnTo>
                  <a:lnTo>
                    <a:pt x="153" y="5"/>
                  </a:lnTo>
                  <a:lnTo>
                    <a:pt x="143" y="8"/>
                  </a:lnTo>
                  <a:lnTo>
                    <a:pt x="132" y="11"/>
                  </a:lnTo>
                  <a:lnTo>
                    <a:pt x="120" y="14"/>
                  </a:lnTo>
                  <a:lnTo>
                    <a:pt x="110" y="21"/>
                  </a:lnTo>
                  <a:lnTo>
                    <a:pt x="98" y="25"/>
                  </a:lnTo>
                  <a:lnTo>
                    <a:pt x="84" y="33"/>
                  </a:lnTo>
                  <a:lnTo>
                    <a:pt x="72" y="39"/>
                  </a:lnTo>
                  <a:lnTo>
                    <a:pt x="60" y="47"/>
                  </a:lnTo>
                  <a:lnTo>
                    <a:pt x="50" y="53"/>
                  </a:lnTo>
                  <a:lnTo>
                    <a:pt x="42" y="60"/>
                  </a:lnTo>
                  <a:lnTo>
                    <a:pt x="33" y="64"/>
                  </a:lnTo>
                  <a:lnTo>
                    <a:pt x="27" y="69"/>
                  </a:lnTo>
                  <a:lnTo>
                    <a:pt x="21" y="74"/>
                  </a:lnTo>
                  <a:lnTo>
                    <a:pt x="17" y="78"/>
                  </a:lnTo>
                  <a:lnTo>
                    <a:pt x="12" y="80"/>
                  </a:lnTo>
                  <a:lnTo>
                    <a:pt x="8" y="85"/>
                  </a:lnTo>
                  <a:lnTo>
                    <a:pt x="5" y="86"/>
                  </a:lnTo>
                  <a:lnTo>
                    <a:pt x="3" y="89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1" y="111"/>
                  </a:lnTo>
                  <a:lnTo>
                    <a:pt x="21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80" name="Freeform 292"/>
            <p:cNvSpPr>
              <a:spLocks/>
            </p:cNvSpPr>
            <p:nvPr/>
          </p:nvSpPr>
          <p:spPr bwMode="auto">
            <a:xfrm>
              <a:off x="4098" y="2828"/>
              <a:ext cx="96" cy="53"/>
            </a:xfrm>
            <a:custGeom>
              <a:avLst/>
              <a:gdLst/>
              <a:ahLst/>
              <a:cxnLst>
                <a:cxn ang="0">
                  <a:pos x="24" y="105"/>
                </a:cxn>
                <a:cxn ang="0">
                  <a:pos x="33" y="95"/>
                </a:cxn>
                <a:cxn ang="0">
                  <a:pos x="42" y="88"/>
                </a:cxn>
                <a:cxn ang="0">
                  <a:pos x="54" y="78"/>
                </a:cxn>
                <a:cxn ang="0">
                  <a:pos x="65" y="69"/>
                </a:cxn>
                <a:cxn ang="0">
                  <a:pos x="78" y="58"/>
                </a:cxn>
                <a:cxn ang="0">
                  <a:pos x="92" y="50"/>
                </a:cxn>
                <a:cxn ang="0">
                  <a:pos x="104" y="41"/>
                </a:cxn>
                <a:cxn ang="0">
                  <a:pos x="119" y="33"/>
                </a:cxn>
                <a:cxn ang="0">
                  <a:pos x="134" y="25"/>
                </a:cxn>
                <a:cxn ang="0">
                  <a:pos x="150" y="17"/>
                </a:cxn>
                <a:cxn ang="0">
                  <a:pos x="164" y="11"/>
                </a:cxn>
                <a:cxn ang="0">
                  <a:pos x="176" y="5"/>
                </a:cxn>
                <a:cxn ang="0">
                  <a:pos x="186" y="2"/>
                </a:cxn>
                <a:cxn ang="0">
                  <a:pos x="191" y="0"/>
                </a:cxn>
                <a:cxn ang="0">
                  <a:pos x="191" y="0"/>
                </a:cxn>
                <a:cxn ang="0">
                  <a:pos x="188" y="0"/>
                </a:cxn>
                <a:cxn ang="0">
                  <a:pos x="179" y="0"/>
                </a:cxn>
                <a:cxn ang="0">
                  <a:pos x="168" y="2"/>
                </a:cxn>
                <a:cxn ang="0">
                  <a:pos x="156" y="3"/>
                </a:cxn>
                <a:cxn ang="0">
                  <a:pos x="141" y="6"/>
                </a:cxn>
                <a:cxn ang="0">
                  <a:pos x="126" y="11"/>
                </a:cxn>
                <a:cxn ang="0">
                  <a:pos x="110" y="16"/>
                </a:cxn>
                <a:cxn ang="0">
                  <a:pos x="95" y="22"/>
                </a:cxn>
                <a:cxn ang="0">
                  <a:pos x="77" y="30"/>
                </a:cxn>
                <a:cxn ang="0">
                  <a:pos x="60" y="42"/>
                </a:cxn>
                <a:cxn ang="0">
                  <a:pos x="44" y="53"/>
                </a:cxn>
                <a:cxn ang="0">
                  <a:pos x="27" y="66"/>
                </a:cxn>
                <a:cxn ang="0">
                  <a:pos x="15" y="75"/>
                </a:cxn>
                <a:cxn ang="0">
                  <a:pos x="6" y="83"/>
                </a:cxn>
                <a:cxn ang="0">
                  <a:pos x="0" y="88"/>
                </a:cxn>
                <a:cxn ang="0">
                  <a:pos x="23" y="106"/>
                </a:cxn>
              </a:cxnLst>
              <a:rect l="0" t="0" r="r" b="b"/>
              <a:pathLst>
                <a:path w="192" h="106">
                  <a:moveTo>
                    <a:pt x="23" y="106"/>
                  </a:moveTo>
                  <a:lnTo>
                    <a:pt x="24" y="105"/>
                  </a:lnTo>
                  <a:lnTo>
                    <a:pt x="30" y="100"/>
                  </a:lnTo>
                  <a:lnTo>
                    <a:pt x="33" y="95"/>
                  </a:lnTo>
                  <a:lnTo>
                    <a:pt x="38" y="92"/>
                  </a:lnTo>
                  <a:lnTo>
                    <a:pt x="42" y="88"/>
                  </a:lnTo>
                  <a:lnTo>
                    <a:pt x="48" y="84"/>
                  </a:lnTo>
                  <a:lnTo>
                    <a:pt x="54" y="78"/>
                  </a:lnTo>
                  <a:lnTo>
                    <a:pt x="60" y="73"/>
                  </a:lnTo>
                  <a:lnTo>
                    <a:pt x="65" y="69"/>
                  </a:lnTo>
                  <a:lnTo>
                    <a:pt x="72" y="64"/>
                  </a:lnTo>
                  <a:lnTo>
                    <a:pt x="78" y="58"/>
                  </a:lnTo>
                  <a:lnTo>
                    <a:pt x="84" y="53"/>
                  </a:lnTo>
                  <a:lnTo>
                    <a:pt x="92" y="50"/>
                  </a:lnTo>
                  <a:lnTo>
                    <a:pt x="98" y="45"/>
                  </a:lnTo>
                  <a:lnTo>
                    <a:pt x="104" y="41"/>
                  </a:lnTo>
                  <a:lnTo>
                    <a:pt x="111" y="36"/>
                  </a:lnTo>
                  <a:lnTo>
                    <a:pt x="119" y="33"/>
                  </a:lnTo>
                  <a:lnTo>
                    <a:pt x="126" y="28"/>
                  </a:lnTo>
                  <a:lnTo>
                    <a:pt x="134" y="25"/>
                  </a:lnTo>
                  <a:lnTo>
                    <a:pt x="141" y="20"/>
                  </a:lnTo>
                  <a:lnTo>
                    <a:pt x="150" y="17"/>
                  </a:lnTo>
                  <a:lnTo>
                    <a:pt x="158" y="14"/>
                  </a:lnTo>
                  <a:lnTo>
                    <a:pt x="164" y="11"/>
                  </a:lnTo>
                  <a:lnTo>
                    <a:pt x="170" y="8"/>
                  </a:lnTo>
                  <a:lnTo>
                    <a:pt x="176" y="5"/>
                  </a:lnTo>
                  <a:lnTo>
                    <a:pt x="182" y="3"/>
                  </a:lnTo>
                  <a:lnTo>
                    <a:pt x="186" y="2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4" y="2"/>
                  </a:lnTo>
                  <a:lnTo>
                    <a:pt x="168" y="2"/>
                  </a:lnTo>
                  <a:lnTo>
                    <a:pt x="164" y="3"/>
                  </a:lnTo>
                  <a:lnTo>
                    <a:pt x="156" y="3"/>
                  </a:lnTo>
                  <a:lnTo>
                    <a:pt x="149" y="5"/>
                  </a:lnTo>
                  <a:lnTo>
                    <a:pt x="141" y="6"/>
                  </a:lnTo>
                  <a:lnTo>
                    <a:pt x="134" y="9"/>
                  </a:lnTo>
                  <a:lnTo>
                    <a:pt x="126" y="11"/>
                  </a:lnTo>
                  <a:lnTo>
                    <a:pt x="119" y="13"/>
                  </a:lnTo>
                  <a:lnTo>
                    <a:pt x="110" y="16"/>
                  </a:lnTo>
                  <a:lnTo>
                    <a:pt x="102" y="20"/>
                  </a:lnTo>
                  <a:lnTo>
                    <a:pt x="95" y="22"/>
                  </a:lnTo>
                  <a:lnTo>
                    <a:pt x="86" y="27"/>
                  </a:lnTo>
                  <a:lnTo>
                    <a:pt x="77" y="30"/>
                  </a:lnTo>
                  <a:lnTo>
                    <a:pt x="69" y="36"/>
                  </a:lnTo>
                  <a:lnTo>
                    <a:pt x="60" y="42"/>
                  </a:lnTo>
                  <a:lnTo>
                    <a:pt x="51" y="48"/>
                  </a:lnTo>
                  <a:lnTo>
                    <a:pt x="44" y="53"/>
                  </a:lnTo>
                  <a:lnTo>
                    <a:pt x="35" y="59"/>
                  </a:lnTo>
                  <a:lnTo>
                    <a:pt x="27" y="66"/>
                  </a:lnTo>
                  <a:lnTo>
                    <a:pt x="21" y="70"/>
                  </a:lnTo>
                  <a:lnTo>
                    <a:pt x="15" y="75"/>
                  </a:lnTo>
                  <a:lnTo>
                    <a:pt x="11" y="80"/>
                  </a:lnTo>
                  <a:lnTo>
                    <a:pt x="6" y="83"/>
                  </a:lnTo>
                  <a:lnTo>
                    <a:pt x="2" y="86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23" y="106"/>
                  </a:lnTo>
                  <a:lnTo>
                    <a:pt x="23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81" name="Freeform 293"/>
            <p:cNvSpPr>
              <a:spLocks/>
            </p:cNvSpPr>
            <p:nvPr/>
          </p:nvSpPr>
          <p:spPr bwMode="auto">
            <a:xfrm>
              <a:off x="4129" y="2847"/>
              <a:ext cx="89" cy="57"/>
            </a:xfrm>
            <a:custGeom>
              <a:avLst/>
              <a:gdLst/>
              <a:ahLst/>
              <a:cxnLst>
                <a:cxn ang="0">
                  <a:pos x="20" y="114"/>
                </a:cxn>
                <a:cxn ang="0">
                  <a:pos x="20" y="113"/>
                </a:cxn>
                <a:cxn ang="0">
                  <a:pos x="24" y="109"/>
                </a:cxn>
                <a:cxn ang="0">
                  <a:pos x="27" y="105"/>
                </a:cxn>
                <a:cxn ang="0">
                  <a:pos x="30" y="103"/>
                </a:cxn>
                <a:cxn ang="0">
                  <a:pos x="35" y="99"/>
                </a:cxn>
                <a:cxn ang="0">
                  <a:pos x="41" y="95"/>
                </a:cxn>
                <a:cxn ang="0">
                  <a:pos x="45" y="91"/>
                </a:cxn>
                <a:cxn ang="0">
                  <a:pos x="51" y="84"/>
                </a:cxn>
                <a:cxn ang="0">
                  <a:pos x="57" y="80"/>
                </a:cxn>
                <a:cxn ang="0">
                  <a:pos x="65" y="75"/>
                </a:cxn>
                <a:cxn ang="0">
                  <a:pos x="72" y="69"/>
                </a:cxn>
                <a:cxn ang="0">
                  <a:pos x="81" y="64"/>
                </a:cxn>
                <a:cxn ang="0">
                  <a:pos x="89" y="58"/>
                </a:cxn>
                <a:cxn ang="0">
                  <a:pos x="98" y="53"/>
                </a:cxn>
                <a:cxn ang="0">
                  <a:pos x="107" y="47"/>
                </a:cxn>
                <a:cxn ang="0">
                  <a:pos x="116" y="41"/>
                </a:cxn>
                <a:cxn ang="0">
                  <a:pos x="123" y="34"/>
                </a:cxn>
                <a:cxn ang="0">
                  <a:pos x="131" y="30"/>
                </a:cxn>
                <a:cxn ang="0">
                  <a:pos x="137" y="25"/>
                </a:cxn>
                <a:cxn ang="0">
                  <a:pos x="144" y="22"/>
                </a:cxn>
                <a:cxn ang="0">
                  <a:pos x="150" y="17"/>
                </a:cxn>
                <a:cxn ang="0">
                  <a:pos x="156" y="14"/>
                </a:cxn>
                <a:cxn ang="0">
                  <a:pos x="161" y="11"/>
                </a:cxn>
                <a:cxn ang="0">
                  <a:pos x="165" y="8"/>
                </a:cxn>
                <a:cxn ang="0">
                  <a:pos x="168" y="6"/>
                </a:cxn>
                <a:cxn ang="0">
                  <a:pos x="173" y="5"/>
                </a:cxn>
                <a:cxn ang="0">
                  <a:pos x="177" y="2"/>
                </a:cxn>
                <a:cxn ang="0">
                  <a:pos x="179" y="0"/>
                </a:cxn>
                <a:cxn ang="0">
                  <a:pos x="177" y="0"/>
                </a:cxn>
                <a:cxn ang="0">
                  <a:pos x="176" y="0"/>
                </a:cxn>
                <a:cxn ang="0">
                  <a:pos x="174" y="0"/>
                </a:cxn>
                <a:cxn ang="0">
                  <a:pos x="170" y="0"/>
                </a:cxn>
                <a:cxn ang="0">
                  <a:pos x="165" y="0"/>
                </a:cxn>
                <a:cxn ang="0">
                  <a:pos x="161" y="0"/>
                </a:cxn>
                <a:cxn ang="0">
                  <a:pos x="155" y="2"/>
                </a:cxn>
                <a:cxn ang="0">
                  <a:pos x="149" y="3"/>
                </a:cxn>
                <a:cxn ang="0">
                  <a:pos x="141" y="5"/>
                </a:cxn>
                <a:cxn ang="0">
                  <a:pos x="134" y="6"/>
                </a:cxn>
                <a:cxn ang="0">
                  <a:pos x="126" y="8"/>
                </a:cxn>
                <a:cxn ang="0">
                  <a:pos x="117" y="11"/>
                </a:cxn>
                <a:cxn ang="0">
                  <a:pos x="108" y="16"/>
                </a:cxn>
                <a:cxn ang="0">
                  <a:pos x="99" y="20"/>
                </a:cxn>
                <a:cxn ang="0">
                  <a:pos x="89" y="25"/>
                </a:cxn>
                <a:cxn ang="0">
                  <a:pos x="80" y="31"/>
                </a:cxn>
                <a:cxn ang="0">
                  <a:pos x="69" y="36"/>
                </a:cxn>
                <a:cxn ang="0">
                  <a:pos x="60" y="42"/>
                </a:cxn>
                <a:cxn ang="0">
                  <a:pos x="51" y="49"/>
                </a:cxn>
                <a:cxn ang="0">
                  <a:pos x="45" y="55"/>
                </a:cxn>
                <a:cxn ang="0">
                  <a:pos x="36" y="59"/>
                </a:cxn>
                <a:cxn ang="0">
                  <a:pos x="32" y="66"/>
                </a:cxn>
                <a:cxn ang="0">
                  <a:pos x="24" y="70"/>
                </a:cxn>
                <a:cxn ang="0">
                  <a:pos x="20" y="77"/>
                </a:cxn>
                <a:cxn ang="0">
                  <a:pos x="15" y="80"/>
                </a:cxn>
                <a:cxn ang="0">
                  <a:pos x="11" y="84"/>
                </a:cxn>
                <a:cxn ang="0">
                  <a:pos x="8" y="88"/>
                </a:cxn>
                <a:cxn ang="0">
                  <a:pos x="5" y="92"/>
                </a:cxn>
                <a:cxn ang="0">
                  <a:pos x="2" y="95"/>
                </a:cxn>
                <a:cxn ang="0">
                  <a:pos x="0" y="99"/>
                </a:cxn>
                <a:cxn ang="0">
                  <a:pos x="20" y="114"/>
                </a:cxn>
                <a:cxn ang="0">
                  <a:pos x="20" y="114"/>
                </a:cxn>
              </a:cxnLst>
              <a:rect l="0" t="0" r="r" b="b"/>
              <a:pathLst>
                <a:path w="179" h="114">
                  <a:moveTo>
                    <a:pt x="20" y="114"/>
                  </a:moveTo>
                  <a:lnTo>
                    <a:pt x="20" y="113"/>
                  </a:lnTo>
                  <a:lnTo>
                    <a:pt x="24" y="109"/>
                  </a:lnTo>
                  <a:lnTo>
                    <a:pt x="27" y="105"/>
                  </a:lnTo>
                  <a:lnTo>
                    <a:pt x="30" y="103"/>
                  </a:lnTo>
                  <a:lnTo>
                    <a:pt x="35" y="99"/>
                  </a:lnTo>
                  <a:lnTo>
                    <a:pt x="41" y="95"/>
                  </a:lnTo>
                  <a:lnTo>
                    <a:pt x="45" y="91"/>
                  </a:lnTo>
                  <a:lnTo>
                    <a:pt x="51" y="84"/>
                  </a:lnTo>
                  <a:lnTo>
                    <a:pt x="57" y="80"/>
                  </a:lnTo>
                  <a:lnTo>
                    <a:pt x="65" y="75"/>
                  </a:lnTo>
                  <a:lnTo>
                    <a:pt x="72" y="69"/>
                  </a:lnTo>
                  <a:lnTo>
                    <a:pt x="81" y="64"/>
                  </a:lnTo>
                  <a:lnTo>
                    <a:pt x="89" y="58"/>
                  </a:lnTo>
                  <a:lnTo>
                    <a:pt x="98" y="53"/>
                  </a:lnTo>
                  <a:lnTo>
                    <a:pt x="107" y="47"/>
                  </a:lnTo>
                  <a:lnTo>
                    <a:pt x="116" y="41"/>
                  </a:lnTo>
                  <a:lnTo>
                    <a:pt x="123" y="34"/>
                  </a:lnTo>
                  <a:lnTo>
                    <a:pt x="131" y="30"/>
                  </a:lnTo>
                  <a:lnTo>
                    <a:pt x="137" y="25"/>
                  </a:lnTo>
                  <a:lnTo>
                    <a:pt x="144" y="22"/>
                  </a:lnTo>
                  <a:lnTo>
                    <a:pt x="150" y="17"/>
                  </a:lnTo>
                  <a:lnTo>
                    <a:pt x="156" y="14"/>
                  </a:lnTo>
                  <a:lnTo>
                    <a:pt x="161" y="11"/>
                  </a:lnTo>
                  <a:lnTo>
                    <a:pt x="165" y="8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2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55" y="2"/>
                  </a:lnTo>
                  <a:lnTo>
                    <a:pt x="149" y="3"/>
                  </a:lnTo>
                  <a:lnTo>
                    <a:pt x="141" y="5"/>
                  </a:lnTo>
                  <a:lnTo>
                    <a:pt x="134" y="6"/>
                  </a:lnTo>
                  <a:lnTo>
                    <a:pt x="126" y="8"/>
                  </a:lnTo>
                  <a:lnTo>
                    <a:pt x="117" y="11"/>
                  </a:lnTo>
                  <a:lnTo>
                    <a:pt x="108" y="16"/>
                  </a:lnTo>
                  <a:lnTo>
                    <a:pt x="99" y="20"/>
                  </a:lnTo>
                  <a:lnTo>
                    <a:pt x="89" y="25"/>
                  </a:lnTo>
                  <a:lnTo>
                    <a:pt x="80" y="31"/>
                  </a:lnTo>
                  <a:lnTo>
                    <a:pt x="69" y="36"/>
                  </a:lnTo>
                  <a:lnTo>
                    <a:pt x="60" y="42"/>
                  </a:lnTo>
                  <a:lnTo>
                    <a:pt x="51" y="49"/>
                  </a:lnTo>
                  <a:lnTo>
                    <a:pt x="45" y="55"/>
                  </a:lnTo>
                  <a:lnTo>
                    <a:pt x="36" y="59"/>
                  </a:lnTo>
                  <a:lnTo>
                    <a:pt x="32" y="66"/>
                  </a:lnTo>
                  <a:lnTo>
                    <a:pt x="24" y="70"/>
                  </a:lnTo>
                  <a:lnTo>
                    <a:pt x="20" y="77"/>
                  </a:lnTo>
                  <a:lnTo>
                    <a:pt x="15" y="80"/>
                  </a:lnTo>
                  <a:lnTo>
                    <a:pt x="11" y="84"/>
                  </a:lnTo>
                  <a:lnTo>
                    <a:pt x="8" y="88"/>
                  </a:lnTo>
                  <a:lnTo>
                    <a:pt x="5" y="92"/>
                  </a:lnTo>
                  <a:lnTo>
                    <a:pt x="2" y="95"/>
                  </a:lnTo>
                  <a:lnTo>
                    <a:pt x="0" y="99"/>
                  </a:lnTo>
                  <a:lnTo>
                    <a:pt x="20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82" name="Freeform 294"/>
            <p:cNvSpPr>
              <a:spLocks/>
            </p:cNvSpPr>
            <p:nvPr/>
          </p:nvSpPr>
          <p:spPr bwMode="auto">
            <a:xfrm>
              <a:off x="3918" y="2498"/>
              <a:ext cx="30" cy="73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9" y="15"/>
                </a:cxn>
                <a:cxn ang="0">
                  <a:pos x="39" y="20"/>
                </a:cxn>
                <a:cxn ang="0">
                  <a:pos x="39" y="23"/>
                </a:cxn>
                <a:cxn ang="0">
                  <a:pos x="39" y="28"/>
                </a:cxn>
                <a:cxn ang="0">
                  <a:pos x="39" y="31"/>
                </a:cxn>
                <a:cxn ang="0">
                  <a:pos x="39" y="37"/>
                </a:cxn>
                <a:cxn ang="0">
                  <a:pos x="39" y="42"/>
                </a:cxn>
                <a:cxn ang="0">
                  <a:pos x="39" y="46"/>
                </a:cxn>
                <a:cxn ang="0">
                  <a:pos x="39" y="53"/>
                </a:cxn>
                <a:cxn ang="0">
                  <a:pos x="37" y="60"/>
                </a:cxn>
                <a:cxn ang="0">
                  <a:pos x="36" y="65"/>
                </a:cxn>
                <a:cxn ang="0">
                  <a:pos x="36" y="71"/>
                </a:cxn>
                <a:cxn ang="0">
                  <a:pos x="34" y="78"/>
                </a:cxn>
                <a:cxn ang="0">
                  <a:pos x="33" y="85"/>
                </a:cxn>
                <a:cxn ang="0">
                  <a:pos x="30" y="90"/>
                </a:cxn>
                <a:cxn ang="0">
                  <a:pos x="27" y="96"/>
                </a:cxn>
                <a:cxn ang="0">
                  <a:pos x="24" y="101"/>
                </a:cxn>
                <a:cxn ang="0">
                  <a:pos x="22" y="107"/>
                </a:cxn>
                <a:cxn ang="0">
                  <a:pos x="19" y="112"/>
                </a:cxn>
                <a:cxn ang="0">
                  <a:pos x="16" y="117"/>
                </a:cxn>
                <a:cxn ang="0">
                  <a:pos x="13" y="121"/>
                </a:cxn>
                <a:cxn ang="0">
                  <a:pos x="12" y="128"/>
                </a:cxn>
                <a:cxn ang="0">
                  <a:pos x="9" y="131"/>
                </a:cxn>
                <a:cxn ang="0">
                  <a:pos x="6" y="134"/>
                </a:cxn>
                <a:cxn ang="0">
                  <a:pos x="4" y="137"/>
                </a:cxn>
                <a:cxn ang="0">
                  <a:pos x="3" y="140"/>
                </a:cxn>
                <a:cxn ang="0">
                  <a:pos x="0" y="143"/>
                </a:cxn>
                <a:cxn ang="0">
                  <a:pos x="0" y="146"/>
                </a:cxn>
                <a:cxn ang="0">
                  <a:pos x="1" y="145"/>
                </a:cxn>
                <a:cxn ang="0">
                  <a:pos x="4" y="143"/>
                </a:cxn>
                <a:cxn ang="0">
                  <a:pos x="6" y="142"/>
                </a:cxn>
                <a:cxn ang="0">
                  <a:pos x="9" y="142"/>
                </a:cxn>
                <a:cxn ang="0">
                  <a:pos x="13" y="139"/>
                </a:cxn>
                <a:cxn ang="0">
                  <a:pos x="16" y="139"/>
                </a:cxn>
                <a:cxn ang="0">
                  <a:pos x="19" y="134"/>
                </a:cxn>
                <a:cxn ang="0">
                  <a:pos x="24" y="132"/>
                </a:cxn>
                <a:cxn ang="0">
                  <a:pos x="28" y="128"/>
                </a:cxn>
                <a:cxn ang="0">
                  <a:pos x="31" y="125"/>
                </a:cxn>
                <a:cxn ang="0">
                  <a:pos x="36" y="118"/>
                </a:cxn>
                <a:cxn ang="0">
                  <a:pos x="40" y="114"/>
                </a:cxn>
                <a:cxn ang="0">
                  <a:pos x="45" y="107"/>
                </a:cxn>
                <a:cxn ang="0">
                  <a:pos x="48" y="101"/>
                </a:cxn>
                <a:cxn ang="0">
                  <a:pos x="51" y="93"/>
                </a:cxn>
                <a:cxn ang="0">
                  <a:pos x="54" y="85"/>
                </a:cxn>
                <a:cxn ang="0">
                  <a:pos x="55" y="78"/>
                </a:cxn>
                <a:cxn ang="0">
                  <a:pos x="58" y="70"/>
                </a:cxn>
                <a:cxn ang="0">
                  <a:pos x="58" y="60"/>
                </a:cxn>
                <a:cxn ang="0">
                  <a:pos x="58" y="51"/>
                </a:cxn>
                <a:cxn ang="0">
                  <a:pos x="58" y="43"/>
                </a:cxn>
                <a:cxn ang="0">
                  <a:pos x="60" y="35"/>
                </a:cxn>
                <a:cxn ang="0">
                  <a:pos x="58" y="28"/>
                </a:cxn>
                <a:cxn ang="0">
                  <a:pos x="58" y="21"/>
                </a:cxn>
                <a:cxn ang="0">
                  <a:pos x="58" y="15"/>
                </a:cxn>
                <a:cxn ang="0">
                  <a:pos x="58" y="9"/>
                </a:cxn>
                <a:cxn ang="0">
                  <a:pos x="57" y="4"/>
                </a:cxn>
                <a:cxn ang="0">
                  <a:pos x="57" y="3"/>
                </a:cxn>
                <a:cxn ang="0">
                  <a:pos x="57" y="0"/>
                </a:cxn>
                <a:cxn ang="0">
                  <a:pos x="39" y="14"/>
                </a:cxn>
                <a:cxn ang="0">
                  <a:pos x="39" y="14"/>
                </a:cxn>
              </a:cxnLst>
              <a:rect l="0" t="0" r="r" b="b"/>
              <a:pathLst>
                <a:path w="60" h="146">
                  <a:moveTo>
                    <a:pt x="39" y="14"/>
                  </a:moveTo>
                  <a:lnTo>
                    <a:pt x="39" y="15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9" y="28"/>
                  </a:lnTo>
                  <a:lnTo>
                    <a:pt x="39" y="31"/>
                  </a:lnTo>
                  <a:lnTo>
                    <a:pt x="39" y="37"/>
                  </a:lnTo>
                  <a:lnTo>
                    <a:pt x="39" y="42"/>
                  </a:lnTo>
                  <a:lnTo>
                    <a:pt x="39" y="46"/>
                  </a:lnTo>
                  <a:lnTo>
                    <a:pt x="39" y="53"/>
                  </a:lnTo>
                  <a:lnTo>
                    <a:pt x="37" y="60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4" y="78"/>
                  </a:lnTo>
                  <a:lnTo>
                    <a:pt x="33" y="85"/>
                  </a:lnTo>
                  <a:lnTo>
                    <a:pt x="30" y="90"/>
                  </a:lnTo>
                  <a:lnTo>
                    <a:pt x="27" y="96"/>
                  </a:lnTo>
                  <a:lnTo>
                    <a:pt x="24" y="101"/>
                  </a:lnTo>
                  <a:lnTo>
                    <a:pt x="22" y="107"/>
                  </a:lnTo>
                  <a:lnTo>
                    <a:pt x="19" y="112"/>
                  </a:lnTo>
                  <a:lnTo>
                    <a:pt x="16" y="117"/>
                  </a:lnTo>
                  <a:lnTo>
                    <a:pt x="13" y="121"/>
                  </a:lnTo>
                  <a:lnTo>
                    <a:pt x="12" y="128"/>
                  </a:lnTo>
                  <a:lnTo>
                    <a:pt x="9" y="131"/>
                  </a:lnTo>
                  <a:lnTo>
                    <a:pt x="6" y="134"/>
                  </a:lnTo>
                  <a:lnTo>
                    <a:pt x="4" y="137"/>
                  </a:lnTo>
                  <a:lnTo>
                    <a:pt x="3" y="140"/>
                  </a:lnTo>
                  <a:lnTo>
                    <a:pt x="0" y="143"/>
                  </a:lnTo>
                  <a:lnTo>
                    <a:pt x="0" y="146"/>
                  </a:lnTo>
                  <a:lnTo>
                    <a:pt x="1" y="145"/>
                  </a:lnTo>
                  <a:lnTo>
                    <a:pt x="4" y="143"/>
                  </a:lnTo>
                  <a:lnTo>
                    <a:pt x="6" y="142"/>
                  </a:lnTo>
                  <a:lnTo>
                    <a:pt x="9" y="142"/>
                  </a:lnTo>
                  <a:lnTo>
                    <a:pt x="13" y="139"/>
                  </a:lnTo>
                  <a:lnTo>
                    <a:pt x="16" y="139"/>
                  </a:lnTo>
                  <a:lnTo>
                    <a:pt x="19" y="134"/>
                  </a:lnTo>
                  <a:lnTo>
                    <a:pt x="24" y="132"/>
                  </a:lnTo>
                  <a:lnTo>
                    <a:pt x="28" y="128"/>
                  </a:lnTo>
                  <a:lnTo>
                    <a:pt x="31" y="125"/>
                  </a:lnTo>
                  <a:lnTo>
                    <a:pt x="36" y="118"/>
                  </a:lnTo>
                  <a:lnTo>
                    <a:pt x="40" y="114"/>
                  </a:lnTo>
                  <a:lnTo>
                    <a:pt x="45" y="107"/>
                  </a:lnTo>
                  <a:lnTo>
                    <a:pt x="48" y="101"/>
                  </a:lnTo>
                  <a:lnTo>
                    <a:pt x="51" y="93"/>
                  </a:lnTo>
                  <a:lnTo>
                    <a:pt x="54" y="85"/>
                  </a:lnTo>
                  <a:lnTo>
                    <a:pt x="55" y="78"/>
                  </a:lnTo>
                  <a:lnTo>
                    <a:pt x="58" y="70"/>
                  </a:lnTo>
                  <a:lnTo>
                    <a:pt x="58" y="60"/>
                  </a:lnTo>
                  <a:lnTo>
                    <a:pt x="58" y="51"/>
                  </a:lnTo>
                  <a:lnTo>
                    <a:pt x="58" y="43"/>
                  </a:lnTo>
                  <a:lnTo>
                    <a:pt x="60" y="35"/>
                  </a:lnTo>
                  <a:lnTo>
                    <a:pt x="58" y="28"/>
                  </a:lnTo>
                  <a:lnTo>
                    <a:pt x="58" y="21"/>
                  </a:lnTo>
                  <a:lnTo>
                    <a:pt x="58" y="15"/>
                  </a:lnTo>
                  <a:lnTo>
                    <a:pt x="58" y="9"/>
                  </a:lnTo>
                  <a:lnTo>
                    <a:pt x="57" y="4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39" y="14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83" name="Freeform 295"/>
            <p:cNvSpPr>
              <a:spLocks/>
            </p:cNvSpPr>
            <p:nvPr/>
          </p:nvSpPr>
          <p:spPr bwMode="auto">
            <a:xfrm>
              <a:off x="3905" y="2840"/>
              <a:ext cx="82" cy="2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7" y="38"/>
                </a:cxn>
                <a:cxn ang="0">
                  <a:pos x="33" y="34"/>
                </a:cxn>
                <a:cxn ang="0">
                  <a:pos x="48" y="31"/>
                </a:cxn>
                <a:cxn ang="0">
                  <a:pos x="63" y="28"/>
                </a:cxn>
                <a:cxn ang="0">
                  <a:pos x="75" y="23"/>
                </a:cxn>
                <a:cxn ang="0">
                  <a:pos x="89" y="20"/>
                </a:cxn>
                <a:cxn ang="0">
                  <a:pos x="99" y="16"/>
                </a:cxn>
                <a:cxn ang="0">
                  <a:pos x="111" y="14"/>
                </a:cxn>
                <a:cxn ang="0">
                  <a:pos x="120" y="11"/>
                </a:cxn>
                <a:cxn ang="0">
                  <a:pos x="127" y="8"/>
                </a:cxn>
                <a:cxn ang="0">
                  <a:pos x="135" y="5"/>
                </a:cxn>
                <a:cxn ang="0">
                  <a:pos x="141" y="3"/>
                </a:cxn>
                <a:cxn ang="0">
                  <a:pos x="145" y="2"/>
                </a:cxn>
                <a:cxn ang="0">
                  <a:pos x="150" y="0"/>
                </a:cxn>
                <a:cxn ang="0">
                  <a:pos x="151" y="0"/>
                </a:cxn>
                <a:cxn ang="0">
                  <a:pos x="153" y="0"/>
                </a:cxn>
                <a:cxn ang="0">
                  <a:pos x="165" y="25"/>
                </a:cxn>
                <a:cxn ang="0">
                  <a:pos x="163" y="25"/>
                </a:cxn>
                <a:cxn ang="0">
                  <a:pos x="162" y="27"/>
                </a:cxn>
                <a:cxn ang="0">
                  <a:pos x="159" y="27"/>
                </a:cxn>
                <a:cxn ang="0">
                  <a:pos x="156" y="30"/>
                </a:cxn>
                <a:cxn ang="0">
                  <a:pos x="151" y="31"/>
                </a:cxn>
                <a:cxn ang="0">
                  <a:pos x="145" y="33"/>
                </a:cxn>
                <a:cxn ang="0">
                  <a:pos x="139" y="36"/>
                </a:cxn>
                <a:cxn ang="0">
                  <a:pos x="132" y="38"/>
                </a:cxn>
                <a:cxn ang="0">
                  <a:pos x="123" y="41"/>
                </a:cxn>
                <a:cxn ang="0">
                  <a:pos x="113" y="42"/>
                </a:cxn>
                <a:cxn ang="0">
                  <a:pos x="101" y="45"/>
                </a:cxn>
                <a:cxn ang="0">
                  <a:pos x="89" y="47"/>
                </a:cxn>
                <a:cxn ang="0">
                  <a:pos x="75" y="48"/>
                </a:cxn>
                <a:cxn ang="0">
                  <a:pos x="60" y="52"/>
                </a:cxn>
                <a:cxn ang="0">
                  <a:pos x="45" y="52"/>
                </a:cxn>
                <a:cxn ang="0">
                  <a:pos x="29" y="55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165" h="55">
                  <a:moveTo>
                    <a:pt x="0" y="42"/>
                  </a:moveTo>
                  <a:lnTo>
                    <a:pt x="17" y="38"/>
                  </a:lnTo>
                  <a:lnTo>
                    <a:pt x="33" y="34"/>
                  </a:lnTo>
                  <a:lnTo>
                    <a:pt x="48" y="31"/>
                  </a:lnTo>
                  <a:lnTo>
                    <a:pt x="63" y="28"/>
                  </a:lnTo>
                  <a:lnTo>
                    <a:pt x="75" y="23"/>
                  </a:lnTo>
                  <a:lnTo>
                    <a:pt x="89" y="20"/>
                  </a:lnTo>
                  <a:lnTo>
                    <a:pt x="99" y="16"/>
                  </a:lnTo>
                  <a:lnTo>
                    <a:pt x="111" y="14"/>
                  </a:lnTo>
                  <a:lnTo>
                    <a:pt x="120" y="11"/>
                  </a:lnTo>
                  <a:lnTo>
                    <a:pt x="127" y="8"/>
                  </a:lnTo>
                  <a:lnTo>
                    <a:pt x="135" y="5"/>
                  </a:lnTo>
                  <a:lnTo>
                    <a:pt x="141" y="3"/>
                  </a:lnTo>
                  <a:lnTo>
                    <a:pt x="145" y="2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65" y="25"/>
                  </a:lnTo>
                  <a:lnTo>
                    <a:pt x="163" y="25"/>
                  </a:lnTo>
                  <a:lnTo>
                    <a:pt x="162" y="27"/>
                  </a:lnTo>
                  <a:lnTo>
                    <a:pt x="159" y="27"/>
                  </a:lnTo>
                  <a:lnTo>
                    <a:pt x="156" y="30"/>
                  </a:lnTo>
                  <a:lnTo>
                    <a:pt x="151" y="31"/>
                  </a:lnTo>
                  <a:lnTo>
                    <a:pt x="145" y="33"/>
                  </a:lnTo>
                  <a:lnTo>
                    <a:pt x="139" y="36"/>
                  </a:lnTo>
                  <a:lnTo>
                    <a:pt x="132" y="38"/>
                  </a:lnTo>
                  <a:lnTo>
                    <a:pt x="123" y="41"/>
                  </a:lnTo>
                  <a:lnTo>
                    <a:pt x="113" y="42"/>
                  </a:lnTo>
                  <a:lnTo>
                    <a:pt x="101" y="45"/>
                  </a:lnTo>
                  <a:lnTo>
                    <a:pt x="89" y="47"/>
                  </a:lnTo>
                  <a:lnTo>
                    <a:pt x="75" y="48"/>
                  </a:lnTo>
                  <a:lnTo>
                    <a:pt x="60" y="52"/>
                  </a:lnTo>
                  <a:lnTo>
                    <a:pt x="45" y="52"/>
                  </a:lnTo>
                  <a:lnTo>
                    <a:pt x="29" y="55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84" name="Freeform 296"/>
            <p:cNvSpPr>
              <a:spLocks/>
            </p:cNvSpPr>
            <p:nvPr/>
          </p:nvSpPr>
          <p:spPr bwMode="auto">
            <a:xfrm>
              <a:off x="3892" y="2744"/>
              <a:ext cx="24" cy="2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4" y="3"/>
                </a:cxn>
                <a:cxn ang="0">
                  <a:pos x="37" y="4"/>
                </a:cxn>
                <a:cxn ang="0">
                  <a:pos x="42" y="9"/>
                </a:cxn>
                <a:cxn ang="0">
                  <a:pos x="45" y="14"/>
                </a:cxn>
                <a:cxn ang="0">
                  <a:pos x="46" y="19"/>
                </a:cxn>
                <a:cxn ang="0">
                  <a:pos x="46" y="22"/>
                </a:cxn>
                <a:cxn ang="0">
                  <a:pos x="48" y="26"/>
                </a:cxn>
                <a:cxn ang="0">
                  <a:pos x="46" y="29"/>
                </a:cxn>
                <a:cxn ang="0">
                  <a:pos x="45" y="34"/>
                </a:cxn>
                <a:cxn ang="0">
                  <a:pos x="43" y="37"/>
                </a:cxn>
                <a:cxn ang="0">
                  <a:pos x="40" y="42"/>
                </a:cxn>
                <a:cxn ang="0">
                  <a:pos x="37" y="44"/>
                </a:cxn>
                <a:cxn ang="0">
                  <a:pos x="34" y="47"/>
                </a:cxn>
                <a:cxn ang="0">
                  <a:pos x="31" y="48"/>
                </a:cxn>
                <a:cxn ang="0">
                  <a:pos x="27" y="51"/>
                </a:cxn>
                <a:cxn ang="0">
                  <a:pos x="24" y="51"/>
                </a:cxn>
                <a:cxn ang="0">
                  <a:pos x="21" y="51"/>
                </a:cxn>
                <a:cxn ang="0">
                  <a:pos x="16" y="51"/>
                </a:cxn>
                <a:cxn ang="0">
                  <a:pos x="13" y="50"/>
                </a:cxn>
                <a:cxn ang="0">
                  <a:pos x="7" y="45"/>
                </a:cxn>
                <a:cxn ang="0">
                  <a:pos x="6" y="42"/>
                </a:cxn>
                <a:cxn ang="0">
                  <a:pos x="6" y="40"/>
                </a:cxn>
                <a:cxn ang="0">
                  <a:pos x="9" y="39"/>
                </a:cxn>
                <a:cxn ang="0">
                  <a:pos x="12" y="36"/>
                </a:cxn>
                <a:cxn ang="0">
                  <a:pos x="16" y="33"/>
                </a:cxn>
                <a:cxn ang="0">
                  <a:pos x="19" y="29"/>
                </a:cxn>
                <a:cxn ang="0">
                  <a:pos x="24" y="25"/>
                </a:cxn>
                <a:cxn ang="0">
                  <a:pos x="24" y="20"/>
                </a:cxn>
                <a:cxn ang="0">
                  <a:pos x="21" y="17"/>
                </a:cxn>
                <a:cxn ang="0">
                  <a:pos x="18" y="14"/>
                </a:cxn>
                <a:cxn ang="0">
                  <a:pos x="13" y="12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48" h="51">
                  <a:moveTo>
                    <a:pt x="0" y="11"/>
                  </a:moveTo>
                  <a:lnTo>
                    <a:pt x="0" y="9"/>
                  </a:lnTo>
                  <a:lnTo>
                    <a:pt x="3" y="8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42" y="9"/>
                  </a:lnTo>
                  <a:lnTo>
                    <a:pt x="45" y="14"/>
                  </a:lnTo>
                  <a:lnTo>
                    <a:pt x="46" y="19"/>
                  </a:lnTo>
                  <a:lnTo>
                    <a:pt x="46" y="22"/>
                  </a:lnTo>
                  <a:lnTo>
                    <a:pt x="48" y="26"/>
                  </a:lnTo>
                  <a:lnTo>
                    <a:pt x="46" y="29"/>
                  </a:lnTo>
                  <a:lnTo>
                    <a:pt x="45" y="34"/>
                  </a:lnTo>
                  <a:lnTo>
                    <a:pt x="43" y="37"/>
                  </a:lnTo>
                  <a:lnTo>
                    <a:pt x="40" y="42"/>
                  </a:lnTo>
                  <a:lnTo>
                    <a:pt x="37" y="44"/>
                  </a:lnTo>
                  <a:lnTo>
                    <a:pt x="34" y="47"/>
                  </a:lnTo>
                  <a:lnTo>
                    <a:pt x="31" y="48"/>
                  </a:lnTo>
                  <a:lnTo>
                    <a:pt x="27" y="51"/>
                  </a:lnTo>
                  <a:lnTo>
                    <a:pt x="24" y="51"/>
                  </a:lnTo>
                  <a:lnTo>
                    <a:pt x="21" y="51"/>
                  </a:lnTo>
                  <a:lnTo>
                    <a:pt x="16" y="51"/>
                  </a:lnTo>
                  <a:lnTo>
                    <a:pt x="13" y="50"/>
                  </a:lnTo>
                  <a:lnTo>
                    <a:pt x="7" y="45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9" y="39"/>
                  </a:lnTo>
                  <a:lnTo>
                    <a:pt x="12" y="36"/>
                  </a:lnTo>
                  <a:lnTo>
                    <a:pt x="16" y="33"/>
                  </a:lnTo>
                  <a:lnTo>
                    <a:pt x="19" y="29"/>
                  </a:lnTo>
                  <a:lnTo>
                    <a:pt x="24" y="25"/>
                  </a:lnTo>
                  <a:lnTo>
                    <a:pt x="24" y="20"/>
                  </a:lnTo>
                  <a:lnTo>
                    <a:pt x="21" y="17"/>
                  </a:lnTo>
                  <a:lnTo>
                    <a:pt x="18" y="14"/>
                  </a:lnTo>
                  <a:lnTo>
                    <a:pt x="13" y="12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4985" name="Group 297"/>
          <p:cNvGrpSpPr>
            <a:grpSpLocks/>
          </p:cNvGrpSpPr>
          <p:nvPr/>
        </p:nvGrpSpPr>
        <p:grpSpPr bwMode="auto">
          <a:xfrm>
            <a:off x="6780240" y="3576622"/>
            <a:ext cx="838200" cy="609600"/>
            <a:chOff x="3519" y="2320"/>
            <a:chExt cx="898" cy="722"/>
          </a:xfrm>
        </p:grpSpPr>
        <p:sp>
          <p:nvSpPr>
            <p:cNvPr id="114986" name="Freeform 298"/>
            <p:cNvSpPr>
              <a:spLocks/>
            </p:cNvSpPr>
            <p:nvPr/>
          </p:nvSpPr>
          <p:spPr bwMode="auto">
            <a:xfrm>
              <a:off x="3519" y="2320"/>
              <a:ext cx="876" cy="622"/>
            </a:xfrm>
            <a:custGeom>
              <a:avLst/>
              <a:gdLst/>
              <a:ahLst/>
              <a:cxnLst>
                <a:cxn ang="0">
                  <a:pos x="262" y="1244"/>
                </a:cxn>
                <a:cxn ang="0">
                  <a:pos x="259" y="1241"/>
                </a:cxn>
                <a:cxn ang="0">
                  <a:pos x="249" y="1232"/>
                </a:cxn>
                <a:cxn ang="0">
                  <a:pos x="234" y="1218"/>
                </a:cxn>
                <a:cxn ang="0">
                  <a:pos x="213" y="1197"/>
                </a:cxn>
                <a:cxn ang="0">
                  <a:pos x="189" y="1171"/>
                </a:cxn>
                <a:cxn ang="0">
                  <a:pos x="165" y="1138"/>
                </a:cxn>
                <a:cxn ang="0">
                  <a:pos x="138" y="1100"/>
                </a:cxn>
                <a:cxn ang="0">
                  <a:pos x="111" y="1055"/>
                </a:cxn>
                <a:cxn ang="0">
                  <a:pos x="84" y="1004"/>
                </a:cxn>
                <a:cxn ang="0">
                  <a:pos x="60" y="947"/>
                </a:cxn>
                <a:cxn ang="0">
                  <a:pos x="37" y="883"/>
                </a:cxn>
                <a:cxn ang="0">
                  <a:pos x="21" y="814"/>
                </a:cxn>
                <a:cxn ang="0">
                  <a:pos x="7" y="738"/>
                </a:cxn>
                <a:cxn ang="0">
                  <a:pos x="0" y="655"/>
                </a:cxn>
                <a:cxn ang="0">
                  <a:pos x="1" y="566"/>
                </a:cxn>
                <a:cxn ang="0">
                  <a:pos x="10" y="471"/>
                </a:cxn>
                <a:cxn ang="0">
                  <a:pos x="31" y="375"/>
                </a:cxn>
                <a:cxn ang="0">
                  <a:pos x="70" y="292"/>
                </a:cxn>
                <a:cxn ang="0">
                  <a:pos x="124" y="219"/>
                </a:cxn>
                <a:cxn ang="0">
                  <a:pos x="192" y="157"/>
                </a:cxn>
                <a:cxn ang="0">
                  <a:pos x="270" y="103"/>
                </a:cxn>
                <a:cxn ang="0">
                  <a:pos x="357" y="63"/>
                </a:cxn>
                <a:cxn ang="0">
                  <a:pos x="453" y="32"/>
                </a:cxn>
                <a:cxn ang="0">
                  <a:pos x="553" y="11"/>
                </a:cxn>
                <a:cxn ang="0">
                  <a:pos x="658" y="0"/>
                </a:cxn>
                <a:cxn ang="0">
                  <a:pos x="763" y="0"/>
                </a:cxn>
                <a:cxn ang="0">
                  <a:pos x="870" y="11"/>
                </a:cxn>
                <a:cxn ang="0">
                  <a:pos x="974" y="33"/>
                </a:cxn>
                <a:cxn ang="0">
                  <a:pos x="1075" y="64"/>
                </a:cxn>
                <a:cxn ang="0">
                  <a:pos x="1171" y="107"/>
                </a:cxn>
                <a:cxn ang="0">
                  <a:pos x="1258" y="160"/>
                </a:cxn>
                <a:cxn ang="0">
                  <a:pos x="1337" y="222"/>
                </a:cxn>
                <a:cxn ang="0">
                  <a:pos x="1405" y="288"/>
                </a:cxn>
                <a:cxn ang="0">
                  <a:pos x="1466" y="352"/>
                </a:cxn>
                <a:cxn ang="0">
                  <a:pos x="1519" y="413"/>
                </a:cxn>
                <a:cxn ang="0">
                  <a:pos x="1565" y="469"/>
                </a:cxn>
                <a:cxn ang="0">
                  <a:pos x="1604" y="522"/>
                </a:cxn>
                <a:cxn ang="0">
                  <a:pos x="1637" y="572"/>
                </a:cxn>
                <a:cxn ang="0">
                  <a:pos x="1666" y="619"/>
                </a:cxn>
                <a:cxn ang="0">
                  <a:pos x="1690" y="661"/>
                </a:cxn>
                <a:cxn ang="0">
                  <a:pos x="1706" y="699"/>
                </a:cxn>
                <a:cxn ang="0">
                  <a:pos x="1721" y="732"/>
                </a:cxn>
                <a:cxn ang="0">
                  <a:pos x="1732" y="760"/>
                </a:cxn>
                <a:cxn ang="0">
                  <a:pos x="1741" y="785"/>
                </a:cxn>
                <a:cxn ang="0">
                  <a:pos x="1745" y="803"/>
                </a:cxn>
                <a:cxn ang="0">
                  <a:pos x="1748" y="818"/>
                </a:cxn>
                <a:cxn ang="0">
                  <a:pos x="1750" y="825"/>
                </a:cxn>
                <a:cxn ang="0">
                  <a:pos x="1751" y="828"/>
                </a:cxn>
                <a:cxn ang="0">
                  <a:pos x="262" y="1244"/>
                </a:cxn>
                <a:cxn ang="0">
                  <a:pos x="262" y="1244"/>
                </a:cxn>
              </a:cxnLst>
              <a:rect l="0" t="0" r="r" b="b"/>
              <a:pathLst>
                <a:path w="1751" h="1244">
                  <a:moveTo>
                    <a:pt x="262" y="1244"/>
                  </a:moveTo>
                  <a:lnTo>
                    <a:pt x="259" y="1241"/>
                  </a:lnTo>
                  <a:lnTo>
                    <a:pt x="249" y="1232"/>
                  </a:lnTo>
                  <a:lnTo>
                    <a:pt x="234" y="1218"/>
                  </a:lnTo>
                  <a:lnTo>
                    <a:pt x="213" y="1197"/>
                  </a:lnTo>
                  <a:lnTo>
                    <a:pt x="189" y="1171"/>
                  </a:lnTo>
                  <a:lnTo>
                    <a:pt x="165" y="1138"/>
                  </a:lnTo>
                  <a:lnTo>
                    <a:pt x="138" y="1100"/>
                  </a:lnTo>
                  <a:lnTo>
                    <a:pt x="111" y="1055"/>
                  </a:lnTo>
                  <a:lnTo>
                    <a:pt x="84" y="1004"/>
                  </a:lnTo>
                  <a:lnTo>
                    <a:pt x="60" y="947"/>
                  </a:lnTo>
                  <a:lnTo>
                    <a:pt x="37" y="883"/>
                  </a:lnTo>
                  <a:lnTo>
                    <a:pt x="21" y="814"/>
                  </a:lnTo>
                  <a:lnTo>
                    <a:pt x="7" y="738"/>
                  </a:lnTo>
                  <a:lnTo>
                    <a:pt x="0" y="655"/>
                  </a:lnTo>
                  <a:lnTo>
                    <a:pt x="1" y="566"/>
                  </a:lnTo>
                  <a:lnTo>
                    <a:pt x="10" y="471"/>
                  </a:lnTo>
                  <a:lnTo>
                    <a:pt x="31" y="375"/>
                  </a:lnTo>
                  <a:lnTo>
                    <a:pt x="70" y="292"/>
                  </a:lnTo>
                  <a:lnTo>
                    <a:pt x="124" y="219"/>
                  </a:lnTo>
                  <a:lnTo>
                    <a:pt x="192" y="157"/>
                  </a:lnTo>
                  <a:lnTo>
                    <a:pt x="270" y="103"/>
                  </a:lnTo>
                  <a:lnTo>
                    <a:pt x="357" y="63"/>
                  </a:lnTo>
                  <a:lnTo>
                    <a:pt x="453" y="32"/>
                  </a:lnTo>
                  <a:lnTo>
                    <a:pt x="553" y="11"/>
                  </a:lnTo>
                  <a:lnTo>
                    <a:pt x="658" y="0"/>
                  </a:lnTo>
                  <a:lnTo>
                    <a:pt x="763" y="0"/>
                  </a:lnTo>
                  <a:lnTo>
                    <a:pt x="870" y="11"/>
                  </a:lnTo>
                  <a:lnTo>
                    <a:pt x="974" y="33"/>
                  </a:lnTo>
                  <a:lnTo>
                    <a:pt x="1075" y="64"/>
                  </a:lnTo>
                  <a:lnTo>
                    <a:pt x="1171" y="107"/>
                  </a:lnTo>
                  <a:lnTo>
                    <a:pt x="1258" y="160"/>
                  </a:lnTo>
                  <a:lnTo>
                    <a:pt x="1337" y="222"/>
                  </a:lnTo>
                  <a:lnTo>
                    <a:pt x="1405" y="288"/>
                  </a:lnTo>
                  <a:lnTo>
                    <a:pt x="1466" y="352"/>
                  </a:lnTo>
                  <a:lnTo>
                    <a:pt x="1519" y="413"/>
                  </a:lnTo>
                  <a:lnTo>
                    <a:pt x="1565" y="469"/>
                  </a:lnTo>
                  <a:lnTo>
                    <a:pt x="1604" y="522"/>
                  </a:lnTo>
                  <a:lnTo>
                    <a:pt x="1637" y="572"/>
                  </a:lnTo>
                  <a:lnTo>
                    <a:pt x="1666" y="619"/>
                  </a:lnTo>
                  <a:lnTo>
                    <a:pt x="1690" y="661"/>
                  </a:lnTo>
                  <a:lnTo>
                    <a:pt x="1706" y="699"/>
                  </a:lnTo>
                  <a:lnTo>
                    <a:pt x="1721" y="732"/>
                  </a:lnTo>
                  <a:lnTo>
                    <a:pt x="1732" y="760"/>
                  </a:lnTo>
                  <a:lnTo>
                    <a:pt x="1741" y="785"/>
                  </a:lnTo>
                  <a:lnTo>
                    <a:pt x="1745" y="803"/>
                  </a:lnTo>
                  <a:lnTo>
                    <a:pt x="1748" y="818"/>
                  </a:lnTo>
                  <a:lnTo>
                    <a:pt x="1750" y="825"/>
                  </a:lnTo>
                  <a:lnTo>
                    <a:pt x="1751" y="828"/>
                  </a:lnTo>
                  <a:lnTo>
                    <a:pt x="262" y="1244"/>
                  </a:lnTo>
                  <a:lnTo>
                    <a:pt x="262" y="1244"/>
                  </a:lnTo>
                  <a:close/>
                </a:path>
              </a:pathLst>
            </a:custGeom>
            <a:solidFill>
              <a:srgbClr val="F2F1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87" name="Freeform 299"/>
            <p:cNvSpPr>
              <a:spLocks/>
            </p:cNvSpPr>
            <p:nvPr/>
          </p:nvSpPr>
          <p:spPr bwMode="auto">
            <a:xfrm>
              <a:off x="3636" y="2713"/>
              <a:ext cx="781" cy="329"/>
            </a:xfrm>
            <a:custGeom>
              <a:avLst/>
              <a:gdLst/>
              <a:ahLst/>
              <a:cxnLst>
                <a:cxn ang="0">
                  <a:pos x="3" y="439"/>
                </a:cxn>
                <a:cxn ang="0">
                  <a:pos x="21" y="423"/>
                </a:cxn>
                <a:cxn ang="0">
                  <a:pos x="63" y="392"/>
                </a:cxn>
                <a:cxn ang="0">
                  <a:pos x="129" y="350"/>
                </a:cxn>
                <a:cxn ang="0">
                  <a:pos x="220" y="300"/>
                </a:cxn>
                <a:cxn ang="0">
                  <a:pos x="340" y="244"/>
                </a:cxn>
                <a:cxn ang="0">
                  <a:pos x="490" y="186"/>
                </a:cxn>
                <a:cxn ang="0">
                  <a:pos x="673" y="128"/>
                </a:cxn>
                <a:cxn ang="0">
                  <a:pos x="883" y="75"/>
                </a:cxn>
                <a:cxn ang="0">
                  <a:pos x="1061" y="37"/>
                </a:cxn>
                <a:cxn ang="0">
                  <a:pos x="1205" y="14"/>
                </a:cxn>
                <a:cxn ang="0">
                  <a:pos x="1318" y="3"/>
                </a:cxn>
                <a:cxn ang="0">
                  <a:pos x="1400" y="0"/>
                </a:cxn>
                <a:cxn ang="0">
                  <a:pos x="1459" y="3"/>
                </a:cxn>
                <a:cxn ang="0">
                  <a:pos x="1493" y="6"/>
                </a:cxn>
                <a:cxn ang="0">
                  <a:pos x="1510" y="9"/>
                </a:cxn>
                <a:cxn ang="0">
                  <a:pos x="1513" y="14"/>
                </a:cxn>
                <a:cxn ang="0">
                  <a:pos x="1523" y="36"/>
                </a:cxn>
                <a:cxn ang="0">
                  <a:pos x="1538" y="78"/>
                </a:cxn>
                <a:cxn ang="0">
                  <a:pos x="1553" y="134"/>
                </a:cxn>
                <a:cxn ang="0">
                  <a:pos x="1562" y="201"/>
                </a:cxn>
                <a:cxn ang="0">
                  <a:pos x="1558" y="276"/>
                </a:cxn>
                <a:cxn ang="0">
                  <a:pos x="1537" y="355"/>
                </a:cxn>
                <a:cxn ang="0">
                  <a:pos x="1492" y="431"/>
                </a:cxn>
                <a:cxn ang="0">
                  <a:pos x="1418" y="500"/>
                </a:cxn>
                <a:cxn ang="0">
                  <a:pos x="1327" y="541"/>
                </a:cxn>
                <a:cxn ang="0">
                  <a:pos x="1225" y="556"/>
                </a:cxn>
                <a:cxn ang="0">
                  <a:pos x="1118" y="553"/>
                </a:cxn>
                <a:cxn ang="0">
                  <a:pos x="1018" y="537"/>
                </a:cxn>
                <a:cxn ang="0">
                  <a:pos x="931" y="516"/>
                </a:cxn>
                <a:cxn ang="0">
                  <a:pos x="865" y="495"/>
                </a:cxn>
                <a:cxn ang="0">
                  <a:pos x="829" y="483"/>
                </a:cxn>
                <a:cxn ang="0">
                  <a:pos x="824" y="481"/>
                </a:cxn>
                <a:cxn ang="0">
                  <a:pos x="824" y="489"/>
                </a:cxn>
                <a:cxn ang="0">
                  <a:pos x="823" y="501"/>
                </a:cxn>
                <a:cxn ang="0">
                  <a:pos x="814" y="520"/>
                </a:cxn>
                <a:cxn ang="0">
                  <a:pos x="794" y="544"/>
                </a:cxn>
                <a:cxn ang="0">
                  <a:pos x="758" y="570"/>
                </a:cxn>
                <a:cxn ang="0">
                  <a:pos x="703" y="598"/>
                </a:cxn>
                <a:cxn ang="0">
                  <a:pos x="624" y="628"/>
                </a:cxn>
                <a:cxn ang="0">
                  <a:pos x="519" y="655"/>
                </a:cxn>
                <a:cxn ang="0">
                  <a:pos x="414" y="655"/>
                </a:cxn>
                <a:cxn ang="0">
                  <a:pos x="313" y="633"/>
                </a:cxn>
                <a:cxn ang="0">
                  <a:pos x="220" y="595"/>
                </a:cxn>
                <a:cxn ang="0">
                  <a:pos x="141" y="548"/>
                </a:cxn>
                <a:cxn ang="0">
                  <a:pos x="75" y="505"/>
                </a:cxn>
                <a:cxn ang="0">
                  <a:pos x="28" y="467"/>
                </a:cxn>
                <a:cxn ang="0">
                  <a:pos x="3" y="445"/>
                </a:cxn>
                <a:cxn ang="0">
                  <a:pos x="0" y="442"/>
                </a:cxn>
              </a:cxnLst>
              <a:rect l="0" t="0" r="r" b="b"/>
              <a:pathLst>
                <a:path w="1562" h="658">
                  <a:moveTo>
                    <a:pt x="0" y="442"/>
                  </a:moveTo>
                  <a:lnTo>
                    <a:pt x="3" y="439"/>
                  </a:lnTo>
                  <a:lnTo>
                    <a:pt x="9" y="433"/>
                  </a:lnTo>
                  <a:lnTo>
                    <a:pt x="21" y="423"/>
                  </a:lnTo>
                  <a:lnTo>
                    <a:pt x="39" y="409"/>
                  </a:lnTo>
                  <a:lnTo>
                    <a:pt x="63" y="392"/>
                  </a:lnTo>
                  <a:lnTo>
                    <a:pt x="93" y="372"/>
                  </a:lnTo>
                  <a:lnTo>
                    <a:pt x="129" y="350"/>
                  </a:lnTo>
                  <a:lnTo>
                    <a:pt x="171" y="325"/>
                  </a:lnTo>
                  <a:lnTo>
                    <a:pt x="220" y="300"/>
                  </a:lnTo>
                  <a:lnTo>
                    <a:pt x="277" y="272"/>
                  </a:lnTo>
                  <a:lnTo>
                    <a:pt x="340" y="244"/>
                  </a:lnTo>
                  <a:lnTo>
                    <a:pt x="411" y="216"/>
                  </a:lnTo>
                  <a:lnTo>
                    <a:pt x="490" y="186"/>
                  </a:lnTo>
                  <a:lnTo>
                    <a:pt x="579" y="156"/>
                  </a:lnTo>
                  <a:lnTo>
                    <a:pt x="673" y="128"/>
                  </a:lnTo>
                  <a:lnTo>
                    <a:pt x="779" y="101"/>
                  </a:lnTo>
                  <a:lnTo>
                    <a:pt x="883" y="75"/>
                  </a:lnTo>
                  <a:lnTo>
                    <a:pt x="977" y="55"/>
                  </a:lnTo>
                  <a:lnTo>
                    <a:pt x="1061" y="37"/>
                  </a:lnTo>
                  <a:lnTo>
                    <a:pt x="1138" y="25"/>
                  </a:lnTo>
                  <a:lnTo>
                    <a:pt x="1205" y="14"/>
                  </a:lnTo>
                  <a:lnTo>
                    <a:pt x="1265" y="8"/>
                  </a:lnTo>
                  <a:lnTo>
                    <a:pt x="1318" y="3"/>
                  </a:lnTo>
                  <a:lnTo>
                    <a:pt x="1363" y="1"/>
                  </a:lnTo>
                  <a:lnTo>
                    <a:pt x="1400" y="0"/>
                  </a:lnTo>
                  <a:lnTo>
                    <a:pt x="1433" y="1"/>
                  </a:lnTo>
                  <a:lnTo>
                    <a:pt x="1459" y="3"/>
                  </a:lnTo>
                  <a:lnTo>
                    <a:pt x="1478" y="5"/>
                  </a:lnTo>
                  <a:lnTo>
                    <a:pt x="1493" y="6"/>
                  </a:lnTo>
                  <a:lnTo>
                    <a:pt x="1504" y="8"/>
                  </a:lnTo>
                  <a:lnTo>
                    <a:pt x="1510" y="9"/>
                  </a:lnTo>
                  <a:lnTo>
                    <a:pt x="1513" y="11"/>
                  </a:lnTo>
                  <a:lnTo>
                    <a:pt x="1513" y="14"/>
                  </a:lnTo>
                  <a:lnTo>
                    <a:pt x="1517" y="23"/>
                  </a:lnTo>
                  <a:lnTo>
                    <a:pt x="1523" y="36"/>
                  </a:lnTo>
                  <a:lnTo>
                    <a:pt x="1531" y="55"/>
                  </a:lnTo>
                  <a:lnTo>
                    <a:pt x="1538" y="78"/>
                  </a:lnTo>
                  <a:lnTo>
                    <a:pt x="1547" y="105"/>
                  </a:lnTo>
                  <a:lnTo>
                    <a:pt x="1553" y="134"/>
                  </a:lnTo>
                  <a:lnTo>
                    <a:pt x="1559" y="167"/>
                  </a:lnTo>
                  <a:lnTo>
                    <a:pt x="1562" y="201"/>
                  </a:lnTo>
                  <a:lnTo>
                    <a:pt x="1562" y="239"/>
                  </a:lnTo>
                  <a:lnTo>
                    <a:pt x="1558" y="276"/>
                  </a:lnTo>
                  <a:lnTo>
                    <a:pt x="1550" y="316"/>
                  </a:lnTo>
                  <a:lnTo>
                    <a:pt x="1537" y="355"/>
                  </a:lnTo>
                  <a:lnTo>
                    <a:pt x="1517" y="394"/>
                  </a:lnTo>
                  <a:lnTo>
                    <a:pt x="1492" y="431"/>
                  </a:lnTo>
                  <a:lnTo>
                    <a:pt x="1459" y="469"/>
                  </a:lnTo>
                  <a:lnTo>
                    <a:pt x="1418" y="500"/>
                  </a:lnTo>
                  <a:lnTo>
                    <a:pt x="1375" y="523"/>
                  </a:lnTo>
                  <a:lnTo>
                    <a:pt x="1327" y="541"/>
                  </a:lnTo>
                  <a:lnTo>
                    <a:pt x="1277" y="551"/>
                  </a:lnTo>
                  <a:lnTo>
                    <a:pt x="1225" y="556"/>
                  </a:lnTo>
                  <a:lnTo>
                    <a:pt x="1171" y="556"/>
                  </a:lnTo>
                  <a:lnTo>
                    <a:pt x="1118" y="553"/>
                  </a:lnTo>
                  <a:lnTo>
                    <a:pt x="1067" y="547"/>
                  </a:lnTo>
                  <a:lnTo>
                    <a:pt x="1018" y="537"/>
                  </a:lnTo>
                  <a:lnTo>
                    <a:pt x="973" y="528"/>
                  </a:lnTo>
                  <a:lnTo>
                    <a:pt x="931" y="516"/>
                  </a:lnTo>
                  <a:lnTo>
                    <a:pt x="895" y="506"/>
                  </a:lnTo>
                  <a:lnTo>
                    <a:pt x="865" y="495"/>
                  </a:lnTo>
                  <a:lnTo>
                    <a:pt x="842" y="487"/>
                  </a:lnTo>
                  <a:lnTo>
                    <a:pt x="829" y="483"/>
                  </a:lnTo>
                  <a:lnTo>
                    <a:pt x="824" y="481"/>
                  </a:lnTo>
                  <a:lnTo>
                    <a:pt x="824" y="481"/>
                  </a:lnTo>
                  <a:lnTo>
                    <a:pt x="824" y="484"/>
                  </a:lnTo>
                  <a:lnTo>
                    <a:pt x="824" y="489"/>
                  </a:lnTo>
                  <a:lnTo>
                    <a:pt x="824" y="495"/>
                  </a:lnTo>
                  <a:lnTo>
                    <a:pt x="823" y="501"/>
                  </a:lnTo>
                  <a:lnTo>
                    <a:pt x="820" y="511"/>
                  </a:lnTo>
                  <a:lnTo>
                    <a:pt x="814" y="520"/>
                  </a:lnTo>
                  <a:lnTo>
                    <a:pt x="806" y="533"/>
                  </a:lnTo>
                  <a:lnTo>
                    <a:pt x="794" y="544"/>
                  </a:lnTo>
                  <a:lnTo>
                    <a:pt x="778" y="556"/>
                  </a:lnTo>
                  <a:lnTo>
                    <a:pt x="758" y="570"/>
                  </a:lnTo>
                  <a:lnTo>
                    <a:pt x="733" y="584"/>
                  </a:lnTo>
                  <a:lnTo>
                    <a:pt x="703" y="598"/>
                  </a:lnTo>
                  <a:lnTo>
                    <a:pt x="667" y="614"/>
                  </a:lnTo>
                  <a:lnTo>
                    <a:pt x="624" y="628"/>
                  </a:lnTo>
                  <a:lnTo>
                    <a:pt x="574" y="644"/>
                  </a:lnTo>
                  <a:lnTo>
                    <a:pt x="519" y="655"/>
                  </a:lnTo>
                  <a:lnTo>
                    <a:pt x="466" y="658"/>
                  </a:lnTo>
                  <a:lnTo>
                    <a:pt x="414" y="655"/>
                  </a:lnTo>
                  <a:lnTo>
                    <a:pt x="363" y="647"/>
                  </a:lnTo>
                  <a:lnTo>
                    <a:pt x="313" y="633"/>
                  </a:lnTo>
                  <a:lnTo>
                    <a:pt x="265" y="614"/>
                  </a:lnTo>
                  <a:lnTo>
                    <a:pt x="220" y="595"/>
                  </a:lnTo>
                  <a:lnTo>
                    <a:pt x="180" y="573"/>
                  </a:lnTo>
                  <a:lnTo>
                    <a:pt x="141" y="548"/>
                  </a:lnTo>
                  <a:lnTo>
                    <a:pt x="105" y="526"/>
                  </a:lnTo>
                  <a:lnTo>
                    <a:pt x="75" y="505"/>
                  </a:lnTo>
                  <a:lnTo>
                    <a:pt x="49" y="484"/>
                  </a:lnTo>
                  <a:lnTo>
                    <a:pt x="28" y="467"/>
                  </a:lnTo>
                  <a:lnTo>
                    <a:pt x="13" y="455"/>
                  </a:lnTo>
                  <a:lnTo>
                    <a:pt x="3" y="445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CC7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88" name="Freeform 300"/>
            <p:cNvSpPr>
              <a:spLocks/>
            </p:cNvSpPr>
            <p:nvPr/>
          </p:nvSpPr>
          <p:spPr bwMode="auto">
            <a:xfrm>
              <a:off x="3733" y="2746"/>
              <a:ext cx="665" cy="292"/>
            </a:xfrm>
            <a:custGeom>
              <a:avLst/>
              <a:gdLst/>
              <a:ahLst/>
              <a:cxnLst>
                <a:cxn ang="0">
                  <a:pos x="1254" y="2"/>
                </a:cxn>
                <a:cxn ang="0">
                  <a:pos x="1141" y="2"/>
                </a:cxn>
                <a:cxn ang="0">
                  <a:pos x="945" y="16"/>
                </a:cxn>
                <a:cxn ang="0">
                  <a:pos x="672" y="60"/>
                </a:cxn>
                <a:cxn ang="0">
                  <a:pos x="377" y="141"/>
                </a:cxn>
                <a:cxn ang="0">
                  <a:pos x="171" y="244"/>
                </a:cxn>
                <a:cxn ang="0">
                  <a:pos x="50" y="336"/>
                </a:cxn>
                <a:cxn ang="0">
                  <a:pos x="2" y="388"/>
                </a:cxn>
                <a:cxn ang="0">
                  <a:pos x="3" y="399"/>
                </a:cxn>
                <a:cxn ang="0">
                  <a:pos x="21" y="432"/>
                </a:cxn>
                <a:cxn ang="0">
                  <a:pos x="66" y="477"/>
                </a:cxn>
                <a:cxn ang="0">
                  <a:pos x="146" y="524"/>
                </a:cxn>
                <a:cxn ang="0">
                  <a:pos x="245" y="558"/>
                </a:cxn>
                <a:cxn ang="0">
                  <a:pos x="317" y="577"/>
                </a:cxn>
                <a:cxn ang="0">
                  <a:pos x="360" y="583"/>
                </a:cxn>
                <a:cxn ang="0">
                  <a:pos x="380" y="585"/>
                </a:cxn>
                <a:cxn ang="0">
                  <a:pos x="393" y="582"/>
                </a:cxn>
                <a:cxn ang="0">
                  <a:pos x="440" y="568"/>
                </a:cxn>
                <a:cxn ang="0">
                  <a:pos x="504" y="544"/>
                </a:cxn>
                <a:cxn ang="0">
                  <a:pos x="565" y="511"/>
                </a:cxn>
                <a:cxn ang="0">
                  <a:pos x="607" y="474"/>
                </a:cxn>
                <a:cxn ang="0">
                  <a:pos x="627" y="444"/>
                </a:cxn>
                <a:cxn ang="0">
                  <a:pos x="633" y="426"/>
                </a:cxn>
                <a:cxn ang="0">
                  <a:pos x="684" y="438"/>
                </a:cxn>
                <a:cxn ang="0">
                  <a:pos x="702" y="422"/>
                </a:cxn>
                <a:cxn ang="0">
                  <a:pos x="754" y="380"/>
                </a:cxn>
                <a:cxn ang="0">
                  <a:pos x="840" y="316"/>
                </a:cxn>
                <a:cxn ang="0">
                  <a:pos x="955" y="238"/>
                </a:cxn>
                <a:cxn ang="0">
                  <a:pos x="1078" y="171"/>
                </a:cxn>
                <a:cxn ang="0">
                  <a:pos x="1177" y="133"/>
                </a:cxn>
                <a:cxn ang="0">
                  <a:pos x="1245" y="118"/>
                </a:cxn>
                <a:cxn ang="0">
                  <a:pos x="1270" y="115"/>
                </a:cxn>
                <a:cxn ang="0">
                  <a:pos x="1237" y="129"/>
                </a:cxn>
                <a:cxn ang="0">
                  <a:pos x="1161" y="166"/>
                </a:cxn>
                <a:cxn ang="0">
                  <a:pos x="1066" y="222"/>
                </a:cxn>
                <a:cxn ang="0">
                  <a:pos x="981" y="286"/>
                </a:cxn>
                <a:cxn ang="0">
                  <a:pos x="909" y="352"/>
                </a:cxn>
                <a:cxn ang="0">
                  <a:pos x="847" y="411"/>
                </a:cxn>
                <a:cxn ang="0">
                  <a:pos x="802" y="452"/>
                </a:cxn>
                <a:cxn ang="0">
                  <a:pos x="786" y="469"/>
                </a:cxn>
                <a:cxn ang="0">
                  <a:pos x="807" y="472"/>
                </a:cxn>
                <a:cxn ang="0">
                  <a:pos x="858" y="480"/>
                </a:cxn>
                <a:cxn ang="0">
                  <a:pos x="915" y="486"/>
                </a:cxn>
                <a:cxn ang="0">
                  <a:pos x="954" y="488"/>
                </a:cxn>
                <a:cxn ang="0">
                  <a:pos x="1012" y="474"/>
                </a:cxn>
                <a:cxn ang="0">
                  <a:pos x="1120" y="433"/>
                </a:cxn>
                <a:cxn ang="0">
                  <a:pos x="1231" y="360"/>
                </a:cxn>
                <a:cxn ang="0">
                  <a:pos x="1309" y="246"/>
                </a:cxn>
                <a:cxn ang="0">
                  <a:pos x="1330" y="130"/>
                </a:cxn>
                <a:cxn ang="0">
                  <a:pos x="1318" y="57"/>
                </a:cxn>
                <a:cxn ang="0">
                  <a:pos x="1293" y="16"/>
                </a:cxn>
                <a:cxn ang="0">
                  <a:pos x="1279" y="5"/>
                </a:cxn>
              </a:cxnLst>
              <a:rect l="0" t="0" r="r" b="b"/>
              <a:pathLst>
                <a:path w="1330" h="585">
                  <a:moveTo>
                    <a:pt x="1279" y="5"/>
                  </a:moveTo>
                  <a:lnTo>
                    <a:pt x="1276" y="4"/>
                  </a:lnTo>
                  <a:lnTo>
                    <a:pt x="1267" y="4"/>
                  </a:lnTo>
                  <a:lnTo>
                    <a:pt x="1254" y="2"/>
                  </a:lnTo>
                  <a:lnTo>
                    <a:pt x="1234" y="2"/>
                  </a:lnTo>
                  <a:lnTo>
                    <a:pt x="1207" y="0"/>
                  </a:lnTo>
                  <a:lnTo>
                    <a:pt x="1177" y="0"/>
                  </a:lnTo>
                  <a:lnTo>
                    <a:pt x="1141" y="2"/>
                  </a:lnTo>
                  <a:lnTo>
                    <a:pt x="1099" y="5"/>
                  </a:lnTo>
                  <a:lnTo>
                    <a:pt x="1053" y="7"/>
                  </a:lnTo>
                  <a:lnTo>
                    <a:pt x="1002" y="11"/>
                  </a:lnTo>
                  <a:lnTo>
                    <a:pt x="945" y="16"/>
                  </a:lnTo>
                  <a:lnTo>
                    <a:pt x="883" y="24"/>
                  </a:lnTo>
                  <a:lnTo>
                    <a:pt x="817" y="33"/>
                  </a:lnTo>
                  <a:lnTo>
                    <a:pt x="747" y="46"/>
                  </a:lnTo>
                  <a:lnTo>
                    <a:pt x="672" y="60"/>
                  </a:lnTo>
                  <a:lnTo>
                    <a:pt x="594" y="77"/>
                  </a:lnTo>
                  <a:lnTo>
                    <a:pt x="514" y="96"/>
                  </a:lnTo>
                  <a:lnTo>
                    <a:pt x="443" y="118"/>
                  </a:lnTo>
                  <a:lnTo>
                    <a:pt x="377" y="141"/>
                  </a:lnTo>
                  <a:lnTo>
                    <a:pt x="317" y="166"/>
                  </a:lnTo>
                  <a:lnTo>
                    <a:pt x="263" y="193"/>
                  </a:lnTo>
                  <a:lnTo>
                    <a:pt x="215" y="218"/>
                  </a:lnTo>
                  <a:lnTo>
                    <a:pt x="171" y="244"/>
                  </a:lnTo>
                  <a:lnTo>
                    <a:pt x="134" y="271"/>
                  </a:lnTo>
                  <a:lnTo>
                    <a:pt x="101" y="294"/>
                  </a:lnTo>
                  <a:lnTo>
                    <a:pt x="74" y="316"/>
                  </a:lnTo>
                  <a:lnTo>
                    <a:pt x="50" y="336"/>
                  </a:lnTo>
                  <a:lnTo>
                    <a:pt x="32" y="355"/>
                  </a:lnTo>
                  <a:lnTo>
                    <a:pt x="18" y="369"/>
                  </a:lnTo>
                  <a:lnTo>
                    <a:pt x="8" y="380"/>
                  </a:lnTo>
                  <a:lnTo>
                    <a:pt x="2" y="388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2" y="394"/>
                  </a:lnTo>
                  <a:lnTo>
                    <a:pt x="3" y="399"/>
                  </a:lnTo>
                  <a:lnTo>
                    <a:pt x="6" y="405"/>
                  </a:lnTo>
                  <a:lnTo>
                    <a:pt x="9" y="413"/>
                  </a:lnTo>
                  <a:lnTo>
                    <a:pt x="15" y="422"/>
                  </a:lnTo>
                  <a:lnTo>
                    <a:pt x="21" y="432"/>
                  </a:lnTo>
                  <a:lnTo>
                    <a:pt x="30" y="443"/>
                  </a:lnTo>
                  <a:lnTo>
                    <a:pt x="41" y="452"/>
                  </a:lnTo>
                  <a:lnTo>
                    <a:pt x="53" y="465"/>
                  </a:lnTo>
                  <a:lnTo>
                    <a:pt x="66" y="477"/>
                  </a:lnTo>
                  <a:lnTo>
                    <a:pt x="83" y="490"/>
                  </a:lnTo>
                  <a:lnTo>
                    <a:pt x="101" y="501"/>
                  </a:lnTo>
                  <a:lnTo>
                    <a:pt x="122" y="513"/>
                  </a:lnTo>
                  <a:lnTo>
                    <a:pt x="146" y="524"/>
                  </a:lnTo>
                  <a:lnTo>
                    <a:pt x="173" y="535"/>
                  </a:lnTo>
                  <a:lnTo>
                    <a:pt x="198" y="543"/>
                  </a:lnTo>
                  <a:lnTo>
                    <a:pt x="222" y="552"/>
                  </a:lnTo>
                  <a:lnTo>
                    <a:pt x="245" y="558"/>
                  </a:lnTo>
                  <a:lnTo>
                    <a:pt x="267" y="565"/>
                  </a:lnTo>
                  <a:lnTo>
                    <a:pt x="285" y="569"/>
                  </a:lnTo>
                  <a:lnTo>
                    <a:pt x="302" y="572"/>
                  </a:lnTo>
                  <a:lnTo>
                    <a:pt x="317" y="577"/>
                  </a:lnTo>
                  <a:lnTo>
                    <a:pt x="330" y="579"/>
                  </a:lnTo>
                  <a:lnTo>
                    <a:pt x="342" y="580"/>
                  </a:lnTo>
                  <a:lnTo>
                    <a:pt x="353" y="582"/>
                  </a:lnTo>
                  <a:lnTo>
                    <a:pt x="360" y="583"/>
                  </a:lnTo>
                  <a:lnTo>
                    <a:pt x="368" y="583"/>
                  </a:lnTo>
                  <a:lnTo>
                    <a:pt x="374" y="583"/>
                  </a:lnTo>
                  <a:lnTo>
                    <a:pt x="377" y="585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81" y="585"/>
                  </a:lnTo>
                  <a:lnTo>
                    <a:pt x="386" y="583"/>
                  </a:lnTo>
                  <a:lnTo>
                    <a:pt x="393" y="582"/>
                  </a:lnTo>
                  <a:lnTo>
                    <a:pt x="402" y="579"/>
                  </a:lnTo>
                  <a:lnTo>
                    <a:pt x="413" y="576"/>
                  </a:lnTo>
                  <a:lnTo>
                    <a:pt x="426" y="572"/>
                  </a:lnTo>
                  <a:lnTo>
                    <a:pt x="440" y="568"/>
                  </a:lnTo>
                  <a:lnTo>
                    <a:pt x="456" y="563"/>
                  </a:lnTo>
                  <a:lnTo>
                    <a:pt x="471" y="557"/>
                  </a:lnTo>
                  <a:lnTo>
                    <a:pt x="487" y="552"/>
                  </a:lnTo>
                  <a:lnTo>
                    <a:pt x="504" y="544"/>
                  </a:lnTo>
                  <a:lnTo>
                    <a:pt x="520" y="538"/>
                  </a:lnTo>
                  <a:lnTo>
                    <a:pt x="535" y="529"/>
                  </a:lnTo>
                  <a:lnTo>
                    <a:pt x="552" y="521"/>
                  </a:lnTo>
                  <a:lnTo>
                    <a:pt x="565" y="511"/>
                  </a:lnTo>
                  <a:lnTo>
                    <a:pt x="579" y="502"/>
                  </a:lnTo>
                  <a:lnTo>
                    <a:pt x="589" y="493"/>
                  </a:lnTo>
                  <a:lnTo>
                    <a:pt x="598" y="483"/>
                  </a:lnTo>
                  <a:lnTo>
                    <a:pt x="607" y="474"/>
                  </a:lnTo>
                  <a:lnTo>
                    <a:pt x="613" y="466"/>
                  </a:lnTo>
                  <a:lnTo>
                    <a:pt x="619" y="458"/>
                  </a:lnTo>
                  <a:lnTo>
                    <a:pt x="624" y="452"/>
                  </a:lnTo>
                  <a:lnTo>
                    <a:pt x="627" y="444"/>
                  </a:lnTo>
                  <a:lnTo>
                    <a:pt x="630" y="440"/>
                  </a:lnTo>
                  <a:lnTo>
                    <a:pt x="631" y="433"/>
                  </a:lnTo>
                  <a:lnTo>
                    <a:pt x="633" y="430"/>
                  </a:lnTo>
                  <a:lnTo>
                    <a:pt x="633" y="426"/>
                  </a:lnTo>
                  <a:lnTo>
                    <a:pt x="634" y="424"/>
                  </a:lnTo>
                  <a:lnTo>
                    <a:pt x="634" y="419"/>
                  </a:lnTo>
                  <a:lnTo>
                    <a:pt x="634" y="418"/>
                  </a:lnTo>
                  <a:lnTo>
                    <a:pt x="684" y="438"/>
                  </a:lnTo>
                  <a:lnTo>
                    <a:pt x="684" y="438"/>
                  </a:lnTo>
                  <a:lnTo>
                    <a:pt x="687" y="433"/>
                  </a:lnTo>
                  <a:lnTo>
                    <a:pt x="693" y="429"/>
                  </a:lnTo>
                  <a:lnTo>
                    <a:pt x="702" y="422"/>
                  </a:lnTo>
                  <a:lnTo>
                    <a:pt x="711" y="413"/>
                  </a:lnTo>
                  <a:lnTo>
                    <a:pt x="723" y="404"/>
                  </a:lnTo>
                  <a:lnTo>
                    <a:pt x="738" y="391"/>
                  </a:lnTo>
                  <a:lnTo>
                    <a:pt x="754" y="380"/>
                  </a:lnTo>
                  <a:lnTo>
                    <a:pt x="772" y="365"/>
                  </a:lnTo>
                  <a:lnTo>
                    <a:pt x="793" y="349"/>
                  </a:lnTo>
                  <a:lnTo>
                    <a:pt x="814" y="333"/>
                  </a:lnTo>
                  <a:lnTo>
                    <a:pt x="840" y="316"/>
                  </a:lnTo>
                  <a:lnTo>
                    <a:pt x="865" y="296"/>
                  </a:lnTo>
                  <a:lnTo>
                    <a:pt x="894" y="277"/>
                  </a:lnTo>
                  <a:lnTo>
                    <a:pt x="924" y="257"/>
                  </a:lnTo>
                  <a:lnTo>
                    <a:pt x="955" y="238"/>
                  </a:lnTo>
                  <a:lnTo>
                    <a:pt x="988" y="218"/>
                  </a:lnTo>
                  <a:lnTo>
                    <a:pt x="1018" y="201"/>
                  </a:lnTo>
                  <a:lnTo>
                    <a:pt x="1048" y="183"/>
                  </a:lnTo>
                  <a:lnTo>
                    <a:pt x="1078" y="171"/>
                  </a:lnTo>
                  <a:lnTo>
                    <a:pt x="1105" y="158"/>
                  </a:lnTo>
                  <a:lnTo>
                    <a:pt x="1132" y="149"/>
                  </a:lnTo>
                  <a:lnTo>
                    <a:pt x="1155" y="140"/>
                  </a:lnTo>
                  <a:lnTo>
                    <a:pt x="1177" y="133"/>
                  </a:lnTo>
                  <a:lnTo>
                    <a:pt x="1197" y="127"/>
                  </a:lnTo>
                  <a:lnTo>
                    <a:pt x="1215" y="122"/>
                  </a:lnTo>
                  <a:lnTo>
                    <a:pt x="1231" y="119"/>
                  </a:lnTo>
                  <a:lnTo>
                    <a:pt x="1245" y="118"/>
                  </a:lnTo>
                  <a:lnTo>
                    <a:pt x="1255" y="115"/>
                  </a:lnTo>
                  <a:lnTo>
                    <a:pt x="1263" y="115"/>
                  </a:lnTo>
                  <a:lnTo>
                    <a:pt x="1267" y="115"/>
                  </a:lnTo>
                  <a:lnTo>
                    <a:pt x="1270" y="115"/>
                  </a:lnTo>
                  <a:lnTo>
                    <a:pt x="1267" y="115"/>
                  </a:lnTo>
                  <a:lnTo>
                    <a:pt x="1261" y="118"/>
                  </a:lnTo>
                  <a:lnTo>
                    <a:pt x="1251" y="121"/>
                  </a:lnTo>
                  <a:lnTo>
                    <a:pt x="1237" y="129"/>
                  </a:lnTo>
                  <a:lnTo>
                    <a:pt x="1221" y="135"/>
                  </a:lnTo>
                  <a:lnTo>
                    <a:pt x="1203" y="144"/>
                  </a:lnTo>
                  <a:lnTo>
                    <a:pt x="1182" y="155"/>
                  </a:lnTo>
                  <a:lnTo>
                    <a:pt x="1161" y="166"/>
                  </a:lnTo>
                  <a:lnTo>
                    <a:pt x="1137" y="179"/>
                  </a:lnTo>
                  <a:lnTo>
                    <a:pt x="1114" y="193"/>
                  </a:lnTo>
                  <a:lnTo>
                    <a:pt x="1089" y="207"/>
                  </a:lnTo>
                  <a:lnTo>
                    <a:pt x="1066" y="222"/>
                  </a:lnTo>
                  <a:lnTo>
                    <a:pt x="1042" y="236"/>
                  </a:lnTo>
                  <a:lnTo>
                    <a:pt x="1020" y="254"/>
                  </a:lnTo>
                  <a:lnTo>
                    <a:pt x="999" y="269"/>
                  </a:lnTo>
                  <a:lnTo>
                    <a:pt x="981" y="286"/>
                  </a:lnTo>
                  <a:lnTo>
                    <a:pt x="963" y="302"/>
                  </a:lnTo>
                  <a:lnTo>
                    <a:pt x="945" y="319"/>
                  </a:lnTo>
                  <a:lnTo>
                    <a:pt x="927" y="335"/>
                  </a:lnTo>
                  <a:lnTo>
                    <a:pt x="909" y="352"/>
                  </a:lnTo>
                  <a:lnTo>
                    <a:pt x="892" y="366"/>
                  </a:lnTo>
                  <a:lnTo>
                    <a:pt x="876" y="382"/>
                  </a:lnTo>
                  <a:lnTo>
                    <a:pt x="861" y="396"/>
                  </a:lnTo>
                  <a:lnTo>
                    <a:pt x="847" y="411"/>
                  </a:lnTo>
                  <a:lnTo>
                    <a:pt x="834" y="422"/>
                  </a:lnTo>
                  <a:lnTo>
                    <a:pt x="822" y="433"/>
                  </a:lnTo>
                  <a:lnTo>
                    <a:pt x="811" y="444"/>
                  </a:lnTo>
                  <a:lnTo>
                    <a:pt x="802" y="452"/>
                  </a:lnTo>
                  <a:lnTo>
                    <a:pt x="795" y="460"/>
                  </a:lnTo>
                  <a:lnTo>
                    <a:pt x="790" y="465"/>
                  </a:lnTo>
                  <a:lnTo>
                    <a:pt x="786" y="468"/>
                  </a:lnTo>
                  <a:lnTo>
                    <a:pt x="786" y="469"/>
                  </a:lnTo>
                  <a:lnTo>
                    <a:pt x="787" y="469"/>
                  </a:lnTo>
                  <a:lnTo>
                    <a:pt x="792" y="471"/>
                  </a:lnTo>
                  <a:lnTo>
                    <a:pt x="798" y="471"/>
                  </a:lnTo>
                  <a:lnTo>
                    <a:pt x="807" y="472"/>
                  </a:lnTo>
                  <a:lnTo>
                    <a:pt x="817" y="474"/>
                  </a:lnTo>
                  <a:lnTo>
                    <a:pt x="831" y="476"/>
                  </a:lnTo>
                  <a:lnTo>
                    <a:pt x="844" y="479"/>
                  </a:lnTo>
                  <a:lnTo>
                    <a:pt x="858" y="480"/>
                  </a:lnTo>
                  <a:lnTo>
                    <a:pt x="871" y="482"/>
                  </a:lnTo>
                  <a:lnTo>
                    <a:pt x="886" y="483"/>
                  </a:lnTo>
                  <a:lnTo>
                    <a:pt x="900" y="483"/>
                  </a:lnTo>
                  <a:lnTo>
                    <a:pt x="915" y="486"/>
                  </a:lnTo>
                  <a:lnTo>
                    <a:pt x="927" y="486"/>
                  </a:lnTo>
                  <a:lnTo>
                    <a:pt x="937" y="488"/>
                  </a:lnTo>
                  <a:lnTo>
                    <a:pt x="946" y="488"/>
                  </a:lnTo>
                  <a:lnTo>
                    <a:pt x="954" y="488"/>
                  </a:lnTo>
                  <a:lnTo>
                    <a:pt x="961" y="486"/>
                  </a:lnTo>
                  <a:lnTo>
                    <a:pt x="975" y="483"/>
                  </a:lnTo>
                  <a:lnTo>
                    <a:pt x="991" y="479"/>
                  </a:lnTo>
                  <a:lnTo>
                    <a:pt x="1012" y="474"/>
                  </a:lnTo>
                  <a:lnTo>
                    <a:pt x="1036" y="466"/>
                  </a:lnTo>
                  <a:lnTo>
                    <a:pt x="1063" y="457"/>
                  </a:lnTo>
                  <a:lnTo>
                    <a:pt x="1090" y="446"/>
                  </a:lnTo>
                  <a:lnTo>
                    <a:pt x="1120" y="433"/>
                  </a:lnTo>
                  <a:lnTo>
                    <a:pt x="1149" y="418"/>
                  </a:lnTo>
                  <a:lnTo>
                    <a:pt x="1177" y="401"/>
                  </a:lnTo>
                  <a:lnTo>
                    <a:pt x="1206" y="382"/>
                  </a:lnTo>
                  <a:lnTo>
                    <a:pt x="1231" y="360"/>
                  </a:lnTo>
                  <a:lnTo>
                    <a:pt x="1255" y="335"/>
                  </a:lnTo>
                  <a:lnTo>
                    <a:pt x="1278" y="308"/>
                  </a:lnTo>
                  <a:lnTo>
                    <a:pt x="1296" y="277"/>
                  </a:lnTo>
                  <a:lnTo>
                    <a:pt x="1309" y="246"/>
                  </a:lnTo>
                  <a:lnTo>
                    <a:pt x="1320" y="213"/>
                  </a:lnTo>
                  <a:lnTo>
                    <a:pt x="1326" y="182"/>
                  </a:lnTo>
                  <a:lnTo>
                    <a:pt x="1329" y="155"/>
                  </a:lnTo>
                  <a:lnTo>
                    <a:pt x="1330" y="130"/>
                  </a:lnTo>
                  <a:lnTo>
                    <a:pt x="1330" y="108"/>
                  </a:lnTo>
                  <a:lnTo>
                    <a:pt x="1327" y="88"/>
                  </a:lnTo>
                  <a:lnTo>
                    <a:pt x="1323" y="71"/>
                  </a:lnTo>
                  <a:lnTo>
                    <a:pt x="1318" y="57"/>
                  </a:lnTo>
                  <a:lnTo>
                    <a:pt x="1311" y="43"/>
                  </a:lnTo>
                  <a:lnTo>
                    <a:pt x="1305" y="32"/>
                  </a:lnTo>
                  <a:lnTo>
                    <a:pt x="1299" y="22"/>
                  </a:lnTo>
                  <a:lnTo>
                    <a:pt x="1293" y="16"/>
                  </a:lnTo>
                  <a:lnTo>
                    <a:pt x="1287" y="11"/>
                  </a:lnTo>
                  <a:lnTo>
                    <a:pt x="1284" y="7"/>
                  </a:lnTo>
                  <a:lnTo>
                    <a:pt x="1281" y="5"/>
                  </a:lnTo>
                  <a:lnTo>
                    <a:pt x="1279" y="5"/>
                  </a:lnTo>
                  <a:lnTo>
                    <a:pt x="1279" y="5"/>
                  </a:lnTo>
                  <a:close/>
                </a:path>
              </a:pathLst>
            </a:custGeom>
            <a:solidFill>
              <a:srgbClr val="B857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89" name="Freeform 301"/>
            <p:cNvSpPr>
              <a:spLocks/>
            </p:cNvSpPr>
            <p:nvPr/>
          </p:nvSpPr>
          <p:spPr bwMode="auto">
            <a:xfrm>
              <a:off x="3519" y="2410"/>
              <a:ext cx="686" cy="416"/>
            </a:xfrm>
            <a:custGeom>
              <a:avLst/>
              <a:gdLst/>
              <a:ahLst/>
              <a:cxnLst>
                <a:cxn ang="0">
                  <a:pos x="801" y="707"/>
                </a:cxn>
                <a:cxn ang="0">
                  <a:pos x="739" y="728"/>
                </a:cxn>
                <a:cxn ang="0">
                  <a:pos x="642" y="756"/>
                </a:cxn>
                <a:cxn ang="0">
                  <a:pos x="522" y="787"/>
                </a:cxn>
                <a:cxn ang="0">
                  <a:pos x="393" y="814"/>
                </a:cxn>
                <a:cxn ang="0">
                  <a:pos x="267" y="829"/>
                </a:cxn>
                <a:cxn ang="0">
                  <a:pos x="159" y="828"/>
                </a:cxn>
                <a:cxn ang="0">
                  <a:pos x="84" y="801"/>
                </a:cxn>
                <a:cxn ang="0">
                  <a:pos x="48" y="743"/>
                </a:cxn>
                <a:cxn ang="0">
                  <a:pos x="24" y="661"/>
                </a:cxn>
                <a:cxn ang="0">
                  <a:pos x="7" y="559"/>
                </a:cxn>
                <a:cxn ang="0">
                  <a:pos x="0" y="448"/>
                </a:cxn>
                <a:cxn ang="0">
                  <a:pos x="6" y="334"/>
                </a:cxn>
                <a:cxn ang="0">
                  <a:pos x="24" y="225"/>
                </a:cxn>
                <a:cxn ang="0">
                  <a:pos x="55" y="131"/>
                </a:cxn>
                <a:cxn ang="0">
                  <a:pos x="106" y="57"/>
                </a:cxn>
                <a:cxn ang="0">
                  <a:pos x="181" y="12"/>
                </a:cxn>
                <a:cxn ang="0">
                  <a:pos x="318" y="0"/>
                </a:cxn>
                <a:cxn ang="0">
                  <a:pos x="505" y="10"/>
                </a:cxn>
                <a:cxn ang="0">
                  <a:pos x="717" y="45"/>
                </a:cxn>
                <a:cxn ang="0">
                  <a:pos x="931" y="95"/>
                </a:cxn>
                <a:cxn ang="0">
                  <a:pos x="1124" y="156"/>
                </a:cxn>
                <a:cxn ang="0">
                  <a:pos x="1276" y="223"/>
                </a:cxn>
                <a:cxn ang="0">
                  <a:pos x="1361" y="292"/>
                </a:cxn>
                <a:cxn ang="0">
                  <a:pos x="1364" y="359"/>
                </a:cxn>
                <a:cxn ang="0">
                  <a:pos x="1324" y="421"/>
                </a:cxn>
                <a:cxn ang="0">
                  <a:pos x="1256" y="482"/>
                </a:cxn>
                <a:cxn ang="0">
                  <a:pos x="1172" y="539"/>
                </a:cxn>
                <a:cxn ang="0">
                  <a:pos x="1079" y="590"/>
                </a:cxn>
                <a:cxn ang="0">
                  <a:pos x="985" y="634"/>
                </a:cxn>
                <a:cxn ang="0">
                  <a:pos x="901" y="668"/>
                </a:cxn>
                <a:cxn ang="0">
                  <a:pos x="837" y="693"/>
                </a:cxn>
                <a:cxn ang="0">
                  <a:pos x="814" y="703"/>
                </a:cxn>
              </a:cxnLst>
              <a:rect l="0" t="0" r="r" b="b"/>
              <a:pathLst>
                <a:path w="1372" h="831">
                  <a:moveTo>
                    <a:pt x="814" y="703"/>
                  </a:moveTo>
                  <a:lnTo>
                    <a:pt x="801" y="707"/>
                  </a:lnTo>
                  <a:lnTo>
                    <a:pt x="775" y="715"/>
                  </a:lnTo>
                  <a:lnTo>
                    <a:pt x="739" y="728"/>
                  </a:lnTo>
                  <a:lnTo>
                    <a:pt x="694" y="742"/>
                  </a:lnTo>
                  <a:lnTo>
                    <a:pt x="642" y="756"/>
                  </a:lnTo>
                  <a:lnTo>
                    <a:pt x="585" y="771"/>
                  </a:lnTo>
                  <a:lnTo>
                    <a:pt x="522" y="787"/>
                  </a:lnTo>
                  <a:lnTo>
                    <a:pt x="457" y="801"/>
                  </a:lnTo>
                  <a:lnTo>
                    <a:pt x="393" y="814"/>
                  </a:lnTo>
                  <a:lnTo>
                    <a:pt x="328" y="823"/>
                  </a:lnTo>
                  <a:lnTo>
                    <a:pt x="267" y="829"/>
                  </a:lnTo>
                  <a:lnTo>
                    <a:pt x="210" y="831"/>
                  </a:lnTo>
                  <a:lnTo>
                    <a:pt x="159" y="828"/>
                  </a:lnTo>
                  <a:lnTo>
                    <a:pt x="117" y="817"/>
                  </a:lnTo>
                  <a:lnTo>
                    <a:pt x="84" y="801"/>
                  </a:lnTo>
                  <a:lnTo>
                    <a:pt x="63" y="776"/>
                  </a:lnTo>
                  <a:lnTo>
                    <a:pt x="48" y="743"/>
                  </a:lnTo>
                  <a:lnTo>
                    <a:pt x="36" y="704"/>
                  </a:lnTo>
                  <a:lnTo>
                    <a:pt x="24" y="661"/>
                  </a:lnTo>
                  <a:lnTo>
                    <a:pt x="15" y="612"/>
                  </a:lnTo>
                  <a:lnTo>
                    <a:pt x="7" y="559"/>
                  </a:lnTo>
                  <a:lnTo>
                    <a:pt x="3" y="504"/>
                  </a:lnTo>
                  <a:lnTo>
                    <a:pt x="0" y="448"/>
                  </a:lnTo>
                  <a:lnTo>
                    <a:pt x="1" y="390"/>
                  </a:lnTo>
                  <a:lnTo>
                    <a:pt x="6" y="334"/>
                  </a:lnTo>
                  <a:lnTo>
                    <a:pt x="13" y="278"/>
                  </a:lnTo>
                  <a:lnTo>
                    <a:pt x="24" y="225"/>
                  </a:lnTo>
                  <a:lnTo>
                    <a:pt x="39" y="176"/>
                  </a:lnTo>
                  <a:lnTo>
                    <a:pt x="55" y="131"/>
                  </a:lnTo>
                  <a:lnTo>
                    <a:pt x="79" y="92"/>
                  </a:lnTo>
                  <a:lnTo>
                    <a:pt x="106" y="57"/>
                  </a:lnTo>
                  <a:lnTo>
                    <a:pt x="138" y="32"/>
                  </a:lnTo>
                  <a:lnTo>
                    <a:pt x="181" y="12"/>
                  </a:lnTo>
                  <a:lnTo>
                    <a:pt x="243" y="3"/>
                  </a:lnTo>
                  <a:lnTo>
                    <a:pt x="318" y="0"/>
                  </a:lnTo>
                  <a:lnTo>
                    <a:pt x="406" y="3"/>
                  </a:lnTo>
                  <a:lnTo>
                    <a:pt x="505" y="10"/>
                  </a:lnTo>
                  <a:lnTo>
                    <a:pt x="609" y="26"/>
                  </a:lnTo>
                  <a:lnTo>
                    <a:pt x="717" y="45"/>
                  </a:lnTo>
                  <a:lnTo>
                    <a:pt x="825" y="68"/>
                  </a:lnTo>
                  <a:lnTo>
                    <a:pt x="931" y="95"/>
                  </a:lnTo>
                  <a:lnTo>
                    <a:pt x="1031" y="125"/>
                  </a:lnTo>
                  <a:lnTo>
                    <a:pt x="1124" y="156"/>
                  </a:lnTo>
                  <a:lnTo>
                    <a:pt x="1207" y="189"/>
                  </a:lnTo>
                  <a:lnTo>
                    <a:pt x="1276" y="223"/>
                  </a:lnTo>
                  <a:lnTo>
                    <a:pt x="1328" y="257"/>
                  </a:lnTo>
                  <a:lnTo>
                    <a:pt x="1361" y="292"/>
                  </a:lnTo>
                  <a:lnTo>
                    <a:pt x="1372" y="326"/>
                  </a:lnTo>
                  <a:lnTo>
                    <a:pt x="1364" y="359"/>
                  </a:lnTo>
                  <a:lnTo>
                    <a:pt x="1348" y="390"/>
                  </a:lnTo>
                  <a:lnTo>
                    <a:pt x="1324" y="421"/>
                  </a:lnTo>
                  <a:lnTo>
                    <a:pt x="1294" y="453"/>
                  </a:lnTo>
                  <a:lnTo>
                    <a:pt x="1256" y="482"/>
                  </a:lnTo>
                  <a:lnTo>
                    <a:pt x="1217" y="511"/>
                  </a:lnTo>
                  <a:lnTo>
                    <a:pt x="1172" y="539"/>
                  </a:lnTo>
                  <a:lnTo>
                    <a:pt x="1127" y="565"/>
                  </a:lnTo>
                  <a:lnTo>
                    <a:pt x="1079" y="590"/>
                  </a:lnTo>
                  <a:lnTo>
                    <a:pt x="1031" y="612"/>
                  </a:lnTo>
                  <a:lnTo>
                    <a:pt x="985" y="634"/>
                  </a:lnTo>
                  <a:lnTo>
                    <a:pt x="941" y="653"/>
                  </a:lnTo>
                  <a:lnTo>
                    <a:pt x="901" y="668"/>
                  </a:lnTo>
                  <a:lnTo>
                    <a:pt x="867" y="682"/>
                  </a:lnTo>
                  <a:lnTo>
                    <a:pt x="837" y="693"/>
                  </a:lnTo>
                  <a:lnTo>
                    <a:pt x="814" y="703"/>
                  </a:lnTo>
                  <a:lnTo>
                    <a:pt x="814" y="703"/>
                  </a:lnTo>
                  <a:close/>
                </a:path>
              </a:pathLst>
            </a:custGeom>
            <a:solidFill>
              <a:srgbClr val="E1DF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90" name="Freeform 302"/>
            <p:cNvSpPr>
              <a:spLocks/>
            </p:cNvSpPr>
            <p:nvPr/>
          </p:nvSpPr>
          <p:spPr bwMode="auto">
            <a:xfrm>
              <a:off x="3737" y="2492"/>
              <a:ext cx="394" cy="393"/>
            </a:xfrm>
            <a:custGeom>
              <a:avLst/>
              <a:gdLst/>
              <a:ahLst/>
              <a:cxnLst>
                <a:cxn ang="0">
                  <a:pos x="356" y="597"/>
                </a:cxn>
                <a:cxn ang="0">
                  <a:pos x="371" y="591"/>
                </a:cxn>
                <a:cxn ang="0">
                  <a:pos x="411" y="580"/>
                </a:cxn>
                <a:cxn ang="0">
                  <a:pos x="461" y="566"/>
                </a:cxn>
                <a:cxn ang="0">
                  <a:pos x="508" y="550"/>
                </a:cxn>
                <a:cxn ang="0">
                  <a:pos x="540" y="539"/>
                </a:cxn>
                <a:cxn ang="0">
                  <a:pos x="558" y="531"/>
                </a:cxn>
                <a:cxn ang="0">
                  <a:pos x="592" y="525"/>
                </a:cxn>
                <a:cxn ang="0">
                  <a:pos x="636" y="519"/>
                </a:cxn>
                <a:cxn ang="0">
                  <a:pos x="676" y="513"/>
                </a:cxn>
                <a:cxn ang="0">
                  <a:pos x="705" y="509"/>
                </a:cxn>
                <a:cxn ang="0">
                  <a:pos x="714" y="509"/>
                </a:cxn>
                <a:cxn ang="0">
                  <a:pos x="723" y="516"/>
                </a:cxn>
                <a:cxn ang="0">
                  <a:pos x="736" y="520"/>
                </a:cxn>
                <a:cxn ang="0">
                  <a:pos x="751" y="527"/>
                </a:cxn>
                <a:cxn ang="0">
                  <a:pos x="765" y="528"/>
                </a:cxn>
                <a:cxn ang="0">
                  <a:pos x="777" y="522"/>
                </a:cxn>
                <a:cxn ang="0">
                  <a:pos x="783" y="506"/>
                </a:cxn>
                <a:cxn ang="0">
                  <a:pos x="787" y="488"/>
                </a:cxn>
                <a:cxn ang="0">
                  <a:pos x="789" y="467"/>
                </a:cxn>
                <a:cxn ang="0">
                  <a:pos x="789" y="453"/>
                </a:cxn>
                <a:cxn ang="0">
                  <a:pos x="787" y="442"/>
                </a:cxn>
                <a:cxn ang="0">
                  <a:pos x="778" y="405"/>
                </a:cxn>
                <a:cxn ang="0">
                  <a:pos x="768" y="352"/>
                </a:cxn>
                <a:cxn ang="0">
                  <a:pos x="751" y="288"/>
                </a:cxn>
                <a:cxn ang="0">
                  <a:pos x="738" y="228"/>
                </a:cxn>
                <a:cxn ang="0">
                  <a:pos x="723" y="184"/>
                </a:cxn>
                <a:cxn ang="0">
                  <a:pos x="709" y="145"/>
                </a:cxn>
                <a:cxn ang="0">
                  <a:pos x="691" y="108"/>
                </a:cxn>
                <a:cxn ang="0">
                  <a:pos x="672" y="73"/>
                </a:cxn>
                <a:cxn ang="0">
                  <a:pos x="646" y="42"/>
                </a:cxn>
                <a:cxn ang="0">
                  <a:pos x="616" y="20"/>
                </a:cxn>
                <a:cxn ang="0">
                  <a:pos x="567" y="5"/>
                </a:cxn>
                <a:cxn ang="0">
                  <a:pos x="501" y="0"/>
                </a:cxn>
                <a:cxn ang="0">
                  <a:pos x="432" y="2"/>
                </a:cxn>
                <a:cxn ang="0">
                  <a:pos x="375" y="8"/>
                </a:cxn>
                <a:cxn ang="0">
                  <a:pos x="344" y="11"/>
                </a:cxn>
                <a:cxn ang="0">
                  <a:pos x="167" y="77"/>
                </a:cxn>
                <a:cxn ang="0">
                  <a:pos x="149" y="89"/>
                </a:cxn>
                <a:cxn ang="0">
                  <a:pos x="114" y="109"/>
                </a:cxn>
                <a:cxn ang="0">
                  <a:pos x="75" y="136"/>
                </a:cxn>
                <a:cxn ang="0">
                  <a:pos x="38" y="164"/>
                </a:cxn>
                <a:cxn ang="0">
                  <a:pos x="15" y="191"/>
                </a:cxn>
                <a:cxn ang="0">
                  <a:pos x="5" y="225"/>
                </a:cxn>
                <a:cxn ang="0">
                  <a:pos x="0" y="281"/>
                </a:cxn>
                <a:cxn ang="0">
                  <a:pos x="2" y="352"/>
                </a:cxn>
                <a:cxn ang="0">
                  <a:pos x="9" y="425"/>
                </a:cxn>
                <a:cxn ang="0">
                  <a:pos x="20" y="494"/>
                </a:cxn>
                <a:cxn ang="0">
                  <a:pos x="36" y="556"/>
                </a:cxn>
                <a:cxn ang="0">
                  <a:pos x="56" y="619"/>
                </a:cxn>
                <a:cxn ang="0">
                  <a:pos x="77" y="683"/>
                </a:cxn>
                <a:cxn ang="0">
                  <a:pos x="96" y="736"/>
                </a:cxn>
                <a:cxn ang="0">
                  <a:pos x="111" y="774"/>
                </a:cxn>
                <a:cxn ang="0">
                  <a:pos x="123" y="788"/>
                </a:cxn>
                <a:cxn ang="0">
                  <a:pos x="174" y="785"/>
                </a:cxn>
                <a:cxn ang="0">
                  <a:pos x="257" y="769"/>
                </a:cxn>
                <a:cxn ang="0">
                  <a:pos x="347" y="749"/>
                </a:cxn>
                <a:cxn ang="0">
                  <a:pos x="419" y="731"/>
                </a:cxn>
                <a:cxn ang="0">
                  <a:pos x="449" y="725"/>
                </a:cxn>
              </a:cxnLst>
              <a:rect l="0" t="0" r="r" b="b"/>
              <a:pathLst>
                <a:path w="789" h="788">
                  <a:moveTo>
                    <a:pt x="449" y="725"/>
                  </a:moveTo>
                  <a:lnTo>
                    <a:pt x="480" y="608"/>
                  </a:lnTo>
                  <a:lnTo>
                    <a:pt x="356" y="597"/>
                  </a:lnTo>
                  <a:lnTo>
                    <a:pt x="357" y="595"/>
                  </a:lnTo>
                  <a:lnTo>
                    <a:pt x="363" y="594"/>
                  </a:lnTo>
                  <a:lnTo>
                    <a:pt x="371" y="591"/>
                  </a:lnTo>
                  <a:lnTo>
                    <a:pt x="383" y="588"/>
                  </a:lnTo>
                  <a:lnTo>
                    <a:pt x="396" y="584"/>
                  </a:lnTo>
                  <a:lnTo>
                    <a:pt x="411" y="580"/>
                  </a:lnTo>
                  <a:lnTo>
                    <a:pt x="426" y="575"/>
                  </a:lnTo>
                  <a:lnTo>
                    <a:pt x="444" y="570"/>
                  </a:lnTo>
                  <a:lnTo>
                    <a:pt x="461" y="566"/>
                  </a:lnTo>
                  <a:lnTo>
                    <a:pt x="477" y="559"/>
                  </a:lnTo>
                  <a:lnTo>
                    <a:pt x="493" y="555"/>
                  </a:lnTo>
                  <a:lnTo>
                    <a:pt x="508" y="550"/>
                  </a:lnTo>
                  <a:lnTo>
                    <a:pt x="520" y="545"/>
                  </a:lnTo>
                  <a:lnTo>
                    <a:pt x="532" y="542"/>
                  </a:lnTo>
                  <a:lnTo>
                    <a:pt x="540" y="539"/>
                  </a:lnTo>
                  <a:lnTo>
                    <a:pt x="546" y="536"/>
                  </a:lnTo>
                  <a:lnTo>
                    <a:pt x="550" y="534"/>
                  </a:lnTo>
                  <a:lnTo>
                    <a:pt x="558" y="531"/>
                  </a:lnTo>
                  <a:lnTo>
                    <a:pt x="567" y="530"/>
                  </a:lnTo>
                  <a:lnTo>
                    <a:pt x="579" y="527"/>
                  </a:lnTo>
                  <a:lnTo>
                    <a:pt x="592" y="525"/>
                  </a:lnTo>
                  <a:lnTo>
                    <a:pt x="606" y="522"/>
                  </a:lnTo>
                  <a:lnTo>
                    <a:pt x="621" y="520"/>
                  </a:lnTo>
                  <a:lnTo>
                    <a:pt x="636" y="519"/>
                  </a:lnTo>
                  <a:lnTo>
                    <a:pt x="649" y="516"/>
                  </a:lnTo>
                  <a:lnTo>
                    <a:pt x="663" y="514"/>
                  </a:lnTo>
                  <a:lnTo>
                    <a:pt x="676" y="513"/>
                  </a:lnTo>
                  <a:lnTo>
                    <a:pt x="688" y="511"/>
                  </a:lnTo>
                  <a:lnTo>
                    <a:pt x="697" y="509"/>
                  </a:lnTo>
                  <a:lnTo>
                    <a:pt x="705" y="509"/>
                  </a:lnTo>
                  <a:lnTo>
                    <a:pt x="711" y="509"/>
                  </a:lnTo>
                  <a:lnTo>
                    <a:pt x="712" y="509"/>
                  </a:lnTo>
                  <a:lnTo>
                    <a:pt x="714" y="509"/>
                  </a:lnTo>
                  <a:lnTo>
                    <a:pt x="717" y="513"/>
                  </a:lnTo>
                  <a:lnTo>
                    <a:pt x="720" y="514"/>
                  </a:lnTo>
                  <a:lnTo>
                    <a:pt x="723" y="516"/>
                  </a:lnTo>
                  <a:lnTo>
                    <a:pt x="727" y="517"/>
                  </a:lnTo>
                  <a:lnTo>
                    <a:pt x="732" y="520"/>
                  </a:lnTo>
                  <a:lnTo>
                    <a:pt x="736" y="520"/>
                  </a:lnTo>
                  <a:lnTo>
                    <a:pt x="741" y="524"/>
                  </a:lnTo>
                  <a:lnTo>
                    <a:pt x="745" y="525"/>
                  </a:lnTo>
                  <a:lnTo>
                    <a:pt x="751" y="527"/>
                  </a:lnTo>
                  <a:lnTo>
                    <a:pt x="756" y="527"/>
                  </a:lnTo>
                  <a:lnTo>
                    <a:pt x="760" y="528"/>
                  </a:lnTo>
                  <a:lnTo>
                    <a:pt x="765" y="528"/>
                  </a:lnTo>
                  <a:lnTo>
                    <a:pt x="769" y="528"/>
                  </a:lnTo>
                  <a:lnTo>
                    <a:pt x="772" y="525"/>
                  </a:lnTo>
                  <a:lnTo>
                    <a:pt x="777" y="522"/>
                  </a:lnTo>
                  <a:lnTo>
                    <a:pt x="778" y="519"/>
                  </a:lnTo>
                  <a:lnTo>
                    <a:pt x="781" y="514"/>
                  </a:lnTo>
                  <a:lnTo>
                    <a:pt x="783" y="506"/>
                  </a:lnTo>
                  <a:lnTo>
                    <a:pt x="784" y="500"/>
                  </a:lnTo>
                  <a:lnTo>
                    <a:pt x="786" y="494"/>
                  </a:lnTo>
                  <a:lnTo>
                    <a:pt x="787" y="488"/>
                  </a:lnTo>
                  <a:lnTo>
                    <a:pt x="787" y="480"/>
                  </a:lnTo>
                  <a:lnTo>
                    <a:pt x="787" y="474"/>
                  </a:lnTo>
                  <a:lnTo>
                    <a:pt x="789" y="467"/>
                  </a:lnTo>
                  <a:lnTo>
                    <a:pt x="789" y="463"/>
                  </a:lnTo>
                  <a:lnTo>
                    <a:pt x="789" y="458"/>
                  </a:lnTo>
                  <a:lnTo>
                    <a:pt x="789" y="453"/>
                  </a:lnTo>
                  <a:lnTo>
                    <a:pt x="789" y="452"/>
                  </a:lnTo>
                  <a:lnTo>
                    <a:pt x="789" y="449"/>
                  </a:lnTo>
                  <a:lnTo>
                    <a:pt x="787" y="442"/>
                  </a:lnTo>
                  <a:lnTo>
                    <a:pt x="784" y="433"/>
                  </a:lnTo>
                  <a:lnTo>
                    <a:pt x="783" y="420"/>
                  </a:lnTo>
                  <a:lnTo>
                    <a:pt x="778" y="405"/>
                  </a:lnTo>
                  <a:lnTo>
                    <a:pt x="775" y="389"/>
                  </a:lnTo>
                  <a:lnTo>
                    <a:pt x="771" y="370"/>
                  </a:lnTo>
                  <a:lnTo>
                    <a:pt x="768" y="352"/>
                  </a:lnTo>
                  <a:lnTo>
                    <a:pt x="762" y="330"/>
                  </a:lnTo>
                  <a:lnTo>
                    <a:pt x="757" y="309"/>
                  </a:lnTo>
                  <a:lnTo>
                    <a:pt x="751" y="288"/>
                  </a:lnTo>
                  <a:lnTo>
                    <a:pt x="747" y="267"/>
                  </a:lnTo>
                  <a:lnTo>
                    <a:pt x="742" y="247"/>
                  </a:lnTo>
                  <a:lnTo>
                    <a:pt x="738" y="228"/>
                  </a:lnTo>
                  <a:lnTo>
                    <a:pt x="732" y="213"/>
                  </a:lnTo>
                  <a:lnTo>
                    <a:pt x="729" y="199"/>
                  </a:lnTo>
                  <a:lnTo>
                    <a:pt x="723" y="184"/>
                  </a:lnTo>
                  <a:lnTo>
                    <a:pt x="718" y="170"/>
                  </a:lnTo>
                  <a:lnTo>
                    <a:pt x="714" y="158"/>
                  </a:lnTo>
                  <a:lnTo>
                    <a:pt x="709" y="145"/>
                  </a:lnTo>
                  <a:lnTo>
                    <a:pt x="703" y="131"/>
                  </a:lnTo>
                  <a:lnTo>
                    <a:pt x="697" y="119"/>
                  </a:lnTo>
                  <a:lnTo>
                    <a:pt x="691" y="108"/>
                  </a:lnTo>
                  <a:lnTo>
                    <a:pt x="685" y="95"/>
                  </a:lnTo>
                  <a:lnTo>
                    <a:pt x="678" y="83"/>
                  </a:lnTo>
                  <a:lnTo>
                    <a:pt x="672" y="73"/>
                  </a:lnTo>
                  <a:lnTo>
                    <a:pt x="663" y="63"/>
                  </a:lnTo>
                  <a:lnTo>
                    <a:pt x="655" y="52"/>
                  </a:lnTo>
                  <a:lnTo>
                    <a:pt x="646" y="42"/>
                  </a:lnTo>
                  <a:lnTo>
                    <a:pt x="637" y="34"/>
                  </a:lnTo>
                  <a:lnTo>
                    <a:pt x="627" y="25"/>
                  </a:lnTo>
                  <a:lnTo>
                    <a:pt x="616" y="20"/>
                  </a:lnTo>
                  <a:lnTo>
                    <a:pt x="603" y="13"/>
                  </a:lnTo>
                  <a:lnTo>
                    <a:pt x="586" y="8"/>
                  </a:lnTo>
                  <a:lnTo>
                    <a:pt x="567" y="5"/>
                  </a:lnTo>
                  <a:lnTo>
                    <a:pt x="546" y="2"/>
                  </a:lnTo>
                  <a:lnTo>
                    <a:pt x="523" y="0"/>
                  </a:lnTo>
                  <a:lnTo>
                    <a:pt x="501" y="0"/>
                  </a:lnTo>
                  <a:lnTo>
                    <a:pt x="478" y="0"/>
                  </a:lnTo>
                  <a:lnTo>
                    <a:pt x="455" y="2"/>
                  </a:lnTo>
                  <a:lnTo>
                    <a:pt x="432" y="2"/>
                  </a:lnTo>
                  <a:lnTo>
                    <a:pt x="411" y="5"/>
                  </a:lnTo>
                  <a:lnTo>
                    <a:pt x="392" y="5"/>
                  </a:lnTo>
                  <a:lnTo>
                    <a:pt x="375" y="8"/>
                  </a:lnTo>
                  <a:lnTo>
                    <a:pt x="362" y="9"/>
                  </a:lnTo>
                  <a:lnTo>
                    <a:pt x="351" y="11"/>
                  </a:lnTo>
                  <a:lnTo>
                    <a:pt x="344" y="11"/>
                  </a:lnTo>
                  <a:lnTo>
                    <a:pt x="342" y="13"/>
                  </a:lnTo>
                  <a:lnTo>
                    <a:pt x="168" y="77"/>
                  </a:lnTo>
                  <a:lnTo>
                    <a:pt x="167" y="77"/>
                  </a:lnTo>
                  <a:lnTo>
                    <a:pt x="164" y="80"/>
                  </a:lnTo>
                  <a:lnTo>
                    <a:pt x="156" y="83"/>
                  </a:lnTo>
                  <a:lnTo>
                    <a:pt x="149" y="89"/>
                  </a:lnTo>
                  <a:lnTo>
                    <a:pt x="138" y="94"/>
                  </a:lnTo>
                  <a:lnTo>
                    <a:pt x="126" y="102"/>
                  </a:lnTo>
                  <a:lnTo>
                    <a:pt x="114" y="109"/>
                  </a:lnTo>
                  <a:lnTo>
                    <a:pt x="101" y="119"/>
                  </a:lnTo>
                  <a:lnTo>
                    <a:pt x="87" y="127"/>
                  </a:lnTo>
                  <a:lnTo>
                    <a:pt x="75" y="136"/>
                  </a:lnTo>
                  <a:lnTo>
                    <a:pt x="60" y="145"/>
                  </a:lnTo>
                  <a:lnTo>
                    <a:pt x="50" y="155"/>
                  </a:lnTo>
                  <a:lnTo>
                    <a:pt x="38" y="164"/>
                  </a:lnTo>
                  <a:lnTo>
                    <a:pt x="29" y="174"/>
                  </a:lnTo>
                  <a:lnTo>
                    <a:pt x="21" y="181"/>
                  </a:lnTo>
                  <a:lnTo>
                    <a:pt x="15" y="191"/>
                  </a:lnTo>
                  <a:lnTo>
                    <a:pt x="11" y="199"/>
                  </a:lnTo>
                  <a:lnTo>
                    <a:pt x="8" y="211"/>
                  </a:lnTo>
                  <a:lnTo>
                    <a:pt x="5" y="225"/>
                  </a:lnTo>
                  <a:lnTo>
                    <a:pt x="3" y="242"/>
                  </a:lnTo>
                  <a:lnTo>
                    <a:pt x="0" y="259"/>
                  </a:lnTo>
                  <a:lnTo>
                    <a:pt x="0" y="281"/>
                  </a:lnTo>
                  <a:lnTo>
                    <a:pt x="0" y="303"/>
                  </a:lnTo>
                  <a:lnTo>
                    <a:pt x="2" y="327"/>
                  </a:lnTo>
                  <a:lnTo>
                    <a:pt x="2" y="352"/>
                  </a:lnTo>
                  <a:lnTo>
                    <a:pt x="3" y="375"/>
                  </a:lnTo>
                  <a:lnTo>
                    <a:pt x="5" y="400"/>
                  </a:lnTo>
                  <a:lnTo>
                    <a:pt x="9" y="425"/>
                  </a:lnTo>
                  <a:lnTo>
                    <a:pt x="12" y="449"/>
                  </a:lnTo>
                  <a:lnTo>
                    <a:pt x="17" y="472"/>
                  </a:lnTo>
                  <a:lnTo>
                    <a:pt x="20" y="494"/>
                  </a:lnTo>
                  <a:lnTo>
                    <a:pt x="26" y="514"/>
                  </a:lnTo>
                  <a:lnTo>
                    <a:pt x="30" y="534"/>
                  </a:lnTo>
                  <a:lnTo>
                    <a:pt x="36" y="556"/>
                  </a:lnTo>
                  <a:lnTo>
                    <a:pt x="42" y="577"/>
                  </a:lnTo>
                  <a:lnTo>
                    <a:pt x="50" y="599"/>
                  </a:lnTo>
                  <a:lnTo>
                    <a:pt x="56" y="619"/>
                  </a:lnTo>
                  <a:lnTo>
                    <a:pt x="63" y="641"/>
                  </a:lnTo>
                  <a:lnTo>
                    <a:pt x="69" y="661"/>
                  </a:lnTo>
                  <a:lnTo>
                    <a:pt x="77" y="683"/>
                  </a:lnTo>
                  <a:lnTo>
                    <a:pt x="84" y="702"/>
                  </a:lnTo>
                  <a:lnTo>
                    <a:pt x="90" y="719"/>
                  </a:lnTo>
                  <a:lnTo>
                    <a:pt x="96" y="736"/>
                  </a:lnTo>
                  <a:lnTo>
                    <a:pt x="102" y="750"/>
                  </a:lnTo>
                  <a:lnTo>
                    <a:pt x="107" y="763"/>
                  </a:lnTo>
                  <a:lnTo>
                    <a:pt x="111" y="774"/>
                  </a:lnTo>
                  <a:lnTo>
                    <a:pt x="114" y="780"/>
                  </a:lnTo>
                  <a:lnTo>
                    <a:pt x="119" y="786"/>
                  </a:lnTo>
                  <a:lnTo>
                    <a:pt x="123" y="788"/>
                  </a:lnTo>
                  <a:lnTo>
                    <a:pt x="135" y="788"/>
                  </a:lnTo>
                  <a:lnTo>
                    <a:pt x="153" y="786"/>
                  </a:lnTo>
                  <a:lnTo>
                    <a:pt x="174" y="785"/>
                  </a:lnTo>
                  <a:lnTo>
                    <a:pt x="200" y="780"/>
                  </a:lnTo>
                  <a:lnTo>
                    <a:pt x="227" y="775"/>
                  </a:lnTo>
                  <a:lnTo>
                    <a:pt x="257" y="769"/>
                  </a:lnTo>
                  <a:lnTo>
                    <a:pt x="288" y="763"/>
                  </a:lnTo>
                  <a:lnTo>
                    <a:pt x="317" y="755"/>
                  </a:lnTo>
                  <a:lnTo>
                    <a:pt x="347" y="749"/>
                  </a:lnTo>
                  <a:lnTo>
                    <a:pt x="374" y="742"/>
                  </a:lnTo>
                  <a:lnTo>
                    <a:pt x="398" y="736"/>
                  </a:lnTo>
                  <a:lnTo>
                    <a:pt x="419" y="731"/>
                  </a:lnTo>
                  <a:lnTo>
                    <a:pt x="434" y="728"/>
                  </a:lnTo>
                  <a:lnTo>
                    <a:pt x="444" y="725"/>
                  </a:lnTo>
                  <a:lnTo>
                    <a:pt x="449" y="725"/>
                  </a:lnTo>
                  <a:lnTo>
                    <a:pt x="449" y="725"/>
                  </a:lnTo>
                  <a:close/>
                </a:path>
              </a:pathLst>
            </a:custGeom>
            <a:solidFill>
              <a:srgbClr val="4D9F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91" name="Freeform 303"/>
            <p:cNvSpPr>
              <a:spLocks/>
            </p:cNvSpPr>
            <p:nvPr/>
          </p:nvSpPr>
          <p:spPr bwMode="auto">
            <a:xfrm>
              <a:off x="3868" y="2514"/>
              <a:ext cx="119" cy="26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39"/>
                </a:cxn>
                <a:cxn ang="0">
                  <a:pos x="8" y="57"/>
                </a:cxn>
                <a:cxn ang="0">
                  <a:pos x="15" y="80"/>
                </a:cxn>
                <a:cxn ang="0">
                  <a:pos x="23" y="110"/>
                </a:cxn>
                <a:cxn ang="0">
                  <a:pos x="32" y="139"/>
                </a:cxn>
                <a:cxn ang="0">
                  <a:pos x="41" y="169"/>
                </a:cxn>
                <a:cxn ang="0">
                  <a:pos x="51" y="199"/>
                </a:cxn>
                <a:cxn ang="0">
                  <a:pos x="59" y="225"/>
                </a:cxn>
                <a:cxn ang="0">
                  <a:pos x="68" y="264"/>
                </a:cxn>
                <a:cxn ang="0">
                  <a:pos x="77" y="313"/>
                </a:cxn>
                <a:cxn ang="0">
                  <a:pos x="87" y="366"/>
                </a:cxn>
                <a:cxn ang="0">
                  <a:pos x="96" y="418"/>
                </a:cxn>
                <a:cxn ang="0">
                  <a:pos x="105" y="464"/>
                </a:cxn>
                <a:cxn ang="0">
                  <a:pos x="110" y="500"/>
                </a:cxn>
                <a:cxn ang="0">
                  <a:pos x="114" y="521"/>
                </a:cxn>
                <a:cxn ang="0">
                  <a:pos x="240" y="502"/>
                </a:cxn>
                <a:cxn ang="0">
                  <a:pos x="238" y="496"/>
                </a:cxn>
                <a:cxn ang="0">
                  <a:pos x="237" y="479"/>
                </a:cxn>
                <a:cxn ang="0">
                  <a:pos x="234" y="452"/>
                </a:cxn>
                <a:cxn ang="0">
                  <a:pos x="232" y="421"/>
                </a:cxn>
                <a:cxn ang="0">
                  <a:pos x="228" y="386"/>
                </a:cxn>
                <a:cxn ang="0">
                  <a:pos x="226" y="354"/>
                </a:cxn>
                <a:cxn ang="0">
                  <a:pos x="223" y="324"/>
                </a:cxn>
                <a:cxn ang="0">
                  <a:pos x="223" y="299"/>
                </a:cxn>
                <a:cxn ang="0">
                  <a:pos x="223" y="274"/>
                </a:cxn>
                <a:cxn ang="0">
                  <a:pos x="225" y="241"/>
                </a:cxn>
                <a:cxn ang="0">
                  <a:pos x="226" y="200"/>
                </a:cxn>
                <a:cxn ang="0">
                  <a:pos x="226" y="160"/>
                </a:cxn>
                <a:cxn ang="0">
                  <a:pos x="220" y="119"/>
                </a:cxn>
                <a:cxn ang="0">
                  <a:pos x="211" y="80"/>
                </a:cxn>
                <a:cxn ang="0">
                  <a:pos x="194" y="47"/>
                </a:cxn>
                <a:cxn ang="0">
                  <a:pos x="168" y="24"/>
                </a:cxn>
                <a:cxn ang="0">
                  <a:pos x="135" y="8"/>
                </a:cxn>
                <a:cxn ang="0">
                  <a:pos x="105" y="2"/>
                </a:cxn>
                <a:cxn ang="0">
                  <a:pos x="77" y="2"/>
                </a:cxn>
                <a:cxn ang="0">
                  <a:pos x="51" y="7"/>
                </a:cxn>
                <a:cxn ang="0">
                  <a:pos x="30" y="13"/>
                </a:cxn>
                <a:cxn ang="0">
                  <a:pos x="14" y="21"/>
                </a:cxn>
                <a:cxn ang="0">
                  <a:pos x="3" y="25"/>
                </a:cxn>
                <a:cxn ang="0">
                  <a:pos x="0" y="28"/>
                </a:cxn>
              </a:cxnLst>
              <a:rect l="0" t="0" r="r" b="b"/>
              <a:pathLst>
                <a:path w="240" h="524">
                  <a:moveTo>
                    <a:pt x="0" y="28"/>
                  </a:moveTo>
                  <a:lnTo>
                    <a:pt x="0" y="28"/>
                  </a:lnTo>
                  <a:lnTo>
                    <a:pt x="2" y="33"/>
                  </a:lnTo>
                  <a:lnTo>
                    <a:pt x="2" y="39"/>
                  </a:lnTo>
                  <a:lnTo>
                    <a:pt x="5" y="47"/>
                  </a:lnTo>
                  <a:lnTo>
                    <a:pt x="8" y="57"/>
                  </a:lnTo>
                  <a:lnTo>
                    <a:pt x="11" y="69"/>
                  </a:lnTo>
                  <a:lnTo>
                    <a:pt x="15" y="80"/>
                  </a:lnTo>
                  <a:lnTo>
                    <a:pt x="20" y="96"/>
                  </a:lnTo>
                  <a:lnTo>
                    <a:pt x="23" y="110"/>
                  </a:lnTo>
                  <a:lnTo>
                    <a:pt x="27" y="124"/>
                  </a:lnTo>
                  <a:lnTo>
                    <a:pt x="32" y="139"/>
                  </a:lnTo>
                  <a:lnTo>
                    <a:pt x="36" y="155"/>
                  </a:lnTo>
                  <a:lnTo>
                    <a:pt x="41" y="169"/>
                  </a:lnTo>
                  <a:lnTo>
                    <a:pt x="45" y="183"/>
                  </a:lnTo>
                  <a:lnTo>
                    <a:pt x="51" y="199"/>
                  </a:lnTo>
                  <a:lnTo>
                    <a:pt x="56" y="211"/>
                  </a:lnTo>
                  <a:lnTo>
                    <a:pt x="59" y="225"/>
                  </a:lnTo>
                  <a:lnTo>
                    <a:pt x="63" y="244"/>
                  </a:lnTo>
                  <a:lnTo>
                    <a:pt x="68" y="264"/>
                  </a:lnTo>
                  <a:lnTo>
                    <a:pt x="72" y="288"/>
                  </a:lnTo>
                  <a:lnTo>
                    <a:pt x="77" y="313"/>
                  </a:lnTo>
                  <a:lnTo>
                    <a:pt x="83" y="339"/>
                  </a:lnTo>
                  <a:lnTo>
                    <a:pt x="87" y="366"/>
                  </a:lnTo>
                  <a:lnTo>
                    <a:pt x="93" y="393"/>
                  </a:lnTo>
                  <a:lnTo>
                    <a:pt x="96" y="418"/>
                  </a:lnTo>
                  <a:lnTo>
                    <a:pt x="101" y="443"/>
                  </a:lnTo>
                  <a:lnTo>
                    <a:pt x="105" y="464"/>
                  </a:lnTo>
                  <a:lnTo>
                    <a:pt x="108" y="485"/>
                  </a:lnTo>
                  <a:lnTo>
                    <a:pt x="110" y="500"/>
                  </a:lnTo>
                  <a:lnTo>
                    <a:pt x="113" y="513"/>
                  </a:lnTo>
                  <a:lnTo>
                    <a:pt x="114" y="521"/>
                  </a:lnTo>
                  <a:lnTo>
                    <a:pt x="116" y="524"/>
                  </a:lnTo>
                  <a:lnTo>
                    <a:pt x="240" y="502"/>
                  </a:lnTo>
                  <a:lnTo>
                    <a:pt x="238" y="500"/>
                  </a:lnTo>
                  <a:lnTo>
                    <a:pt x="238" y="496"/>
                  </a:lnTo>
                  <a:lnTo>
                    <a:pt x="238" y="488"/>
                  </a:lnTo>
                  <a:lnTo>
                    <a:pt x="237" y="479"/>
                  </a:lnTo>
                  <a:lnTo>
                    <a:pt x="235" y="466"/>
                  </a:lnTo>
                  <a:lnTo>
                    <a:pt x="234" y="452"/>
                  </a:lnTo>
                  <a:lnTo>
                    <a:pt x="234" y="436"/>
                  </a:lnTo>
                  <a:lnTo>
                    <a:pt x="232" y="421"/>
                  </a:lnTo>
                  <a:lnTo>
                    <a:pt x="229" y="404"/>
                  </a:lnTo>
                  <a:lnTo>
                    <a:pt x="228" y="386"/>
                  </a:lnTo>
                  <a:lnTo>
                    <a:pt x="226" y="369"/>
                  </a:lnTo>
                  <a:lnTo>
                    <a:pt x="226" y="354"/>
                  </a:lnTo>
                  <a:lnTo>
                    <a:pt x="223" y="338"/>
                  </a:lnTo>
                  <a:lnTo>
                    <a:pt x="223" y="324"/>
                  </a:lnTo>
                  <a:lnTo>
                    <a:pt x="223" y="310"/>
                  </a:lnTo>
                  <a:lnTo>
                    <a:pt x="223" y="299"/>
                  </a:lnTo>
                  <a:lnTo>
                    <a:pt x="222" y="288"/>
                  </a:lnTo>
                  <a:lnTo>
                    <a:pt x="223" y="274"/>
                  </a:lnTo>
                  <a:lnTo>
                    <a:pt x="223" y="257"/>
                  </a:lnTo>
                  <a:lnTo>
                    <a:pt x="225" y="241"/>
                  </a:lnTo>
                  <a:lnTo>
                    <a:pt x="226" y="221"/>
                  </a:lnTo>
                  <a:lnTo>
                    <a:pt x="226" y="200"/>
                  </a:lnTo>
                  <a:lnTo>
                    <a:pt x="226" y="180"/>
                  </a:lnTo>
                  <a:lnTo>
                    <a:pt x="226" y="160"/>
                  </a:lnTo>
                  <a:lnTo>
                    <a:pt x="223" y="139"/>
                  </a:lnTo>
                  <a:lnTo>
                    <a:pt x="220" y="119"/>
                  </a:lnTo>
                  <a:lnTo>
                    <a:pt x="217" y="99"/>
                  </a:lnTo>
                  <a:lnTo>
                    <a:pt x="211" y="80"/>
                  </a:lnTo>
                  <a:lnTo>
                    <a:pt x="204" y="63"/>
                  </a:lnTo>
                  <a:lnTo>
                    <a:pt x="194" y="47"/>
                  </a:lnTo>
                  <a:lnTo>
                    <a:pt x="182" y="33"/>
                  </a:lnTo>
                  <a:lnTo>
                    <a:pt x="168" y="24"/>
                  </a:lnTo>
                  <a:lnTo>
                    <a:pt x="152" y="14"/>
                  </a:lnTo>
                  <a:lnTo>
                    <a:pt x="135" y="8"/>
                  </a:lnTo>
                  <a:lnTo>
                    <a:pt x="120" y="3"/>
                  </a:lnTo>
                  <a:lnTo>
                    <a:pt x="105" y="2"/>
                  </a:lnTo>
                  <a:lnTo>
                    <a:pt x="90" y="0"/>
                  </a:lnTo>
                  <a:lnTo>
                    <a:pt x="77" y="2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1" y="8"/>
                  </a:lnTo>
                  <a:lnTo>
                    <a:pt x="30" y="13"/>
                  </a:lnTo>
                  <a:lnTo>
                    <a:pt x="21" y="16"/>
                  </a:lnTo>
                  <a:lnTo>
                    <a:pt x="14" y="21"/>
                  </a:lnTo>
                  <a:lnTo>
                    <a:pt x="8" y="22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FEB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92" name="Freeform 304"/>
            <p:cNvSpPr>
              <a:spLocks/>
            </p:cNvSpPr>
            <p:nvPr/>
          </p:nvSpPr>
          <p:spPr bwMode="auto">
            <a:xfrm>
              <a:off x="3998" y="2470"/>
              <a:ext cx="45" cy="44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" y="47"/>
                </a:cxn>
                <a:cxn ang="0">
                  <a:pos x="4" y="51"/>
                </a:cxn>
                <a:cxn ang="0">
                  <a:pos x="6" y="55"/>
                </a:cxn>
                <a:cxn ang="0">
                  <a:pos x="9" y="58"/>
                </a:cxn>
                <a:cxn ang="0">
                  <a:pos x="13" y="61"/>
                </a:cxn>
                <a:cxn ang="0">
                  <a:pos x="18" y="65"/>
                </a:cxn>
                <a:cxn ang="0">
                  <a:pos x="21" y="69"/>
                </a:cxn>
                <a:cxn ang="0">
                  <a:pos x="24" y="72"/>
                </a:cxn>
                <a:cxn ang="0">
                  <a:pos x="28" y="75"/>
                </a:cxn>
                <a:cxn ang="0">
                  <a:pos x="31" y="78"/>
                </a:cxn>
                <a:cxn ang="0">
                  <a:pos x="36" y="81"/>
                </a:cxn>
                <a:cxn ang="0">
                  <a:pos x="39" y="83"/>
                </a:cxn>
                <a:cxn ang="0">
                  <a:pos x="42" y="86"/>
                </a:cxn>
                <a:cxn ang="0">
                  <a:pos x="46" y="87"/>
                </a:cxn>
                <a:cxn ang="0">
                  <a:pos x="49" y="86"/>
                </a:cxn>
                <a:cxn ang="0">
                  <a:pos x="52" y="86"/>
                </a:cxn>
                <a:cxn ang="0">
                  <a:pos x="57" y="84"/>
                </a:cxn>
                <a:cxn ang="0">
                  <a:pos x="60" y="83"/>
                </a:cxn>
                <a:cxn ang="0">
                  <a:pos x="64" y="81"/>
                </a:cxn>
                <a:cxn ang="0">
                  <a:pos x="67" y="78"/>
                </a:cxn>
                <a:cxn ang="0">
                  <a:pos x="72" y="76"/>
                </a:cxn>
                <a:cxn ang="0">
                  <a:pos x="76" y="73"/>
                </a:cxn>
                <a:cxn ang="0">
                  <a:pos x="79" y="69"/>
                </a:cxn>
                <a:cxn ang="0">
                  <a:pos x="82" y="65"/>
                </a:cxn>
                <a:cxn ang="0">
                  <a:pos x="85" y="61"/>
                </a:cxn>
                <a:cxn ang="0">
                  <a:pos x="87" y="58"/>
                </a:cxn>
                <a:cxn ang="0">
                  <a:pos x="88" y="53"/>
                </a:cxn>
                <a:cxn ang="0">
                  <a:pos x="90" y="48"/>
                </a:cxn>
                <a:cxn ang="0">
                  <a:pos x="90" y="44"/>
                </a:cxn>
                <a:cxn ang="0">
                  <a:pos x="90" y="40"/>
                </a:cxn>
                <a:cxn ang="0">
                  <a:pos x="87" y="34"/>
                </a:cxn>
                <a:cxn ang="0">
                  <a:pos x="85" y="30"/>
                </a:cxn>
                <a:cxn ang="0">
                  <a:pos x="84" y="25"/>
                </a:cxn>
                <a:cxn ang="0">
                  <a:pos x="82" y="22"/>
                </a:cxn>
                <a:cxn ang="0">
                  <a:pos x="76" y="15"/>
                </a:cxn>
                <a:cxn ang="0">
                  <a:pos x="72" y="9"/>
                </a:cxn>
                <a:cxn ang="0">
                  <a:pos x="67" y="5"/>
                </a:cxn>
                <a:cxn ang="0">
                  <a:pos x="63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47"/>
                </a:cxn>
                <a:cxn ang="0">
                  <a:pos x="0" y="47"/>
                </a:cxn>
              </a:cxnLst>
              <a:rect l="0" t="0" r="r" b="b"/>
              <a:pathLst>
                <a:path w="90" h="87">
                  <a:moveTo>
                    <a:pt x="0" y="47"/>
                  </a:moveTo>
                  <a:lnTo>
                    <a:pt x="1" y="47"/>
                  </a:lnTo>
                  <a:lnTo>
                    <a:pt x="4" y="51"/>
                  </a:lnTo>
                  <a:lnTo>
                    <a:pt x="6" y="55"/>
                  </a:lnTo>
                  <a:lnTo>
                    <a:pt x="9" y="58"/>
                  </a:lnTo>
                  <a:lnTo>
                    <a:pt x="13" y="61"/>
                  </a:lnTo>
                  <a:lnTo>
                    <a:pt x="18" y="65"/>
                  </a:lnTo>
                  <a:lnTo>
                    <a:pt x="21" y="69"/>
                  </a:lnTo>
                  <a:lnTo>
                    <a:pt x="24" y="72"/>
                  </a:lnTo>
                  <a:lnTo>
                    <a:pt x="28" y="75"/>
                  </a:lnTo>
                  <a:lnTo>
                    <a:pt x="31" y="78"/>
                  </a:lnTo>
                  <a:lnTo>
                    <a:pt x="36" y="81"/>
                  </a:lnTo>
                  <a:lnTo>
                    <a:pt x="39" y="83"/>
                  </a:lnTo>
                  <a:lnTo>
                    <a:pt x="42" y="86"/>
                  </a:lnTo>
                  <a:lnTo>
                    <a:pt x="46" y="87"/>
                  </a:lnTo>
                  <a:lnTo>
                    <a:pt x="49" y="86"/>
                  </a:lnTo>
                  <a:lnTo>
                    <a:pt x="52" y="86"/>
                  </a:lnTo>
                  <a:lnTo>
                    <a:pt x="57" y="84"/>
                  </a:lnTo>
                  <a:lnTo>
                    <a:pt x="60" y="83"/>
                  </a:lnTo>
                  <a:lnTo>
                    <a:pt x="64" y="81"/>
                  </a:lnTo>
                  <a:lnTo>
                    <a:pt x="67" y="78"/>
                  </a:lnTo>
                  <a:lnTo>
                    <a:pt x="72" y="76"/>
                  </a:lnTo>
                  <a:lnTo>
                    <a:pt x="76" y="73"/>
                  </a:lnTo>
                  <a:lnTo>
                    <a:pt x="79" y="69"/>
                  </a:lnTo>
                  <a:lnTo>
                    <a:pt x="82" y="65"/>
                  </a:lnTo>
                  <a:lnTo>
                    <a:pt x="85" y="61"/>
                  </a:lnTo>
                  <a:lnTo>
                    <a:pt x="87" y="58"/>
                  </a:lnTo>
                  <a:lnTo>
                    <a:pt x="88" y="53"/>
                  </a:lnTo>
                  <a:lnTo>
                    <a:pt x="90" y="48"/>
                  </a:lnTo>
                  <a:lnTo>
                    <a:pt x="90" y="44"/>
                  </a:lnTo>
                  <a:lnTo>
                    <a:pt x="90" y="40"/>
                  </a:lnTo>
                  <a:lnTo>
                    <a:pt x="87" y="34"/>
                  </a:lnTo>
                  <a:lnTo>
                    <a:pt x="85" y="30"/>
                  </a:lnTo>
                  <a:lnTo>
                    <a:pt x="84" y="25"/>
                  </a:lnTo>
                  <a:lnTo>
                    <a:pt x="82" y="22"/>
                  </a:lnTo>
                  <a:lnTo>
                    <a:pt x="76" y="15"/>
                  </a:lnTo>
                  <a:lnTo>
                    <a:pt x="72" y="9"/>
                  </a:lnTo>
                  <a:lnTo>
                    <a:pt x="67" y="5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93" name="Freeform 305"/>
            <p:cNvSpPr>
              <a:spLocks/>
            </p:cNvSpPr>
            <p:nvPr/>
          </p:nvSpPr>
          <p:spPr bwMode="auto">
            <a:xfrm>
              <a:off x="3998" y="2786"/>
              <a:ext cx="328" cy="179"/>
            </a:xfrm>
            <a:custGeom>
              <a:avLst/>
              <a:gdLst/>
              <a:ahLst/>
              <a:cxnLst>
                <a:cxn ang="0">
                  <a:pos x="36" y="139"/>
                </a:cxn>
                <a:cxn ang="0">
                  <a:pos x="22" y="149"/>
                </a:cxn>
                <a:cxn ang="0">
                  <a:pos x="9" y="158"/>
                </a:cxn>
                <a:cxn ang="0">
                  <a:pos x="1" y="166"/>
                </a:cxn>
                <a:cxn ang="0">
                  <a:pos x="1" y="167"/>
                </a:cxn>
                <a:cxn ang="0">
                  <a:pos x="13" y="172"/>
                </a:cxn>
                <a:cxn ang="0">
                  <a:pos x="36" y="180"/>
                </a:cxn>
                <a:cxn ang="0">
                  <a:pos x="64" y="192"/>
                </a:cxn>
                <a:cxn ang="0">
                  <a:pos x="97" y="208"/>
                </a:cxn>
                <a:cxn ang="0">
                  <a:pos x="130" y="224"/>
                </a:cxn>
                <a:cxn ang="0">
                  <a:pos x="160" y="239"/>
                </a:cxn>
                <a:cxn ang="0">
                  <a:pos x="184" y="256"/>
                </a:cxn>
                <a:cxn ang="0">
                  <a:pos x="201" y="271"/>
                </a:cxn>
                <a:cxn ang="0">
                  <a:pos x="219" y="286"/>
                </a:cxn>
                <a:cxn ang="0">
                  <a:pos x="241" y="302"/>
                </a:cxn>
                <a:cxn ang="0">
                  <a:pos x="264" y="317"/>
                </a:cxn>
                <a:cxn ang="0">
                  <a:pos x="285" y="331"/>
                </a:cxn>
                <a:cxn ang="0">
                  <a:pos x="303" y="342"/>
                </a:cxn>
                <a:cxn ang="0">
                  <a:pos x="318" y="352"/>
                </a:cxn>
                <a:cxn ang="0">
                  <a:pos x="325" y="356"/>
                </a:cxn>
                <a:cxn ang="0">
                  <a:pos x="328" y="356"/>
                </a:cxn>
                <a:cxn ang="0">
                  <a:pos x="336" y="350"/>
                </a:cxn>
                <a:cxn ang="0">
                  <a:pos x="351" y="341"/>
                </a:cxn>
                <a:cxn ang="0">
                  <a:pos x="370" y="328"/>
                </a:cxn>
                <a:cxn ang="0">
                  <a:pos x="391" y="314"/>
                </a:cxn>
                <a:cxn ang="0">
                  <a:pos x="412" y="300"/>
                </a:cxn>
                <a:cxn ang="0">
                  <a:pos x="432" y="288"/>
                </a:cxn>
                <a:cxn ang="0">
                  <a:pos x="447" y="278"/>
                </a:cxn>
                <a:cxn ang="0">
                  <a:pos x="457" y="274"/>
                </a:cxn>
                <a:cxn ang="0">
                  <a:pos x="478" y="264"/>
                </a:cxn>
                <a:cxn ang="0">
                  <a:pos x="508" y="253"/>
                </a:cxn>
                <a:cxn ang="0">
                  <a:pos x="544" y="241"/>
                </a:cxn>
                <a:cxn ang="0">
                  <a:pos x="580" y="227"/>
                </a:cxn>
                <a:cxn ang="0">
                  <a:pos x="613" y="216"/>
                </a:cxn>
                <a:cxn ang="0">
                  <a:pos x="639" y="206"/>
                </a:cxn>
                <a:cxn ang="0">
                  <a:pos x="655" y="200"/>
                </a:cxn>
                <a:cxn ang="0">
                  <a:pos x="657" y="199"/>
                </a:cxn>
                <a:cxn ang="0">
                  <a:pos x="655" y="194"/>
                </a:cxn>
                <a:cxn ang="0">
                  <a:pos x="649" y="185"/>
                </a:cxn>
                <a:cxn ang="0">
                  <a:pos x="640" y="172"/>
                </a:cxn>
                <a:cxn ang="0">
                  <a:pos x="622" y="155"/>
                </a:cxn>
                <a:cxn ang="0">
                  <a:pos x="597" y="135"/>
                </a:cxn>
                <a:cxn ang="0">
                  <a:pos x="561" y="113"/>
                </a:cxn>
                <a:cxn ang="0">
                  <a:pos x="514" y="88"/>
                </a:cxn>
                <a:cxn ang="0">
                  <a:pos x="456" y="63"/>
                </a:cxn>
                <a:cxn ang="0">
                  <a:pos x="399" y="42"/>
                </a:cxn>
                <a:cxn ang="0">
                  <a:pos x="351" y="27"/>
                </a:cxn>
                <a:cxn ang="0">
                  <a:pos x="309" y="14"/>
                </a:cxn>
                <a:cxn ang="0">
                  <a:pos x="276" y="8"/>
                </a:cxn>
                <a:cxn ang="0">
                  <a:pos x="249" y="3"/>
                </a:cxn>
                <a:cxn ang="0">
                  <a:pos x="232" y="0"/>
                </a:cxn>
                <a:cxn ang="0">
                  <a:pos x="223" y="0"/>
                </a:cxn>
                <a:cxn ang="0">
                  <a:pos x="148" y="50"/>
                </a:cxn>
                <a:cxn ang="0">
                  <a:pos x="42" y="136"/>
                </a:cxn>
              </a:cxnLst>
              <a:rect l="0" t="0" r="r" b="b"/>
              <a:pathLst>
                <a:path w="657" h="358">
                  <a:moveTo>
                    <a:pt x="42" y="136"/>
                  </a:moveTo>
                  <a:lnTo>
                    <a:pt x="36" y="139"/>
                  </a:lnTo>
                  <a:lnTo>
                    <a:pt x="30" y="142"/>
                  </a:lnTo>
                  <a:lnTo>
                    <a:pt x="22" y="149"/>
                  </a:lnTo>
                  <a:lnTo>
                    <a:pt x="16" y="153"/>
                  </a:lnTo>
                  <a:lnTo>
                    <a:pt x="9" y="158"/>
                  </a:lnTo>
                  <a:lnTo>
                    <a:pt x="4" y="163"/>
                  </a:lnTo>
                  <a:lnTo>
                    <a:pt x="1" y="166"/>
                  </a:lnTo>
                  <a:lnTo>
                    <a:pt x="0" y="167"/>
                  </a:lnTo>
                  <a:lnTo>
                    <a:pt x="1" y="167"/>
                  </a:lnTo>
                  <a:lnTo>
                    <a:pt x="6" y="169"/>
                  </a:lnTo>
                  <a:lnTo>
                    <a:pt x="13" y="172"/>
                  </a:lnTo>
                  <a:lnTo>
                    <a:pt x="24" y="177"/>
                  </a:lnTo>
                  <a:lnTo>
                    <a:pt x="36" y="180"/>
                  </a:lnTo>
                  <a:lnTo>
                    <a:pt x="49" y="186"/>
                  </a:lnTo>
                  <a:lnTo>
                    <a:pt x="64" y="192"/>
                  </a:lnTo>
                  <a:lnTo>
                    <a:pt x="82" y="202"/>
                  </a:lnTo>
                  <a:lnTo>
                    <a:pt x="97" y="208"/>
                  </a:lnTo>
                  <a:lnTo>
                    <a:pt x="114" y="216"/>
                  </a:lnTo>
                  <a:lnTo>
                    <a:pt x="130" y="224"/>
                  </a:lnTo>
                  <a:lnTo>
                    <a:pt x="145" y="233"/>
                  </a:lnTo>
                  <a:lnTo>
                    <a:pt x="160" y="239"/>
                  </a:lnTo>
                  <a:lnTo>
                    <a:pt x="174" y="249"/>
                  </a:lnTo>
                  <a:lnTo>
                    <a:pt x="184" y="256"/>
                  </a:lnTo>
                  <a:lnTo>
                    <a:pt x="193" y="264"/>
                  </a:lnTo>
                  <a:lnTo>
                    <a:pt x="201" y="271"/>
                  </a:lnTo>
                  <a:lnTo>
                    <a:pt x="210" y="278"/>
                  </a:lnTo>
                  <a:lnTo>
                    <a:pt x="219" y="286"/>
                  </a:lnTo>
                  <a:lnTo>
                    <a:pt x="231" y="294"/>
                  </a:lnTo>
                  <a:lnTo>
                    <a:pt x="241" y="302"/>
                  </a:lnTo>
                  <a:lnTo>
                    <a:pt x="253" y="310"/>
                  </a:lnTo>
                  <a:lnTo>
                    <a:pt x="264" y="317"/>
                  </a:lnTo>
                  <a:lnTo>
                    <a:pt x="274" y="325"/>
                  </a:lnTo>
                  <a:lnTo>
                    <a:pt x="285" y="331"/>
                  </a:lnTo>
                  <a:lnTo>
                    <a:pt x="294" y="338"/>
                  </a:lnTo>
                  <a:lnTo>
                    <a:pt x="303" y="342"/>
                  </a:lnTo>
                  <a:lnTo>
                    <a:pt x="312" y="349"/>
                  </a:lnTo>
                  <a:lnTo>
                    <a:pt x="318" y="352"/>
                  </a:lnTo>
                  <a:lnTo>
                    <a:pt x="322" y="355"/>
                  </a:lnTo>
                  <a:lnTo>
                    <a:pt x="325" y="356"/>
                  </a:lnTo>
                  <a:lnTo>
                    <a:pt x="327" y="358"/>
                  </a:lnTo>
                  <a:lnTo>
                    <a:pt x="328" y="356"/>
                  </a:lnTo>
                  <a:lnTo>
                    <a:pt x="331" y="355"/>
                  </a:lnTo>
                  <a:lnTo>
                    <a:pt x="336" y="350"/>
                  </a:lnTo>
                  <a:lnTo>
                    <a:pt x="343" y="347"/>
                  </a:lnTo>
                  <a:lnTo>
                    <a:pt x="351" y="341"/>
                  </a:lnTo>
                  <a:lnTo>
                    <a:pt x="360" y="335"/>
                  </a:lnTo>
                  <a:lnTo>
                    <a:pt x="370" y="328"/>
                  </a:lnTo>
                  <a:lnTo>
                    <a:pt x="381" y="321"/>
                  </a:lnTo>
                  <a:lnTo>
                    <a:pt x="391" y="314"/>
                  </a:lnTo>
                  <a:lnTo>
                    <a:pt x="402" y="306"/>
                  </a:lnTo>
                  <a:lnTo>
                    <a:pt x="412" y="300"/>
                  </a:lnTo>
                  <a:lnTo>
                    <a:pt x="423" y="294"/>
                  </a:lnTo>
                  <a:lnTo>
                    <a:pt x="432" y="288"/>
                  </a:lnTo>
                  <a:lnTo>
                    <a:pt x="441" y="283"/>
                  </a:lnTo>
                  <a:lnTo>
                    <a:pt x="447" y="278"/>
                  </a:lnTo>
                  <a:lnTo>
                    <a:pt x="453" y="277"/>
                  </a:lnTo>
                  <a:lnTo>
                    <a:pt x="457" y="274"/>
                  </a:lnTo>
                  <a:lnTo>
                    <a:pt x="468" y="269"/>
                  </a:lnTo>
                  <a:lnTo>
                    <a:pt x="478" y="264"/>
                  </a:lnTo>
                  <a:lnTo>
                    <a:pt x="493" y="260"/>
                  </a:lnTo>
                  <a:lnTo>
                    <a:pt x="508" y="253"/>
                  </a:lnTo>
                  <a:lnTo>
                    <a:pt x="526" y="247"/>
                  </a:lnTo>
                  <a:lnTo>
                    <a:pt x="544" y="241"/>
                  </a:lnTo>
                  <a:lnTo>
                    <a:pt x="562" y="235"/>
                  </a:lnTo>
                  <a:lnTo>
                    <a:pt x="580" y="227"/>
                  </a:lnTo>
                  <a:lnTo>
                    <a:pt x="597" y="222"/>
                  </a:lnTo>
                  <a:lnTo>
                    <a:pt x="613" y="216"/>
                  </a:lnTo>
                  <a:lnTo>
                    <a:pt x="628" y="211"/>
                  </a:lnTo>
                  <a:lnTo>
                    <a:pt x="639" y="206"/>
                  </a:lnTo>
                  <a:lnTo>
                    <a:pt x="649" y="203"/>
                  </a:lnTo>
                  <a:lnTo>
                    <a:pt x="655" y="200"/>
                  </a:lnTo>
                  <a:lnTo>
                    <a:pt x="657" y="200"/>
                  </a:lnTo>
                  <a:lnTo>
                    <a:pt x="657" y="199"/>
                  </a:lnTo>
                  <a:lnTo>
                    <a:pt x="655" y="197"/>
                  </a:lnTo>
                  <a:lnTo>
                    <a:pt x="655" y="194"/>
                  </a:lnTo>
                  <a:lnTo>
                    <a:pt x="654" y="191"/>
                  </a:lnTo>
                  <a:lnTo>
                    <a:pt x="649" y="185"/>
                  </a:lnTo>
                  <a:lnTo>
                    <a:pt x="645" y="178"/>
                  </a:lnTo>
                  <a:lnTo>
                    <a:pt x="640" y="172"/>
                  </a:lnTo>
                  <a:lnTo>
                    <a:pt x="633" y="164"/>
                  </a:lnTo>
                  <a:lnTo>
                    <a:pt x="622" y="155"/>
                  </a:lnTo>
                  <a:lnTo>
                    <a:pt x="612" y="146"/>
                  </a:lnTo>
                  <a:lnTo>
                    <a:pt x="597" y="135"/>
                  </a:lnTo>
                  <a:lnTo>
                    <a:pt x="580" y="125"/>
                  </a:lnTo>
                  <a:lnTo>
                    <a:pt x="561" y="113"/>
                  </a:lnTo>
                  <a:lnTo>
                    <a:pt x="540" y="102"/>
                  </a:lnTo>
                  <a:lnTo>
                    <a:pt x="514" y="88"/>
                  </a:lnTo>
                  <a:lnTo>
                    <a:pt x="486" y="77"/>
                  </a:lnTo>
                  <a:lnTo>
                    <a:pt x="456" y="63"/>
                  </a:lnTo>
                  <a:lnTo>
                    <a:pt x="427" y="52"/>
                  </a:lnTo>
                  <a:lnTo>
                    <a:pt x="399" y="42"/>
                  </a:lnTo>
                  <a:lnTo>
                    <a:pt x="375" y="35"/>
                  </a:lnTo>
                  <a:lnTo>
                    <a:pt x="351" y="27"/>
                  </a:lnTo>
                  <a:lnTo>
                    <a:pt x="328" y="20"/>
                  </a:lnTo>
                  <a:lnTo>
                    <a:pt x="309" y="14"/>
                  </a:lnTo>
                  <a:lnTo>
                    <a:pt x="292" y="11"/>
                  </a:lnTo>
                  <a:lnTo>
                    <a:pt x="276" y="8"/>
                  </a:lnTo>
                  <a:lnTo>
                    <a:pt x="261" y="5"/>
                  </a:lnTo>
                  <a:lnTo>
                    <a:pt x="249" y="3"/>
                  </a:lnTo>
                  <a:lnTo>
                    <a:pt x="240" y="2"/>
                  </a:lnTo>
                  <a:lnTo>
                    <a:pt x="232" y="0"/>
                  </a:lnTo>
                  <a:lnTo>
                    <a:pt x="226" y="0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48" y="50"/>
                  </a:lnTo>
                  <a:lnTo>
                    <a:pt x="42" y="136"/>
                  </a:lnTo>
                  <a:lnTo>
                    <a:pt x="42" y="136"/>
                  </a:lnTo>
                  <a:close/>
                </a:path>
              </a:pathLst>
            </a:custGeom>
            <a:solidFill>
              <a:srgbClr val="F5F4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94" name="Freeform 306"/>
            <p:cNvSpPr>
              <a:spLocks/>
            </p:cNvSpPr>
            <p:nvPr/>
          </p:nvSpPr>
          <p:spPr bwMode="auto">
            <a:xfrm>
              <a:off x="3757" y="2874"/>
              <a:ext cx="260" cy="150"/>
            </a:xfrm>
            <a:custGeom>
              <a:avLst/>
              <a:gdLst/>
              <a:ahLst/>
              <a:cxnLst>
                <a:cxn ang="0">
                  <a:pos x="69" y="17"/>
                </a:cxn>
                <a:cxn ang="0">
                  <a:pos x="65" y="19"/>
                </a:cxn>
                <a:cxn ang="0">
                  <a:pos x="59" y="22"/>
                </a:cxn>
                <a:cxn ang="0">
                  <a:pos x="50" y="28"/>
                </a:cxn>
                <a:cxn ang="0">
                  <a:pos x="38" y="36"/>
                </a:cxn>
                <a:cxn ang="0">
                  <a:pos x="26" y="42"/>
                </a:cxn>
                <a:cxn ang="0">
                  <a:pos x="17" y="50"/>
                </a:cxn>
                <a:cxn ang="0">
                  <a:pos x="11" y="56"/>
                </a:cxn>
                <a:cxn ang="0">
                  <a:pos x="8" y="61"/>
                </a:cxn>
                <a:cxn ang="0">
                  <a:pos x="6" y="65"/>
                </a:cxn>
                <a:cxn ang="0">
                  <a:pos x="6" y="73"/>
                </a:cxn>
                <a:cxn ang="0">
                  <a:pos x="5" y="83"/>
                </a:cxn>
                <a:cxn ang="0">
                  <a:pos x="3" y="95"/>
                </a:cxn>
                <a:cxn ang="0">
                  <a:pos x="2" y="104"/>
                </a:cxn>
                <a:cxn ang="0">
                  <a:pos x="0" y="114"/>
                </a:cxn>
                <a:cxn ang="0">
                  <a:pos x="0" y="120"/>
                </a:cxn>
                <a:cxn ang="0">
                  <a:pos x="0" y="123"/>
                </a:cxn>
                <a:cxn ang="0">
                  <a:pos x="327" y="298"/>
                </a:cxn>
                <a:cxn ang="0">
                  <a:pos x="332" y="290"/>
                </a:cxn>
                <a:cxn ang="0">
                  <a:pos x="338" y="283"/>
                </a:cxn>
                <a:cxn ang="0">
                  <a:pos x="344" y="273"/>
                </a:cxn>
                <a:cxn ang="0">
                  <a:pos x="351" y="262"/>
                </a:cxn>
                <a:cxn ang="0">
                  <a:pos x="359" y="253"/>
                </a:cxn>
                <a:cxn ang="0">
                  <a:pos x="368" y="244"/>
                </a:cxn>
                <a:cxn ang="0">
                  <a:pos x="377" y="237"/>
                </a:cxn>
                <a:cxn ang="0">
                  <a:pos x="387" y="231"/>
                </a:cxn>
                <a:cxn ang="0">
                  <a:pos x="407" y="222"/>
                </a:cxn>
                <a:cxn ang="0">
                  <a:pos x="430" y="209"/>
                </a:cxn>
                <a:cxn ang="0">
                  <a:pos x="456" y="198"/>
                </a:cxn>
                <a:cxn ang="0">
                  <a:pos x="480" y="187"/>
                </a:cxn>
                <a:cxn ang="0">
                  <a:pos x="501" y="178"/>
                </a:cxn>
                <a:cxn ang="0">
                  <a:pos x="516" y="172"/>
                </a:cxn>
                <a:cxn ang="0">
                  <a:pos x="522" y="170"/>
                </a:cxn>
                <a:cxn ang="0">
                  <a:pos x="520" y="167"/>
                </a:cxn>
                <a:cxn ang="0">
                  <a:pos x="520" y="159"/>
                </a:cxn>
                <a:cxn ang="0">
                  <a:pos x="519" y="150"/>
                </a:cxn>
                <a:cxn ang="0">
                  <a:pos x="519" y="137"/>
                </a:cxn>
                <a:cxn ang="0">
                  <a:pos x="516" y="125"/>
                </a:cxn>
                <a:cxn ang="0">
                  <a:pos x="514" y="114"/>
                </a:cxn>
                <a:cxn ang="0">
                  <a:pos x="513" y="104"/>
                </a:cxn>
                <a:cxn ang="0">
                  <a:pos x="511" y="100"/>
                </a:cxn>
                <a:cxn ang="0">
                  <a:pos x="505" y="95"/>
                </a:cxn>
                <a:cxn ang="0">
                  <a:pos x="495" y="92"/>
                </a:cxn>
                <a:cxn ang="0">
                  <a:pos x="483" y="87"/>
                </a:cxn>
                <a:cxn ang="0">
                  <a:pos x="468" y="83"/>
                </a:cxn>
                <a:cxn ang="0">
                  <a:pos x="454" y="79"/>
                </a:cxn>
                <a:cxn ang="0">
                  <a:pos x="441" y="76"/>
                </a:cxn>
                <a:cxn ang="0">
                  <a:pos x="432" y="75"/>
                </a:cxn>
                <a:cxn ang="0">
                  <a:pos x="120" y="0"/>
                </a:cxn>
              </a:cxnLst>
              <a:rect l="0" t="0" r="r" b="b"/>
              <a:pathLst>
                <a:path w="522" h="298">
                  <a:moveTo>
                    <a:pt x="120" y="0"/>
                  </a:moveTo>
                  <a:lnTo>
                    <a:pt x="69" y="17"/>
                  </a:lnTo>
                  <a:lnTo>
                    <a:pt x="68" y="17"/>
                  </a:lnTo>
                  <a:lnTo>
                    <a:pt x="65" y="19"/>
                  </a:lnTo>
                  <a:lnTo>
                    <a:pt x="62" y="20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50" y="28"/>
                  </a:lnTo>
                  <a:lnTo>
                    <a:pt x="44" y="31"/>
                  </a:lnTo>
                  <a:lnTo>
                    <a:pt x="38" y="36"/>
                  </a:lnTo>
                  <a:lnTo>
                    <a:pt x="32" y="39"/>
                  </a:lnTo>
                  <a:lnTo>
                    <a:pt x="26" y="42"/>
                  </a:lnTo>
                  <a:lnTo>
                    <a:pt x="21" y="45"/>
                  </a:lnTo>
                  <a:lnTo>
                    <a:pt x="17" y="50"/>
                  </a:lnTo>
                  <a:lnTo>
                    <a:pt x="12" y="53"/>
                  </a:lnTo>
                  <a:lnTo>
                    <a:pt x="11" y="56"/>
                  </a:lnTo>
                  <a:lnTo>
                    <a:pt x="8" y="58"/>
                  </a:lnTo>
                  <a:lnTo>
                    <a:pt x="8" y="61"/>
                  </a:lnTo>
                  <a:lnTo>
                    <a:pt x="6" y="62"/>
                  </a:lnTo>
                  <a:lnTo>
                    <a:pt x="6" y="65"/>
                  </a:lnTo>
                  <a:lnTo>
                    <a:pt x="6" y="69"/>
                  </a:lnTo>
                  <a:lnTo>
                    <a:pt x="6" y="73"/>
                  </a:lnTo>
                  <a:lnTo>
                    <a:pt x="5" y="78"/>
                  </a:lnTo>
                  <a:lnTo>
                    <a:pt x="5" y="83"/>
                  </a:lnTo>
                  <a:lnTo>
                    <a:pt x="3" y="89"/>
                  </a:lnTo>
                  <a:lnTo>
                    <a:pt x="3" y="95"/>
                  </a:lnTo>
                  <a:lnTo>
                    <a:pt x="2" y="100"/>
                  </a:lnTo>
                  <a:lnTo>
                    <a:pt x="2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3"/>
                  </a:lnTo>
                  <a:lnTo>
                    <a:pt x="159" y="176"/>
                  </a:lnTo>
                  <a:lnTo>
                    <a:pt x="327" y="298"/>
                  </a:lnTo>
                  <a:lnTo>
                    <a:pt x="329" y="295"/>
                  </a:lnTo>
                  <a:lnTo>
                    <a:pt x="332" y="290"/>
                  </a:lnTo>
                  <a:lnTo>
                    <a:pt x="333" y="286"/>
                  </a:lnTo>
                  <a:lnTo>
                    <a:pt x="338" y="283"/>
                  </a:lnTo>
                  <a:lnTo>
                    <a:pt x="341" y="278"/>
                  </a:lnTo>
                  <a:lnTo>
                    <a:pt x="344" y="273"/>
                  </a:lnTo>
                  <a:lnTo>
                    <a:pt x="347" y="269"/>
                  </a:lnTo>
                  <a:lnTo>
                    <a:pt x="351" y="262"/>
                  </a:lnTo>
                  <a:lnTo>
                    <a:pt x="356" y="258"/>
                  </a:lnTo>
                  <a:lnTo>
                    <a:pt x="359" y="253"/>
                  </a:lnTo>
                  <a:lnTo>
                    <a:pt x="363" y="248"/>
                  </a:lnTo>
                  <a:lnTo>
                    <a:pt x="368" y="244"/>
                  </a:lnTo>
                  <a:lnTo>
                    <a:pt x="371" y="240"/>
                  </a:lnTo>
                  <a:lnTo>
                    <a:pt x="377" y="237"/>
                  </a:lnTo>
                  <a:lnTo>
                    <a:pt x="381" y="234"/>
                  </a:lnTo>
                  <a:lnTo>
                    <a:pt x="387" y="231"/>
                  </a:lnTo>
                  <a:lnTo>
                    <a:pt x="396" y="226"/>
                  </a:lnTo>
                  <a:lnTo>
                    <a:pt x="407" y="222"/>
                  </a:lnTo>
                  <a:lnTo>
                    <a:pt x="419" y="215"/>
                  </a:lnTo>
                  <a:lnTo>
                    <a:pt x="430" y="209"/>
                  </a:lnTo>
                  <a:lnTo>
                    <a:pt x="444" y="204"/>
                  </a:lnTo>
                  <a:lnTo>
                    <a:pt x="456" y="198"/>
                  </a:lnTo>
                  <a:lnTo>
                    <a:pt x="468" y="192"/>
                  </a:lnTo>
                  <a:lnTo>
                    <a:pt x="480" y="187"/>
                  </a:lnTo>
                  <a:lnTo>
                    <a:pt x="492" y="183"/>
                  </a:lnTo>
                  <a:lnTo>
                    <a:pt x="501" y="178"/>
                  </a:lnTo>
                  <a:lnTo>
                    <a:pt x="510" y="175"/>
                  </a:lnTo>
                  <a:lnTo>
                    <a:pt x="516" y="172"/>
                  </a:lnTo>
                  <a:lnTo>
                    <a:pt x="519" y="170"/>
                  </a:lnTo>
                  <a:lnTo>
                    <a:pt x="522" y="170"/>
                  </a:lnTo>
                  <a:lnTo>
                    <a:pt x="520" y="169"/>
                  </a:lnTo>
                  <a:lnTo>
                    <a:pt x="520" y="167"/>
                  </a:lnTo>
                  <a:lnTo>
                    <a:pt x="520" y="164"/>
                  </a:lnTo>
                  <a:lnTo>
                    <a:pt x="520" y="159"/>
                  </a:lnTo>
                  <a:lnTo>
                    <a:pt x="519" y="154"/>
                  </a:lnTo>
                  <a:lnTo>
                    <a:pt x="519" y="150"/>
                  </a:lnTo>
                  <a:lnTo>
                    <a:pt x="519" y="144"/>
                  </a:lnTo>
                  <a:lnTo>
                    <a:pt x="519" y="137"/>
                  </a:lnTo>
                  <a:lnTo>
                    <a:pt x="517" y="131"/>
                  </a:lnTo>
                  <a:lnTo>
                    <a:pt x="516" y="125"/>
                  </a:lnTo>
                  <a:lnTo>
                    <a:pt x="514" y="119"/>
                  </a:lnTo>
                  <a:lnTo>
                    <a:pt x="514" y="114"/>
                  </a:lnTo>
                  <a:lnTo>
                    <a:pt x="513" y="108"/>
                  </a:lnTo>
                  <a:lnTo>
                    <a:pt x="513" y="104"/>
                  </a:lnTo>
                  <a:lnTo>
                    <a:pt x="511" y="101"/>
                  </a:lnTo>
                  <a:lnTo>
                    <a:pt x="511" y="100"/>
                  </a:lnTo>
                  <a:lnTo>
                    <a:pt x="508" y="97"/>
                  </a:lnTo>
                  <a:lnTo>
                    <a:pt x="505" y="95"/>
                  </a:lnTo>
                  <a:lnTo>
                    <a:pt x="501" y="94"/>
                  </a:lnTo>
                  <a:lnTo>
                    <a:pt x="495" y="92"/>
                  </a:lnTo>
                  <a:lnTo>
                    <a:pt x="489" y="89"/>
                  </a:lnTo>
                  <a:lnTo>
                    <a:pt x="483" y="87"/>
                  </a:lnTo>
                  <a:lnTo>
                    <a:pt x="475" y="86"/>
                  </a:lnTo>
                  <a:lnTo>
                    <a:pt x="468" y="83"/>
                  </a:lnTo>
                  <a:lnTo>
                    <a:pt x="460" y="81"/>
                  </a:lnTo>
                  <a:lnTo>
                    <a:pt x="454" y="79"/>
                  </a:lnTo>
                  <a:lnTo>
                    <a:pt x="447" y="78"/>
                  </a:lnTo>
                  <a:lnTo>
                    <a:pt x="441" y="76"/>
                  </a:lnTo>
                  <a:lnTo>
                    <a:pt x="436" y="75"/>
                  </a:lnTo>
                  <a:lnTo>
                    <a:pt x="432" y="75"/>
                  </a:lnTo>
                  <a:lnTo>
                    <a:pt x="430" y="75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4FC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95" name="Freeform 307"/>
            <p:cNvSpPr>
              <a:spLocks/>
            </p:cNvSpPr>
            <p:nvPr/>
          </p:nvSpPr>
          <p:spPr bwMode="auto">
            <a:xfrm>
              <a:off x="3769" y="2813"/>
              <a:ext cx="188" cy="7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2" y="16"/>
                </a:cxn>
                <a:cxn ang="0">
                  <a:pos x="19" y="17"/>
                </a:cxn>
                <a:cxn ang="0">
                  <a:pos x="28" y="20"/>
                </a:cxn>
                <a:cxn ang="0">
                  <a:pos x="39" y="23"/>
                </a:cxn>
                <a:cxn ang="0">
                  <a:pos x="51" y="26"/>
                </a:cxn>
                <a:cxn ang="0">
                  <a:pos x="64" y="30"/>
                </a:cxn>
                <a:cxn ang="0">
                  <a:pos x="79" y="33"/>
                </a:cxn>
                <a:cxn ang="0">
                  <a:pos x="96" y="34"/>
                </a:cxn>
                <a:cxn ang="0">
                  <a:pos x="114" y="37"/>
                </a:cxn>
                <a:cxn ang="0">
                  <a:pos x="133" y="37"/>
                </a:cxn>
                <a:cxn ang="0">
                  <a:pos x="153" y="37"/>
                </a:cxn>
                <a:cxn ang="0">
                  <a:pos x="174" y="36"/>
                </a:cxn>
                <a:cxn ang="0">
                  <a:pos x="198" y="34"/>
                </a:cxn>
                <a:cxn ang="0">
                  <a:pos x="220" y="30"/>
                </a:cxn>
                <a:cxn ang="0">
                  <a:pos x="241" y="26"/>
                </a:cxn>
                <a:cxn ang="0">
                  <a:pos x="261" y="23"/>
                </a:cxn>
                <a:cxn ang="0">
                  <a:pos x="279" y="22"/>
                </a:cxn>
                <a:cxn ang="0">
                  <a:pos x="294" y="17"/>
                </a:cxn>
                <a:cxn ang="0">
                  <a:pos x="309" y="16"/>
                </a:cxn>
                <a:cxn ang="0">
                  <a:pos x="321" y="12"/>
                </a:cxn>
                <a:cxn ang="0">
                  <a:pos x="333" y="11"/>
                </a:cxn>
                <a:cxn ang="0">
                  <a:pos x="342" y="8"/>
                </a:cxn>
                <a:cxn ang="0">
                  <a:pos x="351" y="6"/>
                </a:cxn>
                <a:cxn ang="0">
                  <a:pos x="358" y="3"/>
                </a:cxn>
                <a:cxn ang="0">
                  <a:pos x="364" y="1"/>
                </a:cxn>
                <a:cxn ang="0">
                  <a:pos x="367" y="0"/>
                </a:cxn>
                <a:cxn ang="0">
                  <a:pos x="372" y="0"/>
                </a:cxn>
                <a:cxn ang="0">
                  <a:pos x="373" y="0"/>
                </a:cxn>
                <a:cxn ang="0">
                  <a:pos x="375" y="0"/>
                </a:cxn>
                <a:cxn ang="0">
                  <a:pos x="369" y="89"/>
                </a:cxn>
                <a:cxn ang="0">
                  <a:pos x="282" y="111"/>
                </a:cxn>
                <a:cxn ang="0">
                  <a:pos x="184" y="84"/>
                </a:cxn>
                <a:cxn ang="0">
                  <a:pos x="114" y="81"/>
                </a:cxn>
                <a:cxn ang="0">
                  <a:pos x="78" y="105"/>
                </a:cxn>
                <a:cxn ang="0">
                  <a:pos x="73" y="134"/>
                </a:cxn>
                <a:cxn ang="0">
                  <a:pos x="52" y="139"/>
                </a:cxn>
                <a:cxn ang="0">
                  <a:pos x="22" y="7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375" h="139">
                  <a:moveTo>
                    <a:pt x="0" y="9"/>
                  </a:moveTo>
                  <a:lnTo>
                    <a:pt x="0" y="9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12" y="16"/>
                  </a:lnTo>
                  <a:lnTo>
                    <a:pt x="19" y="17"/>
                  </a:lnTo>
                  <a:lnTo>
                    <a:pt x="28" y="20"/>
                  </a:lnTo>
                  <a:lnTo>
                    <a:pt x="39" y="23"/>
                  </a:lnTo>
                  <a:lnTo>
                    <a:pt x="51" y="26"/>
                  </a:lnTo>
                  <a:lnTo>
                    <a:pt x="64" y="30"/>
                  </a:lnTo>
                  <a:lnTo>
                    <a:pt x="79" y="33"/>
                  </a:lnTo>
                  <a:lnTo>
                    <a:pt x="96" y="34"/>
                  </a:lnTo>
                  <a:lnTo>
                    <a:pt x="114" y="37"/>
                  </a:lnTo>
                  <a:lnTo>
                    <a:pt x="133" y="37"/>
                  </a:lnTo>
                  <a:lnTo>
                    <a:pt x="153" y="37"/>
                  </a:lnTo>
                  <a:lnTo>
                    <a:pt x="174" y="36"/>
                  </a:lnTo>
                  <a:lnTo>
                    <a:pt x="198" y="34"/>
                  </a:lnTo>
                  <a:lnTo>
                    <a:pt x="220" y="30"/>
                  </a:lnTo>
                  <a:lnTo>
                    <a:pt x="241" y="26"/>
                  </a:lnTo>
                  <a:lnTo>
                    <a:pt x="261" y="23"/>
                  </a:lnTo>
                  <a:lnTo>
                    <a:pt x="279" y="22"/>
                  </a:lnTo>
                  <a:lnTo>
                    <a:pt x="294" y="17"/>
                  </a:lnTo>
                  <a:lnTo>
                    <a:pt x="309" y="16"/>
                  </a:lnTo>
                  <a:lnTo>
                    <a:pt x="321" y="12"/>
                  </a:lnTo>
                  <a:lnTo>
                    <a:pt x="333" y="11"/>
                  </a:lnTo>
                  <a:lnTo>
                    <a:pt x="342" y="8"/>
                  </a:lnTo>
                  <a:lnTo>
                    <a:pt x="351" y="6"/>
                  </a:lnTo>
                  <a:lnTo>
                    <a:pt x="358" y="3"/>
                  </a:lnTo>
                  <a:lnTo>
                    <a:pt x="364" y="1"/>
                  </a:lnTo>
                  <a:lnTo>
                    <a:pt x="367" y="0"/>
                  </a:lnTo>
                  <a:lnTo>
                    <a:pt x="372" y="0"/>
                  </a:lnTo>
                  <a:lnTo>
                    <a:pt x="373" y="0"/>
                  </a:lnTo>
                  <a:lnTo>
                    <a:pt x="375" y="0"/>
                  </a:lnTo>
                  <a:lnTo>
                    <a:pt x="369" y="89"/>
                  </a:lnTo>
                  <a:lnTo>
                    <a:pt x="282" y="111"/>
                  </a:lnTo>
                  <a:lnTo>
                    <a:pt x="184" y="84"/>
                  </a:lnTo>
                  <a:lnTo>
                    <a:pt x="114" y="81"/>
                  </a:lnTo>
                  <a:lnTo>
                    <a:pt x="78" y="105"/>
                  </a:lnTo>
                  <a:lnTo>
                    <a:pt x="73" y="134"/>
                  </a:lnTo>
                  <a:lnTo>
                    <a:pt x="52" y="139"/>
                  </a:lnTo>
                  <a:lnTo>
                    <a:pt x="22" y="7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96" name="Freeform 308"/>
            <p:cNvSpPr>
              <a:spLocks/>
            </p:cNvSpPr>
            <p:nvPr/>
          </p:nvSpPr>
          <p:spPr bwMode="auto">
            <a:xfrm>
              <a:off x="3806" y="2856"/>
              <a:ext cx="178" cy="89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6" y="30"/>
                </a:cxn>
                <a:cxn ang="0">
                  <a:pos x="14" y="21"/>
                </a:cxn>
                <a:cxn ang="0">
                  <a:pos x="21" y="16"/>
                </a:cxn>
                <a:cxn ang="0">
                  <a:pos x="30" y="10"/>
                </a:cxn>
                <a:cxn ang="0">
                  <a:pos x="44" y="5"/>
                </a:cxn>
                <a:cxn ang="0">
                  <a:pos x="60" y="0"/>
                </a:cxn>
                <a:cxn ang="0">
                  <a:pos x="84" y="0"/>
                </a:cxn>
                <a:cxn ang="0">
                  <a:pos x="114" y="5"/>
                </a:cxn>
                <a:cxn ang="0">
                  <a:pos x="147" y="11"/>
                </a:cxn>
                <a:cxn ang="0">
                  <a:pos x="179" y="19"/>
                </a:cxn>
                <a:cxn ang="0">
                  <a:pos x="209" y="25"/>
                </a:cxn>
                <a:cxn ang="0">
                  <a:pos x="231" y="32"/>
                </a:cxn>
                <a:cxn ang="0">
                  <a:pos x="245" y="35"/>
                </a:cxn>
                <a:cxn ang="0">
                  <a:pos x="355" y="107"/>
                </a:cxn>
                <a:cxn ang="0">
                  <a:pos x="314" y="136"/>
                </a:cxn>
                <a:cxn ang="0">
                  <a:pos x="270" y="178"/>
                </a:cxn>
                <a:cxn ang="0">
                  <a:pos x="261" y="175"/>
                </a:cxn>
                <a:cxn ang="0">
                  <a:pos x="246" y="167"/>
                </a:cxn>
                <a:cxn ang="0">
                  <a:pos x="227" y="158"/>
                </a:cxn>
                <a:cxn ang="0">
                  <a:pos x="206" y="147"/>
                </a:cxn>
                <a:cxn ang="0">
                  <a:pos x="183" y="136"/>
                </a:cxn>
                <a:cxn ang="0">
                  <a:pos x="164" y="125"/>
                </a:cxn>
                <a:cxn ang="0">
                  <a:pos x="147" y="116"/>
                </a:cxn>
                <a:cxn ang="0">
                  <a:pos x="135" y="108"/>
                </a:cxn>
                <a:cxn ang="0">
                  <a:pos x="117" y="100"/>
                </a:cxn>
                <a:cxn ang="0">
                  <a:pos x="96" y="94"/>
                </a:cxn>
                <a:cxn ang="0">
                  <a:pos x="72" y="88"/>
                </a:cxn>
                <a:cxn ang="0">
                  <a:pos x="48" y="83"/>
                </a:cxn>
                <a:cxn ang="0">
                  <a:pos x="27" y="80"/>
                </a:cxn>
                <a:cxn ang="0">
                  <a:pos x="11" y="77"/>
                </a:cxn>
                <a:cxn ang="0">
                  <a:pos x="2" y="77"/>
                </a:cxn>
                <a:cxn ang="0">
                  <a:pos x="0" y="39"/>
                </a:cxn>
              </a:cxnLst>
              <a:rect l="0" t="0" r="r" b="b"/>
              <a:pathLst>
                <a:path w="355" h="180">
                  <a:moveTo>
                    <a:pt x="0" y="39"/>
                  </a:moveTo>
                  <a:lnTo>
                    <a:pt x="0" y="38"/>
                  </a:lnTo>
                  <a:lnTo>
                    <a:pt x="3" y="35"/>
                  </a:lnTo>
                  <a:lnTo>
                    <a:pt x="6" y="30"/>
                  </a:lnTo>
                  <a:lnTo>
                    <a:pt x="11" y="25"/>
                  </a:lnTo>
                  <a:lnTo>
                    <a:pt x="14" y="21"/>
                  </a:lnTo>
                  <a:lnTo>
                    <a:pt x="17" y="19"/>
                  </a:lnTo>
                  <a:lnTo>
                    <a:pt x="21" y="16"/>
                  </a:lnTo>
                  <a:lnTo>
                    <a:pt x="26" y="13"/>
                  </a:lnTo>
                  <a:lnTo>
                    <a:pt x="30" y="10"/>
                  </a:lnTo>
                  <a:lnTo>
                    <a:pt x="38" y="7"/>
                  </a:lnTo>
                  <a:lnTo>
                    <a:pt x="44" y="5"/>
                  </a:lnTo>
                  <a:lnTo>
                    <a:pt x="51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99" y="3"/>
                  </a:lnTo>
                  <a:lnTo>
                    <a:pt x="114" y="5"/>
                  </a:lnTo>
                  <a:lnTo>
                    <a:pt x="131" y="8"/>
                  </a:lnTo>
                  <a:lnTo>
                    <a:pt x="147" y="11"/>
                  </a:lnTo>
                  <a:lnTo>
                    <a:pt x="164" y="16"/>
                  </a:lnTo>
                  <a:lnTo>
                    <a:pt x="179" y="19"/>
                  </a:lnTo>
                  <a:lnTo>
                    <a:pt x="195" y="22"/>
                  </a:lnTo>
                  <a:lnTo>
                    <a:pt x="209" y="25"/>
                  </a:lnTo>
                  <a:lnTo>
                    <a:pt x="222" y="28"/>
                  </a:lnTo>
                  <a:lnTo>
                    <a:pt x="231" y="32"/>
                  </a:lnTo>
                  <a:lnTo>
                    <a:pt x="240" y="33"/>
                  </a:lnTo>
                  <a:lnTo>
                    <a:pt x="245" y="35"/>
                  </a:lnTo>
                  <a:lnTo>
                    <a:pt x="248" y="36"/>
                  </a:lnTo>
                  <a:lnTo>
                    <a:pt x="355" y="107"/>
                  </a:lnTo>
                  <a:lnTo>
                    <a:pt x="351" y="122"/>
                  </a:lnTo>
                  <a:lnTo>
                    <a:pt x="314" y="136"/>
                  </a:lnTo>
                  <a:lnTo>
                    <a:pt x="272" y="180"/>
                  </a:lnTo>
                  <a:lnTo>
                    <a:pt x="270" y="178"/>
                  </a:lnTo>
                  <a:lnTo>
                    <a:pt x="267" y="177"/>
                  </a:lnTo>
                  <a:lnTo>
                    <a:pt x="261" y="175"/>
                  </a:lnTo>
                  <a:lnTo>
                    <a:pt x="255" y="172"/>
                  </a:lnTo>
                  <a:lnTo>
                    <a:pt x="246" y="167"/>
                  </a:lnTo>
                  <a:lnTo>
                    <a:pt x="237" y="163"/>
                  </a:lnTo>
                  <a:lnTo>
                    <a:pt x="227" y="158"/>
                  </a:lnTo>
                  <a:lnTo>
                    <a:pt x="218" y="153"/>
                  </a:lnTo>
                  <a:lnTo>
                    <a:pt x="206" y="147"/>
                  </a:lnTo>
                  <a:lnTo>
                    <a:pt x="195" y="141"/>
                  </a:lnTo>
                  <a:lnTo>
                    <a:pt x="183" y="136"/>
                  </a:lnTo>
                  <a:lnTo>
                    <a:pt x="174" y="130"/>
                  </a:lnTo>
                  <a:lnTo>
                    <a:pt x="164" y="125"/>
                  </a:lnTo>
                  <a:lnTo>
                    <a:pt x="155" y="121"/>
                  </a:lnTo>
                  <a:lnTo>
                    <a:pt x="147" y="116"/>
                  </a:lnTo>
                  <a:lnTo>
                    <a:pt x="143" y="113"/>
                  </a:lnTo>
                  <a:lnTo>
                    <a:pt x="135" y="108"/>
                  </a:lnTo>
                  <a:lnTo>
                    <a:pt x="128" y="103"/>
                  </a:lnTo>
                  <a:lnTo>
                    <a:pt x="117" y="100"/>
                  </a:lnTo>
                  <a:lnTo>
                    <a:pt x="108" y="99"/>
                  </a:lnTo>
                  <a:lnTo>
                    <a:pt x="96" y="94"/>
                  </a:lnTo>
                  <a:lnTo>
                    <a:pt x="84" y="91"/>
                  </a:lnTo>
                  <a:lnTo>
                    <a:pt x="72" y="88"/>
                  </a:lnTo>
                  <a:lnTo>
                    <a:pt x="60" y="86"/>
                  </a:lnTo>
                  <a:lnTo>
                    <a:pt x="48" y="83"/>
                  </a:lnTo>
                  <a:lnTo>
                    <a:pt x="38" y="82"/>
                  </a:lnTo>
                  <a:lnTo>
                    <a:pt x="27" y="80"/>
                  </a:lnTo>
                  <a:lnTo>
                    <a:pt x="18" y="78"/>
                  </a:lnTo>
                  <a:lnTo>
                    <a:pt x="11" y="77"/>
                  </a:lnTo>
                  <a:lnTo>
                    <a:pt x="6" y="77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FC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97" name="Freeform 309"/>
            <p:cNvSpPr>
              <a:spLocks/>
            </p:cNvSpPr>
            <p:nvPr/>
          </p:nvSpPr>
          <p:spPr bwMode="auto">
            <a:xfrm>
              <a:off x="3749" y="2524"/>
              <a:ext cx="104" cy="68"/>
            </a:xfrm>
            <a:custGeom>
              <a:avLst/>
              <a:gdLst/>
              <a:ahLst/>
              <a:cxnLst>
                <a:cxn ang="0">
                  <a:pos x="36" y="134"/>
                </a:cxn>
                <a:cxn ang="0">
                  <a:pos x="38" y="133"/>
                </a:cxn>
                <a:cxn ang="0">
                  <a:pos x="41" y="131"/>
                </a:cxn>
                <a:cxn ang="0">
                  <a:pos x="45" y="129"/>
                </a:cxn>
                <a:cxn ang="0">
                  <a:pos x="51" y="126"/>
                </a:cxn>
                <a:cxn ang="0">
                  <a:pos x="59" y="123"/>
                </a:cxn>
                <a:cxn ang="0">
                  <a:pos x="68" y="120"/>
                </a:cxn>
                <a:cxn ang="0">
                  <a:pos x="77" y="117"/>
                </a:cxn>
                <a:cxn ang="0">
                  <a:pos x="87" y="114"/>
                </a:cxn>
                <a:cxn ang="0">
                  <a:pos x="98" y="109"/>
                </a:cxn>
                <a:cxn ang="0">
                  <a:pos x="108" y="104"/>
                </a:cxn>
                <a:cxn ang="0">
                  <a:pos x="119" y="101"/>
                </a:cxn>
                <a:cxn ang="0">
                  <a:pos x="129" y="100"/>
                </a:cxn>
                <a:cxn ang="0">
                  <a:pos x="138" y="97"/>
                </a:cxn>
                <a:cxn ang="0">
                  <a:pos x="149" y="95"/>
                </a:cxn>
                <a:cxn ang="0">
                  <a:pos x="155" y="95"/>
                </a:cxn>
                <a:cxn ang="0">
                  <a:pos x="164" y="95"/>
                </a:cxn>
                <a:cxn ang="0">
                  <a:pos x="168" y="95"/>
                </a:cxn>
                <a:cxn ang="0">
                  <a:pos x="171" y="93"/>
                </a:cxn>
                <a:cxn ang="0">
                  <a:pos x="174" y="92"/>
                </a:cxn>
                <a:cxn ang="0">
                  <a:pos x="176" y="90"/>
                </a:cxn>
                <a:cxn ang="0">
                  <a:pos x="176" y="87"/>
                </a:cxn>
                <a:cxn ang="0">
                  <a:pos x="173" y="83"/>
                </a:cxn>
                <a:cxn ang="0">
                  <a:pos x="168" y="76"/>
                </a:cxn>
                <a:cxn ang="0">
                  <a:pos x="164" y="73"/>
                </a:cxn>
                <a:cxn ang="0">
                  <a:pos x="159" y="68"/>
                </a:cxn>
                <a:cxn ang="0">
                  <a:pos x="159" y="68"/>
                </a:cxn>
                <a:cxn ang="0">
                  <a:pos x="209" y="6"/>
                </a:cxn>
                <a:cxn ang="0">
                  <a:pos x="207" y="4"/>
                </a:cxn>
                <a:cxn ang="0">
                  <a:pos x="206" y="1"/>
                </a:cxn>
                <a:cxn ang="0">
                  <a:pos x="203" y="1"/>
                </a:cxn>
                <a:cxn ang="0">
                  <a:pos x="201" y="0"/>
                </a:cxn>
                <a:cxn ang="0">
                  <a:pos x="198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0"/>
                </a:cxn>
                <a:cxn ang="0">
                  <a:pos x="174" y="1"/>
                </a:cxn>
                <a:cxn ang="0">
                  <a:pos x="165" y="4"/>
                </a:cxn>
                <a:cxn ang="0">
                  <a:pos x="155" y="7"/>
                </a:cxn>
                <a:cxn ang="0">
                  <a:pos x="143" y="11"/>
                </a:cxn>
                <a:cxn ang="0">
                  <a:pos x="128" y="17"/>
                </a:cxn>
                <a:cxn ang="0">
                  <a:pos x="111" y="25"/>
                </a:cxn>
                <a:cxn ang="0">
                  <a:pos x="95" y="32"/>
                </a:cxn>
                <a:cxn ang="0">
                  <a:pos x="80" y="39"/>
                </a:cxn>
                <a:cxn ang="0">
                  <a:pos x="66" y="47"/>
                </a:cxn>
                <a:cxn ang="0">
                  <a:pos x="54" y="54"/>
                </a:cxn>
                <a:cxn ang="0">
                  <a:pos x="44" y="61"/>
                </a:cxn>
                <a:cxn ang="0">
                  <a:pos x="35" y="68"/>
                </a:cxn>
                <a:cxn ang="0">
                  <a:pos x="27" y="75"/>
                </a:cxn>
                <a:cxn ang="0">
                  <a:pos x="21" y="83"/>
                </a:cxn>
                <a:cxn ang="0">
                  <a:pos x="15" y="87"/>
                </a:cxn>
                <a:cxn ang="0">
                  <a:pos x="11" y="92"/>
                </a:cxn>
                <a:cxn ang="0">
                  <a:pos x="6" y="97"/>
                </a:cxn>
                <a:cxn ang="0">
                  <a:pos x="5" y="101"/>
                </a:cxn>
                <a:cxn ang="0">
                  <a:pos x="2" y="106"/>
                </a:cxn>
                <a:cxn ang="0">
                  <a:pos x="0" y="109"/>
                </a:cxn>
                <a:cxn ang="0">
                  <a:pos x="36" y="134"/>
                </a:cxn>
                <a:cxn ang="0">
                  <a:pos x="36" y="134"/>
                </a:cxn>
              </a:cxnLst>
              <a:rect l="0" t="0" r="r" b="b"/>
              <a:pathLst>
                <a:path w="209" h="134">
                  <a:moveTo>
                    <a:pt x="36" y="134"/>
                  </a:moveTo>
                  <a:lnTo>
                    <a:pt x="38" y="133"/>
                  </a:lnTo>
                  <a:lnTo>
                    <a:pt x="41" y="131"/>
                  </a:lnTo>
                  <a:lnTo>
                    <a:pt x="45" y="129"/>
                  </a:lnTo>
                  <a:lnTo>
                    <a:pt x="51" y="126"/>
                  </a:lnTo>
                  <a:lnTo>
                    <a:pt x="59" y="123"/>
                  </a:lnTo>
                  <a:lnTo>
                    <a:pt x="68" y="120"/>
                  </a:lnTo>
                  <a:lnTo>
                    <a:pt x="77" y="117"/>
                  </a:lnTo>
                  <a:lnTo>
                    <a:pt x="87" y="114"/>
                  </a:lnTo>
                  <a:lnTo>
                    <a:pt x="98" y="109"/>
                  </a:lnTo>
                  <a:lnTo>
                    <a:pt x="108" y="104"/>
                  </a:lnTo>
                  <a:lnTo>
                    <a:pt x="119" y="101"/>
                  </a:lnTo>
                  <a:lnTo>
                    <a:pt x="129" y="100"/>
                  </a:lnTo>
                  <a:lnTo>
                    <a:pt x="138" y="97"/>
                  </a:lnTo>
                  <a:lnTo>
                    <a:pt x="149" y="95"/>
                  </a:lnTo>
                  <a:lnTo>
                    <a:pt x="155" y="95"/>
                  </a:lnTo>
                  <a:lnTo>
                    <a:pt x="164" y="95"/>
                  </a:lnTo>
                  <a:lnTo>
                    <a:pt x="168" y="95"/>
                  </a:lnTo>
                  <a:lnTo>
                    <a:pt x="171" y="93"/>
                  </a:lnTo>
                  <a:lnTo>
                    <a:pt x="174" y="92"/>
                  </a:lnTo>
                  <a:lnTo>
                    <a:pt x="176" y="90"/>
                  </a:lnTo>
                  <a:lnTo>
                    <a:pt x="176" y="87"/>
                  </a:lnTo>
                  <a:lnTo>
                    <a:pt x="173" y="83"/>
                  </a:lnTo>
                  <a:lnTo>
                    <a:pt x="168" y="76"/>
                  </a:lnTo>
                  <a:lnTo>
                    <a:pt x="164" y="73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209" y="6"/>
                  </a:lnTo>
                  <a:lnTo>
                    <a:pt x="207" y="4"/>
                  </a:lnTo>
                  <a:lnTo>
                    <a:pt x="206" y="1"/>
                  </a:lnTo>
                  <a:lnTo>
                    <a:pt x="203" y="1"/>
                  </a:lnTo>
                  <a:lnTo>
                    <a:pt x="201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0"/>
                  </a:lnTo>
                  <a:lnTo>
                    <a:pt x="174" y="1"/>
                  </a:lnTo>
                  <a:lnTo>
                    <a:pt x="165" y="4"/>
                  </a:lnTo>
                  <a:lnTo>
                    <a:pt x="155" y="7"/>
                  </a:lnTo>
                  <a:lnTo>
                    <a:pt x="143" y="11"/>
                  </a:lnTo>
                  <a:lnTo>
                    <a:pt x="128" y="17"/>
                  </a:lnTo>
                  <a:lnTo>
                    <a:pt x="111" y="25"/>
                  </a:lnTo>
                  <a:lnTo>
                    <a:pt x="95" y="32"/>
                  </a:lnTo>
                  <a:lnTo>
                    <a:pt x="80" y="39"/>
                  </a:lnTo>
                  <a:lnTo>
                    <a:pt x="66" y="47"/>
                  </a:lnTo>
                  <a:lnTo>
                    <a:pt x="54" y="54"/>
                  </a:lnTo>
                  <a:lnTo>
                    <a:pt x="44" y="61"/>
                  </a:lnTo>
                  <a:lnTo>
                    <a:pt x="35" y="68"/>
                  </a:lnTo>
                  <a:lnTo>
                    <a:pt x="27" y="75"/>
                  </a:lnTo>
                  <a:lnTo>
                    <a:pt x="21" y="83"/>
                  </a:lnTo>
                  <a:lnTo>
                    <a:pt x="15" y="87"/>
                  </a:lnTo>
                  <a:lnTo>
                    <a:pt x="11" y="92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2" y="106"/>
                  </a:lnTo>
                  <a:lnTo>
                    <a:pt x="0" y="109"/>
                  </a:lnTo>
                  <a:lnTo>
                    <a:pt x="36" y="134"/>
                  </a:lnTo>
                  <a:lnTo>
                    <a:pt x="36" y="134"/>
                  </a:lnTo>
                  <a:close/>
                </a:path>
              </a:pathLst>
            </a:custGeom>
            <a:solidFill>
              <a:srgbClr val="007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98" name="Freeform 310"/>
            <p:cNvSpPr>
              <a:spLocks/>
            </p:cNvSpPr>
            <p:nvPr/>
          </p:nvSpPr>
          <p:spPr bwMode="auto">
            <a:xfrm>
              <a:off x="3763" y="2885"/>
              <a:ext cx="180" cy="63"/>
            </a:xfrm>
            <a:custGeom>
              <a:avLst/>
              <a:gdLst/>
              <a:ahLst/>
              <a:cxnLst>
                <a:cxn ang="0">
                  <a:pos x="360" y="127"/>
                </a:cxn>
                <a:cxn ang="0">
                  <a:pos x="353" y="124"/>
                </a:cxn>
                <a:cxn ang="0">
                  <a:pos x="341" y="117"/>
                </a:cxn>
                <a:cxn ang="0">
                  <a:pos x="323" y="111"/>
                </a:cxn>
                <a:cxn ang="0">
                  <a:pos x="302" y="103"/>
                </a:cxn>
                <a:cxn ang="0">
                  <a:pos x="276" y="94"/>
                </a:cxn>
                <a:cxn ang="0">
                  <a:pos x="251" y="86"/>
                </a:cxn>
                <a:cxn ang="0">
                  <a:pos x="224" y="78"/>
                </a:cxn>
                <a:cxn ang="0">
                  <a:pos x="195" y="70"/>
                </a:cxn>
                <a:cxn ang="0">
                  <a:pos x="164" y="64"/>
                </a:cxn>
                <a:cxn ang="0">
                  <a:pos x="134" y="58"/>
                </a:cxn>
                <a:cxn ang="0">
                  <a:pos x="104" y="55"/>
                </a:cxn>
                <a:cxn ang="0">
                  <a:pos x="77" y="52"/>
                </a:cxn>
                <a:cxn ang="0">
                  <a:pos x="54" y="49"/>
                </a:cxn>
                <a:cxn ang="0">
                  <a:pos x="38" y="47"/>
                </a:cxn>
                <a:cxn ang="0">
                  <a:pos x="29" y="47"/>
                </a:cxn>
                <a:cxn ang="0">
                  <a:pos x="0" y="38"/>
                </a:cxn>
                <a:cxn ang="0">
                  <a:pos x="9" y="31"/>
                </a:cxn>
                <a:cxn ang="0">
                  <a:pos x="17" y="25"/>
                </a:cxn>
                <a:cxn ang="0">
                  <a:pos x="29" y="19"/>
                </a:cxn>
                <a:cxn ang="0">
                  <a:pos x="39" y="11"/>
                </a:cxn>
                <a:cxn ang="0">
                  <a:pos x="50" y="6"/>
                </a:cxn>
                <a:cxn ang="0">
                  <a:pos x="59" y="2"/>
                </a:cxn>
                <a:cxn ang="0">
                  <a:pos x="65" y="0"/>
                </a:cxn>
                <a:cxn ang="0">
                  <a:pos x="74" y="2"/>
                </a:cxn>
                <a:cxn ang="0">
                  <a:pos x="83" y="8"/>
                </a:cxn>
                <a:cxn ang="0">
                  <a:pos x="89" y="14"/>
                </a:cxn>
                <a:cxn ang="0">
                  <a:pos x="92" y="17"/>
                </a:cxn>
                <a:cxn ang="0">
                  <a:pos x="95" y="17"/>
                </a:cxn>
                <a:cxn ang="0">
                  <a:pos x="107" y="20"/>
                </a:cxn>
                <a:cxn ang="0">
                  <a:pos x="125" y="25"/>
                </a:cxn>
                <a:cxn ang="0">
                  <a:pos x="146" y="30"/>
                </a:cxn>
                <a:cxn ang="0">
                  <a:pos x="168" y="36"/>
                </a:cxn>
                <a:cxn ang="0">
                  <a:pos x="191" y="41"/>
                </a:cxn>
                <a:cxn ang="0">
                  <a:pos x="212" y="45"/>
                </a:cxn>
                <a:cxn ang="0">
                  <a:pos x="227" y="50"/>
                </a:cxn>
                <a:cxn ang="0">
                  <a:pos x="243" y="56"/>
                </a:cxn>
                <a:cxn ang="0">
                  <a:pos x="263" y="66"/>
                </a:cxn>
                <a:cxn ang="0">
                  <a:pos x="285" y="77"/>
                </a:cxn>
                <a:cxn ang="0">
                  <a:pos x="308" y="92"/>
                </a:cxn>
                <a:cxn ang="0">
                  <a:pos x="327" y="105"/>
                </a:cxn>
                <a:cxn ang="0">
                  <a:pos x="345" y="116"/>
                </a:cxn>
                <a:cxn ang="0">
                  <a:pos x="357" y="124"/>
                </a:cxn>
                <a:cxn ang="0">
                  <a:pos x="362" y="127"/>
                </a:cxn>
              </a:cxnLst>
              <a:rect l="0" t="0" r="r" b="b"/>
              <a:pathLst>
                <a:path w="362" h="127">
                  <a:moveTo>
                    <a:pt x="362" y="127"/>
                  </a:moveTo>
                  <a:lnTo>
                    <a:pt x="360" y="127"/>
                  </a:lnTo>
                  <a:lnTo>
                    <a:pt x="357" y="125"/>
                  </a:lnTo>
                  <a:lnTo>
                    <a:pt x="353" y="124"/>
                  </a:lnTo>
                  <a:lnTo>
                    <a:pt x="348" y="120"/>
                  </a:lnTo>
                  <a:lnTo>
                    <a:pt x="341" y="117"/>
                  </a:lnTo>
                  <a:lnTo>
                    <a:pt x="332" y="114"/>
                  </a:lnTo>
                  <a:lnTo>
                    <a:pt x="323" y="111"/>
                  </a:lnTo>
                  <a:lnTo>
                    <a:pt x="314" y="108"/>
                  </a:lnTo>
                  <a:lnTo>
                    <a:pt x="302" y="103"/>
                  </a:lnTo>
                  <a:lnTo>
                    <a:pt x="290" y="99"/>
                  </a:lnTo>
                  <a:lnTo>
                    <a:pt x="276" y="94"/>
                  </a:lnTo>
                  <a:lnTo>
                    <a:pt x="264" y="91"/>
                  </a:lnTo>
                  <a:lnTo>
                    <a:pt x="251" y="86"/>
                  </a:lnTo>
                  <a:lnTo>
                    <a:pt x="237" y="83"/>
                  </a:lnTo>
                  <a:lnTo>
                    <a:pt x="224" y="78"/>
                  </a:lnTo>
                  <a:lnTo>
                    <a:pt x="210" y="75"/>
                  </a:lnTo>
                  <a:lnTo>
                    <a:pt x="195" y="70"/>
                  </a:lnTo>
                  <a:lnTo>
                    <a:pt x="180" y="67"/>
                  </a:lnTo>
                  <a:lnTo>
                    <a:pt x="164" y="64"/>
                  </a:lnTo>
                  <a:lnTo>
                    <a:pt x="149" y="61"/>
                  </a:lnTo>
                  <a:lnTo>
                    <a:pt x="134" y="58"/>
                  </a:lnTo>
                  <a:lnTo>
                    <a:pt x="119" y="56"/>
                  </a:lnTo>
                  <a:lnTo>
                    <a:pt x="104" y="55"/>
                  </a:lnTo>
                  <a:lnTo>
                    <a:pt x="90" y="53"/>
                  </a:lnTo>
                  <a:lnTo>
                    <a:pt x="77" y="52"/>
                  </a:lnTo>
                  <a:lnTo>
                    <a:pt x="65" y="50"/>
                  </a:lnTo>
                  <a:lnTo>
                    <a:pt x="54" y="49"/>
                  </a:lnTo>
                  <a:lnTo>
                    <a:pt x="45" y="49"/>
                  </a:lnTo>
                  <a:lnTo>
                    <a:pt x="38" y="47"/>
                  </a:lnTo>
                  <a:lnTo>
                    <a:pt x="33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0" y="38"/>
                  </a:lnTo>
                  <a:lnTo>
                    <a:pt x="3" y="36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7" y="25"/>
                  </a:lnTo>
                  <a:lnTo>
                    <a:pt x="23" y="22"/>
                  </a:lnTo>
                  <a:lnTo>
                    <a:pt x="29" y="19"/>
                  </a:lnTo>
                  <a:lnTo>
                    <a:pt x="33" y="16"/>
                  </a:lnTo>
                  <a:lnTo>
                    <a:pt x="39" y="11"/>
                  </a:lnTo>
                  <a:lnTo>
                    <a:pt x="44" y="8"/>
                  </a:lnTo>
                  <a:lnTo>
                    <a:pt x="50" y="6"/>
                  </a:lnTo>
                  <a:lnTo>
                    <a:pt x="54" y="3"/>
                  </a:lnTo>
                  <a:lnTo>
                    <a:pt x="59" y="2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78" y="5"/>
                  </a:lnTo>
                  <a:lnTo>
                    <a:pt x="83" y="8"/>
                  </a:lnTo>
                  <a:lnTo>
                    <a:pt x="86" y="9"/>
                  </a:lnTo>
                  <a:lnTo>
                    <a:pt x="89" y="14"/>
                  </a:lnTo>
                  <a:lnTo>
                    <a:pt x="90" y="16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5" y="17"/>
                  </a:lnTo>
                  <a:lnTo>
                    <a:pt x="101" y="19"/>
                  </a:lnTo>
                  <a:lnTo>
                    <a:pt x="107" y="20"/>
                  </a:lnTo>
                  <a:lnTo>
                    <a:pt x="114" y="22"/>
                  </a:lnTo>
                  <a:lnTo>
                    <a:pt x="125" y="25"/>
                  </a:lnTo>
                  <a:lnTo>
                    <a:pt x="134" y="27"/>
                  </a:lnTo>
                  <a:lnTo>
                    <a:pt x="146" y="30"/>
                  </a:lnTo>
                  <a:lnTo>
                    <a:pt x="158" y="33"/>
                  </a:lnTo>
                  <a:lnTo>
                    <a:pt x="168" y="36"/>
                  </a:lnTo>
                  <a:lnTo>
                    <a:pt x="179" y="38"/>
                  </a:lnTo>
                  <a:lnTo>
                    <a:pt x="191" y="41"/>
                  </a:lnTo>
                  <a:lnTo>
                    <a:pt x="201" y="44"/>
                  </a:lnTo>
                  <a:lnTo>
                    <a:pt x="212" y="45"/>
                  </a:lnTo>
                  <a:lnTo>
                    <a:pt x="219" y="49"/>
                  </a:lnTo>
                  <a:lnTo>
                    <a:pt x="227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2" y="59"/>
                  </a:lnTo>
                  <a:lnTo>
                    <a:pt x="263" y="66"/>
                  </a:lnTo>
                  <a:lnTo>
                    <a:pt x="273" y="70"/>
                  </a:lnTo>
                  <a:lnTo>
                    <a:pt x="285" y="77"/>
                  </a:lnTo>
                  <a:lnTo>
                    <a:pt x="296" y="84"/>
                  </a:lnTo>
                  <a:lnTo>
                    <a:pt x="308" y="92"/>
                  </a:lnTo>
                  <a:lnTo>
                    <a:pt x="317" y="97"/>
                  </a:lnTo>
                  <a:lnTo>
                    <a:pt x="327" y="105"/>
                  </a:lnTo>
                  <a:lnTo>
                    <a:pt x="336" y="109"/>
                  </a:lnTo>
                  <a:lnTo>
                    <a:pt x="345" y="116"/>
                  </a:lnTo>
                  <a:lnTo>
                    <a:pt x="351" y="119"/>
                  </a:lnTo>
                  <a:lnTo>
                    <a:pt x="357" y="124"/>
                  </a:lnTo>
                  <a:lnTo>
                    <a:pt x="360" y="125"/>
                  </a:lnTo>
                  <a:lnTo>
                    <a:pt x="362" y="127"/>
                  </a:lnTo>
                  <a:lnTo>
                    <a:pt x="362" y="127"/>
                  </a:lnTo>
                  <a:close/>
                </a:path>
              </a:pathLst>
            </a:custGeom>
            <a:solidFill>
              <a:srgbClr val="0094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4999" name="Freeform 311"/>
            <p:cNvSpPr>
              <a:spLocks/>
            </p:cNvSpPr>
            <p:nvPr/>
          </p:nvSpPr>
          <p:spPr bwMode="auto">
            <a:xfrm>
              <a:off x="3838" y="2868"/>
              <a:ext cx="145" cy="65"/>
            </a:xfrm>
            <a:custGeom>
              <a:avLst/>
              <a:gdLst/>
              <a:ahLst/>
              <a:cxnLst>
                <a:cxn ang="0">
                  <a:pos x="228" y="130"/>
                </a:cxn>
                <a:cxn ang="0">
                  <a:pos x="227" y="128"/>
                </a:cxn>
                <a:cxn ang="0">
                  <a:pos x="224" y="124"/>
                </a:cxn>
                <a:cxn ang="0">
                  <a:pos x="222" y="121"/>
                </a:cxn>
                <a:cxn ang="0">
                  <a:pos x="219" y="117"/>
                </a:cxn>
                <a:cxn ang="0">
                  <a:pos x="216" y="114"/>
                </a:cxn>
                <a:cxn ang="0">
                  <a:pos x="215" y="110"/>
                </a:cxn>
                <a:cxn ang="0">
                  <a:pos x="209" y="105"/>
                </a:cxn>
                <a:cxn ang="0">
                  <a:pos x="206" y="100"/>
                </a:cxn>
                <a:cxn ang="0">
                  <a:pos x="200" y="94"/>
                </a:cxn>
                <a:cxn ang="0">
                  <a:pos x="194" y="89"/>
                </a:cxn>
                <a:cxn ang="0">
                  <a:pos x="186" y="83"/>
                </a:cxn>
                <a:cxn ang="0">
                  <a:pos x="180" y="78"/>
                </a:cxn>
                <a:cxn ang="0">
                  <a:pos x="171" y="72"/>
                </a:cxn>
                <a:cxn ang="0">
                  <a:pos x="162" y="67"/>
                </a:cxn>
                <a:cxn ang="0">
                  <a:pos x="150" y="61"/>
                </a:cxn>
                <a:cxn ang="0">
                  <a:pos x="140" y="55"/>
                </a:cxn>
                <a:cxn ang="0">
                  <a:pos x="128" y="49"/>
                </a:cxn>
                <a:cxn ang="0">
                  <a:pos x="116" y="44"/>
                </a:cxn>
                <a:cxn ang="0">
                  <a:pos x="101" y="38"/>
                </a:cxn>
                <a:cxn ang="0">
                  <a:pos x="87" y="33"/>
                </a:cxn>
                <a:cxn ang="0">
                  <a:pos x="74" y="28"/>
                </a:cxn>
                <a:cxn ang="0">
                  <a:pos x="62" y="25"/>
                </a:cxn>
                <a:cxn ang="0">
                  <a:pos x="48" y="21"/>
                </a:cxn>
                <a:cxn ang="0">
                  <a:pos x="38" y="17"/>
                </a:cxn>
                <a:cxn ang="0">
                  <a:pos x="26" y="14"/>
                </a:cxn>
                <a:cxn ang="0">
                  <a:pos x="18" y="11"/>
                </a:cxn>
                <a:cxn ang="0">
                  <a:pos x="11" y="10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8" y="7"/>
                </a:cxn>
                <a:cxn ang="0">
                  <a:pos x="15" y="5"/>
                </a:cxn>
                <a:cxn ang="0">
                  <a:pos x="23" y="3"/>
                </a:cxn>
                <a:cxn ang="0">
                  <a:pos x="33" y="3"/>
                </a:cxn>
                <a:cxn ang="0">
                  <a:pos x="45" y="2"/>
                </a:cxn>
                <a:cxn ang="0">
                  <a:pos x="57" y="2"/>
                </a:cxn>
                <a:cxn ang="0">
                  <a:pos x="69" y="0"/>
                </a:cxn>
                <a:cxn ang="0">
                  <a:pos x="84" y="2"/>
                </a:cxn>
                <a:cxn ang="0">
                  <a:pos x="98" y="2"/>
                </a:cxn>
                <a:cxn ang="0">
                  <a:pos x="113" y="3"/>
                </a:cxn>
                <a:cxn ang="0">
                  <a:pos x="129" y="7"/>
                </a:cxn>
                <a:cxn ang="0">
                  <a:pos x="144" y="10"/>
                </a:cxn>
                <a:cxn ang="0">
                  <a:pos x="161" y="13"/>
                </a:cxn>
                <a:cxn ang="0">
                  <a:pos x="176" y="19"/>
                </a:cxn>
                <a:cxn ang="0">
                  <a:pos x="191" y="24"/>
                </a:cxn>
                <a:cxn ang="0">
                  <a:pos x="204" y="30"/>
                </a:cxn>
                <a:cxn ang="0">
                  <a:pos x="216" y="36"/>
                </a:cxn>
                <a:cxn ang="0">
                  <a:pos x="228" y="42"/>
                </a:cxn>
                <a:cxn ang="0">
                  <a:pos x="237" y="47"/>
                </a:cxn>
                <a:cxn ang="0">
                  <a:pos x="248" y="52"/>
                </a:cxn>
                <a:cxn ang="0">
                  <a:pos x="255" y="58"/>
                </a:cxn>
                <a:cxn ang="0">
                  <a:pos x="264" y="63"/>
                </a:cxn>
                <a:cxn ang="0">
                  <a:pos x="268" y="67"/>
                </a:cxn>
                <a:cxn ang="0">
                  <a:pos x="274" y="72"/>
                </a:cxn>
                <a:cxn ang="0">
                  <a:pos x="279" y="75"/>
                </a:cxn>
                <a:cxn ang="0">
                  <a:pos x="283" y="78"/>
                </a:cxn>
                <a:cxn ang="0">
                  <a:pos x="288" y="85"/>
                </a:cxn>
                <a:cxn ang="0">
                  <a:pos x="291" y="86"/>
                </a:cxn>
                <a:cxn ang="0">
                  <a:pos x="228" y="130"/>
                </a:cxn>
                <a:cxn ang="0">
                  <a:pos x="228" y="130"/>
                </a:cxn>
              </a:cxnLst>
              <a:rect l="0" t="0" r="r" b="b"/>
              <a:pathLst>
                <a:path w="291" h="130">
                  <a:moveTo>
                    <a:pt x="228" y="130"/>
                  </a:moveTo>
                  <a:lnTo>
                    <a:pt x="227" y="128"/>
                  </a:lnTo>
                  <a:lnTo>
                    <a:pt x="224" y="124"/>
                  </a:lnTo>
                  <a:lnTo>
                    <a:pt x="222" y="121"/>
                  </a:lnTo>
                  <a:lnTo>
                    <a:pt x="219" y="117"/>
                  </a:lnTo>
                  <a:lnTo>
                    <a:pt x="216" y="114"/>
                  </a:lnTo>
                  <a:lnTo>
                    <a:pt x="215" y="110"/>
                  </a:lnTo>
                  <a:lnTo>
                    <a:pt x="209" y="105"/>
                  </a:lnTo>
                  <a:lnTo>
                    <a:pt x="206" y="100"/>
                  </a:lnTo>
                  <a:lnTo>
                    <a:pt x="200" y="94"/>
                  </a:lnTo>
                  <a:lnTo>
                    <a:pt x="194" y="89"/>
                  </a:lnTo>
                  <a:lnTo>
                    <a:pt x="186" y="83"/>
                  </a:lnTo>
                  <a:lnTo>
                    <a:pt x="180" y="78"/>
                  </a:lnTo>
                  <a:lnTo>
                    <a:pt x="171" y="72"/>
                  </a:lnTo>
                  <a:lnTo>
                    <a:pt x="162" y="67"/>
                  </a:lnTo>
                  <a:lnTo>
                    <a:pt x="150" y="61"/>
                  </a:lnTo>
                  <a:lnTo>
                    <a:pt x="140" y="55"/>
                  </a:lnTo>
                  <a:lnTo>
                    <a:pt x="128" y="49"/>
                  </a:lnTo>
                  <a:lnTo>
                    <a:pt x="116" y="44"/>
                  </a:lnTo>
                  <a:lnTo>
                    <a:pt x="101" y="38"/>
                  </a:lnTo>
                  <a:lnTo>
                    <a:pt x="87" y="33"/>
                  </a:lnTo>
                  <a:lnTo>
                    <a:pt x="74" y="28"/>
                  </a:lnTo>
                  <a:lnTo>
                    <a:pt x="62" y="25"/>
                  </a:lnTo>
                  <a:lnTo>
                    <a:pt x="48" y="21"/>
                  </a:lnTo>
                  <a:lnTo>
                    <a:pt x="38" y="17"/>
                  </a:lnTo>
                  <a:lnTo>
                    <a:pt x="26" y="14"/>
                  </a:lnTo>
                  <a:lnTo>
                    <a:pt x="18" y="11"/>
                  </a:lnTo>
                  <a:lnTo>
                    <a:pt x="11" y="10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7"/>
                  </a:lnTo>
                  <a:lnTo>
                    <a:pt x="15" y="5"/>
                  </a:lnTo>
                  <a:lnTo>
                    <a:pt x="23" y="3"/>
                  </a:lnTo>
                  <a:lnTo>
                    <a:pt x="33" y="3"/>
                  </a:lnTo>
                  <a:lnTo>
                    <a:pt x="45" y="2"/>
                  </a:lnTo>
                  <a:lnTo>
                    <a:pt x="57" y="2"/>
                  </a:lnTo>
                  <a:lnTo>
                    <a:pt x="69" y="0"/>
                  </a:lnTo>
                  <a:lnTo>
                    <a:pt x="84" y="2"/>
                  </a:lnTo>
                  <a:lnTo>
                    <a:pt x="98" y="2"/>
                  </a:lnTo>
                  <a:lnTo>
                    <a:pt x="113" y="3"/>
                  </a:lnTo>
                  <a:lnTo>
                    <a:pt x="129" y="7"/>
                  </a:lnTo>
                  <a:lnTo>
                    <a:pt x="144" y="10"/>
                  </a:lnTo>
                  <a:lnTo>
                    <a:pt x="161" y="13"/>
                  </a:lnTo>
                  <a:lnTo>
                    <a:pt x="176" y="19"/>
                  </a:lnTo>
                  <a:lnTo>
                    <a:pt x="191" y="24"/>
                  </a:lnTo>
                  <a:lnTo>
                    <a:pt x="204" y="30"/>
                  </a:lnTo>
                  <a:lnTo>
                    <a:pt x="216" y="36"/>
                  </a:lnTo>
                  <a:lnTo>
                    <a:pt x="228" y="42"/>
                  </a:lnTo>
                  <a:lnTo>
                    <a:pt x="237" y="47"/>
                  </a:lnTo>
                  <a:lnTo>
                    <a:pt x="248" y="52"/>
                  </a:lnTo>
                  <a:lnTo>
                    <a:pt x="255" y="58"/>
                  </a:lnTo>
                  <a:lnTo>
                    <a:pt x="264" y="63"/>
                  </a:lnTo>
                  <a:lnTo>
                    <a:pt x="268" y="67"/>
                  </a:lnTo>
                  <a:lnTo>
                    <a:pt x="274" y="72"/>
                  </a:lnTo>
                  <a:lnTo>
                    <a:pt x="279" y="75"/>
                  </a:lnTo>
                  <a:lnTo>
                    <a:pt x="283" y="78"/>
                  </a:lnTo>
                  <a:lnTo>
                    <a:pt x="288" y="85"/>
                  </a:lnTo>
                  <a:lnTo>
                    <a:pt x="291" y="86"/>
                  </a:lnTo>
                  <a:lnTo>
                    <a:pt x="228" y="130"/>
                  </a:lnTo>
                  <a:lnTo>
                    <a:pt x="228" y="130"/>
                  </a:lnTo>
                  <a:close/>
                </a:path>
              </a:pathLst>
            </a:custGeom>
            <a:solidFill>
              <a:srgbClr val="0094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00" name="Freeform 312"/>
            <p:cNvSpPr>
              <a:spLocks/>
            </p:cNvSpPr>
            <p:nvPr/>
          </p:nvSpPr>
          <p:spPr bwMode="auto">
            <a:xfrm>
              <a:off x="3996" y="2810"/>
              <a:ext cx="291" cy="140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13" y="131"/>
                </a:cxn>
                <a:cxn ang="0">
                  <a:pos x="37" y="139"/>
                </a:cxn>
                <a:cxn ang="0">
                  <a:pos x="70" y="152"/>
                </a:cxn>
                <a:cxn ang="0">
                  <a:pos x="106" y="166"/>
                </a:cxn>
                <a:cxn ang="0">
                  <a:pos x="142" y="183"/>
                </a:cxn>
                <a:cxn ang="0">
                  <a:pos x="177" y="200"/>
                </a:cxn>
                <a:cxn ang="0">
                  <a:pos x="214" y="224"/>
                </a:cxn>
                <a:cxn ang="0">
                  <a:pos x="249" y="249"/>
                </a:cxn>
                <a:cxn ang="0">
                  <a:pos x="277" y="269"/>
                </a:cxn>
                <a:cxn ang="0">
                  <a:pos x="291" y="280"/>
                </a:cxn>
                <a:cxn ang="0">
                  <a:pos x="294" y="280"/>
                </a:cxn>
                <a:cxn ang="0">
                  <a:pos x="304" y="269"/>
                </a:cxn>
                <a:cxn ang="0">
                  <a:pos x="324" y="252"/>
                </a:cxn>
                <a:cxn ang="0">
                  <a:pos x="348" y="231"/>
                </a:cxn>
                <a:cxn ang="0">
                  <a:pos x="379" y="209"/>
                </a:cxn>
                <a:cxn ang="0">
                  <a:pos x="414" y="191"/>
                </a:cxn>
                <a:cxn ang="0">
                  <a:pos x="456" y="170"/>
                </a:cxn>
                <a:cxn ang="0">
                  <a:pos x="501" y="153"/>
                </a:cxn>
                <a:cxn ang="0">
                  <a:pos x="540" y="139"/>
                </a:cxn>
                <a:cxn ang="0">
                  <a:pos x="568" y="128"/>
                </a:cxn>
                <a:cxn ang="0">
                  <a:pos x="580" y="127"/>
                </a:cxn>
                <a:cxn ang="0">
                  <a:pos x="573" y="125"/>
                </a:cxn>
                <a:cxn ang="0">
                  <a:pos x="553" y="124"/>
                </a:cxn>
                <a:cxn ang="0">
                  <a:pos x="525" y="124"/>
                </a:cxn>
                <a:cxn ang="0">
                  <a:pos x="490" y="124"/>
                </a:cxn>
                <a:cxn ang="0">
                  <a:pos x="453" y="124"/>
                </a:cxn>
                <a:cxn ang="0">
                  <a:pos x="411" y="128"/>
                </a:cxn>
                <a:cxn ang="0">
                  <a:pos x="370" y="138"/>
                </a:cxn>
                <a:cxn ang="0">
                  <a:pos x="336" y="147"/>
                </a:cxn>
                <a:cxn ang="0">
                  <a:pos x="306" y="155"/>
                </a:cxn>
                <a:cxn ang="0">
                  <a:pos x="288" y="163"/>
                </a:cxn>
                <a:cxn ang="0">
                  <a:pos x="286" y="163"/>
                </a:cxn>
                <a:cxn ang="0">
                  <a:pos x="298" y="155"/>
                </a:cxn>
                <a:cxn ang="0">
                  <a:pos x="322" y="139"/>
                </a:cxn>
                <a:cxn ang="0">
                  <a:pos x="351" y="120"/>
                </a:cxn>
                <a:cxn ang="0">
                  <a:pos x="378" y="102"/>
                </a:cxn>
                <a:cxn ang="0">
                  <a:pos x="400" y="91"/>
                </a:cxn>
                <a:cxn ang="0">
                  <a:pos x="417" y="81"/>
                </a:cxn>
                <a:cxn ang="0">
                  <a:pos x="435" y="74"/>
                </a:cxn>
                <a:cxn ang="0">
                  <a:pos x="450" y="69"/>
                </a:cxn>
                <a:cxn ang="0">
                  <a:pos x="463" y="66"/>
                </a:cxn>
                <a:cxn ang="0">
                  <a:pos x="469" y="64"/>
                </a:cxn>
                <a:cxn ang="0">
                  <a:pos x="447" y="56"/>
                </a:cxn>
                <a:cxn ang="0">
                  <a:pos x="406" y="39"/>
                </a:cxn>
                <a:cxn ang="0">
                  <a:pos x="354" y="22"/>
                </a:cxn>
                <a:cxn ang="0">
                  <a:pos x="297" y="6"/>
                </a:cxn>
                <a:cxn ang="0">
                  <a:pos x="243" y="0"/>
                </a:cxn>
                <a:cxn ang="0">
                  <a:pos x="190" y="6"/>
                </a:cxn>
                <a:cxn ang="0">
                  <a:pos x="139" y="28"/>
                </a:cxn>
                <a:cxn ang="0">
                  <a:pos x="94" y="56"/>
                </a:cxn>
                <a:cxn ang="0">
                  <a:pos x="60" y="81"/>
                </a:cxn>
                <a:cxn ang="0">
                  <a:pos x="42" y="95"/>
                </a:cxn>
              </a:cxnLst>
              <a:rect l="0" t="0" r="r" b="b"/>
              <a:pathLst>
                <a:path w="580" h="281">
                  <a:moveTo>
                    <a:pt x="42" y="97"/>
                  </a:moveTo>
                  <a:lnTo>
                    <a:pt x="0" y="127"/>
                  </a:lnTo>
                  <a:lnTo>
                    <a:pt x="0" y="127"/>
                  </a:lnTo>
                  <a:lnTo>
                    <a:pt x="3" y="127"/>
                  </a:lnTo>
                  <a:lnTo>
                    <a:pt x="6" y="128"/>
                  </a:lnTo>
                  <a:lnTo>
                    <a:pt x="13" y="131"/>
                  </a:lnTo>
                  <a:lnTo>
                    <a:pt x="19" y="133"/>
                  </a:lnTo>
                  <a:lnTo>
                    <a:pt x="28" y="136"/>
                  </a:lnTo>
                  <a:lnTo>
                    <a:pt x="37" y="139"/>
                  </a:lnTo>
                  <a:lnTo>
                    <a:pt x="48" y="144"/>
                  </a:lnTo>
                  <a:lnTo>
                    <a:pt x="58" y="149"/>
                  </a:lnTo>
                  <a:lnTo>
                    <a:pt x="70" y="152"/>
                  </a:lnTo>
                  <a:lnTo>
                    <a:pt x="82" y="156"/>
                  </a:lnTo>
                  <a:lnTo>
                    <a:pt x="94" y="163"/>
                  </a:lnTo>
                  <a:lnTo>
                    <a:pt x="106" y="166"/>
                  </a:lnTo>
                  <a:lnTo>
                    <a:pt x="118" y="172"/>
                  </a:lnTo>
                  <a:lnTo>
                    <a:pt x="130" y="177"/>
                  </a:lnTo>
                  <a:lnTo>
                    <a:pt x="142" y="183"/>
                  </a:lnTo>
                  <a:lnTo>
                    <a:pt x="154" y="188"/>
                  </a:lnTo>
                  <a:lnTo>
                    <a:pt x="165" y="194"/>
                  </a:lnTo>
                  <a:lnTo>
                    <a:pt x="177" y="200"/>
                  </a:lnTo>
                  <a:lnTo>
                    <a:pt x="190" y="208"/>
                  </a:lnTo>
                  <a:lnTo>
                    <a:pt x="202" y="216"/>
                  </a:lnTo>
                  <a:lnTo>
                    <a:pt x="214" y="224"/>
                  </a:lnTo>
                  <a:lnTo>
                    <a:pt x="226" y="233"/>
                  </a:lnTo>
                  <a:lnTo>
                    <a:pt x="238" y="241"/>
                  </a:lnTo>
                  <a:lnTo>
                    <a:pt x="249" y="249"/>
                  </a:lnTo>
                  <a:lnTo>
                    <a:pt x="259" y="256"/>
                  </a:lnTo>
                  <a:lnTo>
                    <a:pt x="268" y="263"/>
                  </a:lnTo>
                  <a:lnTo>
                    <a:pt x="277" y="269"/>
                  </a:lnTo>
                  <a:lnTo>
                    <a:pt x="282" y="274"/>
                  </a:lnTo>
                  <a:lnTo>
                    <a:pt x="288" y="278"/>
                  </a:lnTo>
                  <a:lnTo>
                    <a:pt x="291" y="280"/>
                  </a:lnTo>
                  <a:lnTo>
                    <a:pt x="292" y="281"/>
                  </a:lnTo>
                  <a:lnTo>
                    <a:pt x="292" y="280"/>
                  </a:lnTo>
                  <a:lnTo>
                    <a:pt x="294" y="280"/>
                  </a:lnTo>
                  <a:lnTo>
                    <a:pt x="297" y="277"/>
                  </a:lnTo>
                  <a:lnTo>
                    <a:pt x="300" y="274"/>
                  </a:lnTo>
                  <a:lnTo>
                    <a:pt x="304" y="269"/>
                  </a:lnTo>
                  <a:lnTo>
                    <a:pt x="310" y="263"/>
                  </a:lnTo>
                  <a:lnTo>
                    <a:pt x="316" y="258"/>
                  </a:lnTo>
                  <a:lnTo>
                    <a:pt x="324" y="252"/>
                  </a:lnTo>
                  <a:lnTo>
                    <a:pt x="331" y="244"/>
                  </a:lnTo>
                  <a:lnTo>
                    <a:pt x="339" y="238"/>
                  </a:lnTo>
                  <a:lnTo>
                    <a:pt x="348" y="231"/>
                  </a:lnTo>
                  <a:lnTo>
                    <a:pt x="358" y="224"/>
                  </a:lnTo>
                  <a:lnTo>
                    <a:pt x="367" y="217"/>
                  </a:lnTo>
                  <a:lnTo>
                    <a:pt x="379" y="209"/>
                  </a:lnTo>
                  <a:lnTo>
                    <a:pt x="390" y="203"/>
                  </a:lnTo>
                  <a:lnTo>
                    <a:pt x="402" y="197"/>
                  </a:lnTo>
                  <a:lnTo>
                    <a:pt x="414" y="191"/>
                  </a:lnTo>
                  <a:lnTo>
                    <a:pt x="427" y="183"/>
                  </a:lnTo>
                  <a:lnTo>
                    <a:pt x="441" y="177"/>
                  </a:lnTo>
                  <a:lnTo>
                    <a:pt x="456" y="170"/>
                  </a:lnTo>
                  <a:lnTo>
                    <a:pt x="471" y="166"/>
                  </a:lnTo>
                  <a:lnTo>
                    <a:pt x="486" y="159"/>
                  </a:lnTo>
                  <a:lnTo>
                    <a:pt x="501" y="153"/>
                  </a:lnTo>
                  <a:lnTo>
                    <a:pt x="514" y="149"/>
                  </a:lnTo>
                  <a:lnTo>
                    <a:pt x="528" y="144"/>
                  </a:lnTo>
                  <a:lnTo>
                    <a:pt x="540" y="139"/>
                  </a:lnTo>
                  <a:lnTo>
                    <a:pt x="552" y="134"/>
                  </a:lnTo>
                  <a:lnTo>
                    <a:pt x="561" y="133"/>
                  </a:lnTo>
                  <a:lnTo>
                    <a:pt x="568" y="128"/>
                  </a:lnTo>
                  <a:lnTo>
                    <a:pt x="574" y="128"/>
                  </a:lnTo>
                  <a:lnTo>
                    <a:pt x="579" y="127"/>
                  </a:lnTo>
                  <a:lnTo>
                    <a:pt x="580" y="127"/>
                  </a:lnTo>
                  <a:lnTo>
                    <a:pt x="579" y="125"/>
                  </a:lnTo>
                  <a:lnTo>
                    <a:pt x="577" y="125"/>
                  </a:lnTo>
                  <a:lnTo>
                    <a:pt x="573" y="125"/>
                  </a:lnTo>
                  <a:lnTo>
                    <a:pt x="568" y="125"/>
                  </a:lnTo>
                  <a:lnTo>
                    <a:pt x="561" y="124"/>
                  </a:lnTo>
                  <a:lnTo>
                    <a:pt x="553" y="124"/>
                  </a:lnTo>
                  <a:lnTo>
                    <a:pt x="546" y="124"/>
                  </a:lnTo>
                  <a:lnTo>
                    <a:pt x="537" y="124"/>
                  </a:lnTo>
                  <a:lnTo>
                    <a:pt x="525" y="124"/>
                  </a:lnTo>
                  <a:lnTo>
                    <a:pt x="514" y="124"/>
                  </a:lnTo>
                  <a:lnTo>
                    <a:pt x="502" y="124"/>
                  </a:lnTo>
                  <a:lnTo>
                    <a:pt x="490" y="124"/>
                  </a:lnTo>
                  <a:lnTo>
                    <a:pt x="478" y="124"/>
                  </a:lnTo>
                  <a:lnTo>
                    <a:pt x="465" y="124"/>
                  </a:lnTo>
                  <a:lnTo>
                    <a:pt x="453" y="124"/>
                  </a:lnTo>
                  <a:lnTo>
                    <a:pt x="439" y="127"/>
                  </a:lnTo>
                  <a:lnTo>
                    <a:pt x="426" y="127"/>
                  </a:lnTo>
                  <a:lnTo>
                    <a:pt x="411" y="128"/>
                  </a:lnTo>
                  <a:lnTo>
                    <a:pt x="397" y="131"/>
                  </a:lnTo>
                  <a:lnTo>
                    <a:pt x="385" y="134"/>
                  </a:lnTo>
                  <a:lnTo>
                    <a:pt x="370" y="138"/>
                  </a:lnTo>
                  <a:lnTo>
                    <a:pt x="358" y="141"/>
                  </a:lnTo>
                  <a:lnTo>
                    <a:pt x="346" y="144"/>
                  </a:lnTo>
                  <a:lnTo>
                    <a:pt x="336" y="147"/>
                  </a:lnTo>
                  <a:lnTo>
                    <a:pt x="324" y="150"/>
                  </a:lnTo>
                  <a:lnTo>
                    <a:pt x="315" y="153"/>
                  </a:lnTo>
                  <a:lnTo>
                    <a:pt x="306" y="155"/>
                  </a:lnTo>
                  <a:lnTo>
                    <a:pt x="298" y="159"/>
                  </a:lnTo>
                  <a:lnTo>
                    <a:pt x="292" y="159"/>
                  </a:lnTo>
                  <a:lnTo>
                    <a:pt x="288" y="163"/>
                  </a:lnTo>
                  <a:lnTo>
                    <a:pt x="286" y="164"/>
                  </a:lnTo>
                  <a:lnTo>
                    <a:pt x="285" y="164"/>
                  </a:lnTo>
                  <a:lnTo>
                    <a:pt x="286" y="163"/>
                  </a:lnTo>
                  <a:lnTo>
                    <a:pt x="288" y="161"/>
                  </a:lnTo>
                  <a:lnTo>
                    <a:pt x="292" y="158"/>
                  </a:lnTo>
                  <a:lnTo>
                    <a:pt x="298" y="155"/>
                  </a:lnTo>
                  <a:lnTo>
                    <a:pt x="306" y="150"/>
                  </a:lnTo>
                  <a:lnTo>
                    <a:pt x="313" y="144"/>
                  </a:lnTo>
                  <a:lnTo>
                    <a:pt x="322" y="139"/>
                  </a:lnTo>
                  <a:lnTo>
                    <a:pt x="331" y="133"/>
                  </a:lnTo>
                  <a:lnTo>
                    <a:pt x="342" y="127"/>
                  </a:lnTo>
                  <a:lnTo>
                    <a:pt x="351" y="120"/>
                  </a:lnTo>
                  <a:lnTo>
                    <a:pt x="360" y="114"/>
                  </a:lnTo>
                  <a:lnTo>
                    <a:pt x="370" y="108"/>
                  </a:lnTo>
                  <a:lnTo>
                    <a:pt x="378" y="102"/>
                  </a:lnTo>
                  <a:lnTo>
                    <a:pt x="387" y="97"/>
                  </a:lnTo>
                  <a:lnTo>
                    <a:pt x="394" y="92"/>
                  </a:lnTo>
                  <a:lnTo>
                    <a:pt x="400" y="91"/>
                  </a:lnTo>
                  <a:lnTo>
                    <a:pt x="406" y="86"/>
                  </a:lnTo>
                  <a:lnTo>
                    <a:pt x="411" y="83"/>
                  </a:lnTo>
                  <a:lnTo>
                    <a:pt x="417" y="81"/>
                  </a:lnTo>
                  <a:lnTo>
                    <a:pt x="423" y="78"/>
                  </a:lnTo>
                  <a:lnTo>
                    <a:pt x="429" y="75"/>
                  </a:lnTo>
                  <a:lnTo>
                    <a:pt x="435" y="74"/>
                  </a:lnTo>
                  <a:lnTo>
                    <a:pt x="441" y="72"/>
                  </a:lnTo>
                  <a:lnTo>
                    <a:pt x="445" y="72"/>
                  </a:lnTo>
                  <a:lnTo>
                    <a:pt x="450" y="69"/>
                  </a:lnTo>
                  <a:lnTo>
                    <a:pt x="456" y="69"/>
                  </a:lnTo>
                  <a:lnTo>
                    <a:pt x="460" y="67"/>
                  </a:lnTo>
                  <a:lnTo>
                    <a:pt x="463" y="66"/>
                  </a:lnTo>
                  <a:lnTo>
                    <a:pt x="469" y="66"/>
                  </a:lnTo>
                  <a:lnTo>
                    <a:pt x="471" y="66"/>
                  </a:lnTo>
                  <a:lnTo>
                    <a:pt x="469" y="64"/>
                  </a:lnTo>
                  <a:lnTo>
                    <a:pt x="465" y="63"/>
                  </a:lnTo>
                  <a:lnTo>
                    <a:pt x="456" y="59"/>
                  </a:lnTo>
                  <a:lnTo>
                    <a:pt x="447" y="56"/>
                  </a:lnTo>
                  <a:lnTo>
                    <a:pt x="435" y="50"/>
                  </a:lnTo>
                  <a:lnTo>
                    <a:pt x="421" y="45"/>
                  </a:lnTo>
                  <a:lnTo>
                    <a:pt x="406" y="39"/>
                  </a:lnTo>
                  <a:lnTo>
                    <a:pt x="390" y="34"/>
                  </a:lnTo>
                  <a:lnTo>
                    <a:pt x="372" y="28"/>
                  </a:lnTo>
                  <a:lnTo>
                    <a:pt x="354" y="22"/>
                  </a:lnTo>
                  <a:lnTo>
                    <a:pt x="334" y="16"/>
                  </a:lnTo>
                  <a:lnTo>
                    <a:pt x="316" y="11"/>
                  </a:lnTo>
                  <a:lnTo>
                    <a:pt x="297" y="6"/>
                  </a:lnTo>
                  <a:lnTo>
                    <a:pt x="277" y="3"/>
                  </a:lnTo>
                  <a:lnTo>
                    <a:pt x="259" y="0"/>
                  </a:lnTo>
                  <a:lnTo>
                    <a:pt x="243" y="0"/>
                  </a:lnTo>
                  <a:lnTo>
                    <a:pt x="225" y="0"/>
                  </a:lnTo>
                  <a:lnTo>
                    <a:pt x="208" y="3"/>
                  </a:lnTo>
                  <a:lnTo>
                    <a:pt x="190" y="6"/>
                  </a:lnTo>
                  <a:lnTo>
                    <a:pt x="174" y="14"/>
                  </a:lnTo>
                  <a:lnTo>
                    <a:pt x="156" y="20"/>
                  </a:lnTo>
                  <a:lnTo>
                    <a:pt x="139" y="28"/>
                  </a:lnTo>
                  <a:lnTo>
                    <a:pt x="123" y="38"/>
                  </a:lnTo>
                  <a:lnTo>
                    <a:pt x="108" y="47"/>
                  </a:lnTo>
                  <a:lnTo>
                    <a:pt x="94" y="56"/>
                  </a:lnTo>
                  <a:lnTo>
                    <a:pt x="81" y="64"/>
                  </a:lnTo>
                  <a:lnTo>
                    <a:pt x="69" y="72"/>
                  </a:lnTo>
                  <a:lnTo>
                    <a:pt x="60" y="81"/>
                  </a:lnTo>
                  <a:lnTo>
                    <a:pt x="52" y="86"/>
                  </a:lnTo>
                  <a:lnTo>
                    <a:pt x="46" y="92"/>
                  </a:lnTo>
                  <a:lnTo>
                    <a:pt x="42" y="95"/>
                  </a:lnTo>
                  <a:lnTo>
                    <a:pt x="42" y="97"/>
                  </a:lnTo>
                  <a:lnTo>
                    <a:pt x="42" y="97"/>
                  </a:lnTo>
                  <a:close/>
                </a:path>
              </a:pathLst>
            </a:custGeom>
            <a:solidFill>
              <a:srgbClr val="E6DE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01" name="Freeform 313"/>
            <p:cNvSpPr>
              <a:spLocks/>
            </p:cNvSpPr>
            <p:nvPr/>
          </p:nvSpPr>
          <p:spPr bwMode="auto">
            <a:xfrm>
              <a:off x="3922" y="2932"/>
              <a:ext cx="104" cy="81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0" y="97"/>
                </a:cxn>
                <a:cxn ang="0">
                  <a:pos x="0" y="110"/>
                </a:cxn>
                <a:cxn ang="0">
                  <a:pos x="2" y="122"/>
                </a:cxn>
                <a:cxn ang="0">
                  <a:pos x="2" y="136"/>
                </a:cxn>
                <a:cxn ang="0">
                  <a:pos x="3" y="149"/>
                </a:cxn>
                <a:cxn ang="0">
                  <a:pos x="6" y="157"/>
                </a:cxn>
                <a:cxn ang="0">
                  <a:pos x="8" y="161"/>
                </a:cxn>
                <a:cxn ang="0">
                  <a:pos x="15" y="157"/>
                </a:cxn>
                <a:cxn ang="0">
                  <a:pos x="23" y="150"/>
                </a:cxn>
                <a:cxn ang="0">
                  <a:pos x="32" y="144"/>
                </a:cxn>
                <a:cxn ang="0">
                  <a:pos x="42" y="133"/>
                </a:cxn>
                <a:cxn ang="0">
                  <a:pos x="56" y="124"/>
                </a:cxn>
                <a:cxn ang="0">
                  <a:pos x="71" y="114"/>
                </a:cxn>
                <a:cxn ang="0">
                  <a:pos x="87" y="105"/>
                </a:cxn>
                <a:cxn ang="0">
                  <a:pos x="105" y="96"/>
                </a:cxn>
                <a:cxn ang="0">
                  <a:pos x="124" y="86"/>
                </a:cxn>
                <a:cxn ang="0">
                  <a:pos x="144" y="79"/>
                </a:cxn>
                <a:cxn ang="0">
                  <a:pos x="162" y="74"/>
                </a:cxn>
                <a:cxn ang="0">
                  <a:pos x="178" y="68"/>
                </a:cxn>
                <a:cxn ang="0">
                  <a:pos x="192" y="64"/>
                </a:cxn>
                <a:cxn ang="0">
                  <a:pos x="201" y="61"/>
                </a:cxn>
                <a:cxn ang="0">
                  <a:pos x="204" y="61"/>
                </a:cxn>
                <a:cxn ang="0">
                  <a:pos x="207" y="55"/>
                </a:cxn>
                <a:cxn ang="0">
                  <a:pos x="208" y="46"/>
                </a:cxn>
                <a:cxn ang="0">
                  <a:pos x="210" y="38"/>
                </a:cxn>
                <a:cxn ang="0">
                  <a:pos x="210" y="27"/>
                </a:cxn>
                <a:cxn ang="0">
                  <a:pos x="207" y="18"/>
                </a:cxn>
                <a:cxn ang="0">
                  <a:pos x="201" y="8"/>
                </a:cxn>
                <a:cxn ang="0">
                  <a:pos x="190" y="2"/>
                </a:cxn>
                <a:cxn ang="0">
                  <a:pos x="172" y="0"/>
                </a:cxn>
                <a:cxn ang="0">
                  <a:pos x="150" y="5"/>
                </a:cxn>
                <a:cxn ang="0">
                  <a:pos x="123" y="16"/>
                </a:cxn>
                <a:cxn ang="0">
                  <a:pos x="96" y="29"/>
                </a:cxn>
                <a:cxn ang="0">
                  <a:pos x="71" y="41"/>
                </a:cxn>
                <a:cxn ang="0">
                  <a:pos x="48" y="55"/>
                </a:cxn>
                <a:cxn ang="0">
                  <a:pos x="33" y="63"/>
                </a:cxn>
                <a:cxn ang="0">
                  <a:pos x="29" y="66"/>
                </a:cxn>
                <a:cxn ang="0">
                  <a:pos x="0" y="86"/>
                </a:cxn>
              </a:cxnLst>
              <a:rect l="0" t="0" r="r" b="b"/>
              <a:pathLst>
                <a:path w="210" h="161">
                  <a:moveTo>
                    <a:pt x="0" y="86"/>
                  </a:moveTo>
                  <a:lnTo>
                    <a:pt x="0" y="89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2" y="122"/>
                  </a:lnTo>
                  <a:lnTo>
                    <a:pt x="2" y="129"/>
                  </a:lnTo>
                  <a:lnTo>
                    <a:pt x="2" y="136"/>
                  </a:lnTo>
                  <a:lnTo>
                    <a:pt x="3" y="143"/>
                  </a:lnTo>
                  <a:lnTo>
                    <a:pt x="3" y="149"/>
                  </a:lnTo>
                  <a:lnTo>
                    <a:pt x="5" y="154"/>
                  </a:lnTo>
                  <a:lnTo>
                    <a:pt x="6" y="157"/>
                  </a:lnTo>
                  <a:lnTo>
                    <a:pt x="6" y="160"/>
                  </a:lnTo>
                  <a:lnTo>
                    <a:pt x="8" y="161"/>
                  </a:lnTo>
                  <a:lnTo>
                    <a:pt x="11" y="160"/>
                  </a:lnTo>
                  <a:lnTo>
                    <a:pt x="15" y="157"/>
                  </a:lnTo>
                  <a:lnTo>
                    <a:pt x="18" y="154"/>
                  </a:lnTo>
                  <a:lnTo>
                    <a:pt x="23" y="150"/>
                  </a:lnTo>
                  <a:lnTo>
                    <a:pt x="27" y="147"/>
                  </a:lnTo>
                  <a:lnTo>
                    <a:pt x="32" y="144"/>
                  </a:lnTo>
                  <a:lnTo>
                    <a:pt x="38" y="138"/>
                  </a:lnTo>
                  <a:lnTo>
                    <a:pt x="42" y="133"/>
                  </a:lnTo>
                  <a:lnTo>
                    <a:pt x="48" y="129"/>
                  </a:lnTo>
                  <a:lnTo>
                    <a:pt x="56" y="124"/>
                  </a:lnTo>
                  <a:lnTo>
                    <a:pt x="62" y="119"/>
                  </a:lnTo>
                  <a:lnTo>
                    <a:pt x="71" y="114"/>
                  </a:lnTo>
                  <a:lnTo>
                    <a:pt x="78" y="110"/>
                  </a:lnTo>
                  <a:lnTo>
                    <a:pt x="87" y="105"/>
                  </a:lnTo>
                  <a:lnTo>
                    <a:pt x="94" y="100"/>
                  </a:lnTo>
                  <a:lnTo>
                    <a:pt x="105" y="96"/>
                  </a:lnTo>
                  <a:lnTo>
                    <a:pt x="114" y="91"/>
                  </a:lnTo>
                  <a:lnTo>
                    <a:pt x="124" y="86"/>
                  </a:lnTo>
                  <a:lnTo>
                    <a:pt x="133" y="83"/>
                  </a:lnTo>
                  <a:lnTo>
                    <a:pt x="144" y="79"/>
                  </a:lnTo>
                  <a:lnTo>
                    <a:pt x="153" y="75"/>
                  </a:lnTo>
                  <a:lnTo>
                    <a:pt x="162" y="74"/>
                  </a:lnTo>
                  <a:lnTo>
                    <a:pt x="171" y="71"/>
                  </a:lnTo>
                  <a:lnTo>
                    <a:pt x="178" y="68"/>
                  </a:lnTo>
                  <a:lnTo>
                    <a:pt x="184" y="66"/>
                  </a:lnTo>
                  <a:lnTo>
                    <a:pt x="192" y="64"/>
                  </a:lnTo>
                  <a:lnTo>
                    <a:pt x="196" y="63"/>
                  </a:lnTo>
                  <a:lnTo>
                    <a:pt x="201" y="61"/>
                  </a:lnTo>
                  <a:lnTo>
                    <a:pt x="202" y="61"/>
                  </a:lnTo>
                  <a:lnTo>
                    <a:pt x="204" y="61"/>
                  </a:lnTo>
                  <a:lnTo>
                    <a:pt x="204" y="60"/>
                  </a:lnTo>
                  <a:lnTo>
                    <a:pt x="207" y="55"/>
                  </a:lnTo>
                  <a:lnTo>
                    <a:pt x="207" y="50"/>
                  </a:lnTo>
                  <a:lnTo>
                    <a:pt x="208" y="46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2"/>
                  </a:lnTo>
                  <a:lnTo>
                    <a:pt x="210" y="27"/>
                  </a:lnTo>
                  <a:lnTo>
                    <a:pt x="208" y="22"/>
                  </a:lnTo>
                  <a:lnTo>
                    <a:pt x="207" y="18"/>
                  </a:lnTo>
                  <a:lnTo>
                    <a:pt x="204" y="13"/>
                  </a:lnTo>
                  <a:lnTo>
                    <a:pt x="201" y="8"/>
                  </a:lnTo>
                  <a:lnTo>
                    <a:pt x="195" y="4"/>
                  </a:lnTo>
                  <a:lnTo>
                    <a:pt x="190" y="2"/>
                  </a:lnTo>
                  <a:lnTo>
                    <a:pt x="183" y="0"/>
                  </a:lnTo>
                  <a:lnTo>
                    <a:pt x="172" y="0"/>
                  </a:lnTo>
                  <a:lnTo>
                    <a:pt x="162" y="2"/>
                  </a:lnTo>
                  <a:lnTo>
                    <a:pt x="150" y="5"/>
                  </a:lnTo>
                  <a:lnTo>
                    <a:pt x="136" y="10"/>
                  </a:lnTo>
                  <a:lnTo>
                    <a:pt x="123" y="16"/>
                  </a:lnTo>
                  <a:lnTo>
                    <a:pt x="109" y="22"/>
                  </a:lnTo>
                  <a:lnTo>
                    <a:pt x="96" y="29"/>
                  </a:lnTo>
                  <a:lnTo>
                    <a:pt x="83" y="35"/>
                  </a:lnTo>
                  <a:lnTo>
                    <a:pt x="71" y="41"/>
                  </a:lnTo>
                  <a:lnTo>
                    <a:pt x="59" y="47"/>
                  </a:lnTo>
                  <a:lnTo>
                    <a:pt x="48" y="55"/>
                  </a:lnTo>
                  <a:lnTo>
                    <a:pt x="39" y="58"/>
                  </a:lnTo>
                  <a:lnTo>
                    <a:pt x="33" y="63"/>
                  </a:lnTo>
                  <a:lnTo>
                    <a:pt x="30" y="66"/>
                  </a:lnTo>
                  <a:lnTo>
                    <a:pt x="29" y="6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94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02" name="Freeform 314"/>
            <p:cNvSpPr>
              <a:spLocks/>
            </p:cNvSpPr>
            <p:nvPr/>
          </p:nvSpPr>
          <p:spPr bwMode="auto">
            <a:xfrm>
              <a:off x="3825" y="2496"/>
              <a:ext cx="131" cy="242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66" y="0"/>
                </a:cxn>
                <a:cxn ang="0">
                  <a:pos x="147" y="4"/>
                </a:cxn>
                <a:cxn ang="0">
                  <a:pos x="132" y="7"/>
                </a:cxn>
                <a:cxn ang="0">
                  <a:pos x="123" y="11"/>
                </a:cxn>
                <a:cxn ang="0">
                  <a:pos x="112" y="16"/>
                </a:cxn>
                <a:cxn ang="0">
                  <a:pos x="97" y="27"/>
                </a:cxn>
                <a:cxn ang="0">
                  <a:pos x="84" y="36"/>
                </a:cxn>
                <a:cxn ang="0">
                  <a:pos x="67" y="47"/>
                </a:cxn>
                <a:cxn ang="0">
                  <a:pos x="49" y="60"/>
                </a:cxn>
                <a:cxn ang="0">
                  <a:pos x="31" y="79"/>
                </a:cxn>
                <a:cxn ang="0">
                  <a:pos x="16" y="97"/>
                </a:cxn>
                <a:cxn ang="0">
                  <a:pos x="6" y="114"/>
                </a:cxn>
                <a:cxn ang="0">
                  <a:pos x="0" y="122"/>
                </a:cxn>
                <a:cxn ang="0">
                  <a:pos x="6" y="129"/>
                </a:cxn>
                <a:cxn ang="0">
                  <a:pos x="22" y="143"/>
                </a:cxn>
                <a:cxn ang="0">
                  <a:pos x="43" y="160"/>
                </a:cxn>
                <a:cxn ang="0">
                  <a:pos x="60" y="180"/>
                </a:cxn>
                <a:cxn ang="0">
                  <a:pos x="66" y="199"/>
                </a:cxn>
                <a:cxn ang="0">
                  <a:pos x="58" y="215"/>
                </a:cxn>
                <a:cxn ang="0">
                  <a:pos x="46" y="232"/>
                </a:cxn>
                <a:cxn ang="0">
                  <a:pos x="33" y="249"/>
                </a:cxn>
                <a:cxn ang="0">
                  <a:pos x="21" y="263"/>
                </a:cxn>
                <a:cxn ang="0">
                  <a:pos x="12" y="275"/>
                </a:cxn>
                <a:cxn ang="0">
                  <a:pos x="22" y="282"/>
                </a:cxn>
                <a:cxn ang="0">
                  <a:pos x="43" y="296"/>
                </a:cxn>
                <a:cxn ang="0">
                  <a:pos x="72" y="313"/>
                </a:cxn>
                <a:cxn ang="0">
                  <a:pos x="100" y="333"/>
                </a:cxn>
                <a:cxn ang="0">
                  <a:pos x="126" y="355"/>
                </a:cxn>
                <a:cxn ang="0">
                  <a:pos x="145" y="382"/>
                </a:cxn>
                <a:cxn ang="0">
                  <a:pos x="166" y="413"/>
                </a:cxn>
                <a:cxn ang="0">
                  <a:pos x="186" y="443"/>
                </a:cxn>
                <a:cxn ang="0">
                  <a:pos x="199" y="469"/>
                </a:cxn>
                <a:cxn ang="0">
                  <a:pos x="205" y="483"/>
                </a:cxn>
                <a:cxn ang="0">
                  <a:pos x="207" y="479"/>
                </a:cxn>
                <a:cxn ang="0">
                  <a:pos x="208" y="458"/>
                </a:cxn>
                <a:cxn ang="0">
                  <a:pos x="210" y="425"/>
                </a:cxn>
                <a:cxn ang="0">
                  <a:pos x="207" y="385"/>
                </a:cxn>
                <a:cxn ang="0">
                  <a:pos x="202" y="343"/>
                </a:cxn>
                <a:cxn ang="0">
                  <a:pos x="190" y="305"/>
                </a:cxn>
                <a:cxn ang="0">
                  <a:pos x="177" y="271"/>
                </a:cxn>
                <a:cxn ang="0">
                  <a:pos x="163" y="238"/>
                </a:cxn>
                <a:cxn ang="0">
                  <a:pos x="150" y="207"/>
                </a:cxn>
                <a:cxn ang="0">
                  <a:pos x="139" y="179"/>
                </a:cxn>
                <a:cxn ang="0">
                  <a:pos x="135" y="155"/>
                </a:cxn>
                <a:cxn ang="0">
                  <a:pos x="130" y="132"/>
                </a:cxn>
                <a:cxn ang="0">
                  <a:pos x="130" y="108"/>
                </a:cxn>
                <a:cxn ang="0">
                  <a:pos x="130" y="86"/>
                </a:cxn>
                <a:cxn ang="0">
                  <a:pos x="135" y="66"/>
                </a:cxn>
                <a:cxn ang="0">
                  <a:pos x="141" y="49"/>
                </a:cxn>
                <a:cxn ang="0">
                  <a:pos x="153" y="38"/>
                </a:cxn>
                <a:cxn ang="0">
                  <a:pos x="175" y="38"/>
                </a:cxn>
                <a:cxn ang="0">
                  <a:pos x="205" y="49"/>
                </a:cxn>
                <a:cxn ang="0">
                  <a:pos x="262" y="119"/>
                </a:cxn>
              </a:cxnLst>
              <a:rect l="0" t="0" r="r" b="b"/>
              <a:pathLst>
                <a:path w="262" h="485">
                  <a:moveTo>
                    <a:pt x="214" y="4"/>
                  </a:moveTo>
                  <a:lnTo>
                    <a:pt x="202" y="0"/>
                  </a:lnTo>
                  <a:lnTo>
                    <a:pt x="193" y="0"/>
                  </a:lnTo>
                  <a:lnTo>
                    <a:pt x="183" y="0"/>
                  </a:lnTo>
                  <a:lnTo>
                    <a:pt x="175" y="0"/>
                  </a:lnTo>
                  <a:lnTo>
                    <a:pt x="166" y="0"/>
                  </a:lnTo>
                  <a:lnTo>
                    <a:pt x="159" y="2"/>
                  </a:lnTo>
                  <a:lnTo>
                    <a:pt x="153" y="2"/>
                  </a:lnTo>
                  <a:lnTo>
                    <a:pt x="147" y="4"/>
                  </a:lnTo>
                  <a:lnTo>
                    <a:pt x="141" y="4"/>
                  </a:lnTo>
                  <a:lnTo>
                    <a:pt x="136" y="5"/>
                  </a:lnTo>
                  <a:lnTo>
                    <a:pt x="132" y="7"/>
                  </a:lnTo>
                  <a:lnTo>
                    <a:pt x="129" y="7"/>
                  </a:lnTo>
                  <a:lnTo>
                    <a:pt x="124" y="8"/>
                  </a:lnTo>
                  <a:lnTo>
                    <a:pt x="123" y="11"/>
                  </a:lnTo>
                  <a:lnTo>
                    <a:pt x="121" y="11"/>
                  </a:lnTo>
                  <a:lnTo>
                    <a:pt x="118" y="13"/>
                  </a:lnTo>
                  <a:lnTo>
                    <a:pt x="112" y="16"/>
                  </a:lnTo>
                  <a:lnTo>
                    <a:pt x="106" y="22"/>
                  </a:lnTo>
                  <a:lnTo>
                    <a:pt x="102" y="24"/>
                  </a:lnTo>
                  <a:lnTo>
                    <a:pt x="97" y="27"/>
                  </a:lnTo>
                  <a:lnTo>
                    <a:pt x="93" y="29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78" y="39"/>
                  </a:lnTo>
                  <a:lnTo>
                    <a:pt x="73" y="43"/>
                  </a:lnTo>
                  <a:lnTo>
                    <a:pt x="67" y="47"/>
                  </a:lnTo>
                  <a:lnTo>
                    <a:pt x="61" y="50"/>
                  </a:lnTo>
                  <a:lnTo>
                    <a:pt x="55" y="55"/>
                  </a:lnTo>
                  <a:lnTo>
                    <a:pt x="49" y="60"/>
                  </a:lnTo>
                  <a:lnTo>
                    <a:pt x="43" y="66"/>
                  </a:lnTo>
                  <a:lnTo>
                    <a:pt x="37" y="72"/>
                  </a:lnTo>
                  <a:lnTo>
                    <a:pt x="31" y="79"/>
                  </a:lnTo>
                  <a:lnTo>
                    <a:pt x="27" y="85"/>
                  </a:lnTo>
                  <a:lnTo>
                    <a:pt x="22" y="93"/>
                  </a:lnTo>
                  <a:lnTo>
                    <a:pt x="16" y="97"/>
                  </a:lnTo>
                  <a:lnTo>
                    <a:pt x="12" y="104"/>
                  </a:lnTo>
                  <a:lnTo>
                    <a:pt x="7" y="108"/>
                  </a:lnTo>
                  <a:lnTo>
                    <a:pt x="6" y="114"/>
                  </a:lnTo>
                  <a:lnTo>
                    <a:pt x="3" y="118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3" y="125"/>
                  </a:lnTo>
                  <a:lnTo>
                    <a:pt x="6" y="129"/>
                  </a:lnTo>
                  <a:lnTo>
                    <a:pt x="12" y="132"/>
                  </a:lnTo>
                  <a:lnTo>
                    <a:pt x="16" y="136"/>
                  </a:lnTo>
                  <a:lnTo>
                    <a:pt x="22" y="143"/>
                  </a:lnTo>
                  <a:lnTo>
                    <a:pt x="30" y="147"/>
                  </a:lnTo>
                  <a:lnTo>
                    <a:pt x="37" y="154"/>
                  </a:lnTo>
                  <a:lnTo>
                    <a:pt x="43" y="160"/>
                  </a:lnTo>
                  <a:lnTo>
                    <a:pt x="49" y="168"/>
                  </a:lnTo>
                  <a:lnTo>
                    <a:pt x="55" y="172"/>
                  </a:lnTo>
                  <a:lnTo>
                    <a:pt x="60" y="180"/>
                  </a:lnTo>
                  <a:lnTo>
                    <a:pt x="63" y="186"/>
                  </a:lnTo>
                  <a:lnTo>
                    <a:pt x="66" y="194"/>
                  </a:lnTo>
                  <a:lnTo>
                    <a:pt x="66" y="199"/>
                  </a:lnTo>
                  <a:lnTo>
                    <a:pt x="66" y="205"/>
                  </a:lnTo>
                  <a:lnTo>
                    <a:pt x="61" y="210"/>
                  </a:lnTo>
                  <a:lnTo>
                    <a:pt x="58" y="215"/>
                  </a:lnTo>
                  <a:lnTo>
                    <a:pt x="55" y="219"/>
                  </a:lnTo>
                  <a:lnTo>
                    <a:pt x="51" y="225"/>
                  </a:lnTo>
                  <a:lnTo>
                    <a:pt x="46" y="232"/>
                  </a:lnTo>
                  <a:lnTo>
                    <a:pt x="42" y="238"/>
                  </a:lnTo>
                  <a:lnTo>
                    <a:pt x="37" y="243"/>
                  </a:lnTo>
                  <a:lnTo>
                    <a:pt x="33" y="249"/>
                  </a:lnTo>
                  <a:lnTo>
                    <a:pt x="28" y="254"/>
                  </a:lnTo>
                  <a:lnTo>
                    <a:pt x="24" y="260"/>
                  </a:lnTo>
                  <a:lnTo>
                    <a:pt x="21" y="263"/>
                  </a:lnTo>
                  <a:lnTo>
                    <a:pt x="18" y="268"/>
                  </a:lnTo>
                  <a:lnTo>
                    <a:pt x="12" y="272"/>
                  </a:lnTo>
                  <a:lnTo>
                    <a:pt x="12" y="275"/>
                  </a:lnTo>
                  <a:lnTo>
                    <a:pt x="13" y="277"/>
                  </a:lnTo>
                  <a:lnTo>
                    <a:pt x="18" y="279"/>
                  </a:lnTo>
                  <a:lnTo>
                    <a:pt x="22" y="282"/>
                  </a:lnTo>
                  <a:lnTo>
                    <a:pt x="28" y="286"/>
                  </a:lnTo>
                  <a:lnTo>
                    <a:pt x="36" y="291"/>
                  </a:lnTo>
                  <a:lnTo>
                    <a:pt x="43" y="296"/>
                  </a:lnTo>
                  <a:lnTo>
                    <a:pt x="54" y="302"/>
                  </a:lnTo>
                  <a:lnTo>
                    <a:pt x="61" y="307"/>
                  </a:lnTo>
                  <a:lnTo>
                    <a:pt x="72" y="313"/>
                  </a:lnTo>
                  <a:lnTo>
                    <a:pt x="81" y="319"/>
                  </a:lnTo>
                  <a:lnTo>
                    <a:pt x="91" y="327"/>
                  </a:lnTo>
                  <a:lnTo>
                    <a:pt x="100" y="333"/>
                  </a:lnTo>
                  <a:lnTo>
                    <a:pt x="109" y="341"/>
                  </a:lnTo>
                  <a:lnTo>
                    <a:pt x="117" y="349"/>
                  </a:lnTo>
                  <a:lnTo>
                    <a:pt x="126" y="355"/>
                  </a:lnTo>
                  <a:lnTo>
                    <a:pt x="132" y="363"/>
                  </a:lnTo>
                  <a:lnTo>
                    <a:pt x="139" y="371"/>
                  </a:lnTo>
                  <a:lnTo>
                    <a:pt x="145" y="382"/>
                  </a:lnTo>
                  <a:lnTo>
                    <a:pt x="153" y="391"/>
                  </a:lnTo>
                  <a:lnTo>
                    <a:pt x="160" y="402"/>
                  </a:lnTo>
                  <a:lnTo>
                    <a:pt x="166" y="413"/>
                  </a:lnTo>
                  <a:lnTo>
                    <a:pt x="174" y="422"/>
                  </a:lnTo>
                  <a:lnTo>
                    <a:pt x="180" y="433"/>
                  </a:lnTo>
                  <a:lnTo>
                    <a:pt x="186" y="443"/>
                  </a:lnTo>
                  <a:lnTo>
                    <a:pt x="190" y="454"/>
                  </a:lnTo>
                  <a:lnTo>
                    <a:pt x="195" y="461"/>
                  </a:lnTo>
                  <a:lnTo>
                    <a:pt x="199" y="469"/>
                  </a:lnTo>
                  <a:lnTo>
                    <a:pt x="201" y="474"/>
                  </a:lnTo>
                  <a:lnTo>
                    <a:pt x="204" y="479"/>
                  </a:lnTo>
                  <a:lnTo>
                    <a:pt x="205" y="483"/>
                  </a:lnTo>
                  <a:lnTo>
                    <a:pt x="207" y="485"/>
                  </a:lnTo>
                  <a:lnTo>
                    <a:pt x="207" y="483"/>
                  </a:lnTo>
                  <a:lnTo>
                    <a:pt x="207" y="479"/>
                  </a:lnTo>
                  <a:lnTo>
                    <a:pt x="207" y="474"/>
                  </a:lnTo>
                  <a:lnTo>
                    <a:pt x="208" y="468"/>
                  </a:lnTo>
                  <a:lnTo>
                    <a:pt x="208" y="458"/>
                  </a:lnTo>
                  <a:lnTo>
                    <a:pt x="208" y="449"/>
                  </a:lnTo>
                  <a:lnTo>
                    <a:pt x="208" y="436"/>
                  </a:lnTo>
                  <a:lnTo>
                    <a:pt x="210" y="425"/>
                  </a:lnTo>
                  <a:lnTo>
                    <a:pt x="208" y="411"/>
                  </a:lnTo>
                  <a:lnTo>
                    <a:pt x="208" y="399"/>
                  </a:lnTo>
                  <a:lnTo>
                    <a:pt x="207" y="385"/>
                  </a:lnTo>
                  <a:lnTo>
                    <a:pt x="207" y="371"/>
                  </a:lnTo>
                  <a:lnTo>
                    <a:pt x="204" y="357"/>
                  </a:lnTo>
                  <a:lnTo>
                    <a:pt x="202" y="343"/>
                  </a:lnTo>
                  <a:lnTo>
                    <a:pt x="199" y="330"/>
                  </a:lnTo>
                  <a:lnTo>
                    <a:pt x="196" y="318"/>
                  </a:lnTo>
                  <a:lnTo>
                    <a:pt x="190" y="305"/>
                  </a:lnTo>
                  <a:lnTo>
                    <a:pt x="186" y="293"/>
                  </a:lnTo>
                  <a:lnTo>
                    <a:pt x="181" y="282"/>
                  </a:lnTo>
                  <a:lnTo>
                    <a:pt x="177" y="271"/>
                  </a:lnTo>
                  <a:lnTo>
                    <a:pt x="172" y="258"/>
                  </a:lnTo>
                  <a:lnTo>
                    <a:pt x="168" y="247"/>
                  </a:lnTo>
                  <a:lnTo>
                    <a:pt x="163" y="238"/>
                  </a:lnTo>
                  <a:lnTo>
                    <a:pt x="159" y="227"/>
                  </a:lnTo>
                  <a:lnTo>
                    <a:pt x="154" y="218"/>
                  </a:lnTo>
                  <a:lnTo>
                    <a:pt x="150" y="207"/>
                  </a:lnTo>
                  <a:lnTo>
                    <a:pt x="145" y="197"/>
                  </a:lnTo>
                  <a:lnTo>
                    <a:pt x="144" y="188"/>
                  </a:lnTo>
                  <a:lnTo>
                    <a:pt x="139" y="179"/>
                  </a:lnTo>
                  <a:lnTo>
                    <a:pt x="138" y="171"/>
                  </a:lnTo>
                  <a:lnTo>
                    <a:pt x="135" y="163"/>
                  </a:lnTo>
                  <a:lnTo>
                    <a:pt x="135" y="155"/>
                  </a:lnTo>
                  <a:lnTo>
                    <a:pt x="132" y="147"/>
                  </a:lnTo>
                  <a:lnTo>
                    <a:pt x="132" y="140"/>
                  </a:lnTo>
                  <a:lnTo>
                    <a:pt x="130" y="132"/>
                  </a:lnTo>
                  <a:lnTo>
                    <a:pt x="130" y="124"/>
                  </a:lnTo>
                  <a:lnTo>
                    <a:pt x="130" y="116"/>
                  </a:lnTo>
                  <a:lnTo>
                    <a:pt x="130" y="108"/>
                  </a:lnTo>
                  <a:lnTo>
                    <a:pt x="130" y="100"/>
                  </a:lnTo>
                  <a:lnTo>
                    <a:pt x="130" y="94"/>
                  </a:lnTo>
                  <a:lnTo>
                    <a:pt x="130" y="86"/>
                  </a:lnTo>
                  <a:lnTo>
                    <a:pt x="132" y="79"/>
                  </a:lnTo>
                  <a:lnTo>
                    <a:pt x="133" y="72"/>
                  </a:lnTo>
                  <a:lnTo>
                    <a:pt x="135" y="66"/>
                  </a:lnTo>
                  <a:lnTo>
                    <a:pt x="136" y="60"/>
                  </a:lnTo>
                  <a:lnTo>
                    <a:pt x="139" y="54"/>
                  </a:lnTo>
                  <a:lnTo>
                    <a:pt x="141" y="49"/>
                  </a:lnTo>
                  <a:lnTo>
                    <a:pt x="145" y="44"/>
                  </a:lnTo>
                  <a:lnTo>
                    <a:pt x="148" y="39"/>
                  </a:lnTo>
                  <a:lnTo>
                    <a:pt x="153" y="38"/>
                  </a:lnTo>
                  <a:lnTo>
                    <a:pt x="160" y="36"/>
                  </a:lnTo>
                  <a:lnTo>
                    <a:pt x="168" y="36"/>
                  </a:lnTo>
                  <a:lnTo>
                    <a:pt x="175" y="38"/>
                  </a:lnTo>
                  <a:lnTo>
                    <a:pt x="186" y="39"/>
                  </a:lnTo>
                  <a:lnTo>
                    <a:pt x="195" y="44"/>
                  </a:lnTo>
                  <a:lnTo>
                    <a:pt x="205" y="49"/>
                  </a:lnTo>
                  <a:lnTo>
                    <a:pt x="214" y="55"/>
                  </a:lnTo>
                  <a:lnTo>
                    <a:pt x="223" y="61"/>
                  </a:lnTo>
                  <a:lnTo>
                    <a:pt x="262" y="119"/>
                  </a:lnTo>
                  <a:lnTo>
                    <a:pt x="214" y="4"/>
                  </a:lnTo>
                  <a:lnTo>
                    <a:pt x="214" y="4"/>
                  </a:lnTo>
                  <a:close/>
                </a:path>
              </a:pathLst>
            </a:custGeom>
            <a:solidFill>
              <a:srgbClr val="007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03" name="Freeform 315"/>
            <p:cNvSpPr>
              <a:spLocks/>
            </p:cNvSpPr>
            <p:nvPr/>
          </p:nvSpPr>
          <p:spPr bwMode="auto">
            <a:xfrm>
              <a:off x="3859" y="2364"/>
              <a:ext cx="113" cy="92"/>
            </a:xfrm>
            <a:custGeom>
              <a:avLst/>
              <a:gdLst/>
              <a:ahLst/>
              <a:cxnLst>
                <a:cxn ang="0">
                  <a:pos x="23" y="177"/>
                </a:cxn>
                <a:cxn ang="0">
                  <a:pos x="21" y="177"/>
                </a:cxn>
                <a:cxn ang="0">
                  <a:pos x="20" y="174"/>
                </a:cxn>
                <a:cxn ang="0">
                  <a:pos x="17" y="169"/>
                </a:cxn>
                <a:cxn ang="0">
                  <a:pos x="15" y="164"/>
                </a:cxn>
                <a:cxn ang="0">
                  <a:pos x="12" y="158"/>
                </a:cxn>
                <a:cxn ang="0">
                  <a:pos x="9" y="150"/>
                </a:cxn>
                <a:cxn ang="0">
                  <a:pos x="6" y="141"/>
                </a:cxn>
                <a:cxn ang="0">
                  <a:pos x="5" y="133"/>
                </a:cxn>
                <a:cxn ang="0">
                  <a:pos x="2" y="122"/>
                </a:cxn>
                <a:cxn ang="0">
                  <a:pos x="0" y="110"/>
                </a:cxn>
                <a:cxn ang="0">
                  <a:pos x="0" y="99"/>
                </a:cxn>
                <a:cxn ang="0">
                  <a:pos x="2" y="86"/>
                </a:cxn>
                <a:cxn ang="0">
                  <a:pos x="3" y="74"/>
                </a:cxn>
                <a:cxn ang="0">
                  <a:pos x="6" y="61"/>
                </a:cxn>
                <a:cxn ang="0">
                  <a:pos x="12" y="47"/>
                </a:cxn>
                <a:cxn ang="0">
                  <a:pos x="20" y="35"/>
                </a:cxn>
                <a:cxn ang="0">
                  <a:pos x="27" y="22"/>
                </a:cxn>
                <a:cxn ang="0">
                  <a:pos x="38" y="14"/>
                </a:cxn>
                <a:cxn ang="0">
                  <a:pos x="48" y="8"/>
                </a:cxn>
                <a:cxn ang="0">
                  <a:pos x="62" y="3"/>
                </a:cxn>
                <a:cxn ang="0">
                  <a:pos x="74" y="0"/>
                </a:cxn>
                <a:cxn ang="0">
                  <a:pos x="87" y="0"/>
                </a:cxn>
                <a:cxn ang="0">
                  <a:pos x="101" y="2"/>
                </a:cxn>
                <a:cxn ang="0">
                  <a:pos x="116" y="5"/>
                </a:cxn>
                <a:cxn ang="0">
                  <a:pos x="128" y="8"/>
                </a:cxn>
                <a:cxn ang="0">
                  <a:pos x="141" y="11"/>
                </a:cxn>
                <a:cxn ang="0">
                  <a:pos x="152" y="14"/>
                </a:cxn>
                <a:cxn ang="0">
                  <a:pos x="162" y="19"/>
                </a:cxn>
                <a:cxn ang="0">
                  <a:pos x="170" y="22"/>
                </a:cxn>
                <a:cxn ang="0">
                  <a:pos x="177" y="25"/>
                </a:cxn>
                <a:cxn ang="0">
                  <a:pos x="180" y="27"/>
                </a:cxn>
                <a:cxn ang="0">
                  <a:pos x="182" y="28"/>
                </a:cxn>
                <a:cxn ang="0">
                  <a:pos x="185" y="28"/>
                </a:cxn>
                <a:cxn ang="0">
                  <a:pos x="191" y="32"/>
                </a:cxn>
                <a:cxn ang="0">
                  <a:pos x="194" y="33"/>
                </a:cxn>
                <a:cxn ang="0">
                  <a:pos x="198" y="36"/>
                </a:cxn>
                <a:cxn ang="0">
                  <a:pos x="203" y="39"/>
                </a:cxn>
                <a:cxn ang="0">
                  <a:pos x="209" y="43"/>
                </a:cxn>
                <a:cxn ang="0">
                  <a:pos x="212" y="47"/>
                </a:cxn>
                <a:cxn ang="0">
                  <a:pos x="218" y="52"/>
                </a:cxn>
                <a:cxn ang="0">
                  <a:pos x="220" y="57"/>
                </a:cxn>
                <a:cxn ang="0">
                  <a:pos x="223" y="63"/>
                </a:cxn>
                <a:cxn ang="0">
                  <a:pos x="225" y="69"/>
                </a:cxn>
                <a:cxn ang="0">
                  <a:pos x="226" y="77"/>
                </a:cxn>
                <a:cxn ang="0">
                  <a:pos x="226" y="85"/>
                </a:cxn>
                <a:cxn ang="0">
                  <a:pos x="226" y="94"/>
                </a:cxn>
                <a:cxn ang="0">
                  <a:pos x="223" y="103"/>
                </a:cxn>
                <a:cxn ang="0">
                  <a:pos x="222" y="113"/>
                </a:cxn>
                <a:cxn ang="0">
                  <a:pos x="218" y="121"/>
                </a:cxn>
                <a:cxn ang="0">
                  <a:pos x="216" y="130"/>
                </a:cxn>
                <a:cxn ang="0">
                  <a:pos x="212" y="136"/>
                </a:cxn>
                <a:cxn ang="0">
                  <a:pos x="209" y="144"/>
                </a:cxn>
                <a:cxn ang="0">
                  <a:pos x="206" y="150"/>
                </a:cxn>
                <a:cxn ang="0">
                  <a:pos x="203" y="158"/>
                </a:cxn>
                <a:cxn ang="0">
                  <a:pos x="198" y="163"/>
                </a:cxn>
                <a:cxn ang="0">
                  <a:pos x="194" y="168"/>
                </a:cxn>
                <a:cxn ang="0">
                  <a:pos x="191" y="172"/>
                </a:cxn>
                <a:cxn ang="0">
                  <a:pos x="189" y="177"/>
                </a:cxn>
                <a:cxn ang="0">
                  <a:pos x="186" y="182"/>
                </a:cxn>
                <a:cxn ang="0">
                  <a:pos x="185" y="185"/>
                </a:cxn>
                <a:cxn ang="0">
                  <a:pos x="23" y="177"/>
                </a:cxn>
                <a:cxn ang="0">
                  <a:pos x="23" y="177"/>
                </a:cxn>
              </a:cxnLst>
              <a:rect l="0" t="0" r="r" b="b"/>
              <a:pathLst>
                <a:path w="226" h="185">
                  <a:moveTo>
                    <a:pt x="23" y="177"/>
                  </a:moveTo>
                  <a:lnTo>
                    <a:pt x="21" y="177"/>
                  </a:lnTo>
                  <a:lnTo>
                    <a:pt x="20" y="174"/>
                  </a:lnTo>
                  <a:lnTo>
                    <a:pt x="17" y="169"/>
                  </a:lnTo>
                  <a:lnTo>
                    <a:pt x="15" y="164"/>
                  </a:lnTo>
                  <a:lnTo>
                    <a:pt x="12" y="158"/>
                  </a:lnTo>
                  <a:lnTo>
                    <a:pt x="9" y="150"/>
                  </a:lnTo>
                  <a:lnTo>
                    <a:pt x="6" y="141"/>
                  </a:lnTo>
                  <a:lnTo>
                    <a:pt x="5" y="133"/>
                  </a:lnTo>
                  <a:lnTo>
                    <a:pt x="2" y="122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6"/>
                  </a:lnTo>
                  <a:lnTo>
                    <a:pt x="3" y="74"/>
                  </a:lnTo>
                  <a:lnTo>
                    <a:pt x="6" y="61"/>
                  </a:lnTo>
                  <a:lnTo>
                    <a:pt x="12" y="47"/>
                  </a:lnTo>
                  <a:lnTo>
                    <a:pt x="20" y="35"/>
                  </a:lnTo>
                  <a:lnTo>
                    <a:pt x="27" y="22"/>
                  </a:lnTo>
                  <a:lnTo>
                    <a:pt x="38" y="14"/>
                  </a:lnTo>
                  <a:lnTo>
                    <a:pt x="48" y="8"/>
                  </a:lnTo>
                  <a:lnTo>
                    <a:pt x="62" y="3"/>
                  </a:lnTo>
                  <a:lnTo>
                    <a:pt x="74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16" y="5"/>
                  </a:lnTo>
                  <a:lnTo>
                    <a:pt x="128" y="8"/>
                  </a:lnTo>
                  <a:lnTo>
                    <a:pt x="141" y="11"/>
                  </a:lnTo>
                  <a:lnTo>
                    <a:pt x="152" y="14"/>
                  </a:lnTo>
                  <a:lnTo>
                    <a:pt x="162" y="19"/>
                  </a:lnTo>
                  <a:lnTo>
                    <a:pt x="170" y="22"/>
                  </a:lnTo>
                  <a:lnTo>
                    <a:pt x="177" y="25"/>
                  </a:lnTo>
                  <a:lnTo>
                    <a:pt x="180" y="27"/>
                  </a:lnTo>
                  <a:lnTo>
                    <a:pt x="182" y="28"/>
                  </a:lnTo>
                  <a:lnTo>
                    <a:pt x="185" y="28"/>
                  </a:lnTo>
                  <a:lnTo>
                    <a:pt x="191" y="32"/>
                  </a:lnTo>
                  <a:lnTo>
                    <a:pt x="194" y="33"/>
                  </a:lnTo>
                  <a:lnTo>
                    <a:pt x="198" y="36"/>
                  </a:lnTo>
                  <a:lnTo>
                    <a:pt x="203" y="39"/>
                  </a:lnTo>
                  <a:lnTo>
                    <a:pt x="209" y="43"/>
                  </a:lnTo>
                  <a:lnTo>
                    <a:pt x="212" y="47"/>
                  </a:lnTo>
                  <a:lnTo>
                    <a:pt x="218" y="52"/>
                  </a:lnTo>
                  <a:lnTo>
                    <a:pt x="220" y="57"/>
                  </a:lnTo>
                  <a:lnTo>
                    <a:pt x="223" y="63"/>
                  </a:lnTo>
                  <a:lnTo>
                    <a:pt x="225" y="69"/>
                  </a:lnTo>
                  <a:lnTo>
                    <a:pt x="226" y="77"/>
                  </a:lnTo>
                  <a:lnTo>
                    <a:pt x="226" y="85"/>
                  </a:lnTo>
                  <a:lnTo>
                    <a:pt x="226" y="94"/>
                  </a:lnTo>
                  <a:lnTo>
                    <a:pt x="223" y="103"/>
                  </a:lnTo>
                  <a:lnTo>
                    <a:pt x="222" y="113"/>
                  </a:lnTo>
                  <a:lnTo>
                    <a:pt x="218" y="121"/>
                  </a:lnTo>
                  <a:lnTo>
                    <a:pt x="216" y="130"/>
                  </a:lnTo>
                  <a:lnTo>
                    <a:pt x="212" y="136"/>
                  </a:lnTo>
                  <a:lnTo>
                    <a:pt x="209" y="144"/>
                  </a:lnTo>
                  <a:lnTo>
                    <a:pt x="206" y="150"/>
                  </a:lnTo>
                  <a:lnTo>
                    <a:pt x="203" y="158"/>
                  </a:lnTo>
                  <a:lnTo>
                    <a:pt x="198" y="163"/>
                  </a:lnTo>
                  <a:lnTo>
                    <a:pt x="194" y="168"/>
                  </a:lnTo>
                  <a:lnTo>
                    <a:pt x="191" y="172"/>
                  </a:lnTo>
                  <a:lnTo>
                    <a:pt x="189" y="177"/>
                  </a:lnTo>
                  <a:lnTo>
                    <a:pt x="186" y="182"/>
                  </a:lnTo>
                  <a:lnTo>
                    <a:pt x="185" y="185"/>
                  </a:lnTo>
                  <a:lnTo>
                    <a:pt x="23" y="177"/>
                  </a:lnTo>
                  <a:lnTo>
                    <a:pt x="23" y="177"/>
                  </a:lnTo>
                  <a:close/>
                </a:path>
              </a:pathLst>
            </a:custGeom>
            <a:solidFill>
              <a:srgbClr val="E6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04" name="Freeform 316"/>
            <p:cNvSpPr>
              <a:spLocks/>
            </p:cNvSpPr>
            <p:nvPr/>
          </p:nvSpPr>
          <p:spPr bwMode="auto">
            <a:xfrm>
              <a:off x="3932" y="2499"/>
              <a:ext cx="73" cy="250"/>
            </a:xfrm>
            <a:custGeom>
              <a:avLst/>
              <a:gdLst/>
              <a:ahLst/>
              <a:cxnLst>
                <a:cxn ang="0">
                  <a:pos x="39" y="86"/>
                </a:cxn>
                <a:cxn ang="0">
                  <a:pos x="50" y="111"/>
                </a:cxn>
                <a:cxn ang="0">
                  <a:pos x="54" y="137"/>
                </a:cxn>
                <a:cxn ang="0">
                  <a:pos x="54" y="164"/>
                </a:cxn>
                <a:cxn ang="0">
                  <a:pos x="51" y="187"/>
                </a:cxn>
                <a:cxn ang="0">
                  <a:pos x="48" y="208"/>
                </a:cxn>
                <a:cxn ang="0">
                  <a:pos x="45" y="222"/>
                </a:cxn>
                <a:cxn ang="0">
                  <a:pos x="42" y="229"/>
                </a:cxn>
                <a:cxn ang="0">
                  <a:pos x="41" y="231"/>
                </a:cxn>
                <a:cxn ang="0">
                  <a:pos x="41" y="237"/>
                </a:cxn>
                <a:cxn ang="0">
                  <a:pos x="39" y="248"/>
                </a:cxn>
                <a:cxn ang="0">
                  <a:pos x="38" y="264"/>
                </a:cxn>
                <a:cxn ang="0">
                  <a:pos x="36" y="281"/>
                </a:cxn>
                <a:cxn ang="0">
                  <a:pos x="35" y="301"/>
                </a:cxn>
                <a:cxn ang="0">
                  <a:pos x="35" y="322"/>
                </a:cxn>
                <a:cxn ang="0">
                  <a:pos x="35" y="339"/>
                </a:cxn>
                <a:cxn ang="0">
                  <a:pos x="36" y="358"/>
                </a:cxn>
                <a:cxn ang="0">
                  <a:pos x="41" y="378"/>
                </a:cxn>
                <a:cxn ang="0">
                  <a:pos x="45" y="403"/>
                </a:cxn>
                <a:cxn ang="0">
                  <a:pos x="53" y="428"/>
                </a:cxn>
                <a:cxn ang="0">
                  <a:pos x="60" y="451"/>
                </a:cxn>
                <a:cxn ang="0">
                  <a:pos x="66" y="472"/>
                </a:cxn>
                <a:cxn ang="0">
                  <a:pos x="71" y="489"/>
                </a:cxn>
                <a:cxn ang="0">
                  <a:pos x="75" y="498"/>
                </a:cxn>
                <a:cxn ang="0">
                  <a:pos x="75" y="497"/>
                </a:cxn>
                <a:cxn ang="0">
                  <a:pos x="75" y="487"/>
                </a:cxn>
                <a:cxn ang="0">
                  <a:pos x="75" y="470"/>
                </a:cxn>
                <a:cxn ang="0">
                  <a:pos x="78" y="447"/>
                </a:cxn>
                <a:cxn ang="0">
                  <a:pos x="81" y="422"/>
                </a:cxn>
                <a:cxn ang="0">
                  <a:pos x="84" y="393"/>
                </a:cxn>
                <a:cxn ang="0">
                  <a:pos x="88" y="367"/>
                </a:cxn>
                <a:cxn ang="0">
                  <a:pos x="94" y="342"/>
                </a:cxn>
                <a:cxn ang="0">
                  <a:pos x="100" y="322"/>
                </a:cxn>
                <a:cxn ang="0">
                  <a:pos x="108" y="303"/>
                </a:cxn>
                <a:cxn ang="0">
                  <a:pos x="115" y="286"/>
                </a:cxn>
                <a:cxn ang="0">
                  <a:pos x="124" y="272"/>
                </a:cxn>
                <a:cxn ang="0">
                  <a:pos x="130" y="259"/>
                </a:cxn>
                <a:cxn ang="0">
                  <a:pos x="136" y="250"/>
                </a:cxn>
                <a:cxn ang="0">
                  <a:pos x="144" y="242"/>
                </a:cxn>
                <a:cxn ang="0">
                  <a:pos x="144" y="239"/>
                </a:cxn>
                <a:cxn ang="0">
                  <a:pos x="135" y="233"/>
                </a:cxn>
                <a:cxn ang="0">
                  <a:pos x="127" y="225"/>
                </a:cxn>
                <a:cxn ang="0">
                  <a:pos x="120" y="215"/>
                </a:cxn>
                <a:cxn ang="0">
                  <a:pos x="112" y="203"/>
                </a:cxn>
                <a:cxn ang="0">
                  <a:pos x="106" y="186"/>
                </a:cxn>
                <a:cxn ang="0">
                  <a:pos x="103" y="164"/>
                </a:cxn>
                <a:cxn ang="0">
                  <a:pos x="102" y="139"/>
                </a:cxn>
                <a:cxn ang="0">
                  <a:pos x="105" y="120"/>
                </a:cxn>
                <a:cxn ang="0">
                  <a:pos x="109" y="106"/>
                </a:cxn>
                <a:cxn ang="0">
                  <a:pos x="115" y="95"/>
                </a:cxn>
                <a:cxn ang="0">
                  <a:pos x="123" y="89"/>
                </a:cxn>
                <a:cxn ang="0">
                  <a:pos x="129" y="86"/>
                </a:cxn>
                <a:cxn ang="0">
                  <a:pos x="138" y="84"/>
                </a:cxn>
                <a:cxn ang="0">
                  <a:pos x="138" y="82"/>
                </a:cxn>
                <a:cxn ang="0">
                  <a:pos x="130" y="76"/>
                </a:cxn>
                <a:cxn ang="0">
                  <a:pos x="117" y="64"/>
                </a:cxn>
                <a:cxn ang="0">
                  <a:pos x="99" y="51"/>
                </a:cxn>
                <a:cxn ang="0">
                  <a:pos x="79" y="36"/>
                </a:cxn>
                <a:cxn ang="0">
                  <a:pos x="56" y="20"/>
                </a:cxn>
                <a:cxn ang="0">
                  <a:pos x="33" y="7"/>
                </a:cxn>
                <a:cxn ang="0">
                  <a:pos x="11" y="0"/>
                </a:cxn>
                <a:cxn ang="0">
                  <a:pos x="33" y="73"/>
                </a:cxn>
              </a:cxnLst>
              <a:rect l="0" t="0" r="r" b="b"/>
              <a:pathLst>
                <a:path w="145" h="498">
                  <a:moveTo>
                    <a:pt x="33" y="73"/>
                  </a:moveTo>
                  <a:lnTo>
                    <a:pt x="39" y="86"/>
                  </a:lnTo>
                  <a:lnTo>
                    <a:pt x="45" y="98"/>
                  </a:lnTo>
                  <a:lnTo>
                    <a:pt x="50" y="111"/>
                  </a:lnTo>
                  <a:lnTo>
                    <a:pt x="53" y="125"/>
                  </a:lnTo>
                  <a:lnTo>
                    <a:pt x="54" y="137"/>
                  </a:lnTo>
                  <a:lnTo>
                    <a:pt x="54" y="151"/>
                  </a:lnTo>
                  <a:lnTo>
                    <a:pt x="54" y="164"/>
                  </a:lnTo>
                  <a:lnTo>
                    <a:pt x="54" y="176"/>
                  </a:lnTo>
                  <a:lnTo>
                    <a:pt x="51" y="187"/>
                  </a:lnTo>
                  <a:lnTo>
                    <a:pt x="50" y="197"/>
                  </a:lnTo>
                  <a:lnTo>
                    <a:pt x="48" y="208"/>
                  </a:lnTo>
                  <a:lnTo>
                    <a:pt x="47" y="215"/>
                  </a:lnTo>
                  <a:lnTo>
                    <a:pt x="45" y="222"/>
                  </a:lnTo>
                  <a:lnTo>
                    <a:pt x="44" y="226"/>
                  </a:lnTo>
                  <a:lnTo>
                    <a:pt x="42" y="229"/>
                  </a:lnTo>
                  <a:lnTo>
                    <a:pt x="42" y="231"/>
                  </a:lnTo>
                  <a:lnTo>
                    <a:pt x="41" y="231"/>
                  </a:lnTo>
                  <a:lnTo>
                    <a:pt x="41" y="234"/>
                  </a:lnTo>
                  <a:lnTo>
                    <a:pt x="41" y="237"/>
                  </a:lnTo>
                  <a:lnTo>
                    <a:pt x="41" y="243"/>
                  </a:lnTo>
                  <a:lnTo>
                    <a:pt x="39" y="248"/>
                  </a:lnTo>
                  <a:lnTo>
                    <a:pt x="39" y="256"/>
                  </a:lnTo>
                  <a:lnTo>
                    <a:pt x="38" y="264"/>
                  </a:lnTo>
                  <a:lnTo>
                    <a:pt x="38" y="273"/>
                  </a:lnTo>
                  <a:lnTo>
                    <a:pt x="36" y="281"/>
                  </a:lnTo>
                  <a:lnTo>
                    <a:pt x="35" y="292"/>
                  </a:lnTo>
                  <a:lnTo>
                    <a:pt x="35" y="301"/>
                  </a:lnTo>
                  <a:lnTo>
                    <a:pt x="35" y="311"/>
                  </a:lnTo>
                  <a:lnTo>
                    <a:pt x="35" y="322"/>
                  </a:lnTo>
                  <a:lnTo>
                    <a:pt x="35" y="331"/>
                  </a:lnTo>
                  <a:lnTo>
                    <a:pt x="35" y="339"/>
                  </a:lnTo>
                  <a:lnTo>
                    <a:pt x="36" y="348"/>
                  </a:lnTo>
                  <a:lnTo>
                    <a:pt x="36" y="358"/>
                  </a:lnTo>
                  <a:lnTo>
                    <a:pt x="39" y="368"/>
                  </a:lnTo>
                  <a:lnTo>
                    <a:pt x="41" y="378"/>
                  </a:lnTo>
                  <a:lnTo>
                    <a:pt x="44" y="390"/>
                  </a:lnTo>
                  <a:lnTo>
                    <a:pt x="45" y="403"/>
                  </a:lnTo>
                  <a:lnTo>
                    <a:pt x="50" y="415"/>
                  </a:lnTo>
                  <a:lnTo>
                    <a:pt x="53" y="428"/>
                  </a:lnTo>
                  <a:lnTo>
                    <a:pt x="57" y="440"/>
                  </a:lnTo>
                  <a:lnTo>
                    <a:pt x="60" y="451"/>
                  </a:lnTo>
                  <a:lnTo>
                    <a:pt x="63" y="462"/>
                  </a:lnTo>
                  <a:lnTo>
                    <a:pt x="66" y="472"/>
                  </a:lnTo>
                  <a:lnTo>
                    <a:pt x="69" y="481"/>
                  </a:lnTo>
                  <a:lnTo>
                    <a:pt x="71" y="489"/>
                  </a:lnTo>
                  <a:lnTo>
                    <a:pt x="73" y="493"/>
                  </a:lnTo>
                  <a:lnTo>
                    <a:pt x="75" y="498"/>
                  </a:lnTo>
                  <a:lnTo>
                    <a:pt x="75" y="498"/>
                  </a:lnTo>
                  <a:lnTo>
                    <a:pt x="75" y="497"/>
                  </a:lnTo>
                  <a:lnTo>
                    <a:pt x="75" y="493"/>
                  </a:lnTo>
                  <a:lnTo>
                    <a:pt x="75" y="487"/>
                  </a:lnTo>
                  <a:lnTo>
                    <a:pt x="75" y="479"/>
                  </a:lnTo>
                  <a:lnTo>
                    <a:pt x="75" y="470"/>
                  </a:lnTo>
                  <a:lnTo>
                    <a:pt x="76" y="459"/>
                  </a:lnTo>
                  <a:lnTo>
                    <a:pt x="78" y="447"/>
                  </a:lnTo>
                  <a:lnTo>
                    <a:pt x="79" y="436"/>
                  </a:lnTo>
                  <a:lnTo>
                    <a:pt x="81" y="422"/>
                  </a:lnTo>
                  <a:lnTo>
                    <a:pt x="82" y="408"/>
                  </a:lnTo>
                  <a:lnTo>
                    <a:pt x="84" y="393"/>
                  </a:lnTo>
                  <a:lnTo>
                    <a:pt x="87" y="381"/>
                  </a:lnTo>
                  <a:lnTo>
                    <a:pt x="88" y="367"/>
                  </a:lnTo>
                  <a:lnTo>
                    <a:pt x="91" y="354"/>
                  </a:lnTo>
                  <a:lnTo>
                    <a:pt x="94" y="342"/>
                  </a:lnTo>
                  <a:lnTo>
                    <a:pt x="99" y="333"/>
                  </a:lnTo>
                  <a:lnTo>
                    <a:pt x="100" y="322"/>
                  </a:lnTo>
                  <a:lnTo>
                    <a:pt x="105" y="312"/>
                  </a:lnTo>
                  <a:lnTo>
                    <a:pt x="108" y="303"/>
                  </a:lnTo>
                  <a:lnTo>
                    <a:pt x="112" y="295"/>
                  </a:lnTo>
                  <a:lnTo>
                    <a:pt x="115" y="286"/>
                  </a:lnTo>
                  <a:lnTo>
                    <a:pt x="120" y="279"/>
                  </a:lnTo>
                  <a:lnTo>
                    <a:pt x="124" y="272"/>
                  </a:lnTo>
                  <a:lnTo>
                    <a:pt x="127" y="265"/>
                  </a:lnTo>
                  <a:lnTo>
                    <a:pt x="130" y="259"/>
                  </a:lnTo>
                  <a:lnTo>
                    <a:pt x="135" y="254"/>
                  </a:lnTo>
                  <a:lnTo>
                    <a:pt x="136" y="250"/>
                  </a:lnTo>
                  <a:lnTo>
                    <a:pt x="139" y="247"/>
                  </a:lnTo>
                  <a:lnTo>
                    <a:pt x="144" y="242"/>
                  </a:lnTo>
                  <a:lnTo>
                    <a:pt x="145" y="240"/>
                  </a:lnTo>
                  <a:lnTo>
                    <a:pt x="144" y="239"/>
                  </a:lnTo>
                  <a:lnTo>
                    <a:pt x="139" y="236"/>
                  </a:lnTo>
                  <a:lnTo>
                    <a:pt x="135" y="233"/>
                  </a:lnTo>
                  <a:lnTo>
                    <a:pt x="132" y="229"/>
                  </a:lnTo>
                  <a:lnTo>
                    <a:pt x="127" y="225"/>
                  </a:lnTo>
                  <a:lnTo>
                    <a:pt x="124" y="222"/>
                  </a:lnTo>
                  <a:lnTo>
                    <a:pt x="120" y="215"/>
                  </a:lnTo>
                  <a:lnTo>
                    <a:pt x="117" y="209"/>
                  </a:lnTo>
                  <a:lnTo>
                    <a:pt x="112" y="203"/>
                  </a:lnTo>
                  <a:lnTo>
                    <a:pt x="109" y="195"/>
                  </a:lnTo>
                  <a:lnTo>
                    <a:pt x="106" y="186"/>
                  </a:lnTo>
                  <a:lnTo>
                    <a:pt x="105" y="176"/>
                  </a:lnTo>
                  <a:lnTo>
                    <a:pt x="103" y="164"/>
                  </a:lnTo>
                  <a:lnTo>
                    <a:pt x="103" y="153"/>
                  </a:lnTo>
                  <a:lnTo>
                    <a:pt x="102" y="139"/>
                  </a:lnTo>
                  <a:lnTo>
                    <a:pt x="103" y="129"/>
                  </a:lnTo>
                  <a:lnTo>
                    <a:pt x="105" y="120"/>
                  </a:lnTo>
                  <a:lnTo>
                    <a:pt x="108" y="112"/>
                  </a:lnTo>
                  <a:lnTo>
                    <a:pt x="109" y="106"/>
                  </a:lnTo>
                  <a:lnTo>
                    <a:pt x="112" y="100"/>
                  </a:lnTo>
                  <a:lnTo>
                    <a:pt x="115" y="95"/>
                  </a:lnTo>
                  <a:lnTo>
                    <a:pt x="120" y="92"/>
                  </a:lnTo>
                  <a:lnTo>
                    <a:pt x="123" y="89"/>
                  </a:lnTo>
                  <a:lnTo>
                    <a:pt x="126" y="87"/>
                  </a:lnTo>
                  <a:lnTo>
                    <a:pt x="129" y="86"/>
                  </a:lnTo>
                  <a:lnTo>
                    <a:pt x="133" y="84"/>
                  </a:lnTo>
                  <a:lnTo>
                    <a:pt x="138" y="84"/>
                  </a:lnTo>
                  <a:lnTo>
                    <a:pt x="139" y="84"/>
                  </a:lnTo>
                  <a:lnTo>
                    <a:pt x="138" y="82"/>
                  </a:lnTo>
                  <a:lnTo>
                    <a:pt x="135" y="79"/>
                  </a:lnTo>
                  <a:lnTo>
                    <a:pt x="130" y="76"/>
                  </a:lnTo>
                  <a:lnTo>
                    <a:pt x="124" y="72"/>
                  </a:lnTo>
                  <a:lnTo>
                    <a:pt x="117" y="64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90" y="43"/>
                  </a:lnTo>
                  <a:lnTo>
                    <a:pt x="79" y="36"/>
                  </a:lnTo>
                  <a:lnTo>
                    <a:pt x="68" y="28"/>
                  </a:lnTo>
                  <a:lnTo>
                    <a:pt x="56" y="20"/>
                  </a:lnTo>
                  <a:lnTo>
                    <a:pt x="45" y="14"/>
                  </a:lnTo>
                  <a:lnTo>
                    <a:pt x="33" y="7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33" y="73"/>
                  </a:lnTo>
                  <a:lnTo>
                    <a:pt x="33" y="73"/>
                  </a:lnTo>
                  <a:close/>
                </a:path>
              </a:pathLst>
            </a:custGeom>
            <a:solidFill>
              <a:srgbClr val="57A8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05" name="Freeform 317"/>
            <p:cNvSpPr>
              <a:spLocks/>
            </p:cNvSpPr>
            <p:nvPr/>
          </p:nvSpPr>
          <p:spPr bwMode="auto">
            <a:xfrm>
              <a:off x="3872" y="2418"/>
              <a:ext cx="83" cy="151"/>
            </a:xfrm>
            <a:custGeom>
              <a:avLst/>
              <a:gdLst/>
              <a:ahLst/>
              <a:cxnLst>
                <a:cxn ang="0">
                  <a:pos x="116" y="8"/>
                </a:cxn>
                <a:cxn ang="0">
                  <a:pos x="110" y="6"/>
                </a:cxn>
                <a:cxn ang="0">
                  <a:pos x="98" y="5"/>
                </a:cxn>
                <a:cxn ang="0">
                  <a:pos x="84" y="2"/>
                </a:cxn>
                <a:cxn ang="0">
                  <a:pos x="69" y="0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24" y="10"/>
                </a:cxn>
                <a:cxn ang="0">
                  <a:pos x="14" y="19"/>
                </a:cxn>
                <a:cxn ang="0">
                  <a:pos x="6" y="31"/>
                </a:cxn>
                <a:cxn ang="0">
                  <a:pos x="3" y="45"/>
                </a:cxn>
                <a:cxn ang="0">
                  <a:pos x="0" y="61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2" y="97"/>
                </a:cxn>
                <a:cxn ang="0">
                  <a:pos x="2" y="103"/>
                </a:cxn>
                <a:cxn ang="0">
                  <a:pos x="42" y="189"/>
                </a:cxn>
                <a:cxn ang="0">
                  <a:pos x="54" y="214"/>
                </a:cxn>
                <a:cxn ang="0">
                  <a:pos x="54" y="220"/>
                </a:cxn>
                <a:cxn ang="0">
                  <a:pos x="54" y="231"/>
                </a:cxn>
                <a:cxn ang="0">
                  <a:pos x="54" y="245"/>
                </a:cxn>
                <a:cxn ang="0">
                  <a:pos x="57" y="261"/>
                </a:cxn>
                <a:cxn ang="0">
                  <a:pos x="62" y="277"/>
                </a:cxn>
                <a:cxn ang="0">
                  <a:pos x="68" y="289"/>
                </a:cxn>
                <a:cxn ang="0">
                  <a:pos x="77" y="299"/>
                </a:cxn>
                <a:cxn ang="0">
                  <a:pos x="90" y="302"/>
                </a:cxn>
                <a:cxn ang="0">
                  <a:pos x="101" y="299"/>
                </a:cxn>
                <a:cxn ang="0">
                  <a:pos x="111" y="294"/>
                </a:cxn>
                <a:cxn ang="0">
                  <a:pos x="119" y="286"/>
                </a:cxn>
                <a:cxn ang="0">
                  <a:pos x="126" y="275"/>
                </a:cxn>
                <a:cxn ang="0">
                  <a:pos x="132" y="264"/>
                </a:cxn>
                <a:cxn ang="0">
                  <a:pos x="137" y="253"/>
                </a:cxn>
                <a:cxn ang="0">
                  <a:pos x="141" y="242"/>
                </a:cxn>
                <a:cxn ang="0">
                  <a:pos x="144" y="233"/>
                </a:cxn>
                <a:cxn ang="0">
                  <a:pos x="144" y="222"/>
                </a:cxn>
                <a:cxn ang="0">
                  <a:pos x="144" y="211"/>
                </a:cxn>
                <a:cxn ang="0">
                  <a:pos x="143" y="199"/>
                </a:cxn>
                <a:cxn ang="0">
                  <a:pos x="140" y="188"/>
                </a:cxn>
                <a:cxn ang="0">
                  <a:pos x="138" y="178"/>
                </a:cxn>
                <a:cxn ang="0">
                  <a:pos x="137" y="167"/>
                </a:cxn>
                <a:cxn ang="0">
                  <a:pos x="137" y="166"/>
                </a:cxn>
                <a:cxn ang="0">
                  <a:pos x="140" y="160"/>
                </a:cxn>
                <a:cxn ang="0">
                  <a:pos x="143" y="152"/>
                </a:cxn>
                <a:cxn ang="0">
                  <a:pos x="149" y="141"/>
                </a:cxn>
                <a:cxn ang="0">
                  <a:pos x="155" y="127"/>
                </a:cxn>
                <a:cxn ang="0">
                  <a:pos x="159" y="113"/>
                </a:cxn>
                <a:cxn ang="0">
                  <a:pos x="162" y="100"/>
                </a:cxn>
                <a:cxn ang="0">
                  <a:pos x="165" y="89"/>
                </a:cxn>
                <a:cxn ang="0">
                  <a:pos x="164" y="80"/>
                </a:cxn>
                <a:cxn ang="0">
                  <a:pos x="159" y="69"/>
                </a:cxn>
                <a:cxn ang="0">
                  <a:pos x="152" y="56"/>
                </a:cxn>
                <a:cxn ang="0">
                  <a:pos x="144" y="44"/>
                </a:cxn>
                <a:cxn ang="0">
                  <a:pos x="135" y="33"/>
                </a:cxn>
                <a:cxn ang="0">
                  <a:pos x="126" y="22"/>
                </a:cxn>
                <a:cxn ang="0">
                  <a:pos x="120" y="13"/>
                </a:cxn>
                <a:cxn ang="0">
                  <a:pos x="116" y="8"/>
                </a:cxn>
              </a:cxnLst>
              <a:rect l="0" t="0" r="r" b="b"/>
              <a:pathLst>
                <a:path w="165" h="302">
                  <a:moveTo>
                    <a:pt x="116" y="8"/>
                  </a:moveTo>
                  <a:lnTo>
                    <a:pt x="116" y="8"/>
                  </a:lnTo>
                  <a:lnTo>
                    <a:pt x="113" y="6"/>
                  </a:lnTo>
                  <a:lnTo>
                    <a:pt x="110" y="6"/>
                  </a:lnTo>
                  <a:lnTo>
                    <a:pt x="105" y="6"/>
                  </a:lnTo>
                  <a:lnTo>
                    <a:pt x="98" y="5"/>
                  </a:lnTo>
                  <a:lnTo>
                    <a:pt x="92" y="3"/>
                  </a:lnTo>
                  <a:lnTo>
                    <a:pt x="84" y="2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5" y="2"/>
                  </a:lnTo>
                  <a:lnTo>
                    <a:pt x="36" y="3"/>
                  </a:lnTo>
                  <a:lnTo>
                    <a:pt x="30" y="6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4" y="19"/>
                  </a:lnTo>
                  <a:lnTo>
                    <a:pt x="9" y="25"/>
                  </a:lnTo>
                  <a:lnTo>
                    <a:pt x="6" y="31"/>
                  </a:lnTo>
                  <a:lnTo>
                    <a:pt x="5" y="38"/>
                  </a:lnTo>
                  <a:lnTo>
                    <a:pt x="3" y="45"/>
                  </a:lnTo>
                  <a:lnTo>
                    <a:pt x="2" y="53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0" y="88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3" y="105"/>
                  </a:lnTo>
                  <a:lnTo>
                    <a:pt x="42" y="189"/>
                  </a:lnTo>
                  <a:lnTo>
                    <a:pt x="56" y="214"/>
                  </a:lnTo>
                  <a:lnTo>
                    <a:pt x="54" y="214"/>
                  </a:lnTo>
                  <a:lnTo>
                    <a:pt x="54" y="216"/>
                  </a:lnTo>
                  <a:lnTo>
                    <a:pt x="54" y="220"/>
                  </a:lnTo>
                  <a:lnTo>
                    <a:pt x="54" y="225"/>
                  </a:lnTo>
                  <a:lnTo>
                    <a:pt x="54" y="231"/>
                  </a:lnTo>
                  <a:lnTo>
                    <a:pt x="54" y="239"/>
                  </a:lnTo>
                  <a:lnTo>
                    <a:pt x="54" y="245"/>
                  </a:lnTo>
                  <a:lnTo>
                    <a:pt x="57" y="253"/>
                  </a:lnTo>
                  <a:lnTo>
                    <a:pt x="57" y="261"/>
                  </a:lnTo>
                  <a:lnTo>
                    <a:pt x="59" y="269"/>
                  </a:lnTo>
                  <a:lnTo>
                    <a:pt x="62" y="277"/>
                  </a:lnTo>
                  <a:lnTo>
                    <a:pt x="65" y="283"/>
                  </a:lnTo>
                  <a:lnTo>
                    <a:pt x="68" y="289"/>
                  </a:lnTo>
                  <a:lnTo>
                    <a:pt x="72" y="294"/>
                  </a:lnTo>
                  <a:lnTo>
                    <a:pt x="77" y="299"/>
                  </a:lnTo>
                  <a:lnTo>
                    <a:pt x="84" y="302"/>
                  </a:lnTo>
                  <a:lnTo>
                    <a:pt x="90" y="302"/>
                  </a:lnTo>
                  <a:lnTo>
                    <a:pt x="96" y="302"/>
                  </a:lnTo>
                  <a:lnTo>
                    <a:pt x="101" y="299"/>
                  </a:lnTo>
                  <a:lnTo>
                    <a:pt x="107" y="299"/>
                  </a:lnTo>
                  <a:lnTo>
                    <a:pt x="111" y="294"/>
                  </a:lnTo>
                  <a:lnTo>
                    <a:pt x="116" y="291"/>
                  </a:lnTo>
                  <a:lnTo>
                    <a:pt x="119" y="286"/>
                  </a:lnTo>
                  <a:lnTo>
                    <a:pt x="123" y="281"/>
                  </a:lnTo>
                  <a:lnTo>
                    <a:pt x="126" y="275"/>
                  </a:lnTo>
                  <a:lnTo>
                    <a:pt x="129" y="270"/>
                  </a:lnTo>
                  <a:lnTo>
                    <a:pt x="132" y="264"/>
                  </a:lnTo>
                  <a:lnTo>
                    <a:pt x="135" y="260"/>
                  </a:lnTo>
                  <a:lnTo>
                    <a:pt x="137" y="253"/>
                  </a:lnTo>
                  <a:lnTo>
                    <a:pt x="140" y="247"/>
                  </a:lnTo>
                  <a:lnTo>
                    <a:pt x="141" y="242"/>
                  </a:lnTo>
                  <a:lnTo>
                    <a:pt x="144" y="239"/>
                  </a:lnTo>
                  <a:lnTo>
                    <a:pt x="144" y="233"/>
                  </a:lnTo>
                  <a:lnTo>
                    <a:pt x="144" y="228"/>
                  </a:lnTo>
                  <a:lnTo>
                    <a:pt x="144" y="222"/>
                  </a:lnTo>
                  <a:lnTo>
                    <a:pt x="144" y="217"/>
                  </a:lnTo>
                  <a:lnTo>
                    <a:pt x="144" y="211"/>
                  </a:lnTo>
                  <a:lnTo>
                    <a:pt x="143" y="205"/>
                  </a:lnTo>
                  <a:lnTo>
                    <a:pt x="143" y="199"/>
                  </a:lnTo>
                  <a:lnTo>
                    <a:pt x="141" y="194"/>
                  </a:lnTo>
                  <a:lnTo>
                    <a:pt x="140" y="188"/>
                  </a:lnTo>
                  <a:lnTo>
                    <a:pt x="140" y="183"/>
                  </a:lnTo>
                  <a:lnTo>
                    <a:pt x="138" y="178"/>
                  </a:lnTo>
                  <a:lnTo>
                    <a:pt x="138" y="174"/>
                  </a:lnTo>
                  <a:lnTo>
                    <a:pt x="137" y="167"/>
                  </a:lnTo>
                  <a:lnTo>
                    <a:pt x="137" y="167"/>
                  </a:lnTo>
                  <a:lnTo>
                    <a:pt x="137" y="166"/>
                  </a:lnTo>
                  <a:lnTo>
                    <a:pt x="138" y="163"/>
                  </a:lnTo>
                  <a:lnTo>
                    <a:pt x="140" y="160"/>
                  </a:lnTo>
                  <a:lnTo>
                    <a:pt x="141" y="156"/>
                  </a:lnTo>
                  <a:lnTo>
                    <a:pt x="143" y="152"/>
                  </a:lnTo>
                  <a:lnTo>
                    <a:pt x="146" y="147"/>
                  </a:lnTo>
                  <a:lnTo>
                    <a:pt x="149" y="141"/>
                  </a:lnTo>
                  <a:lnTo>
                    <a:pt x="152" y="135"/>
                  </a:lnTo>
                  <a:lnTo>
                    <a:pt x="155" y="127"/>
                  </a:lnTo>
                  <a:lnTo>
                    <a:pt x="156" y="120"/>
                  </a:lnTo>
                  <a:lnTo>
                    <a:pt x="159" y="113"/>
                  </a:lnTo>
                  <a:lnTo>
                    <a:pt x="161" y="106"/>
                  </a:lnTo>
                  <a:lnTo>
                    <a:pt x="162" y="100"/>
                  </a:lnTo>
                  <a:lnTo>
                    <a:pt x="165" y="94"/>
                  </a:lnTo>
                  <a:lnTo>
                    <a:pt x="165" y="89"/>
                  </a:lnTo>
                  <a:lnTo>
                    <a:pt x="165" y="85"/>
                  </a:lnTo>
                  <a:lnTo>
                    <a:pt x="164" y="80"/>
                  </a:lnTo>
                  <a:lnTo>
                    <a:pt x="162" y="75"/>
                  </a:lnTo>
                  <a:lnTo>
                    <a:pt x="159" y="69"/>
                  </a:lnTo>
                  <a:lnTo>
                    <a:pt x="156" y="63"/>
                  </a:lnTo>
                  <a:lnTo>
                    <a:pt x="152" y="56"/>
                  </a:lnTo>
                  <a:lnTo>
                    <a:pt x="149" y="50"/>
                  </a:lnTo>
                  <a:lnTo>
                    <a:pt x="144" y="44"/>
                  </a:lnTo>
                  <a:lnTo>
                    <a:pt x="140" y="38"/>
                  </a:lnTo>
                  <a:lnTo>
                    <a:pt x="135" y="33"/>
                  </a:lnTo>
                  <a:lnTo>
                    <a:pt x="131" y="27"/>
                  </a:lnTo>
                  <a:lnTo>
                    <a:pt x="126" y="22"/>
                  </a:lnTo>
                  <a:lnTo>
                    <a:pt x="123" y="17"/>
                  </a:lnTo>
                  <a:lnTo>
                    <a:pt x="120" y="13"/>
                  </a:lnTo>
                  <a:lnTo>
                    <a:pt x="117" y="11"/>
                  </a:lnTo>
                  <a:lnTo>
                    <a:pt x="116" y="8"/>
                  </a:lnTo>
                  <a:lnTo>
                    <a:pt x="116" y="8"/>
                  </a:lnTo>
                  <a:close/>
                </a:path>
              </a:pathLst>
            </a:custGeom>
            <a:solidFill>
              <a:srgbClr val="FFC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06" name="Freeform 318"/>
            <p:cNvSpPr>
              <a:spLocks/>
            </p:cNvSpPr>
            <p:nvPr/>
          </p:nvSpPr>
          <p:spPr bwMode="auto">
            <a:xfrm>
              <a:off x="3926" y="2432"/>
              <a:ext cx="105" cy="65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2" y="35"/>
                </a:cxn>
                <a:cxn ang="0">
                  <a:pos x="3" y="24"/>
                </a:cxn>
                <a:cxn ang="0">
                  <a:pos x="8" y="14"/>
                </a:cxn>
                <a:cxn ang="0">
                  <a:pos x="12" y="8"/>
                </a:cxn>
                <a:cxn ang="0">
                  <a:pos x="18" y="3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6" y="0"/>
                </a:cxn>
                <a:cxn ang="0">
                  <a:pos x="71" y="2"/>
                </a:cxn>
                <a:cxn ang="0">
                  <a:pos x="83" y="3"/>
                </a:cxn>
                <a:cxn ang="0">
                  <a:pos x="94" y="5"/>
                </a:cxn>
                <a:cxn ang="0">
                  <a:pos x="100" y="5"/>
                </a:cxn>
                <a:cxn ang="0">
                  <a:pos x="102" y="7"/>
                </a:cxn>
                <a:cxn ang="0">
                  <a:pos x="109" y="14"/>
                </a:cxn>
                <a:cxn ang="0">
                  <a:pos x="117" y="22"/>
                </a:cxn>
                <a:cxn ang="0">
                  <a:pos x="126" y="30"/>
                </a:cxn>
                <a:cxn ang="0">
                  <a:pos x="135" y="39"/>
                </a:cxn>
                <a:cxn ang="0">
                  <a:pos x="144" y="46"/>
                </a:cxn>
                <a:cxn ang="0">
                  <a:pos x="151" y="50"/>
                </a:cxn>
                <a:cxn ang="0">
                  <a:pos x="159" y="52"/>
                </a:cxn>
                <a:cxn ang="0">
                  <a:pos x="166" y="57"/>
                </a:cxn>
                <a:cxn ang="0">
                  <a:pos x="175" y="60"/>
                </a:cxn>
                <a:cxn ang="0">
                  <a:pos x="184" y="64"/>
                </a:cxn>
                <a:cxn ang="0">
                  <a:pos x="192" y="69"/>
                </a:cxn>
                <a:cxn ang="0">
                  <a:pos x="199" y="74"/>
                </a:cxn>
                <a:cxn ang="0">
                  <a:pos x="207" y="78"/>
                </a:cxn>
                <a:cxn ang="0">
                  <a:pos x="208" y="80"/>
                </a:cxn>
                <a:cxn ang="0">
                  <a:pos x="205" y="85"/>
                </a:cxn>
                <a:cxn ang="0">
                  <a:pos x="201" y="92"/>
                </a:cxn>
                <a:cxn ang="0">
                  <a:pos x="195" y="102"/>
                </a:cxn>
                <a:cxn ang="0">
                  <a:pos x="184" y="113"/>
                </a:cxn>
                <a:cxn ang="0">
                  <a:pos x="172" y="122"/>
                </a:cxn>
                <a:cxn ang="0">
                  <a:pos x="159" y="128"/>
                </a:cxn>
                <a:cxn ang="0">
                  <a:pos x="141" y="130"/>
                </a:cxn>
                <a:cxn ang="0">
                  <a:pos x="123" y="127"/>
                </a:cxn>
                <a:cxn ang="0">
                  <a:pos x="106" y="121"/>
                </a:cxn>
                <a:cxn ang="0">
                  <a:pos x="94" y="113"/>
                </a:cxn>
                <a:cxn ang="0">
                  <a:pos x="84" y="103"/>
                </a:cxn>
                <a:cxn ang="0">
                  <a:pos x="77" y="96"/>
                </a:cxn>
                <a:cxn ang="0">
                  <a:pos x="72" y="88"/>
                </a:cxn>
                <a:cxn ang="0">
                  <a:pos x="68" y="80"/>
                </a:cxn>
                <a:cxn ang="0">
                  <a:pos x="0" y="71"/>
                </a:cxn>
              </a:cxnLst>
              <a:rect l="0" t="0" r="r" b="b"/>
              <a:pathLst>
                <a:path w="210" h="130">
                  <a:moveTo>
                    <a:pt x="0" y="71"/>
                  </a:moveTo>
                  <a:lnTo>
                    <a:pt x="0" y="69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2" y="41"/>
                  </a:lnTo>
                  <a:lnTo>
                    <a:pt x="2" y="35"/>
                  </a:lnTo>
                  <a:lnTo>
                    <a:pt x="3" y="30"/>
                  </a:lnTo>
                  <a:lnTo>
                    <a:pt x="3" y="24"/>
                  </a:lnTo>
                  <a:lnTo>
                    <a:pt x="6" y="21"/>
                  </a:lnTo>
                  <a:lnTo>
                    <a:pt x="8" y="14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6" y="0"/>
                  </a:lnTo>
                  <a:lnTo>
                    <a:pt x="63" y="2"/>
                  </a:lnTo>
                  <a:lnTo>
                    <a:pt x="71" y="2"/>
                  </a:lnTo>
                  <a:lnTo>
                    <a:pt x="77" y="2"/>
                  </a:lnTo>
                  <a:lnTo>
                    <a:pt x="83" y="3"/>
                  </a:lnTo>
                  <a:lnTo>
                    <a:pt x="90" y="3"/>
                  </a:lnTo>
                  <a:lnTo>
                    <a:pt x="94" y="5"/>
                  </a:lnTo>
                  <a:lnTo>
                    <a:pt x="97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2" y="7"/>
                  </a:lnTo>
                  <a:lnTo>
                    <a:pt x="106" y="11"/>
                  </a:lnTo>
                  <a:lnTo>
                    <a:pt x="109" y="14"/>
                  </a:lnTo>
                  <a:lnTo>
                    <a:pt x="114" y="19"/>
                  </a:lnTo>
                  <a:lnTo>
                    <a:pt x="117" y="22"/>
                  </a:lnTo>
                  <a:lnTo>
                    <a:pt x="121" y="27"/>
                  </a:lnTo>
                  <a:lnTo>
                    <a:pt x="126" y="30"/>
                  </a:lnTo>
                  <a:lnTo>
                    <a:pt x="130" y="35"/>
                  </a:lnTo>
                  <a:lnTo>
                    <a:pt x="135" y="39"/>
                  </a:lnTo>
                  <a:lnTo>
                    <a:pt x="139" y="42"/>
                  </a:lnTo>
                  <a:lnTo>
                    <a:pt x="144" y="46"/>
                  </a:lnTo>
                  <a:lnTo>
                    <a:pt x="148" y="49"/>
                  </a:lnTo>
                  <a:lnTo>
                    <a:pt x="151" y="50"/>
                  </a:lnTo>
                  <a:lnTo>
                    <a:pt x="156" y="52"/>
                  </a:lnTo>
                  <a:lnTo>
                    <a:pt x="159" y="52"/>
                  </a:lnTo>
                  <a:lnTo>
                    <a:pt x="162" y="53"/>
                  </a:lnTo>
                  <a:lnTo>
                    <a:pt x="166" y="57"/>
                  </a:lnTo>
                  <a:lnTo>
                    <a:pt x="171" y="58"/>
                  </a:lnTo>
                  <a:lnTo>
                    <a:pt x="175" y="60"/>
                  </a:lnTo>
                  <a:lnTo>
                    <a:pt x="180" y="61"/>
                  </a:lnTo>
                  <a:lnTo>
                    <a:pt x="184" y="64"/>
                  </a:lnTo>
                  <a:lnTo>
                    <a:pt x="189" y="67"/>
                  </a:lnTo>
                  <a:lnTo>
                    <a:pt x="192" y="69"/>
                  </a:lnTo>
                  <a:lnTo>
                    <a:pt x="195" y="72"/>
                  </a:lnTo>
                  <a:lnTo>
                    <a:pt x="199" y="74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10" y="80"/>
                  </a:lnTo>
                  <a:lnTo>
                    <a:pt x="208" y="80"/>
                  </a:lnTo>
                  <a:lnTo>
                    <a:pt x="207" y="82"/>
                  </a:lnTo>
                  <a:lnTo>
                    <a:pt x="205" y="85"/>
                  </a:lnTo>
                  <a:lnTo>
                    <a:pt x="204" y="88"/>
                  </a:lnTo>
                  <a:lnTo>
                    <a:pt x="201" y="92"/>
                  </a:lnTo>
                  <a:lnTo>
                    <a:pt x="198" y="97"/>
                  </a:lnTo>
                  <a:lnTo>
                    <a:pt x="195" y="102"/>
                  </a:lnTo>
                  <a:lnTo>
                    <a:pt x="190" y="108"/>
                  </a:lnTo>
                  <a:lnTo>
                    <a:pt x="184" y="113"/>
                  </a:lnTo>
                  <a:lnTo>
                    <a:pt x="180" y="117"/>
                  </a:lnTo>
                  <a:lnTo>
                    <a:pt x="172" y="122"/>
                  </a:lnTo>
                  <a:lnTo>
                    <a:pt x="166" y="125"/>
                  </a:lnTo>
                  <a:lnTo>
                    <a:pt x="159" y="128"/>
                  </a:lnTo>
                  <a:lnTo>
                    <a:pt x="151" y="130"/>
                  </a:lnTo>
                  <a:lnTo>
                    <a:pt x="141" y="130"/>
                  </a:lnTo>
                  <a:lnTo>
                    <a:pt x="133" y="128"/>
                  </a:lnTo>
                  <a:lnTo>
                    <a:pt x="123" y="127"/>
                  </a:lnTo>
                  <a:lnTo>
                    <a:pt x="115" y="124"/>
                  </a:lnTo>
                  <a:lnTo>
                    <a:pt x="106" y="121"/>
                  </a:lnTo>
                  <a:lnTo>
                    <a:pt x="102" y="117"/>
                  </a:lnTo>
                  <a:lnTo>
                    <a:pt x="94" y="113"/>
                  </a:lnTo>
                  <a:lnTo>
                    <a:pt x="88" y="108"/>
                  </a:lnTo>
                  <a:lnTo>
                    <a:pt x="84" y="103"/>
                  </a:lnTo>
                  <a:lnTo>
                    <a:pt x="81" y="100"/>
                  </a:lnTo>
                  <a:lnTo>
                    <a:pt x="77" y="96"/>
                  </a:lnTo>
                  <a:lnTo>
                    <a:pt x="74" y="92"/>
                  </a:lnTo>
                  <a:lnTo>
                    <a:pt x="72" y="88"/>
                  </a:lnTo>
                  <a:lnTo>
                    <a:pt x="71" y="85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C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07" name="Freeform 319"/>
            <p:cNvSpPr>
              <a:spLocks/>
            </p:cNvSpPr>
            <p:nvPr/>
          </p:nvSpPr>
          <p:spPr bwMode="auto">
            <a:xfrm>
              <a:off x="4000" y="2488"/>
              <a:ext cx="63" cy="63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7" y="125"/>
                </a:cxn>
                <a:cxn ang="0">
                  <a:pos x="102" y="100"/>
                </a:cxn>
                <a:cxn ang="0">
                  <a:pos x="126" y="59"/>
                </a:cxn>
                <a:cxn ang="0">
                  <a:pos x="87" y="0"/>
                </a:cxn>
                <a:cxn ang="0">
                  <a:pos x="42" y="45"/>
                </a:cxn>
                <a:cxn ang="0">
                  <a:pos x="0" y="59"/>
                </a:cxn>
                <a:cxn ang="0">
                  <a:pos x="0" y="59"/>
                </a:cxn>
              </a:cxnLst>
              <a:rect l="0" t="0" r="r" b="b"/>
              <a:pathLst>
                <a:path w="126" h="125">
                  <a:moveTo>
                    <a:pt x="0" y="59"/>
                  </a:moveTo>
                  <a:lnTo>
                    <a:pt x="27" y="125"/>
                  </a:lnTo>
                  <a:lnTo>
                    <a:pt x="102" y="100"/>
                  </a:lnTo>
                  <a:lnTo>
                    <a:pt x="126" y="59"/>
                  </a:lnTo>
                  <a:lnTo>
                    <a:pt x="87" y="0"/>
                  </a:lnTo>
                  <a:lnTo>
                    <a:pt x="42" y="45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2F3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08" name="Freeform 320"/>
            <p:cNvSpPr>
              <a:spLocks/>
            </p:cNvSpPr>
            <p:nvPr/>
          </p:nvSpPr>
          <p:spPr bwMode="auto">
            <a:xfrm>
              <a:off x="4002" y="2801"/>
              <a:ext cx="122" cy="55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19" y="12"/>
                </a:cxn>
                <a:cxn ang="0">
                  <a:pos x="15" y="22"/>
                </a:cxn>
                <a:cxn ang="0">
                  <a:pos x="10" y="31"/>
                </a:cxn>
                <a:cxn ang="0">
                  <a:pos x="7" y="41"/>
                </a:cxn>
                <a:cxn ang="0">
                  <a:pos x="3" y="51"/>
                </a:cxn>
                <a:cxn ang="0">
                  <a:pos x="1" y="58"/>
                </a:cxn>
                <a:cxn ang="0">
                  <a:pos x="0" y="67"/>
                </a:cxn>
                <a:cxn ang="0">
                  <a:pos x="1" y="78"/>
                </a:cxn>
                <a:cxn ang="0">
                  <a:pos x="3" y="86"/>
                </a:cxn>
                <a:cxn ang="0">
                  <a:pos x="7" y="97"/>
                </a:cxn>
                <a:cxn ang="0">
                  <a:pos x="10" y="105"/>
                </a:cxn>
                <a:cxn ang="0">
                  <a:pos x="12" y="108"/>
                </a:cxn>
                <a:cxn ang="0">
                  <a:pos x="18" y="108"/>
                </a:cxn>
                <a:cxn ang="0">
                  <a:pos x="28" y="109"/>
                </a:cxn>
                <a:cxn ang="0">
                  <a:pos x="37" y="109"/>
                </a:cxn>
                <a:cxn ang="0">
                  <a:pos x="48" y="108"/>
                </a:cxn>
                <a:cxn ang="0">
                  <a:pos x="61" y="106"/>
                </a:cxn>
                <a:cxn ang="0">
                  <a:pos x="75" y="103"/>
                </a:cxn>
                <a:cxn ang="0">
                  <a:pos x="87" y="100"/>
                </a:cxn>
                <a:cxn ang="0">
                  <a:pos x="97" y="94"/>
                </a:cxn>
                <a:cxn ang="0">
                  <a:pos x="106" y="89"/>
                </a:cxn>
                <a:cxn ang="0">
                  <a:pos x="117" y="81"/>
                </a:cxn>
                <a:cxn ang="0">
                  <a:pos x="123" y="73"/>
                </a:cxn>
                <a:cxn ang="0">
                  <a:pos x="124" y="73"/>
                </a:cxn>
                <a:cxn ang="0">
                  <a:pos x="133" y="73"/>
                </a:cxn>
                <a:cxn ang="0">
                  <a:pos x="147" y="76"/>
                </a:cxn>
                <a:cxn ang="0">
                  <a:pos x="159" y="80"/>
                </a:cxn>
                <a:cxn ang="0">
                  <a:pos x="166" y="81"/>
                </a:cxn>
                <a:cxn ang="0">
                  <a:pos x="172" y="81"/>
                </a:cxn>
                <a:cxn ang="0">
                  <a:pos x="180" y="81"/>
                </a:cxn>
                <a:cxn ang="0">
                  <a:pos x="189" y="81"/>
                </a:cxn>
                <a:cxn ang="0">
                  <a:pos x="198" y="80"/>
                </a:cxn>
                <a:cxn ang="0">
                  <a:pos x="205" y="80"/>
                </a:cxn>
                <a:cxn ang="0">
                  <a:pos x="214" y="80"/>
                </a:cxn>
                <a:cxn ang="0">
                  <a:pos x="217" y="78"/>
                </a:cxn>
                <a:cxn ang="0">
                  <a:pos x="226" y="69"/>
                </a:cxn>
                <a:cxn ang="0">
                  <a:pos x="235" y="59"/>
                </a:cxn>
                <a:cxn ang="0">
                  <a:pos x="240" y="51"/>
                </a:cxn>
                <a:cxn ang="0">
                  <a:pos x="243" y="42"/>
                </a:cxn>
                <a:cxn ang="0">
                  <a:pos x="243" y="34"/>
                </a:cxn>
                <a:cxn ang="0">
                  <a:pos x="240" y="26"/>
                </a:cxn>
                <a:cxn ang="0">
                  <a:pos x="231" y="20"/>
                </a:cxn>
                <a:cxn ang="0">
                  <a:pos x="219" y="14"/>
                </a:cxn>
                <a:cxn ang="0">
                  <a:pos x="207" y="9"/>
                </a:cxn>
                <a:cxn ang="0">
                  <a:pos x="192" y="5"/>
                </a:cxn>
                <a:cxn ang="0">
                  <a:pos x="180" y="3"/>
                </a:cxn>
                <a:cxn ang="0">
                  <a:pos x="171" y="0"/>
                </a:cxn>
                <a:cxn ang="0">
                  <a:pos x="165" y="0"/>
                </a:cxn>
                <a:cxn ang="0">
                  <a:pos x="25" y="3"/>
                </a:cxn>
              </a:cxnLst>
              <a:rect l="0" t="0" r="r" b="b"/>
              <a:pathLst>
                <a:path w="243" h="109">
                  <a:moveTo>
                    <a:pt x="25" y="3"/>
                  </a:moveTo>
                  <a:lnTo>
                    <a:pt x="24" y="5"/>
                  </a:lnTo>
                  <a:lnTo>
                    <a:pt x="21" y="9"/>
                  </a:lnTo>
                  <a:lnTo>
                    <a:pt x="19" y="12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3" y="26"/>
                  </a:lnTo>
                  <a:lnTo>
                    <a:pt x="10" y="31"/>
                  </a:lnTo>
                  <a:lnTo>
                    <a:pt x="9" y="36"/>
                  </a:lnTo>
                  <a:lnTo>
                    <a:pt x="7" y="41"/>
                  </a:lnTo>
                  <a:lnTo>
                    <a:pt x="4" y="47"/>
                  </a:lnTo>
                  <a:lnTo>
                    <a:pt x="3" y="51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1" y="62"/>
                  </a:lnTo>
                  <a:lnTo>
                    <a:pt x="0" y="67"/>
                  </a:lnTo>
                  <a:lnTo>
                    <a:pt x="1" y="75"/>
                  </a:lnTo>
                  <a:lnTo>
                    <a:pt x="1" y="78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7"/>
                  </a:lnTo>
                  <a:lnTo>
                    <a:pt x="9" y="101"/>
                  </a:lnTo>
                  <a:lnTo>
                    <a:pt x="10" y="105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5" y="108"/>
                  </a:lnTo>
                  <a:lnTo>
                    <a:pt x="18" y="108"/>
                  </a:lnTo>
                  <a:lnTo>
                    <a:pt x="25" y="109"/>
                  </a:lnTo>
                  <a:lnTo>
                    <a:pt x="28" y="109"/>
                  </a:lnTo>
                  <a:lnTo>
                    <a:pt x="33" y="109"/>
                  </a:lnTo>
                  <a:lnTo>
                    <a:pt x="37" y="109"/>
                  </a:lnTo>
                  <a:lnTo>
                    <a:pt x="42" y="109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1" y="106"/>
                  </a:lnTo>
                  <a:lnTo>
                    <a:pt x="69" y="106"/>
                  </a:lnTo>
                  <a:lnTo>
                    <a:pt x="75" y="103"/>
                  </a:lnTo>
                  <a:lnTo>
                    <a:pt x="82" y="101"/>
                  </a:lnTo>
                  <a:lnTo>
                    <a:pt x="87" y="100"/>
                  </a:lnTo>
                  <a:lnTo>
                    <a:pt x="93" y="98"/>
                  </a:lnTo>
                  <a:lnTo>
                    <a:pt x="97" y="94"/>
                  </a:lnTo>
                  <a:lnTo>
                    <a:pt x="103" y="92"/>
                  </a:lnTo>
                  <a:lnTo>
                    <a:pt x="106" y="89"/>
                  </a:lnTo>
                  <a:lnTo>
                    <a:pt x="111" y="87"/>
                  </a:lnTo>
                  <a:lnTo>
                    <a:pt x="117" y="81"/>
                  </a:lnTo>
                  <a:lnTo>
                    <a:pt x="120" y="76"/>
                  </a:lnTo>
                  <a:lnTo>
                    <a:pt x="123" y="73"/>
                  </a:lnTo>
                  <a:lnTo>
                    <a:pt x="124" y="73"/>
                  </a:lnTo>
                  <a:lnTo>
                    <a:pt x="124" y="73"/>
                  </a:lnTo>
                  <a:lnTo>
                    <a:pt x="129" y="73"/>
                  </a:lnTo>
                  <a:lnTo>
                    <a:pt x="133" y="73"/>
                  </a:lnTo>
                  <a:lnTo>
                    <a:pt x="141" y="76"/>
                  </a:lnTo>
                  <a:lnTo>
                    <a:pt x="147" y="76"/>
                  </a:lnTo>
                  <a:lnTo>
                    <a:pt x="153" y="78"/>
                  </a:lnTo>
                  <a:lnTo>
                    <a:pt x="159" y="80"/>
                  </a:lnTo>
                  <a:lnTo>
                    <a:pt x="165" y="81"/>
                  </a:lnTo>
                  <a:lnTo>
                    <a:pt x="166" y="81"/>
                  </a:lnTo>
                  <a:lnTo>
                    <a:pt x="169" y="81"/>
                  </a:lnTo>
                  <a:lnTo>
                    <a:pt x="172" y="81"/>
                  </a:lnTo>
                  <a:lnTo>
                    <a:pt x="177" y="81"/>
                  </a:lnTo>
                  <a:lnTo>
                    <a:pt x="180" y="81"/>
                  </a:lnTo>
                  <a:lnTo>
                    <a:pt x="184" y="81"/>
                  </a:lnTo>
                  <a:lnTo>
                    <a:pt x="189" y="81"/>
                  </a:lnTo>
                  <a:lnTo>
                    <a:pt x="193" y="81"/>
                  </a:lnTo>
                  <a:lnTo>
                    <a:pt x="198" y="80"/>
                  </a:lnTo>
                  <a:lnTo>
                    <a:pt x="201" y="80"/>
                  </a:lnTo>
                  <a:lnTo>
                    <a:pt x="205" y="80"/>
                  </a:lnTo>
                  <a:lnTo>
                    <a:pt x="208" y="80"/>
                  </a:lnTo>
                  <a:lnTo>
                    <a:pt x="214" y="80"/>
                  </a:lnTo>
                  <a:lnTo>
                    <a:pt x="216" y="80"/>
                  </a:lnTo>
                  <a:lnTo>
                    <a:pt x="217" y="78"/>
                  </a:lnTo>
                  <a:lnTo>
                    <a:pt x="220" y="75"/>
                  </a:lnTo>
                  <a:lnTo>
                    <a:pt x="226" y="69"/>
                  </a:lnTo>
                  <a:lnTo>
                    <a:pt x="232" y="62"/>
                  </a:lnTo>
                  <a:lnTo>
                    <a:pt x="235" y="59"/>
                  </a:lnTo>
                  <a:lnTo>
                    <a:pt x="238" y="55"/>
                  </a:lnTo>
                  <a:lnTo>
                    <a:pt x="240" y="51"/>
                  </a:lnTo>
                  <a:lnTo>
                    <a:pt x="241" y="47"/>
                  </a:lnTo>
                  <a:lnTo>
                    <a:pt x="243" y="42"/>
                  </a:lnTo>
                  <a:lnTo>
                    <a:pt x="243" y="39"/>
                  </a:lnTo>
                  <a:lnTo>
                    <a:pt x="243" y="34"/>
                  </a:lnTo>
                  <a:lnTo>
                    <a:pt x="243" y="31"/>
                  </a:lnTo>
                  <a:lnTo>
                    <a:pt x="240" y="26"/>
                  </a:lnTo>
                  <a:lnTo>
                    <a:pt x="235" y="23"/>
                  </a:lnTo>
                  <a:lnTo>
                    <a:pt x="231" y="20"/>
                  </a:lnTo>
                  <a:lnTo>
                    <a:pt x="225" y="17"/>
                  </a:lnTo>
                  <a:lnTo>
                    <a:pt x="219" y="14"/>
                  </a:lnTo>
                  <a:lnTo>
                    <a:pt x="213" y="11"/>
                  </a:lnTo>
                  <a:lnTo>
                    <a:pt x="207" y="9"/>
                  </a:lnTo>
                  <a:lnTo>
                    <a:pt x="199" y="8"/>
                  </a:lnTo>
                  <a:lnTo>
                    <a:pt x="192" y="5"/>
                  </a:lnTo>
                  <a:lnTo>
                    <a:pt x="186" y="5"/>
                  </a:lnTo>
                  <a:lnTo>
                    <a:pt x="180" y="3"/>
                  </a:lnTo>
                  <a:lnTo>
                    <a:pt x="175" y="1"/>
                  </a:lnTo>
                  <a:lnTo>
                    <a:pt x="171" y="0"/>
                  </a:lnTo>
                  <a:lnTo>
                    <a:pt x="166" y="0"/>
                  </a:lnTo>
                  <a:lnTo>
                    <a:pt x="165" y="0"/>
                  </a:lnTo>
                  <a:lnTo>
                    <a:pt x="25" y="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FB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09" name="Freeform 321"/>
            <p:cNvSpPr>
              <a:spLocks/>
            </p:cNvSpPr>
            <p:nvPr/>
          </p:nvSpPr>
          <p:spPr bwMode="auto">
            <a:xfrm>
              <a:off x="3859" y="2363"/>
              <a:ext cx="110" cy="70"/>
            </a:xfrm>
            <a:custGeom>
              <a:avLst/>
              <a:gdLst/>
              <a:ahLst/>
              <a:cxnLst>
                <a:cxn ang="0">
                  <a:pos x="2" y="101"/>
                </a:cxn>
                <a:cxn ang="0">
                  <a:pos x="9" y="94"/>
                </a:cxn>
                <a:cxn ang="0">
                  <a:pos x="18" y="86"/>
                </a:cxn>
                <a:cxn ang="0">
                  <a:pos x="29" y="79"/>
                </a:cxn>
                <a:cxn ang="0">
                  <a:pos x="41" y="70"/>
                </a:cxn>
                <a:cxn ang="0">
                  <a:pos x="54" y="64"/>
                </a:cxn>
                <a:cxn ang="0">
                  <a:pos x="71" y="59"/>
                </a:cxn>
                <a:cxn ang="0">
                  <a:pos x="87" y="59"/>
                </a:cxn>
                <a:cxn ang="0">
                  <a:pos x="102" y="61"/>
                </a:cxn>
                <a:cxn ang="0">
                  <a:pos x="116" y="65"/>
                </a:cxn>
                <a:cxn ang="0">
                  <a:pos x="128" y="70"/>
                </a:cxn>
                <a:cxn ang="0">
                  <a:pos x="138" y="76"/>
                </a:cxn>
                <a:cxn ang="0">
                  <a:pos x="146" y="81"/>
                </a:cxn>
                <a:cxn ang="0">
                  <a:pos x="153" y="87"/>
                </a:cxn>
                <a:cxn ang="0">
                  <a:pos x="143" y="123"/>
                </a:cxn>
                <a:cxn ang="0">
                  <a:pos x="147" y="131"/>
                </a:cxn>
                <a:cxn ang="0">
                  <a:pos x="153" y="139"/>
                </a:cxn>
                <a:cxn ang="0">
                  <a:pos x="156" y="139"/>
                </a:cxn>
                <a:cxn ang="0">
                  <a:pos x="164" y="139"/>
                </a:cxn>
                <a:cxn ang="0">
                  <a:pos x="174" y="139"/>
                </a:cxn>
                <a:cxn ang="0">
                  <a:pos x="188" y="139"/>
                </a:cxn>
                <a:cxn ang="0">
                  <a:pos x="200" y="139"/>
                </a:cxn>
                <a:cxn ang="0">
                  <a:pos x="210" y="139"/>
                </a:cxn>
                <a:cxn ang="0">
                  <a:pos x="218" y="139"/>
                </a:cxn>
                <a:cxn ang="0">
                  <a:pos x="220" y="139"/>
                </a:cxn>
                <a:cxn ang="0">
                  <a:pos x="220" y="136"/>
                </a:cxn>
                <a:cxn ang="0">
                  <a:pos x="220" y="126"/>
                </a:cxn>
                <a:cxn ang="0">
                  <a:pos x="220" y="114"/>
                </a:cxn>
                <a:cxn ang="0">
                  <a:pos x="220" y="100"/>
                </a:cxn>
                <a:cxn ang="0">
                  <a:pos x="219" y="83"/>
                </a:cxn>
                <a:cxn ang="0">
                  <a:pos x="218" y="67"/>
                </a:cxn>
                <a:cxn ang="0">
                  <a:pos x="213" y="53"/>
                </a:cxn>
                <a:cxn ang="0">
                  <a:pos x="207" y="42"/>
                </a:cxn>
                <a:cxn ang="0">
                  <a:pos x="195" y="33"/>
                </a:cxn>
                <a:cxn ang="0">
                  <a:pos x="179" y="25"/>
                </a:cxn>
                <a:cxn ang="0">
                  <a:pos x="156" y="15"/>
                </a:cxn>
                <a:cxn ang="0">
                  <a:pos x="134" y="9"/>
                </a:cxn>
                <a:cxn ang="0">
                  <a:pos x="108" y="3"/>
                </a:cxn>
                <a:cxn ang="0">
                  <a:pos x="84" y="0"/>
                </a:cxn>
                <a:cxn ang="0">
                  <a:pos x="63" y="1"/>
                </a:cxn>
                <a:cxn ang="0">
                  <a:pos x="48" y="8"/>
                </a:cxn>
                <a:cxn ang="0">
                  <a:pos x="35" y="17"/>
                </a:cxn>
                <a:cxn ang="0">
                  <a:pos x="24" y="33"/>
                </a:cxn>
                <a:cxn ang="0">
                  <a:pos x="17" y="48"/>
                </a:cxn>
                <a:cxn ang="0">
                  <a:pos x="11" y="64"/>
                </a:cxn>
                <a:cxn ang="0">
                  <a:pos x="5" y="79"/>
                </a:cxn>
                <a:cxn ang="0">
                  <a:pos x="3" y="92"/>
                </a:cxn>
                <a:cxn ang="0">
                  <a:pos x="0" y="100"/>
                </a:cxn>
                <a:cxn ang="0">
                  <a:pos x="0" y="104"/>
                </a:cxn>
              </a:cxnLst>
              <a:rect l="0" t="0" r="r" b="b"/>
              <a:pathLst>
                <a:path w="220" h="139">
                  <a:moveTo>
                    <a:pt x="0" y="104"/>
                  </a:moveTo>
                  <a:lnTo>
                    <a:pt x="2" y="101"/>
                  </a:lnTo>
                  <a:lnTo>
                    <a:pt x="6" y="97"/>
                  </a:lnTo>
                  <a:lnTo>
                    <a:pt x="9" y="94"/>
                  </a:lnTo>
                  <a:lnTo>
                    <a:pt x="14" y="90"/>
                  </a:lnTo>
                  <a:lnTo>
                    <a:pt x="18" y="86"/>
                  </a:lnTo>
                  <a:lnTo>
                    <a:pt x="24" y="83"/>
                  </a:lnTo>
                  <a:lnTo>
                    <a:pt x="29" y="79"/>
                  </a:lnTo>
                  <a:lnTo>
                    <a:pt x="35" y="75"/>
                  </a:lnTo>
                  <a:lnTo>
                    <a:pt x="41" y="70"/>
                  </a:lnTo>
                  <a:lnTo>
                    <a:pt x="48" y="67"/>
                  </a:lnTo>
                  <a:lnTo>
                    <a:pt x="54" y="64"/>
                  </a:lnTo>
                  <a:lnTo>
                    <a:pt x="63" y="62"/>
                  </a:lnTo>
                  <a:lnTo>
                    <a:pt x="71" y="59"/>
                  </a:lnTo>
                  <a:lnTo>
                    <a:pt x="80" y="59"/>
                  </a:lnTo>
                  <a:lnTo>
                    <a:pt x="87" y="59"/>
                  </a:lnTo>
                  <a:lnTo>
                    <a:pt x="95" y="59"/>
                  </a:lnTo>
                  <a:lnTo>
                    <a:pt x="102" y="61"/>
                  </a:lnTo>
                  <a:lnTo>
                    <a:pt x="110" y="64"/>
                  </a:lnTo>
                  <a:lnTo>
                    <a:pt x="116" y="65"/>
                  </a:lnTo>
                  <a:lnTo>
                    <a:pt x="122" y="67"/>
                  </a:lnTo>
                  <a:lnTo>
                    <a:pt x="128" y="70"/>
                  </a:lnTo>
                  <a:lnTo>
                    <a:pt x="134" y="73"/>
                  </a:lnTo>
                  <a:lnTo>
                    <a:pt x="138" y="76"/>
                  </a:lnTo>
                  <a:lnTo>
                    <a:pt x="143" y="79"/>
                  </a:lnTo>
                  <a:lnTo>
                    <a:pt x="146" y="81"/>
                  </a:lnTo>
                  <a:lnTo>
                    <a:pt x="149" y="84"/>
                  </a:lnTo>
                  <a:lnTo>
                    <a:pt x="153" y="87"/>
                  </a:lnTo>
                  <a:lnTo>
                    <a:pt x="155" y="90"/>
                  </a:lnTo>
                  <a:lnTo>
                    <a:pt x="143" y="123"/>
                  </a:lnTo>
                  <a:lnTo>
                    <a:pt x="143" y="126"/>
                  </a:lnTo>
                  <a:lnTo>
                    <a:pt x="147" y="131"/>
                  </a:lnTo>
                  <a:lnTo>
                    <a:pt x="150" y="136"/>
                  </a:lnTo>
                  <a:lnTo>
                    <a:pt x="153" y="139"/>
                  </a:lnTo>
                  <a:lnTo>
                    <a:pt x="153" y="139"/>
                  </a:lnTo>
                  <a:lnTo>
                    <a:pt x="156" y="139"/>
                  </a:lnTo>
                  <a:lnTo>
                    <a:pt x="159" y="139"/>
                  </a:lnTo>
                  <a:lnTo>
                    <a:pt x="164" y="139"/>
                  </a:lnTo>
                  <a:lnTo>
                    <a:pt x="168" y="139"/>
                  </a:lnTo>
                  <a:lnTo>
                    <a:pt x="174" y="139"/>
                  </a:lnTo>
                  <a:lnTo>
                    <a:pt x="182" y="139"/>
                  </a:lnTo>
                  <a:lnTo>
                    <a:pt x="188" y="139"/>
                  </a:lnTo>
                  <a:lnTo>
                    <a:pt x="194" y="139"/>
                  </a:lnTo>
                  <a:lnTo>
                    <a:pt x="200" y="139"/>
                  </a:lnTo>
                  <a:lnTo>
                    <a:pt x="204" y="139"/>
                  </a:lnTo>
                  <a:lnTo>
                    <a:pt x="210" y="139"/>
                  </a:lnTo>
                  <a:lnTo>
                    <a:pt x="213" y="139"/>
                  </a:lnTo>
                  <a:lnTo>
                    <a:pt x="218" y="139"/>
                  </a:lnTo>
                  <a:lnTo>
                    <a:pt x="219" y="139"/>
                  </a:lnTo>
                  <a:lnTo>
                    <a:pt x="220" y="139"/>
                  </a:lnTo>
                  <a:lnTo>
                    <a:pt x="220" y="137"/>
                  </a:lnTo>
                  <a:lnTo>
                    <a:pt x="220" y="136"/>
                  </a:lnTo>
                  <a:lnTo>
                    <a:pt x="220" y="131"/>
                  </a:lnTo>
                  <a:lnTo>
                    <a:pt x="220" y="126"/>
                  </a:lnTo>
                  <a:lnTo>
                    <a:pt x="220" y="120"/>
                  </a:lnTo>
                  <a:lnTo>
                    <a:pt x="220" y="114"/>
                  </a:lnTo>
                  <a:lnTo>
                    <a:pt x="220" y="106"/>
                  </a:lnTo>
                  <a:lnTo>
                    <a:pt x="220" y="100"/>
                  </a:lnTo>
                  <a:lnTo>
                    <a:pt x="220" y="90"/>
                  </a:lnTo>
                  <a:lnTo>
                    <a:pt x="219" y="83"/>
                  </a:lnTo>
                  <a:lnTo>
                    <a:pt x="218" y="75"/>
                  </a:lnTo>
                  <a:lnTo>
                    <a:pt x="218" y="67"/>
                  </a:lnTo>
                  <a:lnTo>
                    <a:pt x="215" y="59"/>
                  </a:lnTo>
                  <a:lnTo>
                    <a:pt x="213" y="53"/>
                  </a:lnTo>
                  <a:lnTo>
                    <a:pt x="210" y="47"/>
                  </a:lnTo>
                  <a:lnTo>
                    <a:pt x="207" y="42"/>
                  </a:lnTo>
                  <a:lnTo>
                    <a:pt x="203" y="37"/>
                  </a:lnTo>
                  <a:lnTo>
                    <a:pt x="195" y="33"/>
                  </a:lnTo>
                  <a:lnTo>
                    <a:pt x="188" y="28"/>
                  </a:lnTo>
                  <a:lnTo>
                    <a:pt x="179" y="25"/>
                  </a:lnTo>
                  <a:lnTo>
                    <a:pt x="167" y="20"/>
                  </a:lnTo>
                  <a:lnTo>
                    <a:pt x="156" y="15"/>
                  </a:lnTo>
                  <a:lnTo>
                    <a:pt x="144" y="11"/>
                  </a:lnTo>
                  <a:lnTo>
                    <a:pt x="134" y="9"/>
                  </a:lnTo>
                  <a:lnTo>
                    <a:pt x="120" y="4"/>
                  </a:lnTo>
                  <a:lnTo>
                    <a:pt x="108" y="3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3" y="1"/>
                  </a:lnTo>
                  <a:lnTo>
                    <a:pt x="54" y="4"/>
                  </a:lnTo>
                  <a:lnTo>
                    <a:pt x="48" y="8"/>
                  </a:lnTo>
                  <a:lnTo>
                    <a:pt x="41" y="12"/>
                  </a:lnTo>
                  <a:lnTo>
                    <a:pt x="35" y="17"/>
                  </a:lnTo>
                  <a:lnTo>
                    <a:pt x="29" y="23"/>
                  </a:lnTo>
                  <a:lnTo>
                    <a:pt x="24" y="33"/>
                  </a:lnTo>
                  <a:lnTo>
                    <a:pt x="20" y="39"/>
                  </a:lnTo>
                  <a:lnTo>
                    <a:pt x="17" y="48"/>
                  </a:lnTo>
                  <a:lnTo>
                    <a:pt x="12" y="56"/>
                  </a:lnTo>
                  <a:lnTo>
                    <a:pt x="11" y="64"/>
                  </a:lnTo>
                  <a:lnTo>
                    <a:pt x="8" y="72"/>
                  </a:lnTo>
                  <a:lnTo>
                    <a:pt x="5" y="79"/>
                  </a:lnTo>
                  <a:lnTo>
                    <a:pt x="3" y="84"/>
                  </a:lnTo>
                  <a:lnTo>
                    <a:pt x="3" y="92"/>
                  </a:lnTo>
                  <a:lnTo>
                    <a:pt x="2" y="97"/>
                  </a:lnTo>
                  <a:lnTo>
                    <a:pt x="0" y="100"/>
                  </a:lnTo>
                  <a:lnTo>
                    <a:pt x="0" y="103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C26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10" name="Freeform 322"/>
            <p:cNvSpPr>
              <a:spLocks/>
            </p:cNvSpPr>
            <p:nvPr/>
          </p:nvSpPr>
          <p:spPr bwMode="auto">
            <a:xfrm>
              <a:off x="3951" y="2795"/>
              <a:ext cx="63" cy="72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28" y="12"/>
                </a:cxn>
                <a:cxn ang="0">
                  <a:pos x="24" y="22"/>
                </a:cxn>
                <a:cxn ang="0">
                  <a:pos x="19" y="33"/>
                </a:cxn>
                <a:cxn ang="0">
                  <a:pos x="15" y="45"/>
                </a:cxn>
                <a:cxn ang="0">
                  <a:pos x="12" y="58"/>
                </a:cxn>
                <a:cxn ang="0">
                  <a:pos x="7" y="70"/>
                </a:cxn>
                <a:cxn ang="0">
                  <a:pos x="4" y="81"/>
                </a:cxn>
                <a:cxn ang="0">
                  <a:pos x="3" y="92"/>
                </a:cxn>
                <a:cxn ang="0">
                  <a:pos x="1" y="103"/>
                </a:cxn>
                <a:cxn ang="0">
                  <a:pos x="1" y="114"/>
                </a:cxn>
                <a:cxn ang="0">
                  <a:pos x="0" y="123"/>
                </a:cxn>
                <a:cxn ang="0">
                  <a:pos x="0" y="133"/>
                </a:cxn>
                <a:cxn ang="0">
                  <a:pos x="0" y="141"/>
                </a:cxn>
                <a:cxn ang="0">
                  <a:pos x="1" y="142"/>
                </a:cxn>
                <a:cxn ang="0">
                  <a:pos x="10" y="141"/>
                </a:cxn>
                <a:cxn ang="0">
                  <a:pos x="25" y="137"/>
                </a:cxn>
                <a:cxn ang="0">
                  <a:pos x="43" y="134"/>
                </a:cxn>
                <a:cxn ang="0">
                  <a:pos x="64" y="130"/>
                </a:cxn>
                <a:cxn ang="0">
                  <a:pos x="82" y="123"/>
                </a:cxn>
                <a:cxn ang="0">
                  <a:pos x="98" y="119"/>
                </a:cxn>
                <a:cxn ang="0">
                  <a:pos x="109" y="114"/>
                </a:cxn>
                <a:cxn ang="0">
                  <a:pos x="112" y="108"/>
                </a:cxn>
                <a:cxn ang="0">
                  <a:pos x="115" y="98"/>
                </a:cxn>
                <a:cxn ang="0">
                  <a:pos x="118" y="84"/>
                </a:cxn>
                <a:cxn ang="0">
                  <a:pos x="121" y="70"/>
                </a:cxn>
                <a:cxn ang="0">
                  <a:pos x="124" y="55"/>
                </a:cxn>
                <a:cxn ang="0">
                  <a:pos x="125" y="39"/>
                </a:cxn>
                <a:cxn ang="0">
                  <a:pos x="125" y="27"/>
                </a:cxn>
                <a:cxn ang="0">
                  <a:pos x="124" y="16"/>
                </a:cxn>
                <a:cxn ang="0">
                  <a:pos x="118" y="11"/>
                </a:cxn>
                <a:cxn ang="0">
                  <a:pos x="107" y="6"/>
                </a:cxn>
                <a:cxn ang="0">
                  <a:pos x="94" y="3"/>
                </a:cxn>
                <a:cxn ang="0">
                  <a:pos x="80" y="1"/>
                </a:cxn>
                <a:cxn ang="0">
                  <a:pos x="65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27" h="144">
                  <a:moveTo>
                    <a:pt x="34" y="0"/>
                  </a:moveTo>
                  <a:lnTo>
                    <a:pt x="33" y="1"/>
                  </a:lnTo>
                  <a:lnTo>
                    <a:pt x="30" y="8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4" y="22"/>
                  </a:lnTo>
                  <a:lnTo>
                    <a:pt x="22" y="28"/>
                  </a:lnTo>
                  <a:lnTo>
                    <a:pt x="19" y="33"/>
                  </a:lnTo>
                  <a:lnTo>
                    <a:pt x="18" y="39"/>
                  </a:lnTo>
                  <a:lnTo>
                    <a:pt x="15" y="45"/>
                  </a:lnTo>
                  <a:lnTo>
                    <a:pt x="13" y="52"/>
                  </a:lnTo>
                  <a:lnTo>
                    <a:pt x="12" y="58"/>
                  </a:lnTo>
                  <a:lnTo>
                    <a:pt x="9" y="64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4" y="81"/>
                  </a:lnTo>
                  <a:lnTo>
                    <a:pt x="4" y="86"/>
                  </a:lnTo>
                  <a:lnTo>
                    <a:pt x="3" y="92"/>
                  </a:lnTo>
                  <a:lnTo>
                    <a:pt x="3" y="98"/>
                  </a:lnTo>
                  <a:lnTo>
                    <a:pt x="1" y="103"/>
                  </a:lnTo>
                  <a:lnTo>
                    <a:pt x="1" y="109"/>
                  </a:lnTo>
                  <a:lnTo>
                    <a:pt x="1" y="114"/>
                  </a:lnTo>
                  <a:lnTo>
                    <a:pt x="1" y="120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41"/>
                  </a:lnTo>
                  <a:lnTo>
                    <a:pt x="1" y="144"/>
                  </a:lnTo>
                  <a:lnTo>
                    <a:pt x="1" y="142"/>
                  </a:lnTo>
                  <a:lnTo>
                    <a:pt x="4" y="142"/>
                  </a:lnTo>
                  <a:lnTo>
                    <a:pt x="10" y="141"/>
                  </a:lnTo>
                  <a:lnTo>
                    <a:pt x="18" y="141"/>
                  </a:lnTo>
                  <a:lnTo>
                    <a:pt x="25" y="137"/>
                  </a:lnTo>
                  <a:lnTo>
                    <a:pt x="34" y="136"/>
                  </a:lnTo>
                  <a:lnTo>
                    <a:pt x="43" y="134"/>
                  </a:lnTo>
                  <a:lnTo>
                    <a:pt x="53" y="131"/>
                  </a:lnTo>
                  <a:lnTo>
                    <a:pt x="64" y="130"/>
                  </a:lnTo>
                  <a:lnTo>
                    <a:pt x="73" y="127"/>
                  </a:lnTo>
                  <a:lnTo>
                    <a:pt x="82" y="123"/>
                  </a:lnTo>
                  <a:lnTo>
                    <a:pt x="91" y="122"/>
                  </a:lnTo>
                  <a:lnTo>
                    <a:pt x="98" y="119"/>
                  </a:lnTo>
                  <a:lnTo>
                    <a:pt x="106" y="116"/>
                  </a:lnTo>
                  <a:lnTo>
                    <a:pt x="109" y="114"/>
                  </a:lnTo>
                  <a:lnTo>
                    <a:pt x="112" y="112"/>
                  </a:lnTo>
                  <a:lnTo>
                    <a:pt x="112" y="108"/>
                  </a:lnTo>
                  <a:lnTo>
                    <a:pt x="113" y="103"/>
                  </a:lnTo>
                  <a:lnTo>
                    <a:pt x="115" y="98"/>
                  </a:lnTo>
                  <a:lnTo>
                    <a:pt x="116" y="92"/>
                  </a:lnTo>
                  <a:lnTo>
                    <a:pt x="118" y="84"/>
                  </a:lnTo>
                  <a:lnTo>
                    <a:pt x="119" y="78"/>
                  </a:lnTo>
                  <a:lnTo>
                    <a:pt x="121" y="70"/>
                  </a:lnTo>
                  <a:lnTo>
                    <a:pt x="124" y="62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9"/>
                  </a:lnTo>
                  <a:lnTo>
                    <a:pt x="127" y="33"/>
                  </a:lnTo>
                  <a:lnTo>
                    <a:pt x="125" y="27"/>
                  </a:lnTo>
                  <a:lnTo>
                    <a:pt x="125" y="22"/>
                  </a:lnTo>
                  <a:lnTo>
                    <a:pt x="124" y="16"/>
                  </a:lnTo>
                  <a:lnTo>
                    <a:pt x="122" y="14"/>
                  </a:lnTo>
                  <a:lnTo>
                    <a:pt x="118" y="11"/>
                  </a:lnTo>
                  <a:lnTo>
                    <a:pt x="113" y="8"/>
                  </a:lnTo>
                  <a:lnTo>
                    <a:pt x="107" y="6"/>
                  </a:lnTo>
                  <a:lnTo>
                    <a:pt x="101" y="5"/>
                  </a:lnTo>
                  <a:lnTo>
                    <a:pt x="94" y="3"/>
                  </a:lnTo>
                  <a:lnTo>
                    <a:pt x="86" y="1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2F3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11" name="Freeform 323"/>
            <p:cNvSpPr>
              <a:spLocks/>
            </p:cNvSpPr>
            <p:nvPr/>
          </p:nvSpPr>
          <p:spPr bwMode="auto">
            <a:xfrm>
              <a:off x="3896" y="2467"/>
              <a:ext cx="61" cy="84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78" y="13"/>
                </a:cxn>
                <a:cxn ang="0">
                  <a:pos x="77" y="22"/>
                </a:cxn>
                <a:cxn ang="0">
                  <a:pos x="72" y="33"/>
                </a:cxn>
                <a:cxn ang="0">
                  <a:pos x="68" y="45"/>
                </a:cxn>
                <a:cxn ang="0">
                  <a:pos x="62" y="56"/>
                </a:cxn>
                <a:cxn ang="0">
                  <a:pos x="54" y="66"/>
                </a:cxn>
                <a:cxn ang="0">
                  <a:pos x="45" y="73"/>
                </a:cxn>
                <a:cxn ang="0">
                  <a:pos x="36" y="80"/>
                </a:cxn>
                <a:cxn ang="0">
                  <a:pos x="29" y="86"/>
                </a:cxn>
                <a:cxn ang="0">
                  <a:pos x="20" y="89"/>
                </a:cxn>
                <a:cxn ang="0">
                  <a:pos x="12" y="92"/>
                </a:cxn>
                <a:cxn ang="0">
                  <a:pos x="6" y="95"/>
                </a:cxn>
                <a:cxn ang="0">
                  <a:pos x="0" y="97"/>
                </a:cxn>
                <a:cxn ang="0">
                  <a:pos x="0" y="100"/>
                </a:cxn>
                <a:cxn ang="0">
                  <a:pos x="2" y="109"/>
                </a:cxn>
                <a:cxn ang="0">
                  <a:pos x="3" y="119"/>
                </a:cxn>
                <a:cxn ang="0">
                  <a:pos x="6" y="128"/>
                </a:cxn>
                <a:cxn ang="0">
                  <a:pos x="11" y="139"/>
                </a:cxn>
                <a:cxn ang="0">
                  <a:pos x="15" y="148"/>
                </a:cxn>
                <a:cxn ang="0">
                  <a:pos x="23" y="156"/>
                </a:cxn>
                <a:cxn ang="0">
                  <a:pos x="30" y="161"/>
                </a:cxn>
                <a:cxn ang="0">
                  <a:pos x="38" y="164"/>
                </a:cxn>
                <a:cxn ang="0">
                  <a:pos x="47" y="167"/>
                </a:cxn>
                <a:cxn ang="0">
                  <a:pos x="54" y="167"/>
                </a:cxn>
                <a:cxn ang="0">
                  <a:pos x="63" y="167"/>
                </a:cxn>
                <a:cxn ang="0">
                  <a:pos x="69" y="164"/>
                </a:cxn>
                <a:cxn ang="0">
                  <a:pos x="80" y="159"/>
                </a:cxn>
                <a:cxn ang="0">
                  <a:pos x="89" y="147"/>
                </a:cxn>
                <a:cxn ang="0">
                  <a:pos x="92" y="134"/>
                </a:cxn>
                <a:cxn ang="0">
                  <a:pos x="93" y="122"/>
                </a:cxn>
                <a:cxn ang="0">
                  <a:pos x="93" y="108"/>
                </a:cxn>
                <a:cxn ang="0">
                  <a:pos x="93" y="94"/>
                </a:cxn>
                <a:cxn ang="0">
                  <a:pos x="93" y="81"/>
                </a:cxn>
                <a:cxn ang="0">
                  <a:pos x="92" y="72"/>
                </a:cxn>
                <a:cxn ang="0">
                  <a:pos x="92" y="67"/>
                </a:cxn>
                <a:cxn ang="0">
                  <a:pos x="98" y="63"/>
                </a:cxn>
                <a:cxn ang="0">
                  <a:pos x="108" y="52"/>
                </a:cxn>
                <a:cxn ang="0">
                  <a:pos x="113" y="44"/>
                </a:cxn>
                <a:cxn ang="0">
                  <a:pos x="117" y="36"/>
                </a:cxn>
                <a:cxn ang="0">
                  <a:pos x="120" y="28"/>
                </a:cxn>
                <a:cxn ang="0">
                  <a:pos x="122" y="19"/>
                </a:cxn>
                <a:cxn ang="0">
                  <a:pos x="117" y="11"/>
                </a:cxn>
                <a:cxn ang="0">
                  <a:pos x="113" y="6"/>
                </a:cxn>
                <a:cxn ang="0">
                  <a:pos x="101" y="2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3" y="2"/>
                </a:cxn>
              </a:cxnLst>
              <a:rect l="0" t="0" r="r" b="b"/>
              <a:pathLst>
                <a:path w="122" h="169">
                  <a:moveTo>
                    <a:pt x="83" y="2"/>
                  </a:moveTo>
                  <a:lnTo>
                    <a:pt x="81" y="3"/>
                  </a:lnTo>
                  <a:lnTo>
                    <a:pt x="80" y="8"/>
                  </a:lnTo>
                  <a:lnTo>
                    <a:pt x="78" y="13"/>
                  </a:lnTo>
                  <a:lnTo>
                    <a:pt x="78" y="17"/>
                  </a:lnTo>
                  <a:lnTo>
                    <a:pt x="77" y="22"/>
                  </a:lnTo>
                  <a:lnTo>
                    <a:pt x="75" y="28"/>
                  </a:lnTo>
                  <a:lnTo>
                    <a:pt x="72" y="33"/>
                  </a:lnTo>
                  <a:lnTo>
                    <a:pt x="71" y="39"/>
                  </a:lnTo>
                  <a:lnTo>
                    <a:pt x="68" y="45"/>
                  </a:lnTo>
                  <a:lnTo>
                    <a:pt x="65" y="52"/>
                  </a:lnTo>
                  <a:lnTo>
                    <a:pt x="62" y="56"/>
                  </a:lnTo>
                  <a:lnTo>
                    <a:pt x="59" y="61"/>
                  </a:lnTo>
                  <a:lnTo>
                    <a:pt x="54" y="66"/>
                  </a:lnTo>
                  <a:lnTo>
                    <a:pt x="51" y="70"/>
                  </a:lnTo>
                  <a:lnTo>
                    <a:pt x="45" y="73"/>
                  </a:lnTo>
                  <a:lnTo>
                    <a:pt x="41" y="77"/>
                  </a:lnTo>
                  <a:lnTo>
                    <a:pt x="36" y="80"/>
                  </a:lnTo>
                  <a:lnTo>
                    <a:pt x="33" y="83"/>
                  </a:lnTo>
                  <a:lnTo>
                    <a:pt x="29" y="86"/>
                  </a:lnTo>
                  <a:lnTo>
                    <a:pt x="24" y="88"/>
                  </a:lnTo>
                  <a:lnTo>
                    <a:pt x="20" y="89"/>
                  </a:lnTo>
                  <a:lnTo>
                    <a:pt x="17" y="91"/>
                  </a:lnTo>
                  <a:lnTo>
                    <a:pt x="12" y="92"/>
                  </a:lnTo>
                  <a:lnTo>
                    <a:pt x="9" y="94"/>
                  </a:lnTo>
                  <a:lnTo>
                    <a:pt x="6" y="95"/>
                  </a:lnTo>
                  <a:lnTo>
                    <a:pt x="3" y="97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2" y="109"/>
                  </a:lnTo>
                  <a:lnTo>
                    <a:pt x="3" y="114"/>
                  </a:lnTo>
                  <a:lnTo>
                    <a:pt x="3" y="119"/>
                  </a:lnTo>
                  <a:lnTo>
                    <a:pt x="5" y="123"/>
                  </a:lnTo>
                  <a:lnTo>
                    <a:pt x="6" y="128"/>
                  </a:lnTo>
                  <a:lnTo>
                    <a:pt x="9" y="134"/>
                  </a:lnTo>
                  <a:lnTo>
                    <a:pt x="11" y="139"/>
                  </a:lnTo>
                  <a:lnTo>
                    <a:pt x="14" y="144"/>
                  </a:lnTo>
                  <a:lnTo>
                    <a:pt x="15" y="148"/>
                  </a:lnTo>
                  <a:lnTo>
                    <a:pt x="18" y="153"/>
                  </a:lnTo>
                  <a:lnTo>
                    <a:pt x="23" y="156"/>
                  </a:lnTo>
                  <a:lnTo>
                    <a:pt x="27" y="159"/>
                  </a:lnTo>
                  <a:lnTo>
                    <a:pt x="30" y="161"/>
                  </a:lnTo>
                  <a:lnTo>
                    <a:pt x="35" y="163"/>
                  </a:lnTo>
                  <a:lnTo>
                    <a:pt x="38" y="164"/>
                  </a:lnTo>
                  <a:lnTo>
                    <a:pt x="44" y="166"/>
                  </a:lnTo>
                  <a:lnTo>
                    <a:pt x="47" y="167"/>
                  </a:lnTo>
                  <a:lnTo>
                    <a:pt x="51" y="167"/>
                  </a:lnTo>
                  <a:lnTo>
                    <a:pt x="54" y="167"/>
                  </a:lnTo>
                  <a:lnTo>
                    <a:pt x="59" y="169"/>
                  </a:lnTo>
                  <a:lnTo>
                    <a:pt x="63" y="167"/>
                  </a:lnTo>
                  <a:lnTo>
                    <a:pt x="66" y="166"/>
                  </a:lnTo>
                  <a:lnTo>
                    <a:pt x="69" y="164"/>
                  </a:lnTo>
                  <a:lnTo>
                    <a:pt x="74" y="164"/>
                  </a:lnTo>
                  <a:lnTo>
                    <a:pt x="80" y="159"/>
                  </a:lnTo>
                  <a:lnTo>
                    <a:pt x="87" y="153"/>
                  </a:lnTo>
                  <a:lnTo>
                    <a:pt x="89" y="147"/>
                  </a:lnTo>
                  <a:lnTo>
                    <a:pt x="90" y="142"/>
                  </a:lnTo>
                  <a:lnTo>
                    <a:pt x="92" y="134"/>
                  </a:lnTo>
                  <a:lnTo>
                    <a:pt x="92" y="128"/>
                  </a:lnTo>
                  <a:lnTo>
                    <a:pt x="93" y="122"/>
                  </a:lnTo>
                  <a:lnTo>
                    <a:pt x="93" y="114"/>
                  </a:lnTo>
                  <a:lnTo>
                    <a:pt x="93" y="108"/>
                  </a:lnTo>
                  <a:lnTo>
                    <a:pt x="95" y="102"/>
                  </a:lnTo>
                  <a:lnTo>
                    <a:pt x="93" y="94"/>
                  </a:lnTo>
                  <a:lnTo>
                    <a:pt x="93" y="88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2" y="72"/>
                  </a:lnTo>
                  <a:lnTo>
                    <a:pt x="92" y="69"/>
                  </a:lnTo>
                  <a:lnTo>
                    <a:pt x="92" y="67"/>
                  </a:lnTo>
                  <a:lnTo>
                    <a:pt x="93" y="66"/>
                  </a:lnTo>
                  <a:lnTo>
                    <a:pt x="98" y="63"/>
                  </a:lnTo>
                  <a:lnTo>
                    <a:pt x="102" y="56"/>
                  </a:lnTo>
                  <a:lnTo>
                    <a:pt x="108" y="52"/>
                  </a:lnTo>
                  <a:lnTo>
                    <a:pt x="111" y="47"/>
                  </a:lnTo>
                  <a:lnTo>
                    <a:pt x="113" y="44"/>
                  </a:lnTo>
                  <a:lnTo>
                    <a:pt x="116" y="39"/>
                  </a:lnTo>
                  <a:lnTo>
                    <a:pt x="117" y="36"/>
                  </a:lnTo>
                  <a:lnTo>
                    <a:pt x="119" y="31"/>
                  </a:lnTo>
                  <a:lnTo>
                    <a:pt x="120" y="28"/>
                  </a:lnTo>
                  <a:lnTo>
                    <a:pt x="120" y="23"/>
                  </a:lnTo>
                  <a:lnTo>
                    <a:pt x="122" y="19"/>
                  </a:lnTo>
                  <a:lnTo>
                    <a:pt x="119" y="14"/>
                  </a:lnTo>
                  <a:lnTo>
                    <a:pt x="117" y="11"/>
                  </a:lnTo>
                  <a:lnTo>
                    <a:pt x="116" y="8"/>
                  </a:lnTo>
                  <a:lnTo>
                    <a:pt x="113" y="6"/>
                  </a:lnTo>
                  <a:lnTo>
                    <a:pt x="107" y="3"/>
                  </a:lnTo>
                  <a:lnTo>
                    <a:pt x="101" y="2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2"/>
                  </a:lnTo>
                  <a:close/>
                </a:path>
              </a:pathLst>
            </a:custGeom>
            <a:solidFill>
              <a:srgbClr val="FFB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12" name="Freeform 324"/>
            <p:cNvSpPr>
              <a:spLocks/>
            </p:cNvSpPr>
            <p:nvPr/>
          </p:nvSpPr>
          <p:spPr bwMode="auto">
            <a:xfrm>
              <a:off x="4011" y="2803"/>
              <a:ext cx="54" cy="2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50"/>
                </a:cxn>
                <a:cxn ang="0">
                  <a:pos x="6" y="51"/>
                </a:cxn>
                <a:cxn ang="0">
                  <a:pos x="10" y="51"/>
                </a:cxn>
                <a:cxn ang="0">
                  <a:pos x="16" y="53"/>
                </a:cxn>
                <a:cxn ang="0">
                  <a:pos x="24" y="54"/>
                </a:cxn>
                <a:cxn ang="0">
                  <a:pos x="31" y="56"/>
                </a:cxn>
                <a:cxn ang="0">
                  <a:pos x="40" y="57"/>
                </a:cxn>
                <a:cxn ang="0">
                  <a:pos x="48" y="57"/>
                </a:cxn>
                <a:cxn ang="0">
                  <a:pos x="57" y="57"/>
                </a:cxn>
                <a:cxn ang="0">
                  <a:pos x="66" y="56"/>
                </a:cxn>
                <a:cxn ang="0">
                  <a:pos x="73" y="56"/>
                </a:cxn>
                <a:cxn ang="0">
                  <a:pos x="81" y="53"/>
                </a:cxn>
                <a:cxn ang="0">
                  <a:pos x="88" y="51"/>
                </a:cxn>
                <a:cxn ang="0">
                  <a:pos x="96" y="46"/>
                </a:cxn>
                <a:cxn ang="0">
                  <a:pos x="102" y="42"/>
                </a:cxn>
                <a:cxn ang="0">
                  <a:pos x="105" y="36"/>
                </a:cxn>
                <a:cxn ang="0">
                  <a:pos x="106" y="31"/>
                </a:cxn>
                <a:cxn ang="0">
                  <a:pos x="108" y="26"/>
                </a:cxn>
                <a:cxn ang="0">
                  <a:pos x="108" y="23"/>
                </a:cxn>
                <a:cxn ang="0">
                  <a:pos x="105" y="18"/>
                </a:cxn>
                <a:cxn ang="0">
                  <a:pos x="103" y="15"/>
                </a:cxn>
                <a:cxn ang="0">
                  <a:pos x="100" y="12"/>
                </a:cxn>
                <a:cxn ang="0">
                  <a:pos x="99" y="11"/>
                </a:cxn>
                <a:cxn ang="0">
                  <a:pos x="94" y="7"/>
                </a:cxn>
                <a:cxn ang="0">
                  <a:pos x="91" y="6"/>
                </a:cxn>
                <a:cxn ang="0">
                  <a:pos x="87" y="3"/>
                </a:cxn>
                <a:cxn ang="0">
                  <a:pos x="84" y="3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1" y="9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8" h="57">
                  <a:moveTo>
                    <a:pt x="0" y="50"/>
                  </a:moveTo>
                  <a:lnTo>
                    <a:pt x="1" y="50"/>
                  </a:lnTo>
                  <a:lnTo>
                    <a:pt x="6" y="51"/>
                  </a:lnTo>
                  <a:lnTo>
                    <a:pt x="10" y="51"/>
                  </a:lnTo>
                  <a:lnTo>
                    <a:pt x="16" y="53"/>
                  </a:lnTo>
                  <a:lnTo>
                    <a:pt x="24" y="54"/>
                  </a:lnTo>
                  <a:lnTo>
                    <a:pt x="31" y="56"/>
                  </a:lnTo>
                  <a:lnTo>
                    <a:pt x="40" y="57"/>
                  </a:lnTo>
                  <a:lnTo>
                    <a:pt x="48" y="57"/>
                  </a:lnTo>
                  <a:lnTo>
                    <a:pt x="57" y="57"/>
                  </a:lnTo>
                  <a:lnTo>
                    <a:pt x="66" y="56"/>
                  </a:lnTo>
                  <a:lnTo>
                    <a:pt x="73" y="56"/>
                  </a:lnTo>
                  <a:lnTo>
                    <a:pt x="81" y="53"/>
                  </a:lnTo>
                  <a:lnTo>
                    <a:pt x="88" y="51"/>
                  </a:lnTo>
                  <a:lnTo>
                    <a:pt x="96" y="46"/>
                  </a:lnTo>
                  <a:lnTo>
                    <a:pt x="102" y="42"/>
                  </a:lnTo>
                  <a:lnTo>
                    <a:pt x="105" y="36"/>
                  </a:lnTo>
                  <a:lnTo>
                    <a:pt x="106" y="31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5" y="18"/>
                  </a:lnTo>
                  <a:lnTo>
                    <a:pt x="103" y="15"/>
                  </a:lnTo>
                  <a:lnTo>
                    <a:pt x="100" y="12"/>
                  </a:lnTo>
                  <a:lnTo>
                    <a:pt x="99" y="11"/>
                  </a:lnTo>
                  <a:lnTo>
                    <a:pt x="94" y="7"/>
                  </a:lnTo>
                  <a:lnTo>
                    <a:pt x="91" y="6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1" y="9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C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13" name="Freeform 325"/>
            <p:cNvSpPr>
              <a:spLocks/>
            </p:cNvSpPr>
            <p:nvPr/>
          </p:nvSpPr>
          <p:spPr bwMode="auto">
            <a:xfrm>
              <a:off x="3808" y="2533"/>
              <a:ext cx="324" cy="266"/>
            </a:xfrm>
            <a:custGeom>
              <a:avLst/>
              <a:gdLst/>
              <a:ahLst/>
              <a:cxnLst>
                <a:cxn ang="0">
                  <a:pos x="25" y="309"/>
                </a:cxn>
                <a:cxn ang="0">
                  <a:pos x="36" y="351"/>
                </a:cxn>
                <a:cxn ang="0">
                  <a:pos x="43" y="397"/>
                </a:cxn>
                <a:cxn ang="0">
                  <a:pos x="48" y="448"/>
                </a:cxn>
                <a:cxn ang="0">
                  <a:pos x="49" y="497"/>
                </a:cxn>
                <a:cxn ang="0">
                  <a:pos x="49" y="526"/>
                </a:cxn>
                <a:cxn ang="0">
                  <a:pos x="400" y="461"/>
                </a:cxn>
                <a:cxn ang="0">
                  <a:pos x="568" y="433"/>
                </a:cxn>
                <a:cxn ang="0">
                  <a:pos x="589" y="441"/>
                </a:cxn>
                <a:cxn ang="0">
                  <a:pos x="611" y="444"/>
                </a:cxn>
                <a:cxn ang="0">
                  <a:pos x="629" y="441"/>
                </a:cxn>
                <a:cxn ang="0">
                  <a:pos x="640" y="416"/>
                </a:cxn>
                <a:cxn ang="0">
                  <a:pos x="646" y="370"/>
                </a:cxn>
                <a:cxn ang="0">
                  <a:pos x="643" y="312"/>
                </a:cxn>
                <a:cxn ang="0">
                  <a:pos x="631" y="245"/>
                </a:cxn>
                <a:cxn ang="0">
                  <a:pos x="604" y="166"/>
                </a:cxn>
                <a:cxn ang="0">
                  <a:pos x="571" y="89"/>
                </a:cxn>
                <a:cxn ang="0">
                  <a:pos x="544" y="34"/>
                </a:cxn>
                <a:cxn ang="0">
                  <a:pos x="538" y="22"/>
                </a:cxn>
                <a:cxn ang="0">
                  <a:pos x="544" y="62"/>
                </a:cxn>
                <a:cxn ang="0">
                  <a:pos x="556" y="136"/>
                </a:cxn>
                <a:cxn ang="0">
                  <a:pos x="563" y="219"/>
                </a:cxn>
                <a:cxn ang="0">
                  <a:pos x="562" y="292"/>
                </a:cxn>
                <a:cxn ang="0">
                  <a:pos x="550" y="339"/>
                </a:cxn>
                <a:cxn ang="0">
                  <a:pos x="532" y="367"/>
                </a:cxn>
                <a:cxn ang="0">
                  <a:pos x="517" y="383"/>
                </a:cxn>
                <a:cxn ang="0">
                  <a:pos x="511" y="376"/>
                </a:cxn>
                <a:cxn ang="0">
                  <a:pos x="500" y="356"/>
                </a:cxn>
                <a:cxn ang="0">
                  <a:pos x="487" y="328"/>
                </a:cxn>
                <a:cxn ang="0">
                  <a:pos x="475" y="297"/>
                </a:cxn>
                <a:cxn ang="0">
                  <a:pos x="467" y="269"/>
                </a:cxn>
                <a:cxn ang="0">
                  <a:pos x="460" y="239"/>
                </a:cxn>
                <a:cxn ang="0">
                  <a:pos x="454" y="212"/>
                </a:cxn>
                <a:cxn ang="0">
                  <a:pos x="452" y="200"/>
                </a:cxn>
                <a:cxn ang="0">
                  <a:pos x="371" y="31"/>
                </a:cxn>
                <a:cxn ang="0">
                  <a:pos x="361" y="47"/>
                </a:cxn>
                <a:cxn ang="0">
                  <a:pos x="349" y="76"/>
                </a:cxn>
                <a:cxn ang="0">
                  <a:pos x="341" y="108"/>
                </a:cxn>
                <a:cxn ang="0">
                  <a:pos x="344" y="133"/>
                </a:cxn>
                <a:cxn ang="0">
                  <a:pos x="359" y="151"/>
                </a:cxn>
                <a:cxn ang="0">
                  <a:pos x="376" y="166"/>
                </a:cxn>
                <a:cxn ang="0">
                  <a:pos x="391" y="178"/>
                </a:cxn>
                <a:cxn ang="0">
                  <a:pos x="383" y="192"/>
                </a:cxn>
                <a:cxn ang="0">
                  <a:pos x="371" y="219"/>
                </a:cxn>
                <a:cxn ang="0">
                  <a:pos x="356" y="255"/>
                </a:cxn>
                <a:cxn ang="0">
                  <a:pos x="347" y="292"/>
                </a:cxn>
                <a:cxn ang="0">
                  <a:pos x="346" y="330"/>
                </a:cxn>
                <a:cxn ang="0">
                  <a:pos x="347" y="386"/>
                </a:cxn>
                <a:cxn ang="0">
                  <a:pos x="352" y="436"/>
                </a:cxn>
                <a:cxn ang="0">
                  <a:pos x="355" y="464"/>
                </a:cxn>
                <a:cxn ang="0">
                  <a:pos x="234" y="405"/>
                </a:cxn>
                <a:cxn ang="0">
                  <a:pos x="217" y="414"/>
                </a:cxn>
                <a:cxn ang="0">
                  <a:pos x="184" y="426"/>
                </a:cxn>
                <a:cxn ang="0">
                  <a:pos x="141" y="423"/>
                </a:cxn>
                <a:cxn ang="0">
                  <a:pos x="96" y="392"/>
                </a:cxn>
                <a:cxn ang="0">
                  <a:pos x="55" y="328"/>
                </a:cxn>
                <a:cxn ang="0">
                  <a:pos x="0" y="180"/>
                </a:cxn>
              </a:cxnLst>
              <a:rect l="0" t="0" r="r" b="b"/>
              <a:pathLst>
                <a:path w="647" h="531">
                  <a:moveTo>
                    <a:pt x="6" y="251"/>
                  </a:moveTo>
                  <a:lnTo>
                    <a:pt x="16" y="281"/>
                  </a:lnTo>
                  <a:lnTo>
                    <a:pt x="21" y="298"/>
                  </a:lnTo>
                  <a:lnTo>
                    <a:pt x="25" y="309"/>
                  </a:lnTo>
                  <a:lnTo>
                    <a:pt x="27" y="319"/>
                  </a:lnTo>
                  <a:lnTo>
                    <a:pt x="30" y="330"/>
                  </a:lnTo>
                  <a:lnTo>
                    <a:pt x="33" y="341"/>
                  </a:lnTo>
                  <a:lnTo>
                    <a:pt x="36" y="351"/>
                  </a:lnTo>
                  <a:lnTo>
                    <a:pt x="39" y="362"/>
                  </a:lnTo>
                  <a:lnTo>
                    <a:pt x="40" y="375"/>
                  </a:lnTo>
                  <a:lnTo>
                    <a:pt x="42" y="386"/>
                  </a:lnTo>
                  <a:lnTo>
                    <a:pt x="43" y="397"/>
                  </a:lnTo>
                  <a:lnTo>
                    <a:pt x="45" y="409"/>
                  </a:lnTo>
                  <a:lnTo>
                    <a:pt x="46" y="422"/>
                  </a:lnTo>
                  <a:lnTo>
                    <a:pt x="46" y="436"/>
                  </a:lnTo>
                  <a:lnTo>
                    <a:pt x="48" y="448"/>
                  </a:lnTo>
                  <a:lnTo>
                    <a:pt x="48" y="461"/>
                  </a:lnTo>
                  <a:lnTo>
                    <a:pt x="49" y="473"/>
                  </a:lnTo>
                  <a:lnTo>
                    <a:pt x="49" y="486"/>
                  </a:lnTo>
                  <a:lnTo>
                    <a:pt x="49" y="497"/>
                  </a:lnTo>
                  <a:lnTo>
                    <a:pt x="49" y="506"/>
                  </a:lnTo>
                  <a:lnTo>
                    <a:pt x="49" y="516"/>
                  </a:lnTo>
                  <a:lnTo>
                    <a:pt x="49" y="520"/>
                  </a:lnTo>
                  <a:lnTo>
                    <a:pt x="49" y="526"/>
                  </a:lnTo>
                  <a:lnTo>
                    <a:pt x="49" y="531"/>
                  </a:lnTo>
                  <a:lnTo>
                    <a:pt x="49" y="531"/>
                  </a:lnTo>
                  <a:lnTo>
                    <a:pt x="249" y="509"/>
                  </a:lnTo>
                  <a:lnTo>
                    <a:pt x="400" y="461"/>
                  </a:lnTo>
                  <a:lnTo>
                    <a:pt x="557" y="428"/>
                  </a:lnTo>
                  <a:lnTo>
                    <a:pt x="559" y="430"/>
                  </a:lnTo>
                  <a:lnTo>
                    <a:pt x="565" y="431"/>
                  </a:lnTo>
                  <a:lnTo>
                    <a:pt x="568" y="433"/>
                  </a:lnTo>
                  <a:lnTo>
                    <a:pt x="572" y="434"/>
                  </a:lnTo>
                  <a:lnTo>
                    <a:pt x="578" y="437"/>
                  </a:lnTo>
                  <a:lnTo>
                    <a:pt x="584" y="439"/>
                  </a:lnTo>
                  <a:lnTo>
                    <a:pt x="589" y="441"/>
                  </a:lnTo>
                  <a:lnTo>
                    <a:pt x="595" y="442"/>
                  </a:lnTo>
                  <a:lnTo>
                    <a:pt x="599" y="442"/>
                  </a:lnTo>
                  <a:lnTo>
                    <a:pt x="605" y="444"/>
                  </a:lnTo>
                  <a:lnTo>
                    <a:pt x="611" y="444"/>
                  </a:lnTo>
                  <a:lnTo>
                    <a:pt x="617" y="444"/>
                  </a:lnTo>
                  <a:lnTo>
                    <a:pt x="622" y="444"/>
                  </a:lnTo>
                  <a:lnTo>
                    <a:pt x="626" y="442"/>
                  </a:lnTo>
                  <a:lnTo>
                    <a:pt x="629" y="441"/>
                  </a:lnTo>
                  <a:lnTo>
                    <a:pt x="632" y="436"/>
                  </a:lnTo>
                  <a:lnTo>
                    <a:pt x="635" y="430"/>
                  </a:lnTo>
                  <a:lnTo>
                    <a:pt x="638" y="423"/>
                  </a:lnTo>
                  <a:lnTo>
                    <a:pt x="640" y="416"/>
                  </a:lnTo>
                  <a:lnTo>
                    <a:pt x="643" y="405"/>
                  </a:lnTo>
                  <a:lnTo>
                    <a:pt x="644" y="395"/>
                  </a:lnTo>
                  <a:lnTo>
                    <a:pt x="646" y="384"/>
                  </a:lnTo>
                  <a:lnTo>
                    <a:pt x="646" y="370"/>
                  </a:lnTo>
                  <a:lnTo>
                    <a:pt x="647" y="358"/>
                  </a:lnTo>
                  <a:lnTo>
                    <a:pt x="646" y="342"/>
                  </a:lnTo>
                  <a:lnTo>
                    <a:pt x="646" y="328"/>
                  </a:lnTo>
                  <a:lnTo>
                    <a:pt x="643" y="312"/>
                  </a:lnTo>
                  <a:lnTo>
                    <a:pt x="641" y="297"/>
                  </a:lnTo>
                  <a:lnTo>
                    <a:pt x="638" y="281"/>
                  </a:lnTo>
                  <a:lnTo>
                    <a:pt x="635" y="264"/>
                  </a:lnTo>
                  <a:lnTo>
                    <a:pt x="631" y="245"/>
                  </a:lnTo>
                  <a:lnTo>
                    <a:pt x="625" y="226"/>
                  </a:lnTo>
                  <a:lnTo>
                    <a:pt x="619" y="208"/>
                  </a:lnTo>
                  <a:lnTo>
                    <a:pt x="611" y="187"/>
                  </a:lnTo>
                  <a:lnTo>
                    <a:pt x="604" y="166"/>
                  </a:lnTo>
                  <a:lnTo>
                    <a:pt x="595" y="147"/>
                  </a:lnTo>
                  <a:lnTo>
                    <a:pt x="587" y="126"/>
                  </a:lnTo>
                  <a:lnTo>
                    <a:pt x="580" y="108"/>
                  </a:lnTo>
                  <a:lnTo>
                    <a:pt x="571" y="89"/>
                  </a:lnTo>
                  <a:lnTo>
                    <a:pt x="563" y="72"/>
                  </a:lnTo>
                  <a:lnTo>
                    <a:pt x="556" y="58"/>
                  </a:lnTo>
                  <a:lnTo>
                    <a:pt x="550" y="45"/>
                  </a:lnTo>
                  <a:lnTo>
                    <a:pt x="544" y="34"/>
                  </a:lnTo>
                  <a:lnTo>
                    <a:pt x="541" y="26"/>
                  </a:lnTo>
                  <a:lnTo>
                    <a:pt x="538" y="22"/>
                  </a:lnTo>
                  <a:lnTo>
                    <a:pt x="538" y="20"/>
                  </a:lnTo>
                  <a:lnTo>
                    <a:pt x="538" y="22"/>
                  </a:lnTo>
                  <a:lnTo>
                    <a:pt x="539" y="26"/>
                  </a:lnTo>
                  <a:lnTo>
                    <a:pt x="541" y="36"/>
                  </a:lnTo>
                  <a:lnTo>
                    <a:pt x="542" y="47"/>
                  </a:lnTo>
                  <a:lnTo>
                    <a:pt x="544" y="62"/>
                  </a:lnTo>
                  <a:lnTo>
                    <a:pt x="547" y="78"/>
                  </a:lnTo>
                  <a:lnTo>
                    <a:pt x="550" y="95"/>
                  </a:lnTo>
                  <a:lnTo>
                    <a:pt x="553" y="116"/>
                  </a:lnTo>
                  <a:lnTo>
                    <a:pt x="556" y="136"/>
                  </a:lnTo>
                  <a:lnTo>
                    <a:pt x="559" y="156"/>
                  </a:lnTo>
                  <a:lnTo>
                    <a:pt x="560" y="176"/>
                  </a:lnTo>
                  <a:lnTo>
                    <a:pt x="563" y="198"/>
                  </a:lnTo>
                  <a:lnTo>
                    <a:pt x="563" y="219"/>
                  </a:lnTo>
                  <a:lnTo>
                    <a:pt x="565" y="239"/>
                  </a:lnTo>
                  <a:lnTo>
                    <a:pt x="565" y="258"/>
                  </a:lnTo>
                  <a:lnTo>
                    <a:pt x="565" y="276"/>
                  </a:lnTo>
                  <a:lnTo>
                    <a:pt x="562" y="292"/>
                  </a:lnTo>
                  <a:lnTo>
                    <a:pt x="560" y="306"/>
                  </a:lnTo>
                  <a:lnTo>
                    <a:pt x="557" y="317"/>
                  </a:lnTo>
                  <a:lnTo>
                    <a:pt x="554" y="330"/>
                  </a:lnTo>
                  <a:lnTo>
                    <a:pt x="550" y="339"/>
                  </a:lnTo>
                  <a:lnTo>
                    <a:pt x="545" y="348"/>
                  </a:lnTo>
                  <a:lnTo>
                    <a:pt x="541" y="356"/>
                  </a:lnTo>
                  <a:lnTo>
                    <a:pt x="536" y="362"/>
                  </a:lnTo>
                  <a:lnTo>
                    <a:pt x="532" y="367"/>
                  </a:lnTo>
                  <a:lnTo>
                    <a:pt x="529" y="372"/>
                  </a:lnTo>
                  <a:lnTo>
                    <a:pt x="524" y="375"/>
                  </a:lnTo>
                  <a:lnTo>
                    <a:pt x="521" y="380"/>
                  </a:lnTo>
                  <a:lnTo>
                    <a:pt x="517" y="383"/>
                  </a:lnTo>
                  <a:lnTo>
                    <a:pt x="515" y="384"/>
                  </a:lnTo>
                  <a:lnTo>
                    <a:pt x="515" y="383"/>
                  </a:lnTo>
                  <a:lnTo>
                    <a:pt x="514" y="380"/>
                  </a:lnTo>
                  <a:lnTo>
                    <a:pt x="511" y="376"/>
                  </a:lnTo>
                  <a:lnTo>
                    <a:pt x="509" y="373"/>
                  </a:lnTo>
                  <a:lnTo>
                    <a:pt x="506" y="369"/>
                  </a:lnTo>
                  <a:lnTo>
                    <a:pt x="505" y="362"/>
                  </a:lnTo>
                  <a:lnTo>
                    <a:pt x="500" y="356"/>
                  </a:lnTo>
                  <a:lnTo>
                    <a:pt x="499" y="350"/>
                  </a:lnTo>
                  <a:lnTo>
                    <a:pt x="494" y="342"/>
                  </a:lnTo>
                  <a:lnTo>
                    <a:pt x="491" y="334"/>
                  </a:lnTo>
                  <a:lnTo>
                    <a:pt x="487" y="328"/>
                  </a:lnTo>
                  <a:lnTo>
                    <a:pt x="484" y="320"/>
                  </a:lnTo>
                  <a:lnTo>
                    <a:pt x="481" y="311"/>
                  </a:lnTo>
                  <a:lnTo>
                    <a:pt x="478" y="305"/>
                  </a:lnTo>
                  <a:lnTo>
                    <a:pt x="475" y="297"/>
                  </a:lnTo>
                  <a:lnTo>
                    <a:pt x="473" y="292"/>
                  </a:lnTo>
                  <a:lnTo>
                    <a:pt x="472" y="284"/>
                  </a:lnTo>
                  <a:lnTo>
                    <a:pt x="470" y="276"/>
                  </a:lnTo>
                  <a:lnTo>
                    <a:pt x="467" y="269"/>
                  </a:lnTo>
                  <a:lnTo>
                    <a:pt x="466" y="261"/>
                  </a:lnTo>
                  <a:lnTo>
                    <a:pt x="464" y="253"/>
                  </a:lnTo>
                  <a:lnTo>
                    <a:pt x="461" y="245"/>
                  </a:lnTo>
                  <a:lnTo>
                    <a:pt x="460" y="239"/>
                  </a:lnTo>
                  <a:lnTo>
                    <a:pt x="458" y="233"/>
                  </a:lnTo>
                  <a:lnTo>
                    <a:pt x="457" y="225"/>
                  </a:lnTo>
                  <a:lnTo>
                    <a:pt x="455" y="219"/>
                  </a:lnTo>
                  <a:lnTo>
                    <a:pt x="454" y="212"/>
                  </a:lnTo>
                  <a:lnTo>
                    <a:pt x="454" y="208"/>
                  </a:lnTo>
                  <a:lnTo>
                    <a:pt x="452" y="205"/>
                  </a:lnTo>
                  <a:lnTo>
                    <a:pt x="452" y="201"/>
                  </a:lnTo>
                  <a:lnTo>
                    <a:pt x="452" y="200"/>
                  </a:lnTo>
                  <a:lnTo>
                    <a:pt x="415" y="36"/>
                  </a:lnTo>
                  <a:lnTo>
                    <a:pt x="386" y="0"/>
                  </a:lnTo>
                  <a:lnTo>
                    <a:pt x="371" y="31"/>
                  </a:lnTo>
                  <a:lnTo>
                    <a:pt x="371" y="31"/>
                  </a:lnTo>
                  <a:lnTo>
                    <a:pt x="370" y="34"/>
                  </a:lnTo>
                  <a:lnTo>
                    <a:pt x="367" y="37"/>
                  </a:lnTo>
                  <a:lnTo>
                    <a:pt x="365" y="42"/>
                  </a:lnTo>
                  <a:lnTo>
                    <a:pt x="361" y="47"/>
                  </a:lnTo>
                  <a:lnTo>
                    <a:pt x="359" y="53"/>
                  </a:lnTo>
                  <a:lnTo>
                    <a:pt x="356" y="61"/>
                  </a:lnTo>
                  <a:lnTo>
                    <a:pt x="353" y="69"/>
                  </a:lnTo>
                  <a:lnTo>
                    <a:pt x="349" y="76"/>
                  </a:lnTo>
                  <a:lnTo>
                    <a:pt x="346" y="84"/>
                  </a:lnTo>
                  <a:lnTo>
                    <a:pt x="344" y="92"/>
                  </a:lnTo>
                  <a:lnTo>
                    <a:pt x="343" y="100"/>
                  </a:lnTo>
                  <a:lnTo>
                    <a:pt x="341" y="108"/>
                  </a:lnTo>
                  <a:lnTo>
                    <a:pt x="341" y="116"/>
                  </a:lnTo>
                  <a:lnTo>
                    <a:pt x="341" y="122"/>
                  </a:lnTo>
                  <a:lnTo>
                    <a:pt x="343" y="128"/>
                  </a:lnTo>
                  <a:lnTo>
                    <a:pt x="344" y="133"/>
                  </a:lnTo>
                  <a:lnTo>
                    <a:pt x="347" y="139"/>
                  </a:lnTo>
                  <a:lnTo>
                    <a:pt x="352" y="142"/>
                  </a:lnTo>
                  <a:lnTo>
                    <a:pt x="355" y="147"/>
                  </a:lnTo>
                  <a:lnTo>
                    <a:pt x="359" y="151"/>
                  </a:lnTo>
                  <a:lnTo>
                    <a:pt x="364" y="156"/>
                  </a:lnTo>
                  <a:lnTo>
                    <a:pt x="368" y="159"/>
                  </a:lnTo>
                  <a:lnTo>
                    <a:pt x="373" y="162"/>
                  </a:lnTo>
                  <a:lnTo>
                    <a:pt x="376" y="166"/>
                  </a:lnTo>
                  <a:lnTo>
                    <a:pt x="380" y="169"/>
                  </a:lnTo>
                  <a:lnTo>
                    <a:pt x="383" y="172"/>
                  </a:lnTo>
                  <a:lnTo>
                    <a:pt x="386" y="173"/>
                  </a:lnTo>
                  <a:lnTo>
                    <a:pt x="391" y="178"/>
                  </a:lnTo>
                  <a:lnTo>
                    <a:pt x="391" y="183"/>
                  </a:lnTo>
                  <a:lnTo>
                    <a:pt x="388" y="184"/>
                  </a:lnTo>
                  <a:lnTo>
                    <a:pt x="386" y="187"/>
                  </a:lnTo>
                  <a:lnTo>
                    <a:pt x="383" y="192"/>
                  </a:lnTo>
                  <a:lnTo>
                    <a:pt x="380" y="198"/>
                  </a:lnTo>
                  <a:lnTo>
                    <a:pt x="377" y="203"/>
                  </a:lnTo>
                  <a:lnTo>
                    <a:pt x="374" y="211"/>
                  </a:lnTo>
                  <a:lnTo>
                    <a:pt x="371" y="219"/>
                  </a:lnTo>
                  <a:lnTo>
                    <a:pt x="367" y="228"/>
                  </a:lnTo>
                  <a:lnTo>
                    <a:pt x="364" y="236"/>
                  </a:lnTo>
                  <a:lnTo>
                    <a:pt x="361" y="245"/>
                  </a:lnTo>
                  <a:lnTo>
                    <a:pt x="356" y="255"/>
                  </a:lnTo>
                  <a:lnTo>
                    <a:pt x="355" y="264"/>
                  </a:lnTo>
                  <a:lnTo>
                    <a:pt x="352" y="273"/>
                  </a:lnTo>
                  <a:lnTo>
                    <a:pt x="350" y="283"/>
                  </a:lnTo>
                  <a:lnTo>
                    <a:pt x="347" y="292"/>
                  </a:lnTo>
                  <a:lnTo>
                    <a:pt x="347" y="300"/>
                  </a:lnTo>
                  <a:lnTo>
                    <a:pt x="346" y="308"/>
                  </a:lnTo>
                  <a:lnTo>
                    <a:pt x="346" y="319"/>
                  </a:lnTo>
                  <a:lnTo>
                    <a:pt x="346" y="330"/>
                  </a:lnTo>
                  <a:lnTo>
                    <a:pt x="346" y="344"/>
                  </a:lnTo>
                  <a:lnTo>
                    <a:pt x="346" y="356"/>
                  </a:lnTo>
                  <a:lnTo>
                    <a:pt x="346" y="370"/>
                  </a:lnTo>
                  <a:lnTo>
                    <a:pt x="347" y="386"/>
                  </a:lnTo>
                  <a:lnTo>
                    <a:pt x="349" y="400"/>
                  </a:lnTo>
                  <a:lnTo>
                    <a:pt x="349" y="411"/>
                  </a:lnTo>
                  <a:lnTo>
                    <a:pt x="350" y="425"/>
                  </a:lnTo>
                  <a:lnTo>
                    <a:pt x="352" y="436"/>
                  </a:lnTo>
                  <a:lnTo>
                    <a:pt x="353" y="447"/>
                  </a:lnTo>
                  <a:lnTo>
                    <a:pt x="353" y="455"/>
                  </a:lnTo>
                  <a:lnTo>
                    <a:pt x="355" y="461"/>
                  </a:lnTo>
                  <a:lnTo>
                    <a:pt x="355" y="464"/>
                  </a:lnTo>
                  <a:lnTo>
                    <a:pt x="356" y="467"/>
                  </a:lnTo>
                  <a:lnTo>
                    <a:pt x="238" y="492"/>
                  </a:lnTo>
                  <a:lnTo>
                    <a:pt x="235" y="405"/>
                  </a:lnTo>
                  <a:lnTo>
                    <a:pt x="234" y="405"/>
                  </a:lnTo>
                  <a:lnTo>
                    <a:pt x="232" y="406"/>
                  </a:lnTo>
                  <a:lnTo>
                    <a:pt x="228" y="408"/>
                  </a:lnTo>
                  <a:lnTo>
                    <a:pt x="223" y="411"/>
                  </a:lnTo>
                  <a:lnTo>
                    <a:pt x="217" y="414"/>
                  </a:lnTo>
                  <a:lnTo>
                    <a:pt x="210" y="417"/>
                  </a:lnTo>
                  <a:lnTo>
                    <a:pt x="202" y="422"/>
                  </a:lnTo>
                  <a:lnTo>
                    <a:pt x="193" y="425"/>
                  </a:lnTo>
                  <a:lnTo>
                    <a:pt x="184" y="426"/>
                  </a:lnTo>
                  <a:lnTo>
                    <a:pt x="174" y="426"/>
                  </a:lnTo>
                  <a:lnTo>
                    <a:pt x="163" y="426"/>
                  </a:lnTo>
                  <a:lnTo>
                    <a:pt x="153" y="426"/>
                  </a:lnTo>
                  <a:lnTo>
                    <a:pt x="141" y="423"/>
                  </a:lnTo>
                  <a:lnTo>
                    <a:pt x="130" y="419"/>
                  </a:lnTo>
                  <a:lnTo>
                    <a:pt x="118" y="412"/>
                  </a:lnTo>
                  <a:lnTo>
                    <a:pt x="108" y="405"/>
                  </a:lnTo>
                  <a:lnTo>
                    <a:pt x="96" y="392"/>
                  </a:lnTo>
                  <a:lnTo>
                    <a:pt x="85" y="380"/>
                  </a:lnTo>
                  <a:lnTo>
                    <a:pt x="75" y="362"/>
                  </a:lnTo>
                  <a:lnTo>
                    <a:pt x="66" y="347"/>
                  </a:lnTo>
                  <a:lnTo>
                    <a:pt x="55" y="328"/>
                  </a:lnTo>
                  <a:lnTo>
                    <a:pt x="46" y="309"/>
                  </a:lnTo>
                  <a:lnTo>
                    <a:pt x="39" y="291"/>
                  </a:lnTo>
                  <a:lnTo>
                    <a:pt x="31" y="272"/>
                  </a:lnTo>
                  <a:lnTo>
                    <a:pt x="0" y="180"/>
                  </a:lnTo>
                  <a:lnTo>
                    <a:pt x="6" y="251"/>
                  </a:lnTo>
                  <a:lnTo>
                    <a:pt x="6" y="251"/>
                  </a:lnTo>
                  <a:close/>
                </a:path>
              </a:pathLst>
            </a:custGeom>
            <a:solidFill>
              <a:srgbClr val="007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14" name="Freeform 326"/>
            <p:cNvSpPr>
              <a:spLocks/>
            </p:cNvSpPr>
            <p:nvPr/>
          </p:nvSpPr>
          <p:spPr bwMode="auto">
            <a:xfrm>
              <a:off x="3890" y="2746"/>
              <a:ext cx="18" cy="21"/>
            </a:xfrm>
            <a:custGeom>
              <a:avLst/>
              <a:gdLst/>
              <a:ahLst/>
              <a:cxnLst>
                <a:cxn ang="0">
                  <a:pos x="36" y="21"/>
                </a:cxn>
                <a:cxn ang="0">
                  <a:pos x="33" y="15"/>
                </a:cxn>
                <a:cxn ang="0">
                  <a:pos x="30" y="11"/>
                </a:cxn>
                <a:cxn ang="0">
                  <a:pos x="26" y="7"/>
                </a:cxn>
                <a:cxn ang="0">
                  <a:pos x="24" y="5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6" y="4"/>
                </a:cxn>
                <a:cxn ang="0">
                  <a:pos x="3" y="10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0"/>
                </a:cxn>
                <a:cxn ang="0">
                  <a:pos x="2" y="33"/>
                </a:cxn>
                <a:cxn ang="0">
                  <a:pos x="3" y="35"/>
                </a:cxn>
                <a:cxn ang="0">
                  <a:pos x="6" y="38"/>
                </a:cxn>
                <a:cxn ang="0">
                  <a:pos x="9" y="40"/>
                </a:cxn>
                <a:cxn ang="0">
                  <a:pos x="14" y="41"/>
                </a:cxn>
                <a:cxn ang="0">
                  <a:pos x="18" y="41"/>
                </a:cxn>
                <a:cxn ang="0">
                  <a:pos x="23" y="40"/>
                </a:cxn>
                <a:cxn ang="0">
                  <a:pos x="26" y="40"/>
                </a:cxn>
                <a:cxn ang="0">
                  <a:pos x="26" y="40"/>
                </a:cxn>
                <a:cxn ang="0">
                  <a:pos x="36" y="21"/>
                </a:cxn>
                <a:cxn ang="0">
                  <a:pos x="36" y="21"/>
                </a:cxn>
              </a:cxnLst>
              <a:rect l="0" t="0" r="r" b="b"/>
              <a:pathLst>
                <a:path w="36" h="41">
                  <a:moveTo>
                    <a:pt x="36" y="21"/>
                  </a:moveTo>
                  <a:lnTo>
                    <a:pt x="33" y="15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6" y="38"/>
                  </a:lnTo>
                  <a:lnTo>
                    <a:pt x="9" y="40"/>
                  </a:lnTo>
                  <a:lnTo>
                    <a:pt x="14" y="41"/>
                  </a:lnTo>
                  <a:lnTo>
                    <a:pt x="18" y="41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6" y="21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C7B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15" name="Freeform 327"/>
            <p:cNvSpPr>
              <a:spLocks/>
            </p:cNvSpPr>
            <p:nvPr/>
          </p:nvSpPr>
          <p:spPr bwMode="auto">
            <a:xfrm>
              <a:off x="3740" y="2581"/>
              <a:ext cx="59" cy="28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3" y="5"/>
                </a:cxn>
                <a:cxn ang="0">
                  <a:pos x="17" y="17"/>
                </a:cxn>
                <a:cxn ang="0">
                  <a:pos x="9" y="39"/>
                </a:cxn>
                <a:cxn ang="0">
                  <a:pos x="5" y="69"/>
                </a:cxn>
                <a:cxn ang="0">
                  <a:pos x="0" y="110"/>
                </a:cxn>
                <a:cxn ang="0">
                  <a:pos x="2" y="161"/>
                </a:cxn>
                <a:cxn ang="0">
                  <a:pos x="9" y="227"/>
                </a:cxn>
                <a:cxn ang="0">
                  <a:pos x="23" y="305"/>
                </a:cxn>
                <a:cxn ang="0">
                  <a:pos x="39" y="372"/>
                </a:cxn>
                <a:cxn ang="0">
                  <a:pos x="56" y="430"/>
                </a:cxn>
                <a:cxn ang="0">
                  <a:pos x="72" y="478"/>
                </a:cxn>
                <a:cxn ang="0">
                  <a:pos x="89" y="517"/>
                </a:cxn>
                <a:cxn ang="0">
                  <a:pos x="102" y="544"/>
                </a:cxn>
                <a:cxn ang="0">
                  <a:pos x="113" y="564"/>
                </a:cxn>
                <a:cxn ang="0">
                  <a:pos x="117" y="574"/>
                </a:cxn>
                <a:cxn ang="0">
                  <a:pos x="117" y="572"/>
                </a:cxn>
                <a:cxn ang="0">
                  <a:pos x="113" y="553"/>
                </a:cxn>
                <a:cxn ang="0">
                  <a:pos x="102" y="521"/>
                </a:cxn>
                <a:cxn ang="0">
                  <a:pos x="90" y="478"/>
                </a:cxn>
                <a:cxn ang="0">
                  <a:pos x="75" y="427"/>
                </a:cxn>
                <a:cxn ang="0">
                  <a:pos x="62" y="372"/>
                </a:cxn>
                <a:cxn ang="0">
                  <a:pos x="48" y="316"/>
                </a:cxn>
                <a:cxn ang="0">
                  <a:pos x="39" y="264"/>
                </a:cxn>
                <a:cxn ang="0">
                  <a:pos x="33" y="216"/>
                </a:cxn>
                <a:cxn ang="0">
                  <a:pos x="29" y="171"/>
                </a:cxn>
                <a:cxn ang="0">
                  <a:pos x="26" y="128"/>
                </a:cxn>
                <a:cxn ang="0">
                  <a:pos x="26" y="89"/>
                </a:cxn>
                <a:cxn ang="0">
                  <a:pos x="26" y="56"/>
                </a:cxn>
                <a:cxn ang="0">
                  <a:pos x="26" y="30"/>
                </a:cxn>
                <a:cxn ang="0">
                  <a:pos x="26" y="11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119" h="575">
                  <a:moveTo>
                    <a:pt x="27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4" y="27"/>
                  </a:lnTo>
                  <a:lnTo>
                    <a:pt x="9" y="39"/>
                  </a:lnTo>
                  <a:lnTo>
                    <a:pt x="8" y="53"/>
                  </a:lnTo>
                  <a:lnTo>
                    <a:pt x="5" y="69"/>
                  </a:lnTo>
                  <a:lnTo>
                    <a:pt x="2" y="88"/>
                  </a:lnTo>
                  <a:lnTo>
                    <a:pt x="0" y="110"/>
                  </a:lnTo>
                  <a:lnTo>
                    <a:pt x="2" y="135"/>
                  </a:lnTo>
                  <a:lnTo>
                    <a:pt x="2" y="161"/>
                  </a:lnTo>
                  <a:lnTo>
                    <a:pt x="5" y="192"/>
                  </a:lnTo>
                  <a:lnTo>
                    <a:pt x="9" y="227"/>
                  </a:lnTo>
                  <a:lnTo>
                    <a:pt x="15" y="266"/>
                  </a:lnTo>
                  <a:lnTo>
                    <a:pt x="23" y="305"/>
                  </a:lnTo>
                  <a:lnTo>
                    <a:pt x="30" y="339"/>
                  </a:lnTo>
                  <a:lnTo>
                    <a:pt x="39" y="372"/>
                  </a:lnTo>
                  <a:lnTo>
                    <a:pt x="48" y="403"/>
                  </a:lnTo>
                  <a:lnTo>
                    <a:pt x="56" y="430"/>
                  </a:lnTo>
                  <a:lnTo>
                    <a:pt x="65" y="457"/>
                  </a:lnTo>
                  <a:lnTo>
                    <a:pt x="72" y="478"/>
                  </a:lnTo>
                  <a:lnTo>
                    <a:pt x="81" y="500"/>
                  </a:lnTo>
                  <a:lnTo>
                    <a:pt x="89" y="517"/>
                  </a:lnTo>
                  <a:lnTo>
                    <a:pt x="96" y="533"/>
                  </a:lnTo>
                  <a:lnTo>
                    <a:pt x="102" y="544"/>
                  </a:lnTo>
                  <a:lnTo>
                    <a:pt x="108" y="555"/>
                  </a:lnTo>
                  <a:lnTo>
                    <a:pt x="113" y="564"/>
                  </a:lnTo>
                  <a:lnTo>
                    <a:pt x="116" y="571"/>
                  </a:lnTo>
                  <a:lnTo>
                    <a:pt x="117" y="574"/>
                  </a:lnTo>
                  <a:lnTo>
                    <a:pt x="119" y="575"/>
                  </a:lnTo>
                  <a:lnTo>
                    <a:pt x="117" y="572"/>
                  </a:lnTo>
                  <a:lnTo>
                    <a:pt x="116" y="566"/>
                  </a:lnTo>
                  <a:lnTo>
                    <a:pt x="113" y="553"/>
                  </a:lnTo>
                  <a:lnTo>
                    <a:pt x="108" y="539"/>
                  </a:lnTo>
                  <a:lnTo>
                    <a:pt x="102" y="521"/>
                  </a:lnTo>
                  <a:lnTo>
                    <a:pt x="96" y="500"/>
                  </a:lnTo>
                  <a:lnTo>
                    <a:pt x="90" y="478"/>
                  </a:lnTo>
                  <a:lnTo>
                    <a:pt x="84" y="453"/>
                  </a:lnTo>
                  <a:lnTo>
                    <a:pt x="75" y="427"/>
                  </a:lnTo>
                  <a:lnTo>
                    <a:pt x="69" y="400"/>
                  </a:lnTo>
                  <a:lnTo>
                    <a:pt x="62" y="372"/>
                  </a:lnTo>
                  <a:lnTo>
                    <a:pt x="56" y="344"/>
                  </a:lnTo>
                  <a:lnTo>
                    <a:pt x="48" y="316"/>
                  </a:lnTo>
                  <a:lnTo>
                    <a:pt x="44" y="289"/>
                  </a:lnTo>
                  <a:lnTo>
                    <a:pt x="39" y="264"/>
                  </a:lnTo>
                  <a:lnTo>
                    <a:pt x="36" y="239"/>
                  </a:lnTo>
                  <a:lnTo>
                    <a:pt x="33" y="216"/>
                  </a:lnTo>
                  <a:lnTo>
                    <a:pt x="30" y="192"/>
                  </a:lnTo>
                  <a:lnTo>
                    <a:pt x="29" y="171"/>
                  </a:lnTo>
                  <a:lnTo>
                    <a:pt x="29" y="149"/>
                  </a:lnTo>
                  <a:lnTo>
                    <a:pt x="26" y="128"/>
                  </a:lnTo>
                  <a:lnTo>
                    <a:pt x="26" y="108"/>
                  </a:lnTo>
                  <a:lnTo>
                    <a:pt x="26" y="89"/>
                  </a:lnTo>
                  <a:lnTo>
                    <a:pt x="26" y="72"/>
                  </a:lnTo>
                  <a:lnTo>
                    <a:pt x="26" y="56"/>
                  </a:lnTo>
                  <a:lnTo>
                    <a:pt x="26" y="42"/>
                  </a:lnTo>
                  <a:lnTo>
                    <a:pt x="26" y="30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16" name="Freeform 328"/>
            <p:cNvSpPr>
              <a:spLocks/>
            </p:cNvSpPr>
            <p:nvPr/>
          </p:nvSpPr>
          <p:spPr bwMode="auto">
            <a:xfrm>
              <a:off x="3823" y="2777"/>
              <a:ext cx="220" cy="32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0" y="59"/>
                </a:cxn>
                <a:cxn ang="0">
                  <a:pos x="30" y="55"/>
                </a:cxn>
                <a:cxn ang="0">
                  <a:pos x="54" y="48"/>
                </a:cxn>
                <a:cxn ang="0">
                  <a:pos x="85" y="42"/>
                </a:cxn>
                <a:cxn ang="0">
                  <a:pos x="120" y="36"/>
                </a:cxn>
                <a:cxn ang="0">
                  <a:pos x="156" y="31"/>
                </a:cxn>
                <a:cxn ang="0">
                  <a:pos x="192" y="28"/>
                </a:cxn>
                <a:cxn ang="0">
                  <a:pos x="226" y="27"/>
                </a:cxn>
                <a:cxn ang="0">
                  <a:pos x="262" y="28"/>
                </a:cxn>
                <a:cxn ang="0">
                  <a:pos x="301" y="30"/>
                </a:cxn>
                <a:cxn ang="0">
                  <a:pos x="338" y="33"/>
                </a:cxn>
                <a:cxn ang="0">
                  <a:pos x="373" y="36"/>
                </a:cxn>
                <a:cxn ang="0">
                  <a:pos x="403" y="39"/>
                </a:cxn>
                <a:cxn ang="0">
                  <a:pos x="424" y="41"/>
                </a:cxn>
                <a:cxn ang="0">
                  <a:pos x="436" y="42"/>
                </a:cxn>
                <a:cxn ang="0">
                  <a:pos x="437" y="42"/>
                </a:cxn>
                <a:cxn ang="0">
                  <a:pos x="428" y="39"/>
                </a:cxn>
                <a:cxn ang="0">
                  <a:pos x="413" y="34"/>
                </a:cxn>
                <a:cxn ang="0">
                  <a:pos x="392" y="28"/>
                </a:cxn>
                <a:cxn ang="0">
                  <a:pos x="365" y="22"/>
                </a:cxn>
                <a:cxn ang="0">
                  <a:pos x="332" y="14"/>
                </a:cxn>
                <a:cxn ang="0">
                  <a:pos x="296" y="8"/>
                </a:cxn>
                <a:cxn ang="0">
                  <a:pos x="256" y="3"/>
                </a:cxn>
                <a:cxn ang="0">
                  <a:pos x="213" y="0"/>
                </a:cxn>
                <a:cxn ang="0">
                  <a:pos x="175" y="0"/>
                </a:cxn>
                <a:cxn ang="0">
                  <a:pos x="144" y="0"/>
                </a:cxn>
                <a:cxn ang="0">
                  <a:pos x="118" y="3"/>
                </a:cxn>
                <a:cxn ang="0">
                  <a:pos x="97" y="6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2" y="20"/>
                </a:cxn>
                <a:cxn ang="0">
                  <a:pos x="42" y="25"/>
                </a:cxn>
                <a:cxn ang="0">
                  <a:pos x="30" y="31"/>
                </a:cxn>
                <a:cxn ang="0">
                  <a:pos x="22" y="37"/>
                </a:cxn>
                <a:cxn ang="0">
                  <a:pos x="15" y="44"/>
                </a:cxn>
                <a:cxn ang="0">
                  <a:pos x="6" y="53"/>
                </a:cxn>
                <a:cxn ang="0">
                  <a:pos x="0" y="63"/>
                </a:cxn>
                <a:cxn ang="0">
                  <a:pos x="0" y="63"/>
                </a:cxn>
              </a:cxnLst>
              <a:rect l="0" t="0" r="r" b="b"/>
              <a:pathLst>
                <a:path w="439" h="63">
                  <a:moveTo>
                    <a:pt x="0" y="63"/>
                  </a:moveTo>
                  <a:lnTo>
                    <a:pt x="0" y="63"/>
                  </a:lnTo>
                  <a:lnTo>
                    <a:pt x="4" y="61"/>
                  </a:lnTo>
                  <a:lnTo>
                    <a:pt x="10" y="59"/>
                  </a:lnTo>
                  <a:lnTo>
                    <a:pt x="19" y="58"/>
                  </a:lnTo>
                  <a:lnTo>
                    <a:pt x="30" y="55"/>
                  </a:lnTo>
                  <a:lnTo>
                    <a:pt x="42" y="52"/>
                  </a:lnTo>
                  <a:lnTo>
                    <a:pt x="54" y="48"/>
                  </a:lnTo>
                  <a:lnTo>
                    <a:pt x="70" y="45"/>
                  </a:lnTo>
                  <a:lnTo>
                    <a:pt x="85" y="42"/>
                  </a:lnTo>
                  <a:lnTo>
                    <a:pt x="102" y="39"/>
                  </a:lnTo>
                  <a:lnTo>
                    <a:pt x="120" y="36"/>
                  </a:lnTo>
                  <a:lnTo>
                    <a:pt x="138" y="33"/>
                  </a:lnTo>
                  <a:lnTo>
                    <a:pt x="156" y="31"/>
                  </a:lnTo>
                  <a:lnTo>
                    <a:pt x="174" y="30"/>
                  </a:lnTo>
                  <a:lnTo>
                    <a:pt x="192" y="28"/>
                  </a:lnTo>
                  <a:lnTo>
                    <a:pt x="208" y="28"/>
                  </a:lnTo>
                  <a:lnTo>
                    <a:pt x="226" y="27"/>
                  </a:lnTo>
                  <a:lnTo>
                    <a:pt x="244" y="27"/>
                  </a:lnTo>
                  <a:lnTo>
                    <a:pt x="262" y="28"/>
                  </a:lnTo>
                  <a:lnTo>
                    <a:pt x="282" y="30"/>
                  </a:lnTo>
                  <a:lnTo>
                    <a:pt x="301" y="30"/>
                  </a:lnTo>
                  <a:lnTo>
                    <a:pt x="319" y="31"/>
                  </a:lnTo>
                  <a:lnTo>
                    <a:pt x="338" y="33"/>
                  </a:lnTo>
                  <a:lnTo>
                    <a:pt x="356" y="34"/>
                  </a:lnTo>
                  <a:lnTo>
                    <a:pt x="373" y="36"/>
                  </a:lnTo>
                  <a:lnTo>
                    <a:pt x="388" y="37"/>
                  </a:lnTo>
                  <a:lnTo>
                    <a:pt x="403" y="39"/>
                  </a:lnTo>
                  <a:lnTo>
                    <a:pt x="415" y="41"/>
                  </a:lnTo>
                  <a:lnTo>
                    <a:pt x="424" y="41"/>
                  </a:lnTo>
                  <a:lnTo>
                    <a:pt x="431" y="42"/>
                  </a:lnTo>
                  <a:lnTo>
                    <a:pt x="436" y="42"/>
                  </a:lnTo>
                  <a:lnTo>
                    <a:pt x="439" y="44"/>
                  </a:lnTo>
                  <a:lnTo>
                    <a:pt x="437" y="42"/>
                  </a:lnTo>
                  <a:lnTo>
                    <a:pt x="434" y="42"/>
                  </a:lnTo>
                  <a:lnTo>
                    <a:pt x="428" y="39"/>
                  </a:lnTo>
                  <a:lnTo>
                    <a:pt x="422" y="37"/>
                  </a:lnTo>
                  <a:lnTo>
                    <a:pt x="413" y="34"/>
                  </a:lnTo>
                  <a:lnTo>
                    <a:pt x="404" y="31"/>
                  </a:lnTo>
                  <a:lnTo>
                    <a:pt x="392" y="28"/>
                  </a:lnTo>
                  <a:lnTo>
                    <a:pt x="380" y="27"/>
                  </a:lnTo>
                  <a:lnTo>
                    <a:pt x="365" y="22"/>
                  </a:lnTo>
                  <a:lnTo>
                    <a:pt x="350" y="19"/>
                  </a:lnTo>
                  <a:lnTo>
                    <a:pt x="332" y="14"/>
                  </a:lnTo>
                  <a:lnTo>
                    <a:pt x="316" y="11"/>
                  </a:lnTo>
                  <a:lnTo>
                    <a:pt x="296" y="8"/>
                  </a:lnTo>
                  <a:lnTo>
                    <a:pt x="277" y="6"/>
                  </a:lnTo>
                  <a:lnTo>
                    <a:pt x="256" y="3"/>
                  </a:lnTo>
                  <a:lnTo>
                    <a:pt x="235" y="3"/>
                  </a:lnTo>
                  <a:lnTo>
                    <a:pt x="213" y="0"/>
                  </a:lnTo>
                  <a:lnTo>
                    <a:pt x="193" y="0"/>
                  </a:lnTo>
                  <a:lnTo>
                    <a:pt x="175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2"/>
                  </a:lnTo>
                  <a:lnTo>
                    <a:pt x="118" y="3"/>
                  </a:lnTo>
                  <a:lnTo>
                    <a:pt x="108" y="5"/>
                  </a:lnTo>
                  <a:lnTo>
                    <a:pt x="97" y="6"/>
                  </a:lnTo>
                  <a:lnTo>
                    <a:pt x="88" y="9"/>
                  </a:lnTo>
                  <a:lnTo>
                    <a:pt x="79" y="11"/>
                  </a:lnTo>
                  <a:lnTo>
                    <a:pt x="72" y="14"/>
                  </a:lnTo>
                  <a:lnTo>
                    <a:pt x="64" y="16"/>
                  </a:lnTo>
                  <a:lnTo>
                    <a:pt x="58" y="17"/>
                  </a:lnTo>
                  <a:lnTo>
                    <a:pt x="52" y="20"/>
                  </a:lnTo>
                  <a:lnTo>
                    <a:pt x="48" y="23"/>
                  </a:lnTo>
                  <a:lnTo>
                    <a:pt x="42" y="25"/>
                  </a:lnTo>
                  <a:lnTo>
                    <a:pt x="36" y="28"/>
                  </a:lnTo>
                  <a:lnTo>
                    <a:pt x="30" y="31"/>
                  </a:lnTo>
                  <a:lnTo>
                    <a:pt x="27" y="34"/>
                  </a:lnTo>
                  <a:lnTo>
                    <a:pt x="22" y="37"/>
                  </a:lnTo>
                  <a:lnTo>
                    <a:pt x="18" y="41"/>
                  </a:lnTo>
                  <a:lnTo>
                    <a:pt x="15" y="44"/>
                  </a:lnTo>
                  <a:lnTo>
                    <a:pt x="12" y="48"/>
                  </a:lnTo>
                  <a:lnTo>
                    <a:pt x="6" y="53"/>
                  </a:lnTo>
                  <a:lnTo>
                    <a:pt x="1" y="58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17" name="Freeform 329"/>
            <p:cNvSpPr>
              <a:spLocks/>
            </p:cNvSpPr>
            <p:nvPr/>
          </p:nvSpPr>
          <p:spPr bwMode="auto">
            <a:xfrm>
              <a:off x="3745" y="2581"/>
              <a:ext cx="76" cy="9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9" y="5"/>
                </a:cxn>
                <a:cxn ang="0">
                  <a:pos x="22" y="10"/>
                </a:cxn>
                <a:cxn ang="0">
                  <a:pos x="40" y="16"/>
                </a:cxn>
                <a:cxn ang="0">
                  <a:pos x="60" y="25"/>
                </a:cxn>
                <a:cxn ang="0">
                  <a:pos x="79" y="36"/>
                </a:cxn>
                <a:cxn ang="0">
                  <a:pos x="97" y="52"/>
                </a:cxn>
                <a:cxn ang="0">
                  <a:pos x="111" y="71"/>
                </a:cxn>
                <a:cxn ang="0">
                  <a:pos x="117" y="94"/>
                </a:cxn>
                <a:cxn ang="0">
                  <a:pos x="123" y="114"/>
                </a:cxn>
                <a:cxn ang="0">
                  <a:pos x="127" y="135"/>
                </a:cxn>
                <a:cxn ang="0">
                  <a:pos x="132" y="153"/>
                </a:cxn>
                <a:cxn ang="0">
                  <a:pos x="135" y="169"/>
                </a:cxn>
                <a:cxn ang="0">
                  <a:pos x="136" y="181"/>
                </a:cxn>
                <a:cxn ang="0">
                  <a:pos x="138" y="191"/>
                </a:cxn>
                <a:cxn ang="0">
                  <a:pos x="138" y="197"/>
                </a:cxn>
                <a:cxn ang="0">
                  <a:pos x="139" y="197"/>
                </a:cxn>
                <a:cxn ang="0">
                  <a:pos x="141" y="189"/>
                </a:cxn>
                <a:cxn ang="0">
                  <a:pos x="145" y="175"/>
                </a:cxn>
                <a:cxn ang="0">
                  <a:pos x="148" y="158"/>
                </a:cxn>
                <a:cxn ang="0">
                  <a:pos x="150" y="138"/>
                </a:cxn>
                <a:cxn ang="0">
                  <a:pos x="150" y="113"/>
                </a:cxn>
                <a:cxn ang="0">
                  <a:pos x="145" y="88"/>
                </a:cxn>
                <a:cxn ang="0">
                  <a:pos x="136" y="63"/>
                </a:cxn>
                <a:cxn ang="0">
                  <a:pos x="120" y="38"/>
                </a:cxn>
                <a:cxn ang="0">
                  <a:pos x="100" y="21"/>
                </a:cxn>
                <a:cxn ang="0">
                  <a:pos x="79" y="10"/>
                </a:cxn>
                <a:cxn ang="0">
                  <a:pos x="58" y="3"/>
                </a:cxn>
                <a:cxn ang="0">
                  <a:pos x="37" y="0"/>
                </a:cxn>
                <a:cxn ang="0">
                  <a:pos x="21" y="0"/>
                </a:cxn>
                <a:cxn ang="0">
                  <a:pos x="7" y="2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151" h="197">
                  <a:moveTo>
                    <a:pt x="0" y="3"/>
                  </a:moveTo>
                  <a:lnTo>
                    <a:pt x="1" y="3"/>
                  </a:lnTo>
                  <a:lnTo>
                    <a:pt x="4" y="3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31" y="13"/>
                  </a:lnTo>
                  <a:lnTo>
                    <a:pt x="40" y="16"/>
                  </a:lnTo>
                  <a:lnTo>
                    <a:pt x="51" y="21"/>
                  </a:lnTo>
                  <a:lnTo>
                    <a:pt x="60" y="25"/>
                  </a:lnTo>
                  <a:lnTo>
                    <a:pt x="70" y="30"/>
                  </a:lnTo>
                  <a:lnTo>
                    <a:pt x="79" y="36"/>
                  </a:lnTo>
                  <a:lnTo>
                    <a:pt x="88" y="44"/>
                  </a:lnTo>
                  <a:lnTo>
                    <a:pt x="97" y="52"/>
                  </a:lnTo>
                  <a:lnTo>
                    <a:pt x="105" y="61"/>
                  </a:lnTo>
                  <a:lnTo>
                    <a:pt x="111" y="71"/>
                  </a:lnTo>
                  <a:lnTo>
                    <a:pt x="115" y="83"/>
                  </a:lnTo>
                  <a:lnTo>
                    <a:pt x="117" y="94"/>
                  </a:lnTo>
                  <a:lnTo>
                    <a:pt x="121" y="105"/>
                  </a:lnTo>
                  <a:lnTo>
                    <a:pt x="123" y="114"/>
                  </a:lnTo>
                  <a:lnTo>
                    <a:pt x="126" y="125"/>
                  </a:lnTo>
                  <a:lnTo>
                    <a:pt x="127" y="135"/>
                  </a:lnTo>
                  <a:lnTo>
                    <a:pt x="130" y="144"/>
                  </a:lnTo>
                  <a:lnTo>
                    <a:pt x="132" y="153"/>
                  </a:lnTo>
                  <a:lnTo>
                    <a:pt x="133" y="163"/>
                  </a:lnTo>
                  <a:lnTo>
                    <a:pt x="135" y="169"/>
                  </a:lnTo>
                  <a:lnTo>
                    <a:pt x="136" y="175"/>
                  </a:lnTo>
                  <a:lnTo>
                    <a:pt x="136" y="181"/>
                  </a:lnTo>
                  <a:lnTo>
                    <a:pt x="138" y="188"/>
                  </a:lnTo>
                  <a:lnTo>
                    <a:pt x="138" y="191"/>
                  </a:lnTo>
                  <a:lnTo>
                    <a:pt x="138" y="194"/>
                  </a:lnTo>
                  <a:lnTo>
                    <a:pt x="138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41" y="194"/>
                  </a:lnTo>
                  <a:lnTo>
                    <a:pt x="141" y="189"/>
                  </a:lnTo>
                  <a:lnTo>
                    <a:pt x="144" y="183"/>
                  </a:lnTo>
                  <a:lnTo>
                    <a:pt x="145" y="175"/>
                  </a:lnTo>
                  <a:lnTo>
                    <a:pt x="147" y="167"/>
                  </a:lnTo>
                  <a:lnTo>
                    <a:pt x="148" y="158"/>
                  </a:lnTo>
                  <a:lnTo>
                    <a:pt x="150" y="149"/>
                  </a:lnTo>
                  <a:lnTo>
                    <a:pt x="150" y="138"/>
                  </a:lnTo>
                  <a:lnTo>
                    <a:pt x="151" y="125"/>
                  </a:lnTo>
                  <a:lnTo>
                    <a:pt x="150" y="113"/>
                  </a:lnTo>
                  <a:lnTo>
                    <a:pt x="148" y="102"/>
                  </a:lnTo>
                  <a:lnTo>
                    <a:pt x="145" y="88"/>
                  </a:lnTo>
                  <a:lnTo>
                    <a:pt x="141" y="75"/>
                  </a:lnTo>
                  <a:lnTo>
                    <a:pt x="136" y="63"/>
                  </a:lnTo>
                  <a:lnTo>
                    <a:pt x="129" y="50"/>
                  </a:lnTo>
                  <a:lnTo>
                    <a:pt x="120" y="38"/>
                  </a:lnTo>
                  <a:lnTo>
                    <a:pt x="111" y="28"/>
                  </a:lnTo>
                  <a:lnTo>
                    <a:pt x="100" y="21"/>
                  </a:lnTo>
                  <a:lnTo>
                    <a:pt x="91" y="14"/>
                  </a:lnTo>
                  <a:lnTo>
                    <a:pt x="79" y="10"/>
                  </a:lnTo>
                  <a:lnTo>
                    <a:pt x="69" y="6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18" name="Freeform 330"/>
            <p:cNvSpPr>
              <a:spLocks/>
            </p:cNvSpPr>
            <p:nvPr/>
          </p:nvSpPr>
          <p:spPr bwMode="auto">
            <a:xfrm>
              <a:off x="3745" y="2521"/>
              <a:ext cx="116" cy="71"/>
            </a:xfrm>
            <a:custGeom>
              <a:avLst/>
              <a:gdLst/>
              <a:ahLst/>
              <a:cxnLst>
                <a:cxn ang="0">
                  <a:pos x="19" y="143"/>
                </a:cxn>
                <a:cxn ang="0">
                  <a:pos x="21" y="141"/>
                </a:cxn>
                <a:cxn ang="0">
                  <a:pos x="27" y="136"/>
                </a:cxn>
                <a:cxn ang="0">
                  <a:pos x="30" y="132"/>
                </a:cxn>
                <a:cxn ang="0">
                  <a:pos x="36" y="129"/>
                </a:cxn>
                <a:cxn ang="0">
                  <a:pos x="40" y="124"/>
                </a:cxn>
                <a:cxn ang="0">
                  <a:pos x="48" y="119"/>
                </a:cxn>
                <a:cxn ang="0">
                  <a:pos x="54" y="113"/>
                </a:cxn>
                <a:cxn ang="0">
                  <a:pos x="61" y="107"/>
                </a:cxn>
                <a:cxn ang="0">
                  <a:pos x="69" y="100"/>
                </a:cxn>
                <a:cxn ang="0">
                  <a:pos x="78" y="94"/>
                </a:cxn>
                <a:cxn ang="0">
                  <a:pos x="87" y="88"/>
                </a:cxn>
                <a:cxn ang="0">
                  <a:pos x="97" y="82"/>
                </a:cxn>
                <a:cxn ang="0">
                  <a:pos x="106" y="75"/>
                </a:cxn>
                <a:cxn ang="0">
                  <a:pos x="117" y="69"/>
                </a:cxn>
                <a:cxn ang="0">
                  <a:pos x="127" y="61"/>
                </a:cxn>
                <a:cxn ang="0">
                  <a:pos x="138" y="55"/>
                </a:cxn>
                <a:cxn ang="0">
                  <a:pos x="148" y="49"/>
                </a:cxn>
                <a:cxn ang="0">
                  <a:pos x="159" y="43"/>
                </a:cxn>
                <a:cxn ang="0">
                  <a:pos x="168" y="36"/>
                </a:cxn>
                <a:cxn ang="0">
                  <a:pos x="177" y="30"/>
                </a:cxn>
                <a:cxn ang="0">
                  <a:pos x="186" y="25"/>
                </a:cxn>
                <a:cxn ang="0">
                  <a:pos x="195" y="21"/>
                </a:cxn>
                <a:cxn ang="0">
                  <a:pos x="201" y="16"/>
                </a:cxn>
                <a:cxn ang="0">
                  <a:pos x="208" y="13"/>
                </a:cxn>
                <a:cxn ang="0">
                  <a:pos x="214" y="8"/>
                </a:cxn>
                <a:cxn ang="0">
                  <a:pos x="220" y="7"/>
                </a:cxn>
                <a:cxn ang="0">
                  <a:pos x="223" y="4"/>
                </a:cxn>
                <a:cxn ang="0">
                  <a:pos x="226" y="2"/>
                </a:cxn>
                <a:cxn ang="0">
                  <a:pos x="229" y="2"/>
                </a:cxn>
                <a:cxn ang="0">
                  <a:pos x="231" y="2"/>
                </a:cxn>
                <a:cxn ang="0">
                  <a:pos x="229" y="0"/>
                </a:cxn>
                <a:cxn ang="0">
                  <a:pos x="228" y="0"/>
                </a:cxn>
                <a:cxn ang="0">
                  <a:pos x="225" y="0"/>
                </a:cxn>
                <a:cxn ang="0">
                  <a:pos x="222" y="2"/>
                </a:cxn>
                <a:cxn ang="0">
                  <a:pos x="217" y="2"/>
                </a:cxn>
                <a:cxn ang="0">
                  <a:pos x="213" y="2"/>
                </a:cxn>
                <a:cxn ang="0">
                  <a:pos x="205" y="4"/>
                </a:cxn>
                <a:cxn ang="0">
                  <a:pos x="199" y="5"/>
                </a:cxn>
                <a:cxn ang="0">
                  <a:pos x="192" y="7"/>
                </a:cxn>
                <a:cxn ang="0">
                  <a:pos x="181" y="10"/>
                </a:cxn>
                <a:cxn ang="0">
                  <a:pos x="171" y="14"/>
                </a:cxn>
                <a:cxn ang="0">
                  <a:pos x="160" y="18"/>
                </a:cxn>
                <a:cxn ang="0">
                  <a:pos x="147" y="24"/>
                </a:cxn>
                <a:cxn ang="0">
                  <a:pos x="133" y="29"/>
                </a:cxn>
                <a:cxn ang="0">
                  <a:pos x="120" y="36"/>
                </a:cxn>
                <a:cxn ang="0">
                  <a:pos x="105" y="46"/>
                </a:cxn>
                <a:cxn ang="0">
                  <a:pos x="88" y="55"/>
                </a:cxn>
                <a:cxn ang="0">
                  <a:pos x="75" y="63"/>
                </a:cxn>
                <a:cxn ang="0">
                  <a:pos x="63" y="71"/>
                </a:cxn>
                <a:cxn ang="0">
                  <a:pos x="52" y="80"/>
                </a:cxn>
                <a:cxn ang="0">
                  <a:pos x="42" y="86"/>
                </a:cxn>
                <a:cxn ang="0">
                  <a:pos x="33" y="94"/>
                </a:cxn>
                <a:cxn ang="0">
                  <a:pos x="25" y="100"/>
                </a:cxn>
                <a:cxn ang="0">
                  <a:pos x="19" y="107"/>
                </a:cxn>
                <a:cxn ang="0">
                  <a:pos x="13" y="111"/>
                </a:cxn>
                <a:cxn ang="0">
                  <a:pos x="10" y="116"/>
                </a:cxn>
                <a:cxn ang="0">
                  <a:pos x="6" y="121"/>
                </a:cxn>
                <a:cxn ang="0">
                  <a:pos x="4" y="124"/>
                </a:cxn>
                <a:cxn ang="0">
                  <a:pos x="1" y="129"/>
                </a:cxn>
                <a:cxn ang="0">
                  <a:pos x="0" y="132"/>
                </a:cxn>
                <a:cxn ang="0">
                  <a:pos x="19" y="143"/>
                </a:cxn>
                <a:cxn ang="0">
                  <a:pos x="19" y="143"/>
                </a:cxn>
              </a:cxnLst>
              <a:rect l="0" t="0" r="r" b="b"/>
              <a:pathLst>
                <a:path w="231" h="143">
                  <a:moveTo>
                    <a:pt x="19" y="143"/>
                  </a:moveTo>
                  <a:lnTo>
                    <a:pt x="21" y="141"/>
                  </a:lnTo>
                  <a:lnTo>
                    <a:pt x="27" y="136"/>
                  </a:lnTo>
                  <a:lnTo>
                    <a:pt x="30" y="132"/>
                  </a:lnTo>
                  <a:lnTo>
                    <a:pt x="36" y="129"/>
                  </a:lnTo>
                  <a:lnTo>
                    <a:pt x="40" y="124"/>
                  </a:lnTo>
                  <a:lnTo>
                    <a:pt x="48" y="119"/>
                  </a:lnTo>
                  <a:lnTo>
                    <a:pt x="54" y="113"/>
                  </a:lnTo>
                  <a:lnTo>
                    <a:pt x="61" y="107"/>
                  </a:lnTo>
                  <a:lnTo>
                    <a:pt x="69" y="100"/>
                  </a:lnTo>
                  <a:lnTo>
                    <a:pt x="78" y="94"/>
                  </a:lnTo>
                  <a:lnTo>
                    <a:pt x="87" y="88"/>
                  </a:lnTo>
                  <a:lnTo>
                    <a:pt x="97" y="82"/>
                  </a:lnTo>
                  <a:lnTo>
                    <a:pt x="106" y="75"/>
                  </a:lnTo>
                  <a:lnTo>
                    <a:pt x="117" y="69"/>
                  </a:lnTo>
                  <a:lnTo>
                    <a:pt x="127" y="61"/>
                  </a:lnTo>
                  <a:lnTo>
                    <a:pt x="138" y="55"/>
                  </a:lnTo>
                  <a:lnTo>
                    <a:pt x="148" y="49"/>
                  </a:lnTo>
                  <a:lnTo>
                    <a:pt x="159" y="43"/>
                  </a:lnTo>
                  <a:lnTo>
                    <a:pt x="168" y="36"/>
                  </a:lnTo>
                  <a:lnTo>
                    <a:pt x="177" y="30"/>
                  </a:lnTo>
                  <a:lnTo>
                    <a:pt x="186" y="25"/>
                  </a:lnTo>
                  <a:lnTo>
                    <a:pt x="195" y="21"/>
                  </a:lnTo>
                  <a:lnTo>
                    <a:pt x="201" y="16"/>
                  </a:lnTo>
                  <a:lnTo>
                    <a:pt x="208" y="13"/>
                  </a:lnTo>
                  <a:lnTo>
                    <a:pt x="214" y="8"/>
                  </a:lnTo>
                  <a:lnTo>
                    <a:pt x="220" y="7"/>
                  </a:lnTo>
                  <a:lnTo>
                    <a:pt x="223" y="4"/>
                  </a:lnTo>
                  <a:lnTo>
                    <a:pt x="226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2" y="2"/>
                  </a:lnTo>
                  <a:lnTo>
                    <a:pt x="217" y="2"/>
                  </a:lnTo>
                  <a:lnTo>
                    <a:pt x="213" y="2"/>
                  </a:lnTo>
                  <a:lnTo>
                    <a:pt x="205" y="4"/>
                  </a:lnTo>
                  <a:lnTo>
                    <a:pt x="199" y="5"/>
                  </a:lnTo>
                  <a:lnTo>
                    <a:pt x="192" y="7"/>
                  </a:lnTo>
                  <a:lnTo>
                    <a:pt x="181" y="10"/>
                  </a:lnTo>
                  <a:lnTo>
                    <a:pt x="171" y="14"/>
                  </a:lnTo>
                  <a:lnTo>
                    <a:pt x="160" y="18"/>
                  </a:lnTo>
                  <a:lnTo>
                    <a:pt x="147" y="24"/>
                  </a:lnTo>
                  <a:lnTo>
                    <a:pt x="133" y="29"/>
                  </a:lnTo>
                  <a:lnTo>
                    <a:pt x="120" y="36"/>
                  </a:lnTo>
                  <a:lnTo>
                    <a:pt x="105" y="46"/>
                  </a:lnTo>
                  <a:lnTo>
                    <a:pt x="88" y="55"/>
                  </a:lnTo>
                  <a:lnTo>
                    <a:pt x="75" y="63"/>
                  </a:lnTo>
                  <a:lnTo>
                    <a:pt x="63" y="71"/>
                  </a:lnTo>
                  <a:lnTo>
                    <a:pt x="52" y="80"/>
                  </a:lnTo>
                  <a:lnTo>
                    <a:pt x="42" y="86"/>
                  </a:lnTo>
                  <a:lnTo>
                    <a:pt x="33" y="94"/>
                  </a:lnTo>
                  <a:lnTo>
                    <a:pt x="25" y="100"/>
                  </a:lnTo>
                  <a:lnTo>
                    <a:pt x="19" y="107"/>
                  </a:lnTo>
                  <a:lnTo>
                    <a:pt x="13" y="111"/>
                  </a:lnTo>
                  <a:lnTo>
                    <a:pt x="10" y="116"/>
                  </a:lnTo>
                  <a:lnTo>
                    <a:pt x="6" y="121"/>
                  </a:lnTo>
                  <a:lnTo>
                    <a:pt x="4" y="124"/>
                  </a:lnTo>
                  <a:lnTo>
                    <a:pt x="1" y="129"/>
                  </a:lnTo>
                  <a:lnTo>
                    <a:pt x="0" y="132"/>
                  </a:lnTo>
                  <a:lnTo>
                    <a:pt x="19" y="143"/>
                  </a:lnTo>
                  <a:lnTo>
                    <a:pt x="19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19" name="Freeform 331"/>
            <p:cNvSpPr>
              <a:spLocks/>
            </p:cNvSpPr>
            <p:nvPr/>
          </p:nvSpPr>
          <p:spPr bwMode="auto">
            <a:xfrm>
              <a:off x="4007" y="2793"/>
              <a:ext cx="28" cy="72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5" y="5"/>
                </a:cxn>
                <a:cxn ang="0">
                  <a:pos x="52" y="8"/>
                </a:cxn>
                <a:cxn ang="0">
                  <a:pos x="51" y="10"/>
                </a:cxn>
                <a:cxn ang="0">
                  <a:pos x="49" y="13"/>
                </a:cxn>
                <a:cxn ang="0">
                  <a:pos x="46" y="16"/>
                </a:cxn>
                <a:cxn ang="0">
                  <a:pos x="43" y="21"/>
                </a:cxn>
                <a:cxn ang="0">
                  <a:pos x="40" y="24"/>
                </a:cxn>
                <a:cxn ang="0">
                  <a:pos x="39" y="28"/>
                </a:cxn>
                <a:cxn ang="0">
                  <a:pos x="34" y="35"/>
                </a:cxn>
                <a:cxn ang="0">
                  <a:pos x="33" y="41"/>
                </a:cxn>
                <a:cxn ang="0">
                  <a:pos x="30" y="47"/>
                </a:cxn>
                <a:cxn ang="0">
                  <a:pos x="28" y="53"/>
                </a:cxn>
                <a:cxn ang="0">
                  <a:pos x="27" y="61"/>
                </a:cxn>
                <a:cxn ang="0">
                  <a:pos x="25" y="69"/>
                </a:cxn>
                <a:cxn ang="0">
                  <a:pos x="24" y="77"/>
                </a:cxn>
                <a:cxn ang="0">
                  <a:pos x="22" y="83"/>
                </a:cxn>
                <a:cxn ang="0">
                  <a:pos x="21" y="91"/>
                </a:cxn>
                <a:cxn ang="0">
                  <a:pos x="19" y="99"/>
                </a:cxn>
                <a:cxn ang="0">
                  <a:pos x="18" y="105"/>
                </a:cxn>
                <a:cxn ang="0">
                  <a:pos x="18" y="111"/>
                </a:cxn>
                <a:cxn ang="0">
                  <a:pos x="18" y="116"/>
                </a:cxn>
                <a:cxn ang="0">
                  <a:pos x="18" y="122"/>
                </a:cxn>
                <a:cxn ang="0">
                  <a:pos x="18" y="127"/>
                </a:cxn>
                <a:cxn ang="0">
                  <a:pos x="18" y="130"/>
                </a:cxn>
                <a:cxn ang="0">
                  <a:pos x="18" y="135"/>
                </a:cxn>
                <a:cxn ang="0">
                  <a:pos x="18" y="138"/>
                </a:cxn>
                <a:cxn ang="0">
                  <a:pos x="18" y="141"/>
                </a:cxn>
                <a:cxn ang="0">
                  <a:pos x="18" y="144"/>
                </a:cxn>
                <a:cxn ang="0">
                  <a:pos x="16" y="141"/>
                </a:cxn>
                <a:cxn ang="0">
                  <a:pos x="15" y="138"/>
                </a:cxn>
                <a:cxn ang="0">
                  <a:pos x="13" y="135"/>
                </a:cxn>
                <a:cxn ang="0">
                  <a:pos x="12" y="132"/>
                </a:cxn>
                <a:cxn ang="0">
                  <a:pos x="10" y="127"/>
                </a:cxn>
                <a:cxn ang="0">
                  <a:pos x="9" y="124"/>
                </a:cxn>
                <a:cxn ang="0">
                  <a:pos x="7" y="117"/>
                </a:cxn>
                <a:cxn ang="0">
                  <a:pos x="4" y="111"/>
                </a:cxn>
                <a:cxn ang="0">
                  <a:pos x="3" y="105"/>
                </a:cxn>
                <a:cxn ang="0">
                  <a:pos x="3" y="99"/>
                </a:cxn>
                <a:cxn ang="0">
                  <a:pos x="1" y="91"/>
                </a:cxn>
                <a:cxn ang="0">
                  <a:pos x="1" y="85"/>
                </a:cxn>
                <a:cxn ang="0">
                  <a:pos x="0" y="77"/>
                </a:cxn>
                <a:cxn ang="0">
                  <a:pos x="1" y="67"/>
                </a:cxn>
                <a:cxn ang="0">
                  <a:pos x="1" y="60"/>
                </a:cxn>
                <a:cxn ang="0">
                  <a:pos x="1" y="52"/>
                </a:cxn>
                <a:cxn ang="0">
                  <a:pos x="3" y="44"/>
                </a:cxn>
                <a:cxn ang="0">
                  <a:pos x="4" y="38"/>
                </a:cxn>
                <a:cxn ang="0">
                  <a:pos x="7" y="32"/>
                </a:cxn>
                <a:cxn ang="0">
                  <a:pos x="9" y="25"/>
                </a:cxn>
                <a:cxn ang="0">
                  <a:pos x="12" y="21"/>
                </a:cxn>
                <a:cxn ang="0">
                  <a:pos x="13" y="16"/>
                </a:cxn>
                <a:cxn ang="0">
                  <a:pos x="16" y="11"/>
                </a:cxn>
                <a:cxn ang="0">
                  <a:pos x="18" y="8"/>
                </a:cxn>
                <a:cxn ang="0">
                  <a:pos x="19" y="5"/>
                </a:cxn>
                <a:cxn ang="0">
                  <a:pos x="22" y="3"/>
                </a:cxn>
                <a:cxn ang="0">
                  <a:pos x="25" y="0"/>
                </a:cxn>
                <a:cxn ang="0">
                  <a:pos x="27" y="0"/>
                </a:cxn>
                <a:cxn ang="0">
                  <a:pos x="57" y="5"/>
                </a:cxn>
                <a:cxn ang="0">
                  <a:pos x="57" y="5"/>
                </a:cxn>
              </a:cxnLst>
              <a:rect l="0" t="0" r="r" b="b"/>
              <a:pathLst>
                <a:path w="57" h="144">
                  <a:moveTo>
                    <a:pt x="57" y="5"/>
                  </a:moveTo>
                  <a:lnTo>
                    <a:pt x="55" y="5"/>
                  </a:lnTo>
                  <a:lnTo>
                    <a:pt x="52" y="8"/>
                  </a:lnTo>
                  <a:lnTo>
                    <a:pt x="51" y="10"/>
                  </a:lnTo>
                  <a:lnTo>
                    <a:pt x="49" y="13"/>
                  </a:lnTo>
                  <a:lnTo>
                    <a:pt x="46" y="16"/>
                  </a:lnTo>
                  <a:lnTo>
                    <a:pt x="43" y="21"/>
                  </a:lnTo>
                  <a:lnTo>
                    <a:pt x="40" y="24"/>
                  </a:lnTo>
                  <a:lnTo>
                    <a:pt x="39" y="28"/>
                  </a:lnTo>
                  <a:lnTo>
                    <a:pt x="34" y="35"/>
                  </a:lnTo>
                  <a:lnTo>
                    <a:pt x="33" y="41"/>
                  </a:lnTo>
                  <a:lnTo>
                    <a:pt x="30" y="47"/>
                  </a:lnTo>
                  <a:lnTo>
                    <a:pt x="28" y="53"/>
                  </a:lnTo>
                  <a:lnTo>
                    <a:pt x="27" y="61"/>
                  </a:lnTo>
                  <a:lnTo>
                    <a:pt x="25" y="69"/>
                  </a:lnTo>
                  <a:lnTo>
                    <a:pt x="24" y="77"/>
                  </a:lnTo>
                  <a:lnTo>
                    <a:pt x="22" y="83"/>
                  </a:lnTo>
                  <a:lnTo>
                    <a:pt x="21" y="91"/>
                  </a:lnTo>
                  <a:lnTo>
                    <a:pt x="19" y="99"/>
                  </a:lnTo>
                  <a:lnTo>
                    <a:pt x="18" y="105"/>
                  </a:lnTo>
                  <a:lnTo>
                    <a:pt x="18" y="111"/>
                  </a:lnTo>
                  <a:lnTo>
                    <a:pt x="18" y="116"/>
                  </a:lnTo>
                  <a:lnTo>
                    <a:pt x="18" y="122"/>
                  </a:lnTo>
                  <a:lnTo>
                    <a:pt x="18" y="127"/>
                  </a:lnTo>
                  <a:lnTo>
                    <a:pt x="18" y="130"/>
                  </a:lnTo>
                  <a:lnTo>
                    <a:pt x="18" y="135"/>
                  </a:lnTo>
                  <a:lnTo>
                    <a:pt x="18" y="138"/>
                  </a:lnTo>
                  <a:lnTo>
                    <a:pt x="18" y="141"/>
                  </a:lnTo>
                  <a:lnTo>
                    <a:pt x="18" y="144"/>
                  </a:lnTo>
                  <a:lnTo>
                    <a:pt x="16" y="141"/>
                  </a:lnTo>
                  <a:lnTo>
                    <a:pt x="15" y="138"/>
                  </a:lnTo>
                  <a:lnTo>
                    <a:pt x="13" y="135"/>
                  </a:lnTo>
                  <a:lnTo>
                    <a:pt x="12" y="132"/>
                  </a:lnTo>
                  <a:lnTo>
                    <a:pt x="10" y="127"/>
                  </a:lnTo>
                  <a:lnTo>
                    <a:pt x="9" y="124"/>
                  </a:lnTo>
                  <a:lnTo>
                    <a:pt x="7" y="117"/>
                  </a:lnTo>
                  <a:lnTo>
                    <a:pt x="4" y="111"/>
                  </a:lnTo>
                  <a:lnTo>
                    <a:pt x="3" y="105"/>
                  </a:lnTo>
                  <a:lnTo>
                    <a:pt x="3" y="99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1" y="52"/>
                  </a:lnTo>
                  <a:lnTo>
                    <a:pt x="3" y="44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9" y="25"/>
                  </a:lnTo>
                  <a:lnTo>
                    <a:pt x="12" y="21"/>
                  </a:lnTo>
                  <a:lnTo>
                    <a:pt x="13" y="16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9" y="5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57" y="5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20" name="Freeform 332"/>
            <p:cNvSpPr>
              <a:spLocks/>
            </p:cNvSpPr>
            <p:nvPr/>
          </p:nvSpPr>
          <p:spPr bwMode="auto">
            <a:xfrm>
              <a:off x="3955" y="2787"/>
              <a:ext cx="31" cy="74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1" y="1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4" y="12"/>
                </a:cxn>
                <a:cxn ang="0">
                  <a:pos x="52" y="17"/>
                </a:cxn>
                <a:cxn ang="0">
                  <a:pos x="49" y="23"/>
                </a:cxn>
                <a:cxn ang="0">
                  <a:pos x="46" y="28"/>
                </a:cxn>
                <a:cxn ang="0">
                  <a:pos x="45" y="34"/>
                </a:cxn>
                <a:cxn ang="0">
                  <a:pos x="42" y="40"/>
                </a:cxn>
                <a:cxn ang="0">
                  <a:pos x="40" y="47"/>
                </a:cxn>
                <a:cxn ang="0">
                  <a:pos x="37" y="53"/>
                </a:cxn>
                <a:cxn ang="0">
                  <a:pos x="36" y="59"/>
                </a:cxn>
                <a:cxn ang="0">
                  <a:pos x="34" y="65"/>
                </a:cxn>
                <a:cxn ang="0">
                  <a:pos x="34" y="73"/>
                </a:cxn>
                <a:cxn ang="0">
                  <a:pos x="31" y="78"/>
                </a:cxn>
                <a:cxn ang="0">
                  <a:pos x="31" y="84"/>
                </a:cxn>
                <a:cxn ang="0">
                  <a:pos x="30" y="90"/>
                </a:cxn>
                <a:cxn ang="0">
                  <a:pos x="30" y="97"/>
                </a:cxn>
                <a:cxn ang="0">
                  <a:pos x="30" y="101"/>
                </a:cxn>
                <a:cxn ang="0">
                  <a:pos x="30" y="106"/>
                </a:cxn>
                <a:cxn ang="0">
                  <a:pos x="30" y="111"/>
                </a:cxn>
                <a:cxn ang="0">
                  <a:pos x="31" y="117"/>
                </a:cxn>
                <a:cxn ang="0">
                  <a:pos x="31" y="120"/>
                </a:cxn>
                <a:cxn ang="0">
                  <a:pos x="31" y="125"/>
                </a:cxn>
                <a:cxn ang="0">
                  <a:pos x="33" y="126"/>
                </a:cxn>
                <a:cxn ang="0">
                  <a:pos x="33" y="131"/>
                </a:cxn>
                <a:cxn ang="0">
                  <a:pos x="34" y="134"/>
                </a:cxn>
                <a:cxn ang="0">
                  <a:pos x="34" y="137"/>
                </a:cxn>
                <a:cxn ang="0">
                  <a:pos x="9" y="148"/>
                </a:cxn>
                <a:cxn ang="0">
                  <a:pos x="8" y="147"/>
                </a:cxn>
                <a:cxn ang="0">
                  <a:pos x="6" y="140"/>
                </a:cxn>
                <a:cxn ang="0">
                  <a:pos x="5" y="136"/>
                </a:cxn>
                <a:cxn ang="0">
                  <a:pos x="3" y="131"/>
                </a:cxn>
                <a:cxn ang="0">
                  <a:pos x="2" y="126"/>
                </a:cxn>
                <a:cxn ang="0">
                  <a:pos x="2" y="120"/>
                </a:cxn>
                <a:cxn ang="0">
                  <a:pos x="0" y="114"/>
                </a:cxn>
                <a:cxn ang="0">
                  <a:pos x="0" y="108"/>
                </a:cxn>
                <a:cxn ang="0">
                  <a:pos x="0" y="100"/>
                </a:cxn>
                <a:cxn ang="0">
                  <a:pos x="2" y="92"/>
                </a:cxn>
                <a:cxn ang="0">
                  <a:pos x="2" y="84"/>
                </a:cxn>
                <a:cxn ang="0">
                  <a:pos x="3" y="76"/>
                </a:cxn>
                <a:cxn ang="0">
                  <a:pos x="6" y="69"/>
                </a:cxn>
                <a:cxn ang="0">
                  <a:pos x="11" y="61"/>
                </a:cxn>
                <a:cxn ang="0">
                  <a:pos x="14" y="53"/>
                </a:cxn>
                <a:cxn ang="0">
                  <a:pos x="17" y="45"/>
                </a:cxn>
                <a:cxn ang="0">
                  <a:pos x="21" y="39"/>
                </a:cxn>
                <a:cxn ang="0">
                  <a:pos x="26" y="33"/>
                </a:cxn>
                <a:cxn ang="0">
                  <a:pos x="30" y="26"/>
                </a:cxn>
                <a:cxn ang="0">
                  <a:pos x="34" y="22"/>
                </a:cxn>
                <a:cxn ang="0">
                  <a:pos x="39" y="17"/>
                </a:cxn>
                <a:cxn ang="0">
                  <a:pos x="43" y="14"/>
                </a:cxn>
                <a:cxn ang="0">
                  <a:pos x="46" y="9"/>
                </a:cxn>
                <a:cxn ang="0">
                  <a:pos x="49" y="8"/>
                </a:cxn>
                <a:cxn ang="0">
                  <a:pos x="54" y="4"/>
                </a:cxn>
                <a:cxn ang="0">
                  <a:pos x="57" y="1"/>
                </a:cxn>
                <a:cxn ang="0">
                  <a:pos x="60" y="0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63" h="148">
                  <a:moveTo>
                    <a:pt x="63" y="0"/>
                  </a:moveTo>
                  <a:lnTo>
                    <a:pt x="61" y="1"/>
                  </a:lnTo>
                  <a:lnTo>
                    <a:pt x="58" y="6"/>
                  </a:lnTo>
                  <a:lnTo>
                    <a:pt x="55" y="8"/>
                  </a:lnTo>
                  <a:lnTo>
                    <a:pt x="54" y="12"/>
                  </a:lnTo>
                  <a:lnTo>
                    <a:pt x="52" y="17"/>
                  </a:lnTo>
                  <a:lnTo>
                    <a:pt x="49" y="23"/>
                  </a:lnTo>
                  <a:lnTo>
                    <a:pt x="46" y="28"/>
                  </a:lnTo>
                  <a:lnTo>
                    <a:pt x="45" y="34"/>
                  </a:lnTo>
                  <a:lnTo>
                    <a:pt x="42" y="40"/>
                  </a:lnTo>
                  <a:lnTo>
                    <a:pt x="40" y="47"/>
                  </a:lnTo>
                  <a:lnTo>
                    <a:pt x="37" y="53"/>
                  </a:lnTo>
                  <a:lnTo>
                    <a:pt x="36" y="59"/>
                  </a:lnTo>
                  <a:lnTo>
                    <a:pt x="34" y="65"/>
                  </a:lnTo>
                  <a:lnTo>
                    <a:pt x="34" y="73"/>
                  </a:lnTo>
                  <a:lnTo>
                    <a:pt x="31" y="78"/>
                  </a:lnTo>
                  <a:lnTo>
                    <a:pt x="31" y="84"/>
                  </a:lnTo>
                  <a:lnTo>
                    <a:pt x="30" y="90"/>
                  </a:lnTo>
                  <a:lnTo>
                    <a:pt x="30" y="97"/>
                  </a:lnTo>
                  <a:lnTo>
                    <a:pt x="30" y="101"/>
                  </a:lnTo>
                  <a:lnTo>
                    <a:pt x="30" y="106"/>
                  </a:lnTo>
                  <a:lnTo>
                    <a:pt x="30" y="111"/>
                  </a:lnTo>
                  <a:lnTo>
                    <a:pt x="31" y="117"/>
                  </a:lnTo>
                  <a:lnTo>
                    <a:pt x="31" y="120"/>
                  </a:lnTo>
                  <a:lnTo>
                    <a:pt x="31" y="125"/>
                  </a:lnTo>
                  <a:lnTo>
                    <a:pt x="33" y="126"/>
                  </a:lnTo>
                  <a:lnTo>
                    <a:pt x="33" y="131"/>
                  </a:lnTo>
                  <a:lnTo>
                    <a:pt x="34" y="134"/>
                  </a:lnTo>
                  <a:lnTo>
                    <a:pt x="34" y="137"/>
                  </a:lnTo>
                  <a:lnTo>
                    <a:pt x="9" y="148"/>
                  </a:lnTo>
                  <a:lnTo>
                    <a:pt x="8" y="147"/>
                  </a:lnTo>
                  <a:lnTo>
                    <a:pt x="6" y="140"/>
                  </a:lnTo>
                  <a:lnTo>
                    <a:pt x="5" y="136"/>
                  </a:lnTo>
                  <a:lnTo>
                    <a:pt x="3" y="131"/>
                  </a:lnTo>
                  <a:lnTo>
                    <a:pt x="2" y="126"/>
                  </a:lnTo>
                  <a:lnTo>
                    <a:pt x="2" y="120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0"/>
                  </a:lnTo>
                  <a:lnTo>
                    <a:pt x="2" y="92"/>
                  </a:lnTo>
                  <a:lnTo>
                    <a:pt x="2" y="84"/>
                  </a:lnTo>
                  <a:lnTo>
                    <a:pt x="3" y="76"/>
                  </a:lnTo>
                  <a:lnTo>
                    <a:pt x="6" y="69"/>
                  </a:lnTo>
                  <a:lnTo>
                    <a:pt x="11" y="61"/>
                  </a:lnTo>
                  <a:lnTo>
                    <a:pt x="14" y="53"/>
                  </a:lnTo>
                  <a:lnTo>
                    <a:pt x="17" y="45"/>
                  </a:lnTo>
                  <a:lnTo>
                    <a:pt x="21" y="39"/>
                  </a:lnTo>
                  <a:lnTo>
                    <a:pt x="26" y="33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3" y="14"/>
                  </a:lnTo>
                  <a:lnTo>
                    <a:pt x="46" y="9"/>
                  </a:lnTo>
                  <a:lnTo>
                    <a:pt x="49" y="8"/>
                  </a:lnTo>
                  <a:lnTo>
                    <a:pt x="54" y="4"/>
                  </a:lnTo>
                  <a:lnTo>
                    <a:pt x="57" y="1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21" name="Freeform 333"/>
            <p:cNvSpPr>
              <a:spLocks/>
            </p:cNvSpPr>
            <p:nvPr/>
          </p:nvSpPr>
          <p:spPr bwMode="auto">
            <a:xfrm>
              <a:off x="4008" y="2826"/>
              <a:ext cx="66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6"/>
                </a:cxn>
                <a:cxn ang="0">
                  <a:pos x="23" y="12"/>
                </a:cxn>
                <a:cxn ang="0">
                  <a:pos x="30" y="16"/>
                </a:cxn>
                <a:cxn ang="0">
                  <a:pos x="41" y="20"/>
                </a:cxn>
                <a:cxn ang="0">
                  <a:pos x="53" y="23"/>
                </a:cxn>
                <a:cxn ang="0">
                  <a:pos x="65" y="26"/>
                </a:cxn>
                <a:cxn ang="0">
                  <a:pos x="77" y="26"/>
                </a:cxn>
                <a:cxn ang="0">
                  <a:pos x="89" y="23"/>
                </a:cxn>
                <a:cxn ang="0">
                  <a:pos x="101" y="22"/>
                </a:cxn>
                <a:cxn ang="0">
                  <a:pos x="111" y="17"/>
                </a:cxn>
                <a:cxn ang="0">
                  <a:pos x="120" y="14"/>
                </a:cxn>
                <a:cxn ang="0">
                  <a:pos x="131" y="9"/>
                </a:cxn>
                <a:cxn ang="0">
                  <a:pos x="131" y="9"/>
                </a:cxn>
                <a:cxn ang="0">
                  <a:pos x="125" y="16"/>
                </a:cxn>
                <a:cxn ang="0">
                  <a:pos x="119" y="20"/>
                </a:cxn>
                <a:cxn ang="0">
                  <a:pos x="111" y="28"/>
                </a:cxn>
                <a:cxn ang="0">
                  <a:pos x="102" y="34"/>
                </a:cxn>
                <a:cxn ang="0">
                  <a:pos x="90" y="41"/>
                </a:cxn>
                <a:cxn ang="0">
                  <a:pos x="77" y="45"/>
                </a:cxn>
                <a:cxn ang="0">
                  <a:pos x="63" y="48"/>
                </a:cxn>
                <a:cxn ang="0">
                  <a:pos x="50" y="50"/>
                </a:cxn>
                <a:cxn ang="0">
                  <a:pos x="38" y="48"/>
                </a:cxn>
                <a:cxn ang="0">
                  <a:pos x="27" y="47"/>
                </a:cxn>
                <a:cxn ang="0">
                  <a:pos x="20" y="42"/>
                </a:cxn>
                <a:cxn ang="0">
                  <a:pos x="12" y="39"/>
                </a:cxn>
                <a:cxn ang="0">
                  <a:pos x="5" y="30"/>
                </a:cxn>
                <a:cxn ang="0">
                  <a:pos x="0" y="20"/>
                </a:cxn>
                <a:cxn ang="0">
                  <a:pos x="0" y="11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132" h="50">
                  <a:moveTo>
                    <a:pt x="6" y="0"/>
                  </a:moveTo>
                  <a:lnTo>
                    <a:pt x="6" y="0"/>
                  </a:lnTo>
                  <a:lnTo>
                    <a:pt x="9" y="1"/>
                  </a:lnTo>
                  <a:lnTo>
                    <a:pt x="12" y="6"/>
                  </a:lnTo>
                  <a:lnTo>
                    <a:pt x="20" y="9"/>
                  </a:lnTo>
                  <a:lnTo>
                    <a:pt x="23" y="12"/>
                  </a:lnTo>
                  <a:lnTo>
                    <a:pt x="27" y="14"/>
                  </a:lnTo>
                  <a:lnTo>
                    <a:pt x="30" y="16"/>
                  </a:lnTo>
                  <a:lnTo>
                    <a:pt x="36" y="17"/>
                  </a:lnTo>
                  <a:lnTo>
                    <a:pt x="41" y="20"/>
                  </a:lnTo>
                  <a:lnTo>
                    <a:pt x="47" y="22"/>
                  </a:lnTo>
                  <a:lnTo>
                    <a:pt x="53" y="23"/>
                  </a:lnTo>
                  <a:lnTo>
                    <a:pt x="59" y="26"/>
                  </a:lnTo>
                  <a:lnTo>
                    <a:pt x="65" y="26"/>
                  </a:lnTo>
                  <a:lnTo>
                    <a:pt x="71" y="26"/>
                  </a:lnTo>
                  <a:lnTo>
                    <a:pt x="77" y="26"/>
                  </a:lnTo>
                  <a:lnTo>
                    <a:pt x="83" y="26"/>
                  </a:lnTo>
                  <a:lnTo>
                    <a:pt x="89" y="23"/>
                  </a:lnTo>
                  <a:lnTo>
                    <a:pt x="95" y="23"/>
                  </a:lnTo>
                  <a:lnTo>
                    <a:pt x="101" y="22"/>
                  </a:lnTo>
                  <a:lnTo>
                    <a:pt x="107" y="20"/>
                  </a:lnTo>
                  <a:lnTo>
                    <a:pt x="111" y="17"/>
                  </a:lnTo>
                  <a:lnTo>
                    <a:pt x="117" y="16"/>
                  </a:lnTo>
                  <a:lnTo>
                    <a:pt x="120" y="14"/>
                  </a:lnTo>
                  <a:lnTo>
                    <a:pt x="125" y="12"/>
                  </a:lnTo>
                  <a:lnTo>
                    <a:pt x="131" y="9"/>
                  </a:lnTo>
                  <a:lnTo>
                    <a:pt x="132" y="9"/>
                  </a:lnTo>
                  <a:lnTo>
                    <a:pt x="131" y="9"/>
                  </a:lnTo>
                  <a:lnTo>
                    <a:pt x="128" y="12"/>
                  </a:lnTo>
                  <a:lnTo>
                    <a:pt x="125" y="16"/>
                  </a:lnTo>
                  <a:lnTo>
                    <a:pt x="122" y="17"/>
                  </a:lnTo>
                  <a:lnTo>
                    <a:pt x="119" y="20"/>
                  </a:lnTo>
                  <a:lnTo>
                    <a:pt x="116" y="25"/>
                  </a:lnTo>
                  <a:lnTo>
                    <a:pt x="111" y="28"/>
                  </a:lnTo>
                  <a:lnTo>
                    <a:pt x="107" y="31"/>
                  </a:lnTo>
                  <a:lnTo>
                    <a:pt x="102" y="34"/>
                  </a:lnTo>
                  <a:lnTo>
                    <a:pt x="96" y="37"/>
                  </a:lnTo>
                  <a:lnTo>
                    <a:pt x="90" y="41"/>
                  </a:lnTo>
                  <a:lnTo>
                    <a:pt x="84" y="42"/>
                  </a:lnTo>
                  <a:lnTo>
                    <a:pt x="77" y="45"/>
                  </a:lnTo>
                  <a:lnTo>
                    <a:pt x="71" y="48"/>
                  </a:lnTo>
                  <a:lnTo>
                    <a:pt x="63" y="48"/>
                  </a:lnTo>
                  <a:lnTo>
                    <a:pt x="57" y="50"/>
                  </a:lnTo>
                  <a:lnTo>
                    <a:pt x="50" y="50"/>
                  </a:lnTo>
                  <a:lnTo>
                    <a:pt x="44" y="50"/>
                  </a:lnTo>
                  <a:lnTo>
                    <a:pt x="38" y="48"/>
                  </a:lnTo>
                  <a:lnTo>
                    <a:pt x="33" y="48"/>
                  </a:lnTo>
                  <a:lnTo>
                    <a:pt x="27" y="47"/>
                  </a:lnTo>
                  <a:lnTo>
                    <a:pt x="24" y="45"/>
                  </a:lnTo>
                  <a:lnTo>
                    <a:pt x="20" y="42"/>
                  </a:lnTo>
                  <a:lnTo>
                    <a:pt x="15" y="41"/>
                  </a:lnTo>
                  <a:lnTo>
                    <a:pt x="12" y="39"/>
                  </a:lnTo>
                  <a:lnTo>
                    <a:pt x="9" y="36"/>
                  </a:lnTo>
                  <a:lnTo>
                    <a:pt x="5" y="30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22" name="Freeform 334"/>
            <p:cNvSpPr>
              <a:spLocks/>
            </p:cNvSpPr>
            <p:nvPr/>
          </p:nvSpPr>
          <p:spPr bwMode="auto">
            <a:xfrm>
              <a:off x="4016" y="2788"/>
              <a:ext cx="126" cy="31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34" y="5"/>
                </a:cxn>
                <a:cxn ang="0">
                  <a:pos x="43" y="5"/>
                </a:cxn>
                <a:cxn ang="0">
                  <a:pos x="51" y="3"/>
                </a:cxn>
                <a:cxn ang="0">
                  <a:pos x="60" y="3"/>
                </a:cxn>
                <a:cxn ang="0">
                  <a:pos x="70" y="2"/>
                </a:cxn>
                <a:cxn ang="0">
                  <a:pos x="79" y="2"/>
                </a:cxn>
                <a:cxn ang="0">
                  <a:pos x="90" y="2"/>
                </a:cxn>
                <a:cxn ang="0">
                  <a:pos x="102" y="0"/>
                </a:cxn>
                <a:cxn ang="0">
                  <a:pos x="114" y="0"/>
                </a:cxn>
                <a:cxn ang="0">
                  <a:pos x="126" y="0"/>
                </a:cxn>
                <a:cxn ang="0">
                  <a:pos x="136" y="0"/>
                </a:cxn>
                <a:cxn ang="0">
                  <a:pos x="148" y="3"/>
                </a:cxn>
                <a:cxn ang="0">
                  <a:pos x="160" y="7"/>
                </a:cxn>
                <a:cxn ang="0">
                  <a:pos x="172" y="10"/>
                </a:cxn>
                <a:cxn ang="0">
                  <a:pos x="183" y="14"/>
                </a:cxn>
                <a:cxn ang="0">
                  <a:pos x="193" y="19"/>
                </a:cxn>
                <a:cxn ang="0">
                  <a:pos x="202" y="25"/>
                </a:cxn>
                <a:cxn ang="0">
                  <a:pos x="213" y="32"/>
                </a:cxn>
                <a:cxn ang="0">
                  <a:pos x="220" y="38"/>
                </a:cxn>
                <a:cxn ang="0">
                  <a:pos x="228" y="43"/>
                </a:cxn>
                <a:cxn ang="0">
                  <a:pos x="234" y="47"/>
                </a:cxn>
                <a:cxn ang="0">
                  <a:pos x="241" y="53"/>
                </a:cxn>
                <a:cxn ang="0">
                  <a:pos x="244" y="57"/>
                </a:cxn>
                <a:cxn ang="0">
                  <a:pos x="249" y="60"/>
                </a:cxn>
                <a:cxn ang="0">
                  <a:pos x="250" y="63"/>
                </a:cxn>
                <a:cxn ang="0">
                  <a:pos x="252" y="63"/>
                </a:cxn>
                <a:cxn ang="0">
                  <a:pos x="250" y="63"/>
                </a:cxn>
                <a:cxn ang="0">
                  <a:pos x="247" y="61"/>
                </a:cxn>
                <a:cxn ang="0">
                  <a:pos x="243" y="60"/>
                </a:cxn>
                <a:cxn ang="0">
                  <a:pos x="237" y="58"/>
                </a:cxn>
                <a:cxn ang="0">
                  <a:pos x="229" y="55"/>
                </a:cxn>
                <a:cxn ang="0">
                  <a:pos x="220" y="52"/>
                </a:cxn>
                <a:cxn ang="0">
                  <a:pos x="211" y="49"/>
                </a:cxn>
                <a:cxn ang="0">
                  <a:pos x="202" y="46"/>
                </a:cxn>
                <a:cxn ang="0">
                  <a:pos x="190" y="43"/>
                </a:cxn>
                <a:cxn ang="0">
                  <a:pos x="180" y="39"/>
                </a:cxn>
                <a:cxn ang="0">
                  <a:pos x="168" y="36"/>
                </a:cxn>
                <a:cxn ang="0">
                  <a:pos x="156" y="33"/>
                </a:cxn>
                <a:cxn ang="0">
                  <a:pos x="144" y="32"/>
                </a:cxn>
                <a:cxn ang="0">
                  <a:pos x="133" y="30"/>
                </a:cxn>
                <a:cxn ang="0">
                  <a:pos x="123" y="28"/>
                </a:cxn>
                <a:cxn ang="0">
                  <a:pos x="112" y="30"/>
                </a:cxn>
                <a:cxn ang="0">
                  <a:pos x="103" y="30"/>
                </a:cxn>
                <a:cxn ang="0">
                  <a:pos x="93" y="30"/>
                </a:cxn>
                <a:cxn ang="0">
                  <a:pos x="84" y="32"/>
                </a:cxn>
                <a:cxn ang="0">
                  <a:pos x="73" y="32"/>
                </a:cxn>
                <a:cxn ang="0">
                  <a:pos x="64" y="33"/>
                </a:cxn>
                <a:cxn ang="0">
                  <a:pos x="54" y="35"/>
                </a:cxn>
                <a:cxn ang="0">
                  <a:pos x="45" y="35"/>
                </a:cxn>
                <a:cxn ang="0">
                  <a:pos x="37" y="38"/>
                </a:cxn>
                <a:cxn ang="0">
                  <a:pos x="28" y="38"/>
                </a:cxn>
                <a:cxn ang="0">
                  <a:pos x="21" y="39"/>
                </a:cxn>
                <a:cxn ang="0">
                  <a:pos x="15" y="39"/>
                </a:cxn>
                <a:cxn ang="0">
                  <a:pos x="0" y="44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52" h="63">
                  <a:moveTo>
                    <a:pt x="10" y="8"/>
                  </a:moveTo>
                  <a:lnTo>
                    <a:pt x="34" y="5"/>
                  </a:lnTo>
                  <a:lnTo>
                    <a:pt x="43" y="5"/>
                  </a:lnTo>
                  <a:lnTo>
                    <a:pt x="51" y="3"/>
                  </a:lnTo>
                  <a:lnTo>
                    <a:pt x="60" y="3"/>
                  </a:lnTo>
                  <a:lnTo>
                    <a:pt x="70" y="2"/>
                  </a:lnTo>
                  <a:lnTo>
                    <a:pt x="79" y="2"/>
                  </a:lnTo>
                  <a:lnTo>
                    <a:pt x="90" y="2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6" y="0"/>
                  </a:lnTo>
                  <a:lnTo>
                    <a:pt x="136" y="0"/>
                  </a:lnTo>
                  <a:lnTo>
                    <a:pt x="148" y="3"/>
                  </a:lnTo>
                  <a:lnTo>
                    <a:pt x="160" y="7"/>
                  </a:lnTo>
                  <a:lnTo>
                    <a:pt x="172" y="10"/>
                  </a:lnTo>
                  <a:lnTo>
                    <a:pt x="183" y="14"/>
                  </a:lnTo>
                  <a:lnTo>
                    <a:pt x="193" y="19"/>
                  </a:lnTo>
                  <a:lnTo>
                    <a:pt x="202" y="25"/>
                  </a:lnTo>
                  <a:lnTo>
                    <a:pt x="213" y="32"/>
                  </a:lnTo>
                  <a:lnTo>
                    <a:pt x="220" y="38"/>
                  </a:lnTo>
                  <a:lnTo>
                    <a:pt x="228" y="43"/>
                  </a:lnTo>
                  <a:lnTo>
                    <a:pt x="234" y="47"/>
                  </a:lnTo>
                  <a:lnTo>
                    <a:pt x="241" y="53"/>
                  </a:lnTo>
                  <a:lnTo>
                    <a:pt x="244" y="57"/>
                  </a:lnTo>
                  <a:lnTo>
                    <a:pt x="249" y="60"/>
                  </a:lnTo>
                  <a:lnTo>
                    <a:pt x="250" y="63"/>
                  </a:lnTo>
                  <a:lnTo>
                    <a:pt x="252" y="63"/>
                  </a:lnTo>
                  <a:lnTo>
                    <a:pt x="250" y="63"/>
                  </a:lnTo>
                  <a:lnTo>
                    <a:pt x="247" y="61"/>
                  </a:lnTo>
                  <a:lnTo>
                    <a:pt x="243" y="60"/>
                  </a:lnTo>
                  <a:lnTo>
                    <a:pt x="237" y="58"/>
                  </a:lnTo>
                  <a:lnTo>
                    <a:pt x="229" y="55"/>
                  </a:lnTo>
                  <a:lnTo>
                    <a:pt x="220" y="52"/>
                  </a:lnTo>
                  <a:lnTo>
                    <a:pt x="211" y="49"/>
                  </a:lnTo>
                  <a:lnTo>
                    <a:pt x="202" y="46"/>
                  </a:lnTo>
                  <a:lnTo>
                    <a:pt x="190" y="43"/>
                  </a:lnTo>
                  <a:lnTo>
                    <a:pt x="180" y="39"/>
                  </a:lnTo>
                  <a:lnTo>
                    <a:pt x="168" y="36"/>
                  </a:lnTo>
                  <a:lnTo>
                    <a:pt x="156" y="33"/>
                  </a:lnTo>
                  <a:lnTo>
                    <a:pt x="144" y="32"/>
                  </a:lnTo>
                  <a:lnTo>
                    <a:pt x="133" y="30"/>
                  </a:lnTo>
                  <a:lnTo>
                    <a:pt x="123" y="28"/>
                  </a:lnTo>
                  <a:lnTo>
                    <a:pt x="112" y="30"/>
                  </a:lnTo>
                  <a:lnTo>
                    <a:pt x="103" y="30"/>
                  </a:lnTo>
                  <a:lnTo>
                    <a:pt x="93" y="30"/>
                  </a:lnTo>
                  <a:lnTo>
                    <a:pt x="84" y="32"/>
                  </a:lnTo>
                  <a:lnTo>
                    <a:pt x="73" y="32"/>
                  </a:lnTo>
                  <a:lnTo>
                    <a:pt x="64" y="33"/>
                  </a:lnTo>
                  <a:lnTo>
                    <a:pt x="54" y="35"/>
                  </a:lnTo>
                  <a:lnTo>
                    <a:pt x="45" y="35"/>
                  </a:lnTo>
                  <a:lnTo>
                    <a:pt x="37" y="38"/>
                  </a:lnTo>
                  <a:lnTo>
                    <a:pt x="28" y="38"/>
                  </a:lnTo>
                  <a:lnTo>
                    <a:pt x="21" y="39"/>
                  </a:lnTo>
                  <a:lnTo>
                    <a:pt x="15" y="39"/>
                  </a:lnTo>
                  <a:lnTo>
                    <a:pt x="0" y="44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23" name="Freeform 335"/>
            <p:cNvSpPr>
              <a:spLocks/>
            </p:cNvSpPr>
            <p:nvPr/>
          </p:nvSpPr>
          <p:spPr bwMode="auto">
            <a:xfrm>
              <a:off x="4101" y="2809"/>
              <a:ext cx="36" cy="4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5" y="0"/>
                </a:cxn>
                <a:cxn ang="0">
                  <a:pos x="45" y="3"/>
                </a:cxn>
                <a:cxn ang="0">
                  <a:pos x="44" y="6"/>
                </a:cxn>
                <a:cxn ang="0">
                  <a:pos x="42" y="10"/>
                </a:cxn>
                <a:cxn ang="0">
                  <a:pos x="41" y="14"/>
                </a:cxn>
                <a:cxn ang="0">
                  <a:pos x="39" y="17"/>
                </a:cxn>
                <a:cxn ang="0">
                  <a:pos x="38" y="20"/>
                </a:cxn>
                <a:cxn ang="0">
                  <a:pos x="36" y="25"/>
                </a:cxn>
                <a:cxn ang="0">
                  <a:pos x="35" y="29"/>
                </a:cxn>
                <a:cxn ang="0">
                  <a:pos x="33" y="34"/>
                </a:cxn>
                <a:cxn ang="0">
                  <a:pos x="30" y="40"/>
                </a:cxn>
                <a:cxn ang="0">
                  <a:pos x="29" y="46"/>
                </a:cxn>
                <a:cxn ang="0">
                  <a:pos x="26" y="51"/>
                </a:cxn>
                <a:cxn ang="0">
                  <a:pos x="24" y="56"/>
                </a:cxn>
                <a:cxn ang="0">
                  <a:pos x="20" y="60"/>
                </a:cxn>
                <a:cxn ang="0">
                  <a:pos x="18" y="67"/>
                </a:cxn>
                <a:cxn ang="0">
                  <a:pos x="15" y="70"/>
                </a:cxn>
                <a:cxn ang="0">
                  <a:pos x="14" y="75"/>
                </a:cxn>
                <a:cxn ang="0">
                  <a:pos x="11" y="78"/>
                </a:cxn>
                <a:cxn ang="0">
                  <a:pos x="9" y="82"/>
                </a:cxn>
                <a:cxn ang="0">
                  <a:pos x="5" y="87"/>
                </a:cxn>
                <a:cxn ang="0">
                  <a:pos x="3" y="92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2" y="93"/>
                </a:cxn>
                <a:cxn ang="0">
                  <a:pos x="5" y="92"/>
                </a:cxn>
                <a:cxn ang="0">
                  <a:pos x="8" y="89"/>
                </a:cxn>
                <a:cxn ang="0">
                  <a:pos x="11" y="87"/>
                </a:cxn>
                <a:cxn ang="0">
                  <a:pos x="14" y="85"/>
                </a:cxn>
                <a:cxn ang="0">
                  <a:pos x="18" y="82"/>
                </a:cxn>
                <a:cxn ang="0">
                  <a:pos x="23" y="79"/>
                </a:cxn>
                <a:cxn ang="0">
                  <a:pos x="26" y="76"/>
                </a:cxn>
                <a:cxn ang="0">
                  <a:pos x="30" y="73"/>
                </a:cxn>
                <a:cxn ang="0">
                  <a:pos x="35" y="70"/>
                </a:cxn>
                <a:cxn ang="0">
                  <a:pos x="38" y="67"/>
                </a:cxn>
                <a:cxn ang="0">
                  <a:pos x="42" y="62"/>
                </a:cxn>
                <a:cxn ang="0">
                  <a:pos x="45" y="59"/>
                </a:cxn>
                <a:cxn ang="0">
                  <a:pos x="50" y="56"/>
                </a:cxn>
                <a:cxn ang="0">
                  <a:pos x="53" y="51"/>
                </a:cxn>
                <a:cxn ang="0">
                  <a:pos x="54" y="46"/>
                </a:cxn>
                <a:cxn ang="0">
                  <a:pos x="57" y="43"/>
                </a:cxn>
                <a:cxn ang="0">
                  <a:pos x="59" y="40"/>
                </a:cxn>
                <a:cxn ang="0">
                  <a:pos x="63" y="32"/>
                </a:cxn>
                <a:cxn ang="0">
                  <a:pos x="68" y="26"/>
                </a:cxn>
                <a:cxn ang="0">
                  <a:pos x="69" y="21"/>
                </a:cxn>
                <a:cxn ang="0">
                  <a:pos x="72" y="17"/>
                </a:cxn>
                <a:cxn ang="0">
                  <a:pos x="74" y="15"/>
                </a:cxn>
                <a:cxn ang="0">
                  <a:pos x="74" y="15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74" h="95">
                  <a:moveTo>
                    <a:pt x="47" y="0"/>
                  </a:moveTo>
                  <a:lnTo>
                    <a:pt x="45" y="0"/>
                  </a:lnTo>
                  <a:lnTo>
                    <a:pt x="45" y="3"/>
                  </a:lnTo>
                  <a:lnTo>
                    <a:pt x="44" y="6"/>
                  </a:lnTo>
                  <a:lnTo>
                    <a:pt x="42" y="10"/>
                  </a:lnTo>
                  <a:lnTo>
                    <a:pt x="41" y="14"/>
                  </a:lnTo>
                  <a:lnTo>
                    <a:pt x="39" y="17"/>
                  </a:lnTo>
                  <a:lnTo>
                    <a:pt x="38" y="20"/>
                  </a:lnTo>
                  <a:lnTo>
                    <a:pt x="36" y="25"/>
                  </a:lnTo>
                  <a:lnTo>
                    <a:pt x="35" y="29"/>
                  </a:lnTo>
                  <a:lnTo>
                    <a:pt x="33" y="34"/>
                  </a:lnTo>
                  <a:lnTo>
                    <a:pt x="30" y="40"/>
                  </a:lnTo>
                  <a:lnTo>
                    <a:pt x="29" y="46"/>
                  </a:lnTo>
                  <a:lnTo>
                    <a:pt x="26" y="51"/>
                  </a:lnTo>
                  <a:lnTo>
                    <a:pt x="24" y="56"/>
                  </a:lnTo>
                  <a:lnTo>
                    <a:pt x="20" y="60"/>
                  </a:lnTo>
                  <a:lnTo>
                    <a:pt x="18" y="67"/>
                  </a:lnTo>
                  <a:lnTo>
                    <a:pt x="15" y="70"/>
                  </a:lnTo>
                  <a:lnTo>
                    <a:pt x="14" y="75"/>
                  </a:lnTo>
                  <a:lnTo>
                    <a:pt x="11" y="78"/>
                  </a:lnTo>
                  <a:lnTo>
                    <a:pt x="9" y="82"/>
                  </a:lnTo>
                  <a:lnTo>
                    <a:pt x="5" y="87"/>
                  </a:lnTo>
                  <a:lnTo>
                    <a:pt x="3" y="92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3"/>
                  </a:lnTo>
                  <a:lnTo>
                    <a:pt x="5" y="92"/>
                  </a:lnTo>
                  <a:lnTo>
                    <a:pt x="8" y="89"/>
                  </a:lnTo>
                  <a:lnTo>
                    <a:pt x="11" y="87"/>
                  </a:lnTo>
                  <a:lnTo>
                    <a:pt x="14" y="85"/>
                  </a:lnTo>
                  <a:lnTo>
                    <a:pt x="18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30" y="73"/>
                  </a:lnTo>
                  <a:lnTo>
                    <a:pt x="35" y="70"/>
                  </a:lnTo>
                  <a:lnTo>
                    <a:pt x="38" y="67"/>
                  </a:lnTo>
                  <a:lnTo>
                    <a:pt x="42" y="62"/>
                  </a:lnTo>
                  <a:lnTo>
                    <a:pt x="45" y="59"/>
                  </a:lnTo>
                  <a:lnTo>
                    <a:pt x="50" y="56"/>
                  </a:lnTo>
                  <a:lnTo>
                    <a:pt x="53" y="51"/>
                  </a:lnTo>
                  <a:lnTo>
                    <a:pt x="54" y="46"/>
                  </a:lnTo>
                  <a:lnTo>
                    <a:pt x="57" y="43"/>
                  </a:lnTo>
                  <a:lnTo>
                    <a:pt x="59" y="40"/>
                  </a:lnTo>
                  <a:lnTo>
                    <a:pt x="63" y="32"/>
                  </a:lnTo>
                  <a:lnTo>
                    <a:pt x="68" y="26"/>
                  </a:lnTo>
                  <a:lnTo>
                    <a:pt x="69" y="21"/>
                  </a:lnTo>
                  <a:lnTo>
                    <a:pt x="72" y="17"/>
                  </a:lnTo>
                  <a:lnTo>
                    <a:pt x="74" y="15"/>
                  </a:lnTo>
                  <a:lnTo>
                    <a:pt x="74" y="15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24" name="Freeform 336"/>
            <p:cNvSpPr>
              <a:spLocks/>
            </p:cNvSpPr>
            <p:nvPr/>
          </p:nvSpPr>
          <p:spPr bwMode="auto">
            <a:xfrm>
              <a:off x="4024" y="2544"/>
              <a:ext cx="94" cy="20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7"/>
                </a:cxn>
                <a:cxn ang="0">
                  <a:pos x="6" y="47"/>
                </a:cxn>
                <a:cxn ang="0">
                  <a:pos x="12" y="84"/>
                </a:cxn>
                <a:cxn ang="0">
                  <a:pos x="20" y="128"/>
                </a:cxn>
                <a:cxn ang="0">
                  <a:pos x="29" y="176"/>
                </a:cxn>
                <a:cxn ang="0">
                  <a:pos x="41" y="226"/>
                </a:cxn>
                <a:cxn ang="0">
                  <a:pos x="54" y="272"/>
                </a:cxn>
                <a:cxn ang="0">
                  <a:pos x="69" y="311"/>
                </a:cxn>
                <a:cxn ang="0">
                  <a:pos x="86" y="342"/>
                </a:cxn>
                <a:cxn ang="0">
                  <a:pos x="107" y="365"/>
                </a:cxn>
                <a:cxn ang="0">
                  <a:pos x="128" y="384"/>
                </a:cxn>
                <a:cxn ang="0">
                  <a:pos x="147" y="397"/>
                </a:cxn>
                <a:cxn ang="0">
                  <a:pos x="165" y="406"/>
                </a:cxn>
                <a:cxn ang="0">
                  <a:pos x="179" y="409"/>
                </a:cxn>
                <a:cxn ang="0">
                  <a:pos x="186" y="412"/>
                </a:cxn>
                <a:cxn ang="0">
                  <a:pos x="186" y="412"/>
                </a:cxn>
                <a:cxn ang="0">
                  <a:pos x="179" y="408"/>
                </a:cxn>
                <a:cxn ang="0">
                  <a:pos x="167" y="398"/>
                </a:cxn>
                <a:cxn ang="0">
                  <a:pos x="150" y="384"/>
                </a:cxn>
                <a:cxn ang="0">
                  <a:pos x="134" y="367"/>
                </a:cxn>
                <a:cxn ang="0">
                  <a:pos x="114" y="347"/>
                </a:cxn>
                <a:cxn ang="0">
                  <a:pos x="98" y="322"/>
                </a:cxn>
                <a:cxn ang="0">
                  <a:pos x="84" y="294"/>
                </a:cxn>
                <a:cxn ang="0">
                  <a:pos x="74" y="261"/>
                </a:cxn>
                <a:cxn ang="0">
                  <a:pos x="63" y="220"/>
                </a:cxn>
                <a:cxn ang="0">
                  <a:pos x="54" y="176"/>
                </a:cxn>
                <a:cxn ang="0">
                  <a:pos x="45" y="129"/>
                </a:cxn>
                <a:cxn ang="0">
                  <a:pos x="39" y="86"/>
                </a:cxn>
                <a:cxn ang="0">
                  <a:pos x="33" y="48"/>
                </a:cxn>
                <a:cxn ang="0">
                  <a:pos x="29" y="18"/>
                </a:cxn>
                <a:cxn ang="0">
                  <a:pos x="27" y="3"/>
                </a:cxn>
                <a:cxn ang="0">
                  <a:pos x="0" y="0"/>
                </a:cxn>
              </a:cxnLst>
              <a:rect l="0" t="0" r="r" b="b"/>
              <a:pathLst>
                <a:path w="188" h="414">
                  <a:moveTo>
                    <a:pt x="0" y="0"/>
                  </a:moveTo>
                  <a:lnTo>
                    <a:pt x="0" y="1"/>
                  </a:lnTo>
                  <a:lnTo>
                    <a:pt x="0" y="8"/>
                  </a:lnTo>
                  <a:lnTo>
                    <a:pt x="2" y="17"/>
                  </a:lnTo>
                  <a:lnTo>
                    <a:pt x="5" y="29"/>
                  </a:lnTo>
                  <a:lnTo>
                    <a:pt x="6" y="47"/>
                  </a:lnTo>
                  <a:lnTo>
                    <a:pt x="9" y="64"/>
                  </a:lnTo>
                  <a:lnTo>
                    <a:pt x="12" y="84"/>
                  </a:lnTo>
                  <a:lnTo>
                    <a:pt x="15" y="106"/>
                  </a:lnTo>
                  <a:lnTo>
                    <a:pt x="20" y="128"/>
                  </a:lnTo>
                  <a:lnTo>
                    <a:pt x="24" y="153"/>
                  </a:lnTo>
                  <a:lnTo>
                    <a:pt x="29" y="176"/>
                  </a:lnTo>
                  <a:lnTo>
                    <a:pt x="35" y="201"/>
                  </a:lnTo>
                  <a:lnTo>
                    <a:pt x="41" y="226"/>
                  </a:lnTo>
                  <a:lnTo>
                    <a:pt x="47" y="248"/>
                  </a:lnTo>
                  <a:lnTo>
                    <a:pt x="54" y="272"/>
                  </a:lnTo>
                  <a:lnTo>
                    <a:pt x="62" y="292"/>
                  </a:lnTo>
                  <a:lnTo>
                    <a:pt x="69" y="311"/>
                  </a:lnTo>
                  <a:lnTo>
                    <a:pt x="77" y="326"/>
                  </a:lnTo>
                  <a:lnTo>
                    <a:pt x="86" y="342"/>
                  </a:lnTo>
                  <a:lnTo>
                    <a:pt x="96" y="354"/>
                  </a:lnTo>
                  <a:lnTo>
                    <a:pt x="107" y="365"/>
                  </a:lnTo>
                  <a:lnTo>
                    <a:pt x="117" y="376"/>
                  </a:lnTo>
                  <a:lnTo>
                    <a:pt x="128" y="384"/>
                  </a:lnTo>
                  <a:lnTo>
                    <a:pt x="138" y="392"/>
                  </a:lnTo>
                  <a:lnTo>
                    <a:pt x="147" y="397"/>
                  </a:lnTo>
                  <a:lnTo>
                    <a:pt x="158" y="401"/>
                  </a:lnTo>
                  <a:lnTo>
                    <a:pt x="165" y="406"/>
                  </a:lnTo>
                  <a:lnTo>
                    <a:pt x="173" y="409"/>
                  </a:lnTo>
                  <a:lnTo>
                    <a:pt x="179" y="409"/>
                  </a:lnTo>
                  <a:lnTo>
                    <a:pt x="183" y="412"/>
                  </a:lnTo>
                  <a:lnTo>
                    <a:pt x="186" y="412"/>
                  </a:lnTo>
                  <a:lnTo>
                    <a:pt x="188" y="414"/>
                  </a:lnTo>
                  <a:lnTo>
                    <a:pt x="186" y="412"/>
                  </a:lnTo>
                  <a:lnTo>
                    <a:pt x="183" y="411"/>
                  </a:lnTo>
                  <a:lnTo>
                    <a:pt x="179" y="408"/>
                  </a:lnTo>
                  <a:lnTo>
                    <a:pt x="174" y="404"/>
                  </a:lnTo>
                  <a:lnTo>
                    <a:pt x="167" y="398"/>
                  </a:lnTo>
                  <a:lnTo>
                    <a:pt x="159" y="392"/>
                  </a:lnTo>
                  <a:lnTo>
                    <a:pt x="150" y="384"/>
                  </a:lnTo>
                  <a:lnTo>
                    <a:pt x="143" y="378"/>
                  </a:lnTo>
                  <a:lnTo>
                    <a:pt x="134" y="367"/>
                  </a:lnTo>
                  <a:lnTo>
                    <a:pt x="123" y="358"/>
                  </a:lnTo>
                  <a:lnTo>
                    <a:pt x="114" y="347"/>
                  </a:lnTo>
                  <a:lnTo>
                    <a:pt x="107" y="334"/>
                  </a:lnTo>
                  <a:lnTo>
                    <a:pt x="98" y="322"/>
                  </a:lnTo>
                  <a:lnTo>
                    <a:pt x="90" y="308"/>
                  </a:lnTo>
                  <a:lnTo>
                    <a:pt x="84" y="294"/>
                  </a:lnTo>
                  <a:lnTo>
                    <a:pt x="78" y="278"/>
                  </a:lnTo>
                  <a:lnTo>
                    <a:pt x="74" y="261"/>
                  </a:lnTo>
                  <a:lnTo>
                    <a:pt x="69" y="242"/>
                  </a:lnTo>
                  <a:lnTo>
                    <a:pt x="63" y="220"/>
                  </a:lnTo>
                  <a:lnTo>
                    <a:pt x="59" y="198"/>
                  </a:lnTo>
                  <a:lnTo>
                    <a:pt x="54" y="176"/>
                  </a:lnTo>
                  <a:lnTo>
                    <a:pt x="50" y="153"/>
                  </a:lnTo>
                  <a:lnTo>
                    <a:pt x="45" y="129"/>
                  </a:lnTo>
                  <a:lnTo>
                    <a:pt x="42" y="108"/>
                  </a:lnTo>
                  <a:lnTo>
                    <a:pt x="39" y="86"/>
                  </a:lnTo>
                  <a:lnTo>
                    <a:pt x="35" y="65"/>
                  </a:lnTo>
                  <a:lnTo>
                    <a:pt x="33" y="48"/>
                  </a:lnTo>
                  <a:lnTo>
                    <a:pt x="30" y="33"/>
                  </a:lnTo>
                  <a:lnTo>
                    <a:pt x="29" y="18"/>
                  </a:lnTo>
                  <a:lnTo>
                    <a:pt x="27" y="9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25" name="Freeform 337"/>
            <p:cNvSpPr>
              <a:spLocks/>
            </p:cNvSpPr>
            <p:nvPr/>
          </p:nvSpPr>
          <p:spPr bwMode="auto">
            <a:xfrm>
              <a:off x="4050" y="2479"/>
              <a:ext cx="97" cy="256"/>
            </a:xfrm>
            <a:custGeom>
              <a:avLst/>
              <a:gdLst/>
              <a:ahLst/>
              <a:cxnLst>
                <a:cxn ang="0">
                  <a:pos x="171" y="509"/>
                </a:cxn>
                <a:cxn ang="0">
                  <a:pos x="170" y="494"/>
                </a:cxn>
                <a:cxn ang="0">
                  <a:pos x="167" y="467"/>
                </a:cxn>
                <a:cxn ang="0">
                  <a:pos x="161" y="431"/>
                </a:cxn>
                <a:cxn ang="0">
                  <a:pos x="153" y="389"/>
                </a:cxn>
                <a:cxn ang="0">
                  <a:pos x="146" y="344"/>
                </a:cxn>
                <a:cxn ang="0">
                  <a:pos x="134" y="299"/>
                </a:cxn>
                <a:cxn ang="0">
                  <a:pos x="122" y="255"/>
                </a:cxn>
                <a:cxn ang="0">
                  <a:pos x="107" y="217"/>
                </a:cxn>
                <a:cxn ang="0">
                  <a:pos x="89" y="177"/>
                </a:cxn>
                <a:cxn ang="0">
                  <a:pos x="69" y="138"/>
                </a:cxn>
                <a:cxn ang="0">
                  <a:pos x="51" y="98"/>
                </a:cxn>
                <a:cxn ang="0">
                  <a:pos x="33" y="64"/>
                </a:cxn>
                <a:cxn ang="0">
                  <a:pos x="18" y="34"/>
                </a:cxn>
                <a:cxn ang="0">
                  <a:pos x="6" y="1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8" y="8"/>
                </a:cxn>
                <a:cxn ang="0">
                  <a:pos x="20" y="25"/>
                </a:cxn>
                <a:cxn ang="0">
                  <a:pos x="36" y="48"/>
                </a:cxn>
                <a:cxn ang="0">
                  <a:pos x="57" y="80"/>
                </a:cxn>
                <a:cxn ang="0">
                  <a:pos x="80" y="119"/>
                </a:cxn>
                <a:cxn ang="0">
                  <a:pos x="104" y="166"/>
                </a:cxn>
                <a:cxn ang="0">
                  <a:pos x="129" y="222"/>
                </a:cxn>
                <a:cxn ang="0">
                  <a:pos x="153" y="281"/>
                </a:cxn>
                <a:cxn ang="0">
                  <a:pos x="170" y="338"/>
                </a:cxn>
                <a:cxn ang="0">
                  <a:pos x="182" y="384"/>
                </a:cxn>
                <a:cxn ang="0">
                  <a:pos x="191" y="425"/>
                </a:cxn>
                <a:cxn ang="0">
                  <a:pos x="194" y="458"/>
                </a:cxn>
                <a:cxn ang="0">
                  <a:pos x="195" y="483"/>
                </a:cxn>
                <a:cxn ang="0">
                  <a:pos x="195" y="500"/>
                </a:cxn>
                <a:cxn ang="0">
                  <a:pos x="195" y="508"/>
                </a:cxn>
                <a:cxn ang="0">
                  <a:pos x="173" y="513"/>
                </a:cxn>
              </a:cxnLst>
              <a:rect l="0" t="0" r="r" b="b"/>
              <a:pathLst>
                <a:path w="195" h="513">
                  <a:moveTo>
                    <a:pt x="173" y="513"/>
                  </a:moveTo>
                  <a:lnTo>
                    <a:pt x="171" y="509"/>
                  </a:lnTo>
                  <a:lnTo>
                    <a:pt x="171" y="503"/>
                  </a:lnTo>
                  <a:lnTo>
                    <a:pt x="170" y="494"/>
                  </a:lnTo>
                  <a:lnTo>
                    <a:pt x="168" y="483"/>
                  </a:lnTo>
                  <a:lnTo>
                    <a:pt x="167" y="467"/>
                  </a:lnTo>
                  <a:lnTo>
                    <a:pt x="164" y="450"/>
                  </a:lnTo>
                  <a:lnTo>
                    <a:pt x="161" y="431"/>
                  </a:lnTo>
                  <a:lnTo>
                    <a:pt x="158" y="411"/>
                  </a:lnTo>
                  <a:lnTo>
                    <a:pt x="153" y="389"/>
                  </a:lnTo>
                  <a:lnTo>
                    <a:pt x="150" y="367"/>
                  </a:lnTo>
                  <a:lnTo>
                    <a:pt x="146" y="344"/>
                  </a:lnTo>
                  <a:lnTo>
                    <a:pt x="140" y="322"/>
                  </a:lnTo>
                  <a:lnTo>
                    <a:pt x="134" y="299"/>
                  </a:lnTo>
                  <a:lnTo>
                    <a:pt x="128" y="277"/>
                  </a:lnTo>
                  <a:lnTo>
                    <a:pt x="122" y="255"/>
                  </a:lnTo>
                  <a:lnTo>
                    <a:pt x="114" y="236"/>
                  </a:lnTo>
                  <a:lnTo>
                    <a:pt x="107" y="217"/>
                  </a:lnTo>
                  <a:lnTo>
                    <a:pt x="98" y="197"/>
                  </a:lnTo>
                  <a:lnTo>
                    <a:pt x="89" y="177"/>
                  </a:lnTo>
                  <a:lnTo>
                    <a:pt x="80" y="158"/>
                  </a:lnTo>
                  <a:lnTo>
                    <a:pt x="69" y="138"/>
                  </a:lnTo>
                  <a:lnTo>
                    <a:pt x="60" y="117"/>
                  </a:lnTo>
                  <a:lnTo>
                    <a:pt x="51" y="98"/>
                  </a:lnTo>
                  <a:lnTo>
                    <a:pt x="42" y="81"/>
                  </a:lnTo>
                  <a:lnTo>
                    <a:pt x="33" y="64"/>
                  </a:lnTo>
                  <a:lnTo>
                    <a:pt x="24" y="48"/>
                  </a:lnTo>
                  <a:lnTo>
                    <a:pt x="18" y="34"/>
                  </a:lnTo>
                  <a:lnTo>
                    <a:pt x="12" y="23"/>
                  </a:lnTo>
                  <a:lnTo>
                    <a:pt x="6" y="13"/>
                  </a:lnTo>
                  <a:lnTo>
                    <a:pt x="3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8" y="8"/>
                  </a:lnTo>
                  <a:lnTo>
                    <a:pt x="12" y="16"/>
                  </a:lnTo>
                  <a:lnTo>
                    <a:pt x="20" y="25"/>
                  </a:lnTo>
                  <a:lnTo>
                    <a:pt x="27" y="36"/>
                  </a:lnTo>
                  <a:lnTo>
                    <a:pt x="36" y="48"/>
                  </a:lnTo>
                  <a:lnTo>
                    <a:pt x="47" y="64"/>
                  </a:lnTo>
                  <a:lnTo>
                    <a:pt x="57" y="80"/>
                  </a:lnTo>
                  <a:lnTo>
                    <a:pt x="68" y="98"/>
                  </a:lnTo>
                  <a:lnTo>
                    <a:pt x="80" y="119"/>
                  </a:lnTo>
                  <a:lnTo>
                    <a:pt x="92" y="142"/>
                  </a:lnTo>
                  <a:lnTo>
                    <a:pt x="104" y="166"/>
                  </a:lnTo>
                  <a:lnTo>
                    <a:pt x="117" y="192"/>
                  </a:lnTo>
                  <a:lnTo>
                    <a:pt x="129" y="222"/>
                  </a:lnTo>
                  <a:lnTo>
                    <a:pt x="143" y="252"/>
                  </a:lnTo>
                  <a:lnTo>
                    <a:pt x="153" y="281"/>
                  </a:lnTo>
                  <a:lnTo>
                    <a:pt x="162" y="311"/>
                  </a:lnTo>
                  <a:lnTo>
                    <a:pt x="170" y="338"/>
                  </a:lnTo>
                  <a:lnTo>
                    <a:pt x="177" y="363"/>
                  </a:lnTo>
                  <a:lnTo>
                    <a:pt x="182" y="384"/>
                  </a:lnTo>
                  <a:lnTo>
                    <a:pt x="186" y="406"/>
                  </a:lnTo>
                  <a:lnTo>
                    <a:pt x="191" y="425"/>
                  </a:lnTo>
                  <a:lnTo>
                    <a:pt x="192" y="442"/>
                  </a:lnTo>
                  <a:lnTo>
                    <a:pt x="194" y="458"/>
                  </a:lnTo>
                  <a:lnTo>
                    <a:pt x="195" y="472"/>
                  </a:lnTo>
                  <a:lnTo>
                    <a:pt x="195" y="483"/>
                  </a:lnTo>
                  <a:lnTo>
                    <a:pt x="195" y="492"/>
                  </a:lnTo>
                  <a:lnTo>
                    <a:pt x="195" y="500"/>
                  </a:lnTo>
                  <a:lnTo>
                    <a:pt x="195" y="505"/>
                  </a:lnTo>
                  <a:lnTo>
                    <a:pt x="195" y="508"/>
                  </a:lnTo>
                  <a:lnTo>
                    <a:pt x="195" y="509"/>
                  </a:lnTo>
                  <a:lnTo>
                    <a:pt x="173" y="513"/>
                  </a:lnTo>
                  <a:lnTo>
                    <a:pt x="173" y="5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26" name="Freeform 338"/>
            <p:cNvSpPr>
              <a:spLocks/>
            </p:cNvSpPr>
            <p:nvPr/>
          </p:nvSpPr>
          <p:spPr bwMode="auto">
            <a:xfrm>
              <a:off x="4021" y="2512"/>
              <a:ext cx="59" cy="4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6" y="90"/>
                </a:cxn>
                <a:cxn ang="0">
                  <a:pos x="9" y="90"/>
                </a:cxn>
                <a:cxn ang="0">
                  <a:pos x="14" y="90"/>
                </a:cxn>
                <a:cxn ang="0">
                  <a:pos x="17" y="90"/>
                </a:cxn>
                <a:cxn ang="0">
                  <a:pos x="23" y="90"/>
                </a:cxn>
                <a:cxn ang="0">
                  <a:pos x="29" y="90"/>
                </a:cxn>
                <a:cxn ang="0">
                  <a:pos x="35" y="89"/>
                </a:cxn>
                <a:cxn ang="0">
                  <a:pos x="39" y="89"/>
                </a:cxn>
                <a:cxn ang="0">
                  <a:pos x="47" y="87"/>
                </a:cxn>
                <a:cxn ang="0">
                  <a:pos x="53" y="84"/>
                </a:cxn>
                <a:cxn ang="0">
                  <a:pos x="60" y="82"/>
                </a:cxn>
                <a:cxn ang="0">
                  <a:pos x="66" y="79"/>
                </a:cxn>
                <a:cxn ang="0">
                  <a:pos x="74" y="76"/>
                </a:cxn>
                <a:cxn ang="0">
                  <a:pos x="80" y="72"/>
                </a:cxn>
                <a:cxn ang="0">
                  <a:pos x="86" y="67"/>
                </a:cxn>
                <a:cxn ang="0">
                  <a:pos x="90" y="62"/>
                </a:cxn>
                <a:cxn ang="0">
                  <a:pos x="95" y="59"/>
                </a:cxn>
                <a:cxn ang="0">
                  <a:pos x="99" y="56"/>
                </a:cxn>
                <a:cxn ang="0">
                  <a:pos x="102" y="51"/>
                </a:cxn>
                <a:cxn ang="0">
                  <a:pos x="105" y="48"/>
                </a:cxn>
                <a:cxn ang="0">
                  <a:pos x="108" y="45"/>
                </a:cxn>
                <a:cxn ang="0">
                  <a:pos x="113" y="39"/>
                </a:cxn>
                <a:cxn ang="0">
                  <a:pos x="114" y="36"/>
                </a:cxn>
                <a:cxn ang="0">
                  <a:pos x="116" y="32"/>
                </a:cxn>
                <a:cxn ang="0">
                  <a:pos x="117" y="32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5" y="6"/>
                </a:cxn>
                <a:cxn ang="0">
                  <a:pos x="93" y="9"/>
                </a:cxn>
                <a:cxn ang="0">
                  <a:pos x="92" y="12"/>
                </a:cxn>
                <a:cxn ang="0">
                  <a:pos x="90" y="17"/>
                </a:cxn>
                <a:cxn ang="0">
                  <a:pos x="87" y="22"/>
                </a:cxn>
                <a:cxn ang="0">
                  <a:pos x="84" y="26"/>
                </a:cxn>
                <a:cxn ang="0">
                  <a:pos x="81" y="31"/>
                </a:cxn>
                <a:cxn ang="0">
                  <a:pos x="78" y="36"/>
                </a:cxn>
                <a:cxn ang="0">
                  <a:pos x="75" y="40"/>
                </a:cxn>
                <a:cxn ang="0">
                  <a:pos x="71" y="45"/>
                </a:cxn>
                <a:cxn ang="0">
                  <a:pos x="66" y="50"/>
                </a:cxn>
                <a:cxn ang="0">
                  <a:pos x="62" y="53"/>
                </a:cxn>
                <a:cxn ang="0">
                  <a:pos x="59" y="57"/>
                </a:cxn>
                <a:cxn ang="0">
                  <a:pos x="53" y="61"/>
                </a:cxn>
                <a:cxn ang="0">
                  <a:pos x="47" y="64"/>
                </a:cxn>
                <a:cxn ang="0">
                  <a:pos x="42" y="67"/>
                </a:cxn>
                <a:cxn ang="0">
                  <a:pos x="36" y="70"/>
                </a:cxn>
                <a:cxn ang="0">
                  <a:pos x="32" y="73"/>
                </a:cxn>
                <a:cxn ang="0">
                  <a:pos x="27" y="75"/>
                </a:cxn>
                <a:cxn ang="0">
                  <a:pos x="21" y="78"/>
                </a:cxn>
                <a:cxn ang="0">
                  <a:pos x="18" y="81"/>
                </a:cxn>
                <a:cxn ang="0">
                  <a:pos x="14" y="82"/>
                </a:cxn>
                <a:cxn ang="0">
                  <a:pos x="11" y="84"/>
                </a:cxn>
                <a:cxn ang="0">
                  <a:pos x="6" y="86"/>
                </a:cxn>
                <a:cxn ang="0">
                  <a:pos x="5" y="87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0" y="90"/>
                </a:cxn>
              </a:cxnLst>
              <a:rect l="0" t="0" r="r" b="b"/>
              <a:pathLst>
                <a:path w="117" h="90">
                  <a:moveTo>
                    <a:pt x="0" y="90"/>
                  </a:moveTo>
                  <a:lnTo>
                    <a:pt x="0" y="90"/>
                  </a:lnTo>
                  <a:lnTo>
                    <a:pt x="6" y="90"/>
                  </a:lnTo>
                  <a:lnTo>
                    <a:pt x="9" y="90"/>
                  </a:lnTo>
                  <a:lnTo>
                    <a:pt x="14" y="90"/>
                  </a:lnTo>
                  <a:lnTo>
                    <a:pt x="17" y="90"/>
                  </a:lnTo>
                  <a:lnTo>
                    <a:pt x="23" y="90"/>
                  </a:lnTo>
                  <a:lnTo>
                    <a:pt x="29" y="90"/>
                  </a:lnTo>
                  <a:lnTo>
                    <a:pt x="35" y="89"/>
                  </a:lnTo>
                  <a:lnTo>
                    <a:pt x="39" y="89"/>
                  </a:lnTo>
                  <a:lnTo>
                    <a:pt x="47" y="87"/>
                  </a:lnTo>
                  <a:lnTo>
                    <a:pt x="53" y="84"/>
                  </a:lnTo>
                  <a:lnTo>
                    <a:pt x="60" y="82"/>
                  </a:lnTo>
                  <a:lnTo>
                    <a:pt x="66" y="79"/>
                  </a:lnTo>
                  <a:lnTo>
                    <a:pt x="74" y="76"/>
                  </a:lnTo>
                  <a:lnTo>
                    <a:pt x="80" y="72"/>
                  </a:lnTo>
                  <a:lnTo>
                    <a:pt x="86" y="67"/>
                  </a:lnTo>
                  <a:lnTo>
                    <a:pt x="90" y="62"/>
                  </a:lnTo>
                  <a:lnTo>
                    <a:pt x="95" y="59"/>
                  </a:lnTo>
                  <a:lnTo>
                    <a:pt x="99" y="56"/>
                  </a:lnTo>
                  <a:lnTo>
                    <a:pt x="102" y="51"/>
                  </a:lnTo>
                  <a:lnTo>
                    <a:pt x="105" y="48"/>
                  </a:lnTo>
                  <a:lnTo>
                    <a:pt x="108" y="45"/>
                  </a:lnTo>
                  <a:lnTo>
                    <a:pt x="113" y="39"/>
                  </a:lnTo>
                  <a:lnTo>
                    <a:pt x="114" y="36"/>
                  </a:lnTo>
                  <a:lnTo>
                    <a:pt x="116" y="32"/>
                  </a:lnTo>
                  <a:lnTo>
                    <a:pt x="117" y="32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5" y="6"/>
                  </a:lnTo>
                  <a:lnTo>
                    <a:pt x="93" y="9"/>
                  </a:lnTo>
                  <a:lnTo>
                    <a:pt x="92" y="12"/>
                  </a:lnTo>
                  <a:lnTo>
                    <a:pt x="90" y="17"/>
                  </a:lnTo>
                  <a:lnTo>
                    <a:pt x="87" y="22"/>
                  </a:lnTo>
                  <a:lnTo>
                    <a:pt x="84" y="26"/>
                  </a:lnTo>
                  <a:lnTo>
                    <a:pt x="81" y="31"/>
                  </a:lnTo>
                  <a:lnTo>
                    <a:pt x="78" y="36"/>
                  </a:lnTo>
                  <a:lnTo>
                    <a:pt x="75" y="40"/>
                  </a:lnTo>
                  <a:lnTo>
                    <a:pt x="71" y="45"/>
                  </a:lnTo>
                  <a:lnTo>
                    <a:pt x="66" y="50"/>
                  </a:lnTo>
                  <a:lnTo>
                    <a:pt x="62" y="53"/>
                  </a:lnTo>
                  <a:lnTo>
                    <a:pt x="59" y="57"/>
                  </a:lnTo>
                  <a:lnTo>
                    <a:pt x="53" y="61"/>
                  </a:lnTo>
                  <a:lnTo>
                    <a:pt x="47" y="64"/>
                  </a:lnTo>
                  <a:lnTo>
                    <a:pt x="42" y="67"/>
                  </a:lnTo>
                  <a:lnTo>
                    <a:pt x="36" y="70"/>
                  </a:lnTo>
                  <a:lnTo>
                    <a:pt x="32" y="73"/>
                  </a:lnTo>
                  <a:lnTo>
                    <a:pt x="27" y="75"/>
                  </a:lnTo>
                  <a:lnTo>
                    <a:pt x="21" y="78"/>
                  </a:lnTo>
                  <a:lnTo>
                    <a:pt x="18" y="81"/>
                  </a:lnTo>
                  <a:lnTo>
                    <a:pt x="14" y="82"/>
                  </a:lnTo>
                  <a:lnTo>
                    <a:pt x="11" y="84"/>
                  </a:lnTo>
                  <a:lnTo>
                    <a:pt x="6" y="86"/>
                  </a:lnTo>
                  <a:lnTo>
                    <a:pt x="5" y="87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27" name="Freeform 339"/>
            <p:cNvSpPr>
              <a:spLocks/>
            </p:cNvSpPr>
            <p:nvPr/>
          </p:nvSpPr>
          <p:spPr bwMode="auto">
            <a:xfrm>
              <a:off x="3998" y="2493"/>
              <a:ext cx="49" cy="40"/>
            </a:xfrm>
            <a:custGeom>
              <a:avLst/>
              <a:gdLst/>
              <a:ahLst/>
              <a:cxnLst>
                <a:cxn ang="0">
                  <a:pos x="12" y="80"/>
                </a:cxn>
                <a:cxn ang="0">
                  <a:pos x="12" y="80"/>
                </a:cxn>
                <a:cxn ang="0">
                  <a:pos x="16" y="80"/>
                </a:cxn>
                <a:cxn ang="0">
                  <a:pos x="18" y="78"/>
                </a:cxn>
                <a:cxn ang="0">
                  <a:pos x="21" y="78"/>
                </a:cxn>
                <a:cxn ang="0">
                  <a:pos x="24" y="78"/>
                </a:cxn>
                <a:cxn ang="0">
                  <a:pos x="27" y="78"/>
                </a:cxn>
                <a:cxn ang="0">
                  <a:pos x="31" y="77"/>
                </a:cxn>
                <a:cxn ang="0">
                  <a:pos x="36" y="75"/>
                </a:cxn>
                <a:cxn ang="0">
                  <a:pos x="40" y="74"/>
                </a:cxn>
                <a:cxn ang="0">
                  <a:pos x="46" y="72"/>
                </a:cxn>
                <a:cxn ang="0">
                  <a:pos x="51" y="69"/>
                </a:cxn>
                <a:cxn ang="0">
                  <a:pos x="57" y="66"/>
                </a:cxn>
                <a:cxn ang="0">
                  <a:pos x="61" y="63"/>
                </a:cxn>
                <a:cxn ang="0">
                  <a:pos x="69" y="60"/>
                </a:cxn>
                <a:cxn ang="0">
                  <a:pos x="73" y="55"/>
                </a:cxn>
                <a:cxn ang="0">
                  <a:pos x="78" y="50"/>
                </a:cxn>
                <a:cxn ang="0">
                  <a:pos x="82" y="45"/>
                </a:cxn>
                <a:cxn ang="0">
                  <a:pos x="87" y="41"/>
                </a:cxn>
                <a:cxn ang="0">
                  <a:pos x="90" y="36"/>
                </a:cxn>
                <a:cxn ang="0">
                  <a:pos x="91" y="31"/>
                </a:cxn>
                <a:cxn ang="0">
                  <a:pos x="94" y="25"/>
                </a:cxn>
                <a:cxn ang="0">
                  <a:pos x="96" y="22"/>
                </a:cxn>
                <a:cxn ang="0">
                  <a:pos x="96" y="17"/>
                </a:cxn>
                <a:cxn ang="0">
                  <a:pos x="97" y="13"/>
                </a:cxn>
                <a:cxn ang="0">
                  <a:pos x="97" y="8"/>
                </a:cxn>
                <a:cxn ang="0">
                  <a:pos x="97" y="6"/>
                </a:cxn>
                <a:cxn ang="0">
                  <a:pos x="97" y="2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4" y="3"/>
                </a:cxn>
                <a:cxn ang="0">
                  <a:pos x="88" y="8"/>
                </a:cxn>
                <a:cxn ang="0">
                  <a:pos x="82" y="14"/>
                </a:cxn>
                <a:cxn ang="0">
                  <a:pos x="79" y="17"/>
                </a:cxn>
                <a:cxn ang="0">
                  <a:pos x="75" y="20"/>
                </a:cxn>
                <a:cxn ang="0">
                  <a:pos x="72" y="24"/>
                </a:cxn>
                <a:cxn ang="0">
                  <a:pos x="67" y="28"/>
                </a:cxn>
                <a:cxn ang="0">
                  <a:pos x="63" y="30"/>
                </a:cxn>
                <a:cxn ang="0">
                  <a:pos x="58" y="33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45" y="39"/>
                </a:cxn>
                <a:cxn ang="0">
                  <a:pos x="42" y="42"/>
                </a:cxn>
                <a:cxn ang="0">
                  <a:pos x="36" y="44"/>
                </a:cxn>
                <a:cxn ang="0">
                  <a:pos x="31" y="45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19" y="49"/>
                </a:cxn>
                <a:cxn ang="0">
                  <a:pos x="16" y="50"/>
                </a:cxn>
                <a:cxn ang="0">
                  <a:pos x="12" y="50"/>
                </a:cxn>
                <a:cxn ang="0">
                  <a:pos x="9" y="52"/>
                </a:cxn>
                <a:cxn ang="0">
                  <a:pos x="6" y="52"/>
                </a:cxn>
                <a:cxn ang="0">
                  <a:pos x="3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12" y="80"/>
                </a:cxn>
                <a:cxn ang="0">
                  <a:pos x="12" y="80"/>
                </a:cxn>
              </a:cxnLst>
              <a:rect l="0" t="0" r="r" b="b"/>
              <a:pathLst>
                <a:path w="99" h="80">
                  <a:moveTo>
                    <a:pt x="12" y="80"/>
                  </a:moveTo>
                  <a:lnTo>
                    <a:pt x="12" y="80"/>
                  </a:lnTo>
                  <a:lnTo>
                    <a:pt x="16" y="80"/>
                  </a:lnTo>
                  <a:lnTo>
                    <a:pt x="18" y="78"/>
                  </a:lnTo>
                  <a:lnTo>
                    <a:pt x="21" y="78"/>
                  </a:lnTo>
                  <a:lnTo>
                    <a:pt x="24" y="78"/>
                  </a:lnTo>
                  <a:lnTo>
                    <a:pt x="27" y="78"/>
                  </a:lnTo>
                  <a:lnTo>
                    <a:pt x="31" y="77"/>
                  </a:lnTo>
                  <a:lnTo>
                    <a:pt x="36" y="75"/>
                  </a:lnTo>
                  <a:lnTo>
                    <a:pt x="40" y="74"/>
                  </a:lnTo>
                  <a:lnTo>
                    <a:pt x="46" y="72"/>
                  </a:lnTo>
                  <a:lnTo>
                    <a:pt x="51" y="69"/>
                  </a:lnTo>
                  <a:lnTo>
                    <a:pt x="57" y="66"/>
                  </a:lnTo>
                  <a:lnTo>
                    <a:pt x="61" y="63"/>
                  </a:lnTo>
                  <a:lnTo>
                    <a:pt x="69" y="60"/>
                  </a:lnTo>
                  <a:lnTo>
                    <a:pt x="73" y="55"/>
                  </a:lnTo>
                  <a:lnTo>
                    <a:pt x="78" y="50"/>
                  </a:lnTo>
                  <a:lnTo>
                    <a:pt x="82" y="45"/>
                  </a:lnTo>
                  <a:lnTo>
                    <a:pt x="87" y="41"/>
                  </a:lnTo>
                  <a:lnTo>
                    <a:pt x="90" y="36"/>
                  </a:lnTo>
                  <a:lnTo>
                    <a:pt x="91" y="31"/>
                  </a:lnTo>
                  <a:lnTo>
                    <a:pt x="94" y="25"/>
                  </a:lnTo>
                  <a:lnTo>
                    <a:pt x="96" y="22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7" y="8"/>
                  </a:lnTo>
                  <a:lnTo>
                    <a:pt x="97" y="6"/>
                  </a:lnTo>
                  <a:lnTo>
                    <a:pt x="97" y="2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3"/>
                  </a:lnTo>
                  <a:lnTo>
                    <a:pt x="88" y="8"/>
                  </a:lnTo>
                  <a:lnTo>
                    <a:pt x="82" y="14"/>
                  </a:lnTo>
                  <a:lnTo>
                    <a:pt x="79" y="17"/>
                  </a:lnTo>
                  <a:lnTo>
                    <a:pt x="75" y="20"/>
                  </a:lnTo>
                  <a:lnTo>
                    <a:pt x="72" y="24"/>
                  </a:lnTo>
                  <a:lnTo>
                    <a:pt x="67" y="28"/>
                  </a:lnTo>
                  <a:lnTo>
                    <a:pt x="63" y="30"/>
                  </a:lnTo>
                  <a:lnTo>
                    <a:pt x="58" y="33"/>
                  </a:lnTo>
                  <a:lnTo>
                    <a:pt x="54" y="36"/>
                  </a:lnTo>
                  <a:lnTo>
                    <a:pt x="51" y="38"/>
                  </a:lnTo>
                  <a:lnTo>
                    <a:pt x="45" y="39"/>
                  </a:lnTo>
                  <a:lnTo>
                    <a:pt x="42" y="42"/>
                  </a:lnTo>
                  <a:lnTo>
                    <a:pt x="36" y="44"/>
                  </a:lnTo>
                  <a:lnTo>
                    <a:pt x="31" y="45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19" y="49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9" y="52"/>
                  </a:lnTo>
                  <a:lnTo>
                    <a:pt x="6" y="52"/>
                  </a:lnTo>
                  <a:lnTo>
                    <a:pt x="3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2" y="80"/>
                  </a:lnTo>
                  <a:lnTo>
                    <a:pt x="12" y="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28" name="Freeform 340"/>
            <p:cNvSpPr>
              <a:spLocks/>
            </p:cNvSpPr>
            <p:nvPr/>
          </p:nvSpPr>
          <p:spPr bwMode="auto">
            <a:xfrm>
              <a:off x="3958" y="2463"/>
              <a:ext cx="65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9"/>
                </a:cxn>
                <a:cxn ang="0">
                  <a:pos x="6" y="14"/>
                </a:cxn>
                <a:cxn ang="0">
                  <a:pos x="9" y="19"/>
                </a:cxn>
                <a:cxn ang="0">
                  <a:pos x="12" y="25"/>
                </a:cxn>
                <a:cxn ang="0">
                  <a:pos x="16" y="29"/>
                </a:cxn>
                <a:cxn ang="0">
                  <a:pos x="20" y="36"/>
                </a:cxn>
                <a:cxn ang="0">
                  <a:pos x="25" y="40"/>
                </a:cxn>
                <a:cxn ang="0">
                  <a:pos x="31" y="45"/>
                </a:cxn>
                <a:cxn ang="0">
                  <a:pos x="37" y="50"/>
                </a:cxn>
                <a:cxn ang="0">
                  <a:pos x="43" y="54"/>
                </a:cxn>
                <a:cxn ang="0">
                  <a:pos x="52" y="58"/>
                </a:cxn>
                <a:cxn ang="0">
                  <a:pos x="59" y="59"/>
                </a:cxn>
                <a:cxn ang="0">
                  <a:pos x="68" y="61"/>
                </a:cxn>
                <a:cxn ang="0">
                  <a:pos x="76" y="59"/>
                </a:cxn>
                <a:cxn ang="0">
                  <a:pos x="83" y="58"/>
                </a:cxn>
                <a:cxn ang="0">
                  <a:pos x="91" y="56"/>
                </a:cxn>
                <a:cxn ang="0">
                  <a:pos x="97" y="54"/>
                </a:cxn>
                <a:cxn ang="0">
                  <a:pos x="101" y="51"/>
                </a:cxn>
                <a:cxn ang="0">
                  <a:pos x="107" y="48"/>
                </a:cxn>
                <a:cxn ang="0">
                  <a:pos x="112" y="45"/>
                </a:cxn>
                <a:cxn ang="0">
                  <a:pos x="116" y="44"/>
                </a:cxn>
                <a:cxn ang="0">
                  <a:pos x="122" y="36"/>
                </a:cxn>
                <a:cxn ang="0">
                  <a:pos x="127" y="31"/>
                </a:cxn>
                <a:cxn ang="0">
                  <a:pos x="128" y="28"/>
                </a:cxn>
                <a:cxn ang="0">
                  <a:pos x="130" y="26"/>
                </a:cxn>
                <a:cxn ang="0">
                  <a:pos x="128" y="26"/>
                </a:cxn>
                <a:cxn ang="0">
                  <a:pos x="125" y="28"/>
                </a:cxn>
                <a:cxn ang="0">
                  <a:pos x="121" y="28"/>
                </a:cxn>
                <a:cxn ang="0">
                  <a:pos x="119" y="29"/>
                </a:cxn>
                <a:cxn ang="0">
                  <a:pos x="115" y="29"/>
                </a:cxn>
                <a:cxn ang="0">
                  <a:pos x="112" y="31"/>
                </a:cxn>
                <a:cxn ang="0">
                  <a:pos x="106" y="33"/>
                </a:cxn>
                <a:cxn ang="0">
                  <a:pos x="101" y="33"/>
                </a:cxn>
                <a:cxn ang="0">
                  <a:pos x="97" y="34"/>
                </a:cxn>
                <a:cxn ang="0">
                  <a:pos x="91" y="34"/>
                </a:cxn>
                <a:cxn ang="0">
                  <a:pos x="85" y="34"/>
                </a:cxn>
                <a:cxn ang="0">
                  <a:pos x="79" y="36"/>
                </a:cxn>
                <a:cxn ang="0">
                  <a:pos x="73" y="36"/>
                </a:cxn>
                <a:cxn ang="0">
                  <a:pos x="67" y="36"/>
                </a:cxn>
                <a:cxn ang="0">
                  <a:pos x="58" y="33"/>
                </a:cxn>
                <a:cxn ang="0">
                  <a:pos x="52" y="31"/>
                </a:cxn>
                <a:cxn ang="0">
                  <a:pos x="46" y="29"/>
                </a:cxn>
                <a:cxn ang="0">
                  <a:pos x="40" y="26"/>
                </a:cxn>
                <a:cxn ang="0">
                  <a:pos x="34" y="23"/>
                </a:cxn>
                <a:cxn ang="0">
                  <a:pos x="28" y="20"/>
                </a:cxn>
                <a:cxn ang="0">
                  <a:pos x="22" y="19"/>
                </a:cxn>
                <a:cxn ang="0">
                  <a:pos x="19" y="15"/>
                </a:cxn>
                <a:cxn ang="0">
                  <a:pos x="13" y="12"/>
                </a:cxn>
                <a:cxn ang="0">
                  <a:pos x="10" y="9"/>
                </a:cxn>
                <a:cxn ang="0">
                  <a:pos x="7" y="6"/>
                </a:cxn>
                <a:cxn ang="0">
                  <a:pos x="4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0" h="61">
                  <a:moveTo>
                    <a:pt x="0" y="0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3" y="9"/>
                  </a:lnTo>
                  <a:lnTo>
                    <a:pt x="6" y="14"/>
                  </a:lnTo>
                  <a:lnTo>
                    <a:pt x="9" y="19"/>
                  </a:lnTo>
                  <a:lnTo>
                    <a:pt x="12" y="25"/>
                  </a:lnTo>
                  <a:lnTo>
                    <a:pt x="16" y="29"/>
                  </a:lnTo>
                  <a:lnTo>
                    <a:pt x="20" y="36"/>
                  </a:lnTo>
                  <a:lnTo>
                    <a:pt x="25" y="40"/>
                  </a:lnTo>
                  <a:lnTo>
                    <a:pt x="31" y="45"/>
                  </a:lnTo>
                  <a:lnTo>
                    <a:pt x="37" y="50"/>
                  </a:lnTo>
                  <a:lnTo>
                    <a:pt x="43" y="54"/>
                  </a:lnTo>
                  <a:lnTo>
                    <a:pt x="52" y="58"/>
                  </a:lnTo>
                  <a:lnTo>
                    <a:pt x="59" y="59"/>
                  </a:lnTo>
                  <a:lnTo>
                    <a:pt x="68" y="61"/>
                  </a:lnTo>
                  <a:lnTo>
                    <a:pt x="76" y="59"/>
                  </a:lnTo>
                  <a:lnTo>
                    <a:pt x="83" y="58"/>
                  </a:lnTo>
                  <a:lnTo>
                    <a:pt x="91" y="56"/>
                  </a:lnTo>
                  <a:lnTo>
                    <a:pt x="97" y="54"/>
                  </a:lnTo>
                  <a:lnTo>
                    <a:pt x="101" y="51"/>
                  </a:lnTo>
                  <a:lnTo>
                    <a:pt x="107" y="48"/>
                  </a:lnTo>
                  <a:lnTo>
                    <a:pt x="112" y="45"/>
                  </a:lnTo>
                  <a:lnTo>
                    <a:pt x="116" y="44"/>
                  </a:lnTo>
                  <a:lnTo>
                    <a:pt x="122" y="36"/>
                  </a:lnTo>
                  <a:lnTo>
                    <a:pt x="127" y="31"/>
                  </a:lnTo>
                  <a:lnTo>
                    <a:pt x="128" y="28"/>
                  </a:lnTo>
                  <a:lnTo>
                    <a:pt x="130" y="26"/>
                  </a:lnTo>
                  <a:lnTo>
                    <a:pt x="128" y="26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9" y="29"/>
                  </a:lnTo>
                  <a:lnTo>
                    <a:pt x="115" y="29"/>
                  </a:lnTo>
                  <a:lnTo>
                    <a:pt x="112" y="31"/>
                  </a:lnTo>
                  <a:lnTo>
                    <a:pt x="106" y="33"/>
                  </a:lnTo>
                  <a:lnTo>
                    <a:pt x="101" y="33"/>
                  </a:lnTo>
                  <a:lnTo>
                    <a:pt x="97" y="34"/>
                  </a:lnTo>
                  <a:lnTo>
                    <a:pt x="91" y="34"/>
                  </a:lnTo>
                  <a:lnTo>
                    <a:pt x="85" y="34"/>
                  </a:lnTo>
                  <a:lnTo>
                    <a:pt x="79" y="36"/>
                  </a:lnTo>
                  <a:lnTo>
                    <a:pt x="73" y="36"/>
                  </a:lnTo>
                  <a:lnTo>
                    <a:pt x="67" y="36"/>
                  </a:lnTo>
                  <a:lnTo>
                    <a:pt x="58" y="33"/>
                  </a:lnTo>
                  <a:lnTo>
                    <a:pt x="52" y="31"/>
                  </a:lnTo>
                  <a:lnTo>
                    <a:pt x="46" y="29"/>
                  </a:lnTo>
                  <a:lnTo>
                    <a:pt x="40" y="26"/>
                  </a:lnTo>
                  <a:lnTo>
                    <a:pt x="34" y="23"/>
                  </a:lnTo>
                  <a:lnTo>
                    <a:pt x="28" y="20"/>
                  </a:lnTo>
                  <a:lnTo>
                    <a:pt x="22" y="19"/>
                  </a:lnTo>
                  <a:lnTo>
                    <a:pt x="19" y="15"/>
                  </a:lnTo>
                  <a:lnTo>
                    <a:pt x="13" y="12"/>
                  </a:lnTo>
                  <a:lnTo>
                    <a:pt x="10" y="9"/>
                  </a:lnTo>
                  <a:lnTo>
                    <a:pt x="7" y="6"/>
                  </a:lnTo>
                  <a:lnTo>
                    <a:pt x="4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29" name="Freeform 341"/>
            <p:cNvSpPr>
              <a:spLocks/>
            </p:cNvSpPr>
            <p:nvPr/>
          </p:nvSpPr>
          <p:spPr bwMode="auto">
            <a:xfrm>
              <a:off x="3975" y="2424"/>
              <a:ext cx="61" cy="4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2"/>
                </a:cxn>
                <a:cxn ang="0">
                  <a:pos x="18" y="6"/>
                </a:cxn>
                <a:cxn ang="0">
                  <a:pos x="21" y="8"/>
                </a:cxn>
                <a:cxn ang="0">
                  <a:pos x="24" y="11"/>
                </a:cxn>
                <a:cxn ang="0">
                  <a:pos x="29" y="14"/>
                </a:cxn>
                <a:cxn ang="0">
                  <a:pos x="33" y="17"/>
                </a:cxn>
                <a:cxn ang="0">
                  <a:pos x="38" y="22"/>
                </a:cxn>
                <a:cxn ang="0">
                  <a:pos x="42" y="25"/>
                </a:cxn>
                <a:cxn ang="0">
                  <a:pos x="47" y="30"/>
                </a:cxn>
                <a:cxn ang="0">
                  <a:pos x="53" y="34"/>
                </a:cxn>
                <a:cxn ang="0">
                  <a:pos x="59" y="38"/>
                </a:cxn>
                <a:cxn ang="0">
                  <a:pos x="63" y="42"/>
                </a:cxn>
                <a:cxn ang="0">
                  <a:pos x="68" y="47"/>
                </a:cxn>
                <a:cxn ang="0">
                  <a:pos x="74" y="52"/>
                </a:cxn>
                <a:cxn ang="0">
                  <a:pos x="78" y="55"/>
                </a:cxn>
                <a:cxn ang="0">
                  <a:pos x="83" y="58"/>
                </a:cxn>
                <a:cxn ang="0">
                  <a:pos x="87" y="61"/>
                </a:cxn>
                <a:cxn ang="0">
                  <a:pos x="92" y="64"/>
                </a:cxn>
                <a:cxn ang="0">
                  <a:pos x="96" y="67"/>
                </a:cxn>
                <a:cxn ang="0">
                  <a:pos x="101" y="70"/>
                </a:cxn>
                <a:cxn ang="0">
                  <a:pos x="104" y="74"/>
                </a:cxn>
                <a:cxn ang="0">
                  <a:pos x="108" y="77"/>
                </a:cxn>
                <a:cxn ang="0">
                  <a:pos x="114" y="81"/>
                </a:cxn>
                <a:cxn ang="0">
                  <a:pos x="119" y="84"/>
                </a:cxn>
                <a:cxn ang="0">
                  <a:pos x="122" y="88"/>
                </a:cxn>
                <a:cxn ang="0">
                  <a:pos x="123" y="89"/>
                </a:cxn>
                <a:cxn ang="0">
                  <a:pos x="122" y="88"/>
                </a:cxn>
                <a:cxn ang="0">
                  <a:pos x="120" y="88"/>
                </a:cxn>
                <a:cxn ang="0">
                  <a:pos x="117" y="86"/>
                </a:cxn>
                <a:cxn ang="0">
                  <a:pos x="114" y="86"/>
                </a:cxn>
                <a:cxn ang="0">
                  <a:pos x="110" y="84"/>
                </a:cxn>
                <a:cxn ang="0">
                  <a:pos x="105" y="83"/>
                </a:cxn>
                <a:cxn ang="0">
                  <a:pos x="99" y="81"/>
                </a:cxn>
                <a:cxn ang="0">
                  <a:pos x="93" y="80"/>
                </a:cxn>
                <a:cxn ang="0">
                  <a:pos x="87" y="77"/>
                </a:cxn>
                <a:cxn ang="0">
                  <a:pos x="81" y="75"/>
                </a:cxn>
                <a:cxn ang="0">
                  <a:pos x="74" y="72"/>
                </a:cxn>
                <a:cxn ang="0">
                  <a:pos x="68" y="69"/>
                </a:cxn>
                <a:cxn ang="0">
                  <a:pos x="62" y="66"/>
                </a:cxn>
                <a:cxn ang="0">
                  <a:pos x="54" y="63"/>
                </a:cxn>
                <a:cxn ang="0">
                  <a:pos x="50" y="59"/>
                </a:cxn>
                <a:cxn ang="0">
                  <a:pos x="44" y="58"/>
                </a:cxn>
                <a:cxn ang="0">
                  <a:pos x="38" y="53"/>
                </a:cxn>
                <a:cxn ang="0">
                  <a:pos x="33" y="50"/>
                </a:cxn>
                <a:cxn ang="0">
                  <a:pos x="27" y="47"/>
                </a:cxn>
                <a:cxn ang="0">
                  <a:pos x="24" y="44"/>
                </a:cxn>
                <a:cxn ang="0">
                  <a:pos x="20" y="42"/>
                </a:cxn>
                <a:cxn ang="0">
                  <a:pos x="15" y="39"/>
                </a:cxn>
                <a:cxn ang="0">
                  <a:pos x="12" y="38"/>
                </a:cxn>
                <a:cxn ang="0">
                  <a:pos x="9" y="34"/>
                </a:cxn>
                <a:cxn ang="0">
                  <a:pos x="5" y="31"/>
                </a:cxn>
                <a:cxn ang="0">
                  <a:pos x="2" y="28"/>
                </a:cxn>
                <a:cxn ang="0">
                  <a:pos x="0" y="27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23" h="89">
                  <a:moveTo>
                    <a:pt x="14" y="0"/>
                  </a:moveTo>
                  <a:lnTo>
                    <a:pt x="14" y="2"/>
                  </a:lnTo>
                  <a:lnTo>
                    <a:pt x="18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9" y="14"/>
                  </a:lnTo>
                  <a:lnTo>
                    <a:pt x="33" y="17"/>
                  </a:lnTo>
                  <a:lnTo>
                    <a:pt x="38" y="22"/>
                  </a:lnTo>
                  <a:lnTo>
                    <a:pt x="42" y="25"/>
                  </a:lnTo>
                  <a:lnTo>
                    <a:pt x="47" y="30"/>
                  </a:lnTo>
                  <a:lnTo>
                    <a:pt x="53" y="34"/>
                  </a:lnTo>
                  <a:lnTo>
                    <a:pt x="59" y="38"/>
                  </a:lnTo>
                  <a:lnTo>
                    <a:pt x="63" y="42"/>
                  </a:lnTo>
                  <a:lnTo>
                    <a:pt x="68" y="47"/>
                  </a:lnTo>
                  <a:lnTo>
                    <a:pt x="74" y="52"/>
                  </a:lnTo>
                  <a:lnTo>
                    <a:pt x="78" y="55"/>
                  </a:lnTo>
                  <a:lnTo>
                    <a:pt x="83" y="58"/>
                  </a:lnTo>
                  <a:lnTo>
                    <a:pt x="87" y="61"/>
                  </a:lnTo>
                  <a:lnTo>
                    <a:pt x="92" y="64"/>
                  </a:lnTo>
                  <a:lnTo>
                    <a:pt x="96" y="67"/>
                  </a:lnTo>
                  <a:lnTo>
                    <a:pt x="101" y="70"/>
                  </a:lnTo>
                  <a:lnTo>
                    <a:pt x="104" y="74"/>
                  </a:lnTo>
                  <a:lnTo>
                    <a:pt x="108" y="77"/>
                  </a:lnTo>
                  <a:lnTo>
                    <a:pt x="114" y="81"/>
                  </a:lnTo>
                  <a:lnTo>
                    <a:pt x="119" y="84"/>
                  </a:lnTo>
                  <a:lnTo>
                    <a:pt x="122" y="88"/>
                  </a:lnTo>
                  <a:lnTo>
                    <a:pt x="123" y="89"/>
                  </a:lnTo>
                  <a:lnTo>
                    <a:pt x="122" y="88"/>
                  </a:lnTo>
                  <a:lnTo>
                    <a:pt x="120" y="88"/>
                  </a:lnTo>
                  <a:lnTo>
                    <a:pt x="117" y="86"/>
                  </a:lnTo>
                  <a:lnTo>
                    <a:pt x="114" y="86"/>
                  </a:lnTo>
                  <a:lnTo>
                    <a:pt x="110" y="84"/>
                  </a:lnTo>
                  <a:lnTo>
                    <a:pt x="105" y="83"/>
                  </a:lnTo>
                  <a:lnTo>
                    <a:pt x="99" y="81"/>
                  </a:lnTo>
                  <a:lnTo>
                    <a:pt x="93" y="80"/>
                  </a:lnTo>
                  <a:lnTo>
                    <a:pt x="87" y="77"/>
                  </a:lnTo>
                  <a:lnTo>
                    <a:pt x="81" y="75"/>
                  </a:lnTo>
                  <a:lnTo>
                    <a:pt x="74" y="72"/>
                  </a:lnTo>
                  <a:lnTo>
                    <a:pt x="68" y="69"/>
                  </a:lnTo>
                  <a:lnTo>
                    <a:pt x="62" y="66"/>
                  </a:lnTo>
                  <a:lnTo>
                    <a:pt x="54" y="63"/>
                  </a:lnTo>
                  <a:lnTo>
                    <a:pt x="50" y="59"/>
                  </a:lnTo>
                  <a:lnTo>
                    <a:pt x="44" y="58"/>
                  </a:lnTo>
                  <a:lnTo>
                    <a:pt x="38" y="53"/>
                  </a:lnTo>
                  <a:lnTo>
                    <a:pt x="33" y="50"/>
                  </a:lnTo>
                  <a:lnTo>
                    <a:pt x="27" y="47"/>
                  </a:lnTo>
                  <a:lnTo>
                    <a:pt x="24" y="44"/>
                  </a:lnTo>
                  <a:lnTo>
                    <a:pt x="20" y="42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4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30" name="Freeform 342"/>
            <p:cNvSpPr>
              <a:spLocks/>
            </p:cNvSpPr>
            <p:nvPr/>
          </p:nvSpPr>
          <p:spPr bwMode="auto">
            <a:xfrm>
              <a:off x="3927" y="2423"/>
              <a:ext cx="53" cy="16"/>
            </a:xfrm>
            <a:custGeom>
              <a:avLst/>
              <a:gdLst/>
              <a:ahLst/>
              <a:cxnLst>
                <a:cxn ang="0">
                  <a:pos x="106" y="4"/>
                </a:cxn>
                <a:cxn ang="0">
                  <a:pos x="104" y="4"/>
                </a:cxn>
                <a:cxn ang="0">
                  <a:pos x="100" y="3"/>
                </a:cxn>
                <a:cxn ang="0">
                  <a:pos x="95" y="3"/>
                </a:cxn>
                <a:cxn ang="0">
                  <a:pos x="92" y="3"/>
                </a:cxn>
                <a:cxn ang="0">
                  <a:pos x="88" y="1"/>
                </a:cxn>
                <a:cxn ang="0">
                  <a:pos x="85" y="1"/>
                </a:cxn>
                <a:cxn ang="0">
                  <a:pos x="79" y="1"/>
                </a:cxn>
                <a:cxn ang="0">
                  <a:pos x="75" y="1"/>
                </a:cxn>
                <a:cxn ang="0">
                  <a:pos x="70" y="1"/>
                </a:cxn>
                <a:cxn ang="0">
                  <a:pos x="66" y="1"/>
                </a:cxn>
                <a:cxn ang="0">
                  <a:pos x="60" y="0"/>
                </a:cxn>
                <a:cxn ang="0">
                  <a:pos x="55" y="0"/>
                </a:cxn>
                <a:cxn ang="0">
                  <a:pos x="51" y="0"/>
                </a:cxn>
                <a:cxn ang="0">
                  <a:pos x="48" y="1"/>
                </a:cxn>
                <a:cxn ang="0">
                  <a:pos x="43" y="1"/>
                </a:cxn>
                <a:cxn ang="0">
                  <a:pos x="39" y="1"/>
                </a:cxn>
                <a:cxn ang="0">
                  <a:pos x="34" y="3"/>
                </a:cxn>
                <a:cxn ang="0">
                  <a:pos x="30" y="4"/>
                </a:cxn>
                <a:cxn ang="0">
                  <a:pos x="27" y="7"/>
                </a:cxn>
                <a:cxn ang="0">
                  <a:pos x="22" y="9"/>
                </a:cxn>
                <a:cxn ang="0">
                  <a:pos x="19" y="12"/>
                </a:cxn>
                <a:cxn ang="0">
                  <a:pos x="16" y="14"/>
                </a:cxn>
                <a:cxn ang="0">
                  <a:pos x="12" y="17"/>
                </a:cxn>
                <a:cxn ang="0">
                  <a:pos x="9" y="18"/>
                </a:cxn>
                <a:cxn ang="0">
                  <a:pos x="6" y="20"/>
                </a:cxn>
                <a:cxn ang="0">
                  <a:pos x="3" y="23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1" y="26"/>
                </a:cxn>
                <a:cxn ang="0">
                  <a:pos x="6" y="26"/>
                </a:cxn>
                <a:cxn ang="0">
                  <a:pos x="7" y="25"/>
                </a:cxn>
                <a:cxn ang="0">
                  <a:pos x="12" y="25"/>
                </a:cxn>
                <a:cxn ang="0">
                  <a:pos x="16" y="23"/>
                </a:cxn>
                <a:cxn ang="0">
                  <a:pos x="21" y="23"/>
                </a:cxn>
                <a:cxn ang="0">
                  <a:pos x="25" y="23"/>
                </a:cxn>
                <a:cxn ang="0">
                  <a:pos x="30" y="23"/>
                </a:cxn>
                <a:cxn ang="0">
                  <a:pos x="36" y="23"/>
                </a:cxn>
                <a:cxn ang="0">
                  <a:pos x="40" y="23"/>
                </a:cxn>
                <a:cxn ang="0">
                  <a:pos x="45" y="23"/>
                </a:cxn>
                <a:cxn ang="0">
                  <a:pos x="49" y="23"/>
                </a:cxn>
                <a:cxn ang="0">
                  <a:pos x="54" y="23"/>
                </a:cxn>
                <a:cxn ang="0">
                  <a:pos x="60" y="23"/>
                </a:cxn>
                <a:cxn ang="0">
                  <a:pos x="63" y="23"/>
                </a:cxn>
                <a:cxn ang="0">
                  <a:pos x="67" y="23"/>
                </a:cxn>
                <a:cxn ang="0">
                  <a:pos x="70" y="25"/>
                </a:cxn>
                <a:cxn ang="0">
                  <a:pos x="75" y="26"/>
                </a:cxn>
                <a:cxn ang="0">
                  <a:pos x="78" y="26"/>
                </a:cxn>
                <a:cxn ang="0">
                  <a:pos x="81" y="28"/>
                </a:cxn>
                <a:cxn ang="0">
                  <a:pos x="85" y="28"/>
                </a:cxn>
                <a:cxn ang="0">
                  <a:pos x="88" y="29"/>
                </a:cxn>
                <a:cxn ang="0">
                  <a:pos x="94" y="31"/>
                </a:cxn>
                <a:cxn ang="0">
                  <a:pos x="98" y="32"/>
                </a:cxn>
                <a:cxn ang="0">
                  <a:pos x="101" y="32"/>
                </a:cxn>
                <a:cxn ang="0">
                  <a:pos x="103" y="32"/>
                </a:cxn>
                <a:cxn ang="0">
                  <a:pos x="106" y="4"/>
                </a:cxn>
                <a:cxn ang="0">
                  <a:pos x="106" y="4"/>
                </a:cxn>
              </a:cxnLst>
              <a:rect l="0" t="0" r="r" b="b"/>
              <a:pathLst>
                <a:path w="106" h="32">
                  <a:moveTo>
                    <a:pt x="106" y="4"/>
                  </a:moveTo>
                  <a:lnTo>
                    <a:pt x="104" y="4"/>
                  </a:lnTo>
                  <a:lnTo>
                    <a:pt x="100" y="3"/>
                  </a:lnTo>
                  <a:lnTo>
                    <a:pt x="95" y="3"/>
                  </a:lnTo>
                  <a:lnTo>
                    <a:pt x="92" y="3"/>
                  </a:lnTo>
                  <a:lnTo>
                    <a:pt x="88" y="1"/>
                  </a:lnTo>
                  <a:lnTo>
                    <a:pt x="85" y="1"/>
                  </a:lnTo>
                  <a:lnTo>
                    <a:pt x="79" y="1"/>
                  </a:lnTo>
                  <a:lnTo>
                    <a:pt x="75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8" y="1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30" y="4"/>
                  </a:lnTo>
                  <a:lnTo>
                    <a:pt x="27" y="7"/>
                  </a:lnTo>
                  <a:lnTo>
                    <a:pt x="22" y="9"/>
                  </a:lnTo>
                  <a:lnTo>
                    <a:pt x="19" y="12"/>
                  </a:lnTo>
                  <a:lnTo>
                    <a:pt x="16" y="14"/>
                  </a:lnTo>
                  <a:lnTo>
                    <a:pt x="12" y="17"/>
                  </a:lnTo>
                  <a:lnTo>
                    <a:pt x="9" y="18"/>
                  </a:lnTo>
                  <a:lnTo>
                    <a:pt x="6" y="20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12" y="25"/>
                  </a:lnTo>
                  <a:lnTo>
                    <a:pt x="16" y="23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30" y="23"/>
                  </a:lnTo>
                  <a:lnTo>
                    <a:pt x="36" y="23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3"/>
                  </a:lnTo>
                  <a:lnTo>
                    <a:pt x="60" y="23"/>
                  </a:lnTo>
                  <a:lnTo>
                    <a:pt x="63" y="23"/>
                  </a:lnTo>
                  <a:lnTo>
                    <a:pt x="67" y="23"/>
                  </a:lnTo>
                  <a:lnTo>
                    <a:pt x="70" y="25"/>
                  </a:lnTo>
                  <a:lnTo>
                    <a:pt x="75" y="26"/>
                  </a:lnTo>
                  <a:lnTo>
                    <a:pt x="78" y="26"/>
                  </a:lnTo>
                  <a:lnTo>
                    <a:pt x="81" y="28"/>
                  </a:lnTo>
                  <a:lnTo>
                    <a:pt x="85" y="28"/>
                  </a:lnTo>
                  <a:lnTo>
                    <a:pt x="88" y="29"/>
                  </a:lnTo>
                  <a:lnTo>
                    <a:pt x="94" y="31"/>
                  </a:lnTo>
                  <a:lnTo>
                    <a:pt x="98" y="32"/>
                  </a:lnTo>
                  <a:lnTo>
                    <a:pt x="101" y="32"/>
                  </a:lnTo>
                  <a:lnTo>
                    <a:pt x="103" y="32"/>
                  </a:lnTo>
                  <a:lnTo>
                    <a:pt x="106" y="4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31" name="Freeform 343"/>
            <p:cNvSpPr>
              <a:spLocks/>
            </p:cNvSpPr>
            <p:nvPr/>
          </p:nvSpPr>
          <p:spPr bwMode="auto">
            <a:xfrm>
              <a:off x="3926" y="2455"/>
              <a:ext cx="51" cy="19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8" y="3"/>
                </a:cxn>
                <a:cxn ang="0">
                  <a:pos x="56" y="4"/>
                </a:cxn>
                <a:cxn ang="0">
                  <a:pos x="60" y="6"/>
                </a:cxn>
                <a:cxn ang="0">
                  <a:pos x="66" y="7"/>
                </a:cxn>
                <a:cxn ang="0">
                  <a:pos x="71" y="11"/>
                </a:cxn>
                <a:cxn ang="0">
                  <a:pos x="77" y="12"/>
                </a:cxn>
                <a:cxn ang="0">
                  <a:pos x="80" y="15"/>
                </a:cxn>
                <a:cxn ang="0">
                  <a:pos x="84" y="18"/>
                </a:cxn>
                <a:cxn ang="0">
                  <a:pos x="87" y="20"/>
                </a:cxn>
                <a:cxn ang="0">
                  <a:pos x="91" y="23"/>
                </a:cxn>
                <a:cxn ang="0">
                  <a:pos x="94" y="28"/>
                </a:cxn>
                <a:cxn ang="0">
                  <a:pos x="99" y="32"/>
                </a:cxn>
                <a:cxn ang="0">
                  <a:pos x="100" y="36"/>
                </a:cxn>
                <a:cxn ang="0">
                  <a:pos x="102" y="37"/>
                </a:cxn>
                <a:cxn ang="0">
                  <a:pos x="100" y="36"/>
                </a:cxn>
                <a:cxn ang="0">
                  <a:pos x="97" y="36"/>
                </a:cxn>
                <a:cxn ang="0">
                  <a:pos x="91" y="32"/>
                </a:cxn>
                <a:cxn ang="0">
                  <a:pos x="84" y="31"/>
                </a:cxn>
                <a:cxn ang="0">
                  <a:pos x="80" y="31"/>
                </a:cxn>
                <a:cxn ang="0">
                  <a:pos x="77" y="29"/>
                </a:cxn>
                <a:cxn ang="0">
                  <a:pos x="72" y="29"/>
                </a:cxn>
                <a:cxn ang="0">
                  <a:pos x="68" y="28"/>
                </a:cxn>
                <a:cxn ang="0">
                  <a:pos x="63" y="28"/>
                </a:cxn>
                <a:cxn ang="0">
                  <a:pos x="59" y="26"/>
                </a:cxn>
                <a:cxn ang="0">
                  <a:pos x="56" y="26"/>
                </a:cxn>
                <a:cxn ang="0">
                  <a:pos x="53" y="26"/>
                </a:cxn>
                <a:cxn ang="0">
                  <a:pos x="47" y="26"/>
                </a:cxn>
                <a:cxn ang="0">
                  <a:pos x="44" y="26"/>
                </a:cxn>
                <a:cxn ang="0">
                  <a:pos x="39" y="26"/>
                </a:cxn>
                <a:cxn ang="0">
                  <a:pos x="35" y="26"/>
                </a:cxn>
                <a:cxn ang="0">
                  <a:pos x="30" y="26"/>
                </a:cxn>
                <a:cxn ang="0">
                  <a:pos x="26" y="26"/>
                </a:cxn>
                <a:cxn ang="0">
                  <a:pos x="23" y="26"/>
                </a:cxn>
                <a:cxn ang="0">
                  <a:pos x="18" y="26"/>
                </a:cxn>
                <a:cxn ang="0">
                  <a:pos x="14" y="26"/>
                </a:cxn>
                <a:cxn ang="0">
                  <a:pos x="11" y="26"/>
                </a:cxn>
                <a:cxn ang="0">
                  <a:pos x="8" y="26"/>
                </a:cxn>
                <a:cxn ang="0">
                  <a:pos x="5" y="28"/>
                </a:cxn>
                <a:cxn ang="0">
                  <a:pos x="2" y="28"/>
                </a:cxn>
                <a:cxn ang="0">
                  <a:pos x="0" y="2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102" h="37">
                  <a:moveTo>
                    <a:pt x="5" y="1"/>
                  </a:move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56" y="4"/>
                  </a:lnTo>
                  <a:lnTo>
                    <a:pt x="60" y="6"/>
                  </a:lnTo>
                  <a:lnTo>
                    <a:pt x="66" y="7"/>
                  </a:lnTo>
                  <a:lnTo>
                    <a:pt x="71" y="11"/>
                  </a:lnTo>
                  <a:lnTo>
                    <a:pt x="77" y="12"/>
                  </a:lnTo>
                  <a:lnTo>
                    <a:pt x="80" y="15"/>
                  </a:lnTo>
                  <a:lnTo>
                    <a:pt x="84" y="18"/>
                  </a:lnTo>
                  <a:lnTo>
                    <a:pt x="87" y="20"/>
                  </a:lnTo>
                  <a:lnTo>
                    <a:pt x="91" y="23"/>
                  </a:lnTo>
                  <a:lnTo>
                    <a:pt x="94" y="28"/>
                  </a:lnTo>
                  <a:lnTo>
                    <a:pt x="99" y="32"/>
                  </a:lnTo>
                  <a:lnTo>
                    <a:pt x="100" y="36"/>
                  </a:lnTo>
                  <a:lnTo>
                    <a:pt x="102" y="37"/>
                  </a:lnTo>
                  <a:lnTo>
                    <a:pt x="100" y="36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4" y="31"/>
                  </a:lnTo>
                  <a:lnTo>
                    <a:pt x="80" y="31"/>
                  </a:lnTo>
                  <a:lnTo>
                    <a:pt x="77" y="29"/>
                  </a:lnTo>
                  <a:lnTo>
                    <a:pt x="72" y="29"/>
                  </a:lnTo>
                  <a:lnTo>
                    <a:pt x="68" y="28"/>
                  </a:lnTo>
                  <a:lnTo>
                    <a:pt x="63" y="28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39" y="26"/>
                  </a:lnTo>
                  <a:lnTo>
                    <a:pt x="35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32" name="Freeform 344"/>
            <p:cNvSpPr>
              <a:spLocks/>
            </p:cNvSpPr>
            <p:nvPr/>
          </p:nvSpPr>
          <p:spPr bwMode="auto">
            <a:xfrm>
              <a:off x="3888" y="2438"/>
              <a:ext cx="27" cy="4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3"/>
                </a:cxn>
                <a:cxn ang="0">
                  <a:pos x="22" y="4"/>
                </a:cxn>
                <a:cxn ang="0">
                  <a:pos x="25" y="8"/>
                </a:cxn>
                <a:cxn ang="0">
                  <a:pos x="30" y="9"/>
                </a:cxn>
                <a:cxn ang="0">
                  <a:pos x="33" y="11"/>
                </a:cxn>
                <a:cxn ang="0">
                  <a:pos x="37" y="14"/>
                </a:cxn>
                <a:cxn ang="0">
                  <a:pos x="40" y="17"/>
                </a:cxn>
                <a:cxn ang="0">
                  <a:pos x="45" y="20"/>
                </a:cxn>
                <a:cxn ang="0">
                  <a:pos x="48" y="23"/>
                </a:cxn>
                <a:cxn ang="0">
                  <a:pos x="49" y="28"/>
                </a:cxn>
                <a:cxn ang="0">
                  <a:pos x="52" y="33"/>
                </a:cxn>
                <a:cxn ang="0">
                  <a:pos x="52" y="37"/>
                </a:cxn>
                <a:cxn ang="0">
                  <a:pos x="54" y="42"/>
                </a:cxn>
                <a:cxn ang="0">
                  <a:pos x="54" y="47"/>
                </a:cxn>
                <a:cxn ang="0">
                  <a:pos x="54" y="53"/>
                </a:cxn>
                <a:cxn ang="0">
                  <a:pos x="54" y="58"/>
                </a:cxn>
                <a:cxn ang="0">
                  <a:pos x="54" y="62"/>
                </a:cxn>
                <a:cxn ang="0">
                  <a:pos x="54" y="67"/>
                </a:cxn>
                <a:cxn ang="0">
                  <a:pos x="54" y="72"/>
                </a:cxn>
                <a:cxn ang="0">
                  <a:pos x="52" y="75"/>
                </a:cxn>
                <a:cxn ang="0">
                  <a:pos x="52" y="79"/>
                </a:cxn>
                <a:cxn ang="0">
                  <a:pos x="51" y="81"/>
                </a:cxn>
                <a:cxn ang="0">
                  <a:pos x="51" y="86"/>
                </a:cxn>
                <a:cxn ang="0">
                  <a:pos x="51" y="89"/>
                </a:cxn>
                <a:cxn ang="0">
                  <a:pos x="51" y="90"/>
                </a:cxn>
                <a:cxn ang="0">
                  <a:pos x="49" y="89"/>
                </a:cxn>
                <a:cxn ang="0">
                  <a:pos x="49" y="84"/>
                </a:cxn>
                <a:cxn ang="0">
                  <a:pos x="49" y="81"/>
                </a:cxn>
                <a:cxn ang="0">
                  <a:pos x="48" y="78"/>
                </a:cxn>
                <a:cxn ang="0">
                  <a:pos x="48" y="73"/>
                </a:cxn>
                <a:cxn ang="0">
                  <a:pos x="46" y="70"/>
                </a:cxn>
                <a:cxn ang="0">
                  <a:pos x="45" y="65"/>
                </a:cxn>
                <a:cxn ang="0">
                  <a:pos x="45" y="61"/>
                </a:cxn>
                <a:cxn ang="0">
                  <a:pos x="42" y="58"/>
                </a:cxn>
                <a:cxn ang="0">
                  <a:pos x="40" y="53"/>
                </a:cxn>
                <a:cxn ang="0">
                  <a:pos x="39" y="50"/>
                </a:cxn>
                <a:cxn ang="0">
                  <a:pos x="37" y="47"/>
                </a:cxn>
                <a:cxn ang="0">
                  <a:pos x="34" y="44"/>
                </a:cxn>
                <a:cxn ang="0">
                  <a:pos x="34" y="42"/>
                </a:cxn>
                <a:cxn ang="0">
                  <a:pos x="28" y="37"/>
                </a:cxn>
                <a:cxn ang="0">
                  <a:pos x="22" y="34"/>
                </a:cxn>
                <a:cxn ang="0">
                  <a:pos x="16" y="33"/>
                </a:cxn>
                <a:cxn ang="0">
                  <a:pos x="12" y="33"/>
                </a:cxn>
                <a:cxn ang="0">
                  <a:pos x="7" y="31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54" h="90">
                  <a:moveTo>
                    <a:pt x="6" y="0"/>
                  </a:moveTo>
                  <a:lnTo>
                    <a:pt x="7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5" y="8"/>
                  </a:lnTo>
                  <a:lnTo>
                    <a:pt x="30" y="9"/>
                  </a:lnTo>
                  <a:lnTo>
                    <a:pt x="33" y="11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5" y="20"/>
                  </a:lnTo>
                  <a:lnTo>
                    <a:pt x="48" y="23"/>
                  </a:lnTo>
                  <a:lnTo>
                    <a:pt x="49" y="28"/>
                  </a:lnTo>
                  <a:lnTo>
                    <a:pt x="52" y="33"/>
                  </a:lnTo>
                  <a:lnTo>
                    <a:pt x="52" y="37"/>
                  </a:lnTo>
                  <a:lnTo>
                    <a:pt x="54" y="42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54" y="58"/>
                  </a:lnTo>
                  <a:lnTo>
                    <a:pt x="54" y="62"/>
                  </a:lnTo>
                  <a:lnTo>
                    <a:pt x="54" y="67"/>
                  </a:lnTo>
                  <a:lnTo>
                    <a:pt x="54" y="72"/>
                  </a:lnTo>
                  <a:lnTo>
                    <a:pt x="52" y="75"/>
                  </a:lnTo>
                  <a:lnTo>
                    <a:pt x="52" y="79"/>
                  </a:lnTo>
                  <a:lnTo>
                    <a:pt x="51" y="81"/>
                  </a:lnTo>
                  <a:lnTo>
                    <a:pt x="51" y="86"/>
                  </a:lnTo>
                  <a:lnTo>
                    <a:pt x="51" y="89"/>
                  </a:lnTo>
                  <a:lnTo>
                    <a:pt x="51" y="90"/>
                  </a:lnTo>
                  <a:lnTo>
                    <a:pt x="49" y="89"/>
                  </a:lnTo>
                  <a:lnTo>
                    <a:pt x="49" y="84"/>
                  </a:lnTo>
                  <a:lnTo>
                    <a:pt x="49" y="81"/>
                  </a:lnTo>
                  <a:lnTo>
                    <a:pt x="48" y="78"/>
                  </a:lnTo>
                  <a:lnTo>
                    <a:pt x="48" y="73"/>
                  </a:lnTo>
                  <a:lnTo>
                    <a:pt x="46" y="70"/>
                  </a:lnTo>
                  <a:lnTo>
                    <a:pt x="45" y="65"/>
                  </a:lnTo>
                  <a:lnTo>
                    <a:pt x="45" y="61"/>
                  </a:lnTo>
                  <a:lnTo>
                    <a:pt x="42" y="58"/>
                  </a:lnTo>
                  <a:lnTo>
                    <a:pt x="40" y="53"/>
                  </a:lnTo>
                  <a:lnTo>
                    <a:pt x="39" y="50"/>
                  </a:lnTo>
                  <a:lnTo>
                    <a:pt x="37" y="47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28" y="37"/>
                  </a:lnTo>
                  <a:lnTo>
                    <a:pt x="22" y="3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33" name="Freeform 345"/>
            <p:cNvSpPr>
              <a:spLocks/>
            </p:cNvSpPr>
            <p:nvPr/>
          </p:nvSpPr>
          <p:spPr bwMode="auto">
            <a:xfrm>
              <a:off x="3881" y="2457"/>
              <a:ext cx="4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2" y="41"/>
                </a:cxn>
                <a:cxn ang="0">
                  <a:pos x="3" y="47"/>
                </a:cxn>
                <a:cxn ang="0">
                  <a:pos x="5" y="53"/>
                </a:cxn>
                <a:cxn ang="0">
                  <a:pos x="8" y="61"/>
                </a:cxn>
                <a:cxn ang="0">
                  <a:pos x="11" y="69"/>
                </a:cxn>
                <a:cxn ang="0">
                  <a:pos x="14" y="78"/>
                </a:cxn>
                <a:cxn ang="0">
                  <a:pos x="18" y="85"/>
                </a:cxn>
                <a:cxn ang="0">
                  <a:pos x="21" y="92"/>
                </a:cxn>
                <a:cxn ang="0">
                  <a:pos x="26" y="99"/>
                </a:cxn>
                <a:cxn ang="0">
                  <a:pos x="30" y="107"/>
                </a:cxn>
                <a:cxn ang="0">
                  <a:pos x="35" y="113"/>
                </a:cxn>
                <a:cxn ang="0">
                  <a:pos x="41" y="119"/>
                </a:cxn>
                <a:cxn ang="0">
                  <a:pos x="45" y="124"/>
                </a:cxn>
                <a:cxn ang="0">
                  <a:pos x="50" y="128"/>
                </a:cxn>
                <a:cxn ang="0">
                  <a:pos x="54" y="133"/>
                </a:cxn>
                <a:cxn ang="0">
                  <a:pos x="59" y="136"/>
                </a:cxn>
                <a:cxn ang="0">
                  <a:pos x="62" y="139"/>
                </a:cxn>
                <a:cxn ang="0">
                  <a:pos x="66" y="142"/>
                </a:cxn>
                <a:cxn ang="0">
                  <a:pos x="71" y="146"/>
                </a:cxn>
                <a:cxn ang="0">
                  <a:pos x="74" y="149"/>
                </a:cxn>
                <a:cxn ang="0">
                  <a:pos x="98" y="127"/>
                </a:cxn>
                <a:cxn ang="0">
                  <a:pos x="95" y="125"/>
                </a:cxn>
                <a:cxn ang="0">
                  <a:pos x="90" y="122"/>
                </a:cxn>
                <a:cxn ang="0">
                  <a:pos x="87" y="119"/>
                </a:cxn>
                <a:cxn ang="0">
                  <a:pos x="83" y="117"/>
                </a:cxn>
                <a:cxn ang="0">
                  <a:pos x="78" y="114"/>
                </a:cxn>
                <a:cxn ang="0">
                  <a:pos x="75" y="111"/>
                </a:cxn>
                <a:cxn ang="0">
                  <a:pos x="69" y="107"/>
                </a:cxn>
                <a:cxn ang="0">
                  <a:pos x="65" y="103"/>
                </a:cxn>
                <a:cxn ang="0">
                  <a:pos x="59" y="99"/>
                </a:cxn>
                <a:cxn ang="0">
                  <a:pos x="54" y="96"/>
                </a:cxn>
                <a:cxn ang="0">
                  <a:pos x="50" y="91"/>
                </a:cxn>
                <a:cxn ang="0">
                  <a:pos x="45" y="86"/>
                </a:cxn>
                <a:cxn ang="0">
                  <a:pos x="39" y="82"/>
                </a:cxn>
                <a:cxn ang="0">
                  <a:pos x="36" y="78"/>
                </a:cxn>
                <a:cxn ang="0">
                  <a:pos x="32" y="72"/>
                </a:cxn>
                <a:cxn ang="0">
                  <a:pos x="27" y="66"/>
                </a:cxn>
                <a:cxn ang="0">
                  <a:pos x="24" y="60"/>
                </a:cxn>
                <a:cxn ang="0">
                  <a:pos x="21" y="53"/>
                </a:cxn>
                <a:cxn ang="0">
                  <a:pos x="17" y="47"/>
                </a:cxn>
                <a:cxn ang="0">
                  <a:pos x="14" y="41"/>
                </a:cxn>
                <a:cxn ang="0">
                  <a:pos x="12" y="35"/>
                </a:cxn>
                <a:cxn ang="0">
                  <a:pos x="9" y="28"/>
                </a:cxn>
                <a:cxn ang="0">
                  <a:pos x="8" y="22"/>
                </a:cxn>
                <a:cxn ang="0">
                  <a:pos x="5" y="16"/>
                </a:cxn>
                <a:cxn ang="0">
                  <a:pos x="3" y="11"/>
                </a:cxn>
                <a:cxn ang="0">
                  <a:pos x="3" y="8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8" h="149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3" y="47"/>
                  </a:lnTo>
                  <a:lnTo>
                    <a:pt x="5" y="53"/>
                  </a:lnTo>
                  <a:lnTo>
                    <a:pt x="8" y="61"/>
                  </a:lnTo>
                  <a:lnTo>
                    <a:pt x="11" y="69"/>
                  </a:lnTo>
                  <a:lnTo>
                    <a:pt x="14" y="78"/>
                  </a:lnTo>
                  <a:lnTo>
                    <a:pt x="18" y="85"/>
                  </a:lnTo>
                  <a:lnTo>
                    <a:pt x="21" y="92"/>
                  </a:lnTo>
                  <a:lnTo>
                    <a:pt x="26" y="99"/>
                  </a:lnTo>
                  <a:lnTo>
                    <a:pt x="30" y="107"/>
                  </a:lnTo>
                  <a:lnTo>
                    <a:pt x="35" y="113"/>
                  </a:lnTo>
                  <a:lnTo>
                    <a:pt x="41" y="119"/>
                  </a:lnTo>
                  <a:lnTo>
                    <a:pt x="45" y="124"/>
                  </a:lnTo>
                  <a:lnTo>
                    <a:pt x="50" y="128"/>
                  </a:lnTo>
                  <a:lnTo>
                    <a:pt x="54" y="133"/>
                  </a:lnTo>
                  <a:lnTo>
                    <a:pt x="59" y="136"/>
                  </a:lnTo>
                  <a:lnTo>
                    <a:pt x="62" y="139"/>
                  </a:lnTo>
                  <a:lnTo>
                    <a:pt x="66" y="142"/>
                  </a:lnTo>
                  <a:lnTo>
                    <a:pt x="71" y="146"/>
                  </a:lnTo>
                  <a:lnTo>
                    <a:pt x="74" y="149"/>
                  </a:lnTo>
                  <a:lnTo>
                    <a:pt x="98" y="127"/>
                  </a:lnTo>
                  <a:lnTo>
                    <a:pt x="95" y="125"/>
                  </a:lnTo>
                  <a:lnTo>
                    <a:pt x="90" y="122"/>
                  </a:lnTo>
                  <a:lnTo>
                    <a:pt x="87" y="119"/>
                  </a:lnTo>
                  <a:lnTo>
                    <a:pt x="83" y="117"/>
                  </a:lnTo>
                  <a:lnTo>
                    <a:pt x="78" y="114"/>
                  </a:lnTo>
                  <a:lnTo>
                    <a:pt x="75" y="111"/>
                  </a:lnTo>
                  <a:lnTo>
                    <a:pt x="69" y="107"/>
                  </a:lnTo>
                  <a:lnTo>
                    <a:pt x="65" y="103"/>
                  </a:lnTo>
                  <a:lnTo>
                    <a:pt x="59" y="99"/>
                  </a:lnTo>
                  <a:lnTo>
                    <a:pt x="54" y="96"/>
                  </a:lnTo>
                  <a:lnTo>
                    <a:pt x="50" y="91"/>
                  </a:lnTo>
                  <a:lnTo>
                    <a:pt x="45" y="86"/>
                  </a:lnTo>
                  <a:lnTo>
                    <a:pt x="39" y="82"/>
                  </a:lnTo>
                  <a:lnTo>
                    <a:pt x="36" y="78"/>
                  </a:lnTo>
                  <a:lnTo>
                    <a:pt x="32" y="72"/>
                  </a:lnTo>
                  <a:lnTo>
                    <a:pt x="27" y="66"/>
                  </a:lnTo>
                  <a:lnTo>
                    <a:pt x="24" y="60"/>
                  </a:lnTo>
                  <a:lnTo>
                    <a:pt x="21" y="53"/>
                  </a:lnTo>
                  <a:lnTo>
                    <a:pt x="17" y="47"/>
                  </a:lnTo>
                  <a:lnTo>
                    <a:pt x="14" y="41"/>
                  </a:lnTo>
                  <a:lnTo>
                    <a:pt x="12" y="35"/>
                  </a:lnTo>
                  <a:lnTo>
                    <a:pt x="9" y="28"/>
                  </a:lnTo>
                  <a:lnTo>
                    <a:pt x="8" y="22"/>
                  </a:lnTo>
                  <a:lnTo>
                    <a:pt x="5" y="16"/>
                  </a:lnTo>
                  <a:lnTo>
                    <a:pt x="3" y="11"/>
                  </a:lnTo>
                  <a:lnTo>
                    <a:pt x="3" y="8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34" name="Freeform 346"/>
            <p:cNvSpPr>
              <a:spLocks/>
            </p:cNvSpPr>
            <p:nvPr/>
          </p:nvSpPr>
          <p:spPr bwMode="auto">
            <a:xfrm>
              <a:off x="3914" y="2477"/>
              <a:ext cx="45" cy="59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89" y="0"/>
                </a:cxn>
                <a:cxn ang="0">
                  <a:pos x="87" y="3"/>
                </a:cxn>
                <a:cxn ang="0">
                  <a:pos x="86" y="7"/>
                </a:cxn>
                <a:cxn ang="0">
                  <a:pos x="84" y="10"/>
                </a:cxn>
                <a:cxn ang="0">
                  <a:pos x="81" y="13"/>
                </a:cxn>
                <a:cxn ang="0">
                  <a:pos x="81" y="16"/>
                </a:cxn>
                <a:cxn ang="0">
                  <a:pos x="78" y="19"/>
                </a:cxn>
                <a:cxn ang="0">
                  <a:pos x="75" y="24"/>
                </a:cxn>
                <a:cxn ang="0">
                  <a:pos x="72" y="28"/>
                </a:cxn>
                <a:cxn ang="0">
                  <a:pos x="69" y="33"/>
                </a:cxn>
                <a:cxn ang="0">
                  <a:pos x="66" y="36"/>
                </a:cxn>
                <a:cxn ang="0">
                  <a:pos x="63" y="41"/>
                </a:cxn>
                <a:cxn ang="0">
                  <a:pos x="60" y="46"/>
                </a:cxn>
                <a:cxn ang="0">
                  <a:pos x="56" y="52"/>
                </a:cxn>
                <a:cxn ang="0">
                  <a:pos x="53" y="55"/>
                </a:cxn>
                <a:cxn ang="0">
                  <a:pos x="47" y="61"/>
                </a:cxn>
                <a:cxn ang="0">
                  <a:pos x="42" y="66"/>
                </a:cxn>
                <a:cxn ang="0">
                  <a:pos x="38" y="71"/>
                </a:cxn>
                <a:cxn ang="0">
                  <a:pos x="33" y="74"/>
                </a:cxn>
                <a:cxn ang="0">
                  <a:pos x="29" y="78"/>
                </a:cxn>
                <a:cxn ang="0">
                  <a:pos x="24" y="82"/>
                </a:cxn>
                <a:cxn ang="0">
                  <a:pos x="20" y="86"/>
                </a:cxn>
                <a:cxn ang="0">
                  <a:pos x="15" y="89"/>
                </a:cxn>
                <a:cxn ang="0">
                  <a:pos x="12" y="93"/>
                </a:cxn>
                <a:cxn ang="0">
                  <a:pos x="8" y="94"/>
                </a:cxn>
                <a:cxn ang="0">
                  <a:pos x="5" y="97"/>
                </a:cxn>
                <a:cxn ang="0">
                  <a:pos x="2" y="100"/>
                </a:cxn>
                <a:cxn ang="0">
                  <a:pos x="0" y="102"/>
                </a:cxn>
                <a:cxn ang="0">
                  <a:pos x="23" y="119"/>
                </a:cxn>
                <a:cxn ang="0">
                  <a:pos x="24" y="118"/>
                </a:cxn>
                <a:cxn ang="0">
                  <a:pos x="27" y="114"/>
                </a:cxn>
                <a:cxn ang="0">
                  <a:pos x="30" y="113"/>
                </a:cxn>
                <a:cxn ang="0">
                  <a:pos x="33" y="110"/>
                </a:cxn>
                <a:cxn ang="0">
                  <a:pos x="38" y="107"/>
                </a:cxn>
                <a:cxn ang="0">
                  <a:pos x="41" y="103"/>
                </a:cxn>
                <a:cxn ang="0">
                  <a:pos x="45" y="99"/>
                </a:cxn>
                <a:cxn ang="0">
                  <a:pos x="48" y="96"/>
                </a:cxn>
                <a:cxn ang="0">
                  <a:pos x="53" y="91"/>
                </a:cxn>
                <a:cxn ang="0">
                  <a:pos x="57" y="86"/>
                </a:cxn>
                <a:cxn ang="0">
                  <a:pos x="62" y="80"/>
                </a:cxn>
                <a:cxn ang="0">
                  <a:pos x="66" y="75"/>
                </a:cxn>
                <a:cxn ang="0">
                  <a:pos x="69" y="69"/>
                </a:cxn>
                <a:cxn ang="0">
                  <a:pos x="74" y="64"/>
                </a:cxn>
                <a:cxn ang="0">
                  <a:pos x="77" y="58"/>
                </a:cxn>
                <a:cxn ang="0">
                  <a:pos x="80" y="52"/>
                </a:cxn>
                <a:cxn ang="0">
                  <a:pos x="81" y="46"/>
                </a:cxn>
                <a:cxn ang="0">
                  <a:pos x="83" y="39"/>
                </a:cxn>
                <a:cxn ang="0">
                  <a:pos x="84" y="33"/>
                </a:cxn>
                <a:cxn ang="0">
                  <a:pos x="86" y="28"/>
                </a:cxn>
                <a:cxn ang="0">
                  <a:pos x="87" y="24"/>
                </a:cxn>
                <a:cxn ang="0">
                  <a:pos x="89" y="19"/>
                </a:cxn>
                <a:cxn ang="0">
                  <a:pos x="89" y="14"/>
                </a:cxn>
                <a:cxn ang="0">
                  <a:pos x="89" y="11"/>
                </a:cxn>
                <a:cxn ang="0">
                  <a:pos x="89" y="7"/>
                </a:cxn>
                <a:cxn ang="0">
                  <a:pos x="89" y="5"/>
                </a:cxn>
                <a:cxn ang="0">
                  <a:pos x="89" y="0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90" h="119">
                  <a:moveTo>
                    <a:pt x="90" y="0"/>
                  </a:moveTo>
                  <a:lnTo>
                    <a:pt x="89" y="0"/>
                  </a:lnTo>
                  <a:lnTo>
                    <a:pt x="87" y="3"/>
                  </a:lnTo>
                  <a:lnTo>
                    <a:pt x="86" y="7"/>
                  </a:lnTo>
                  <a:lnTo>
                    <a:pt x="84" y="10"/>
                  </a:lnTo>
                  <a:lnTo>
                    <a:pt x="81" y="13"/>
                  </a:lnTo>
                  <a:lnTo>
                    <a:pt x="81" y="16"/>
                  </a:lnTo>
                  <a:lnTo>
                    <a:pt x="78" y="19"/>
                  </a:lnTo>
                  <a:lnTo>
                    <a:pt x="75" y="24"/>
                  </a:lnTo>
                  <a:lnTo>
                    <a:pt x="72" y="28"/>
                  </a:lnTo>
                  <a:lnTo>
                    <a:pt x="69" y="33"/>
                  </a:lnTo>
                  <a:lnTo>
                    <a:pt x="66" y="36"/>
                  </a:lnTo>
                  <a:lnTo>
                    <a:pt x="63" y="41"/>
                  </a:lnTo>
                  <a:lnTo>
                    <a:pt x="60" y="46"/>
                  </a:lnTo>
                  <a:lnTo>
                    <a:pt x="56" y="52"/>
                  </a:lnTo>
                  <a:lnTo>
                    <a:pt x="53" y="55"/>
                  </a:lnTo>
                  <a:lnTo>
                    <a:pt x="47" y="61"/>
                  </a:lnTo>
                  <a:lnTo>
                    <a:pt x="42" y="66"/>
                  </a:lnTo>
                  <a:lnTo>
                    <a:pt x="38" y="71"/>
                  </a:lnTo>
                  <a:lnTo>
                    <a:pt x="33" y="74"/>
                  </a:lnTo>
                  <a:lnTo>
                    <a:pt x="29" y="78"/>
                  </a:lnTo>
                  <a:lnTo>
                    <a:pt x="24" y="82"/>
                  </a:lnTo>
                  <a:lnTo>
                    <a:pt x="20" y="86"/>
                  </a:lnTo>
                  <a:lnTo>
                    <a:pt x="15" y="89"/>
                  </a:lnTo>
                  <a:lnTo>
                    <a:pt x="12" y="93"/>
                  </a:lnTo>
                  <a:lnTo>
                    <a:pt x="8" y="94"/>
                  </a:lnTo>
                  <a:lnTo>
                    <a:pt x="5" y="97"/>
                  </a:lnTo>
                  <a:lnTo>
                    <a:pt x="2" y="100"/>
                  </a:lnTo>
                  <a:lnTo>
                    <a:pt x="0" y="102"/>
                  </a:lnTo>
                  <a:lnTo>
                    <a:pt x="23" y="119"/>
                  </a:lnTo>
                  <a:lnTo>
                    <a:pt x="24" y="118"/>
                  </a:lnTo>
                  <a:lnTo>
                    <a:pt x="27" y="114"/>
                  </a:lnTo>
                  <a:lnTo>
                    <a:pt x="30" y="113"/>
                  </a:lnTo>
                  <a:lnTo>
                    <a:pt x="33" y="110"/>
                  </a:lnTo>
                  <a:lnTo>
                    <a:pt x="38" y="107"/>
                  </a:lnTo>
                  <a:lnTo>
                    <a:pt x="41" y="103"/>
                  </a:lnTo>
                  <a:lnTo>
                    <a:pt x="45" y="99"/>
                  </a:lnTo>
                  <a:lnTo>
                    <a:pt x="48" y="96"/>
                  </a:lnTo>
                  <a:lnTo>
                    <a:pt x="53" y="91"/>
                  </a:lnTo>
                  <a:lnTo>
                    <a:pt x="57" y="86"/>
                  </a:lnTo>
                  <a:lnTo>
                    <a:pt x="62" y="80"/>
                  </a:lnTo>
                  <a:lnTo>
                    <a:pt x="66" y="75"/>
                  </a:lnTo>
                  <a:lnTo>
                    <a:pt x="69" y="69"/>
                  </a:lnTo>
                  <a:lnTo>
                    <a:pt x="74" y="64"/>
                  </a:lnTo>
                  <a:lnTo>
                    <a:pt x="77" y="58"/>
                  </a:lnTo>
                  <a:lnTo>
                    <a:pt x="80" y="52"/>
                  </a:lnTo>
                  <a:lnTo>
                    <a:pt x="81" y="46"/>
                  </a:lnTo>
                  <a:lnTo>
                    <a:pt x="83" y="39"/>
                  </a:lnTo>
                  <a:lnTo>
                    <a:pt x="84" y="33"/>
                  </a:lnTo>
                  <a:lnTo>
                    <a:pt x="86" y="28"/>
                  </a:lnTo>
                  <a:lnTo>
                    <a:pt x="87" y="24"/>
                  </a:lnTo>
                  <a:lnTo>
                    <a:pt x="89" y="19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7"/>
                  </a:lnTo>
                  <a:lnTo>
                    <a:pt x="89" y="5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35" name="Freeform 347"/>
            <p:cNvSpPr>
              <a:spLocks/>
            </p:cNvSpPr>
            <p:nvPr/>
          </p:nvSpPr>
          <p:spPr bwMode="auto">
            <a:xfrm>
              <a:off x="3827" y="2496"/>
              <a:ext cx="66" cy="69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6" y="0"/>
                </a:cxn>
                <a:cxn ang="0">
                  <a:pos x="111" y="4"/>
                </a:cxn>
                <a:cxn ang="0">
                  <a:pos x="108" y="5"/>
                </a:cxn>
                <a:cxn ang="0">
                  <a:pos x="107" y="7"/>
                </a:cxn>
                <a:cxn ang="0">
                  <a:pos x="102" y="10"/>
                </a:cxn>
                <a:cxn ang="0">
                  <a:pos x="98" y="13"/>
                </a:cxn>
                <a:cxn ang="0">
                  <a:pos x="93" y="16"/>
                </a:cxn>
                <a:cxn ang="0">
                  <a:pos x="89" y="19"/>
                </a:cxn>
                <a:cxn ang="0">
                  <a:pos x="83" y="22"/>
                </a:cxn>
                <a:cxn ang="0">
                  <a:pos x="78" y="27"/>
                </a:cxn>
                <a:cxn ang="0">
                  <a:pos x="72" y="32"/>
                </a:cxn>
                <a:cxn ang="0">
                  <a:pos x="66" y="38"/>
                </a:cxn>
                <a:cxn ang="0">
                  <a:pos x="60" y="44"/>
                </a:cxn>
                <a:cxn ang="0">
                  <a:pos x="54" y="52"/>
                </a:cxn>
                <a:cxn ang="0">
                  <a:pos x="47" y="58"/>
                </a:cxn>
                <a:cxn ang="0">
                  <a:pos x="42" y="64"/>
                </a:cxn>
                <a:cxn ang="0">
                  <a:pos x="36" y="71"/>
                </a:cxn>
                <a:cxn ang="0">
                  <a:pos x="32" y="79"/>
                </a:cxn>
                <a:cxn ang="0">
                  <a:pos x="26" y="86"/>
                </a:cxn>
                <a:cxn ang="0">
                  <a:pos x="21" y="93"/>
                </a:cxn>
                <a:cxn ang="0">
                  <a:pos x="18" y="100"/>
                </a:cxn>
                <a:cxn ang="0">
                  <a:pos x="14" y="107"/>
                </a:cxn>
                <a:cxn ang="0">
                  <a:pos x="11" y="113"/>
                </a:cxn>
                <a:cxn ang="0">
                  <a:pos x="8" y="119"/>
                </a:cxn>
                <a:cxn ang="0">
                  <a:pos x="5" y="124"/>
                </a:cxn>
                <a:cxn ang="0">
                  <a:pos x="3" y="129"/>
                </a:cxn>
                <a:cxn ang="0">
                  <a:pos x="2" y="132"/>
                </a:cxn>
                <a:cxn ang="0">
                  <a:pos x="2" y="135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0" y="136"/>
                </a:cxn>
                <a:cxn ang="0">
                  <a:pos x="3" y="135"/>
                </a:cxn>
                <a:cxn ang="0">
                  <a:pos x="5" y="132"/>
                </a:cxn>
                <a:cxn ang="0">
                  <a:pos x="9" y="129"/>
                </a:cxn>
                <a:cxn ang="0">
                  <a:pos x="14" y="124"/>
                </a:cxn>
                <a:cxn ang="0">
                  <a:pos x="18" y="119"/>
                </a:cxn>
                <a:cxn ang="0">
                  <a:pos x="24" y="113"/>
                </a:cxn>
                <a:cxn ang="0">
                  <a:pos x="32" y="107"/>
                </a:cxn>
                <a:cxn ang="0">
                  <a:pos x="38" y="100"/>
                </a:cxn>
                <a:cxn ang="0">
                  <a:pos x="44" y="94"/>
                </a:cxn>
                <a:cxn ang="0">
                  <a:pos x="50" y="88"/>
                </a:cxn>
                <a:cxn ang="0">
                  <a:pos x="57" y="82"/>
                </a:cxn>
                <a:cxn ang="0">
                  <a:pos x="63" y="75"/>
                </a:cxn>
                <a:cxn ang="0">
                  <a:pos x="69" y="71"/>
                </a:cxn>
                <a:cxn ang="0">
                  <a:pos x="74" y="66"/>
                </a:cxn>
                <a:cxn ang="0">
                  <a:pos x="80" y="63"/>
                </a:cxn>
                <a:cxn ang="0">
                  <a:pos x="83" y="58"/>
                </a:cxn>
                <a:cxn ang="0">
                  <a:pos x="87" y="54"/>
                </a:cxn>
                <a:cxn ang="0">
                  <a:pos x="93" y="50"/>
                </a:cxn>
                <a:cxn ang="0">
                  <a:pos x="98" y="49"/>
                </a:cxn>
                <a:cxn ang="0">
                  <a:pos x="102" y="44"/>
                </a:cxn>
                <a:cxn ang="0">
                  <a:pos x="107" y="43"/>
                </a:cxn>
                <a:cxn ang="0">
                  <a:pos x="110" y="39"/>
                </a:cxn>
                <a:cxn ang="0">
                  <a:pos x="114" y="38"/>
                </a:cxn>
                <a:cxn ang="0">
                  <a:pos x="117" y="35"/>
                </a:cxn>
                <a:cxn ang="0">
                  <a:pos x="122" y="33"/>
                </a:cxn>
                <a:cxn ang="0">
                  <a:pos x="125" y="32"/>
                </a:cxn>
                <a:cxn ang="0">
                  <a:pos x="128" y="30"/>
                </a:cxn>
                <a:cxn ang="0">
                  <a:pos x="131" y="29"/>
                </a:cxn>
                <a:cxn ang="0">
                  <a:pos x="132" y="29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32" h="138">
                  <a:moveTo>
                    <a:pt x="117" y="0"/>
                  </a:moveTo>
                  <a:lnTo>
                    <a:pt x="116" y="0"/>
                  </a:lnTo>
                  <a:lnTo>
                    <a:pt x="111" y="4"/>
                  </a:lnTo>
                  <a:lnTo>
                    <a:pt x="108" y="5"/>
                  </a:lnTo>
                  <a:lnTo>
                    <a:pt x="107" y="7"/>
                  </a:lnTo>
                  <a:lnTo>
                    <a:pt x="102" y="10"/>
                  </a:lnTo>
                  <a:lnTo>
                    <a:pt x="98" y="13"/>
                  </a:lnTo>
                  <a:lnTo>
                    <a:pt x="93" y="16"/>
                  </a:lnTo>
                  <a:lnTo>
                    <a:pt x="89" y="19"/>
                  </a:lnTo>
                  <a:lnTo>
                    <a:pt x="83" y="22"/>
                  </a:lnTo>
                  <a:lnTo>
                    <a:pt x="78" y="27"/>
                  </a:lnTo>
                  <a:lnTo>
                    <a:pt x="72" y="32"/>
                  </a:lnTo>
                  <a:lnTo>
                    <a:pt x="66" y="38"/>
                  </a:lnTo>
                  <a:lnTo>
                    <a:pt x="60" y="44"/>
                  </a:lnTo>
                  <a:lnTo>
                    <a:pt x="54" y="52"/>
                  </a:lnTo>
                  <a:lnTo>
                    <a:pt x="47" y="58"/>
                  </a:lnTo>
                  <a:lnTo>
                    <a:pt x="42" y="64"/>
                  </a:lnTo>
                  <a:lnTo>
                    <a:pt x="36" y="71"/>
                  </a:lnTo>
                  <a:lnTo>
                    <a:pt x="32" y="79"/>
                  </a:lnTo>
                  <a:lnTo>
                    <a:pt x="26" y="86"/>
                  </a:lnTo>
                  <a:lnTo>
                    <a:pt x="21" y="93"/>
                  </a:lnTo>
                  <a:lnTo>
                    <a:pt x="18" y="100"/>
                  </a:lnTo>
                  <a:lnTo>
                    <a:pt x="14" y="107"/>
                  </a:lnTo>
                  <a:lnTo>
                    <a:pt x="11" y="113"/>
                  </a:lnTo>
                  <a:lnTo>
                    <a:pt x="8" y="119"/>
                  </a:lnTo>
                  <a:lnTo>
                    <a:pt x="5" y="124"/>
                  </a:lnTo>
                  <a:lnTo>
                    <a:pt x="3" y="129"/>
                  </a:lnTo>
                  <a:lnTo>
                    <a:pt x="2" y="132"/>
                  </a:lnTo>
                  <a:lnTo>
                    <a:pt x="2" y="135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3" y="135"/>
                  </a:lnTo>
                  <a:lnTo>
                    <a:pt x="5" y="132"/>
                  </a:lnTo>
                  <a:lnTo>
                    <a:pt x="9" y="129"/>
                  </a:lnTo>
                  <a:lnTo>
                    <a:pt x="14" y="124"/>
                  </a:lnTo>
                  <a:lnTo>
                    <a:pt x="18" y="119"/>
                  </a:lnTo>
                  <a:lnTo>
                    <a:pt x="24" y="113"/>
                  </a:lnTo>
                  <a:lnTo>
                    <a:pt x="32" y="107"/>
                  </a:lnTo>
                  <a:lnTo>
                    <a:pt x="38" y="100"/>
                  </a:lnTo>
                  <a:lnTo>
                    <a:pt x="44" y="94"/>
                  </a:lnTo>
                  <a:lnTo>
                    <a:pt x="50" y="88"/>
                  </a:lnTo>
                  <a:lnTo>
                    <a:pt x="57" y="82"/>
                  </a:lnTo>
                  <a:lnTo>
                    <a:pt x="63" y="75"/>
                  </a:lnTo>
                  <a:lnTo>
                    <a:pt x="69" y="71"/>
                  </a:lnTo>
                  <a:lnTo>
                    <a:pt x="74" y="66"/>
                  </a:lnTo>
                  <a:lnTo>
                    <a:pt x="80" y="63"/>
                  </a:lnTo>
                  <a:lnTo>
                    <a:pt x="83" y="58"/>
                  </a:lnTo>
                  <a:lnTo>
                    <a:pt x="87" y="54"/>
                  </a:lnTo>
                  <a:lnTo>
                    <a:pt x="93" y="50"/>
                  </a:lnTo>
                  <a:lnTo>
                    <a:pt x="98" y="49"/>
                  </a:lnTo>
                  <a:lnTo>
                    <a:pt x="102" y="44"/>
                  </a:lnTo>
                  <a:lnTo>
                    <a:pt x="107" y="43"/>
                  </a:lnTo>
                  <a:lnTo>
                    <a:pt x="110" y="39"/>
                  </a:lnTo>
                  <a:lnTo>
                    <a:pt x="114" y="38"/>
                  </a:lnTo>
                  <a:lnTo>
                    <a:pt x="117" y="35"/>
                  </a:lnTo>
                  <a:lnTo>
                    <a:pt x="122" y="33"/>
                  </a:lnTo>
                  <a:lnTo>
                    <a:pt x="125" y="32"/>
                  </a:lnTo>
                  <a:lnTo>
                    <a:pt x="128" y="30"/>
                  </a:lnTo>
                  <a:lnTo>
                    <a:pt x="131" y="29"/>
                  </a:lnTo>
                  <a:lnTo>
                    <a:pt x="132" y="29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36" name="Freeform 348"/>
            <p:cNvSpPr>
              <a:spLocks/>
            </p:cNvSpPr>
            <p:nvPr/>
          </p:nvSpPr>
          <p:spPr bwMode="auto">
            <a:xfrm>
              <a:off x="3947" y="2500"/>
              <a:ext cx="53" cy="4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11" y="5"/>
                </a:cxn>
                <a:cxn ang="0">
                  <a:pos x="14" y="6"/>
                </a:cxn>
                <a:cxn ang="0">
                  <a:pos x="18" y="8"/>
                </a:cxn>
                <a:cxn ang="0">
                  <a:pos x="23" y="11"/>
                </a:cxn>
                <a:cxn ang="0">
                  <a:pos x="27" y="14"/>
                </a:cxn>
                <a:cxn ang="0">
                  <a:pos x="32" y="17"/>
                </a:cxn>
                <a:cxn ang="0">
                  <a:pos x="36" y="21"/>
                </a:cxn>
                <a:cxn ang="0">
                  <a:pos x="42" y="25"/>
                </a:cxn>
                <a:cxn ang="0">
                  <a:pos x="46" y="30"/>
                </a:cxn>
                <a:cxn ang="0">
                  <a:pos x="51" y="35"/>
                </a:cxn>
                <a:cxn ang="0">
                  <a:pos x="55" y="39"/>
                </a:cxn>
                <a:cxn ang="0">
                  <a:pos x="60" y="46"/>
                </a:cxn>
                <a:cxn ang="0">
                  <a:pos x="61" y="50"/>
                </a:cxn>
                <a:cxn ang="0">
                  <a:pos x="64" y="56"/>
                </a:cxn>
                <a:cxn ang="0">
                  <a:pos x="67" y="60"/>
                </a:cxn>
                <a:cxn ang="0">
                  <a:pos x="69" y="66"/>
                </a:cxn>
                <a:cxn ang="0">
                  <a:pos x="70" y="71"/>
                </a:cxn>
                <a:cxn ang="0">
                  <a:pos x="73" y="74"/>
                </a:cxn>
                <a:cxn ang="0">
                  <a:pos x="75" y="78"/>
                </a:cxn>
                <a:cxn ang="0">
                  <a:pos x="76" y="81"/>
                </a:cxn>
                <a:cxn ang="0">
                  <a:pos x="78" y="88"/>
                </a:cxn>
                <a:cxn ang="0">
                  <a:pos x="79" y="92"/>
                </a:cxn>
                <a:cxn ang="0">
                  <a:pos x="79" y="96"/>
                </a:cxn>
                <a:cxn ang="0">
                  <a:pos x="79" y="97"/>
                </a:cxn>
                <a:cxn ang="0">
                  <a:pos x="106" y="77"/>
                </a:cxn>
                <a:cxn ang="0">
                  <a:pos x="105" y="75"/>
                </a:cxn>
                <a:cxn ang="0">
                  <a:pos x="105" y="72"/>
                </a:cxn>
                <a:cxn ang="0">
                  <a:pos x="103" y="67"/>
                </a:cxn>
                <a:cxn ang="0">
                  <a:pos x="100" y="61"/>
                </a:cxn>
                <a:cxn ang="0">
                  <a:pos x="99" y="58"/>
                </a:cxn>
                <a:cxn ang="0">
                  <a:pos x="96" y="53"/>
                </a:cxn>
                <a:cxn ang="0">
                  <a:pos x="93" y="50"/>
                </a:cxn>
                <a:cxn ang="0">
                  <a:pos x="90" y="46"/>
                </a:cxn>
                <a:cxn ang="0">
                  <a:pos x="85" y="41"/>
                </a:cxn>
                <a:cxn ang="0">
                  <a:pos x="81" y="35"/>
                </a:cxn>
                <a:cxn ang="0">
                  <a:pos x="75" y="30"/>
                </a:cxn>
                <a:cxn ang="0">
                  <a:pos x="70" y="24"/>
                </a:cxn>
                <a:cxn ang="0">
                  <a:pos x="63" y="19"/>
                </a:cxn>
                <a:cxn ang="0">
                  <a:pos x="57" y="14"/>
                </a:cxn>
                <a:cxn ang="0">
                  <a:pos x="51" y="10"/>
                </a:cxn>
                <a:cxn ang="0">
                  <a:pos x="45" y="8"/>
                </a:cxn>
                <a:cxn ang="0">
                  <a:pos x="39" y="5"/>
                </a:cxn>
                <a:cxn ang="0">
                  <a:pos x="33" y="3"/>
                </a:cxn>
                <a:cxn ang="0">
                  <a:pos x="27" y="2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6" h="97">
                  <a:moveTo>
                    <a:pt x="0" y="2"/>
                  </a:moveTo>
                  <a:lnTo>
                    <a:pt x="2" y="2"/>
                  </a:lnTo>
                  <a:lnTo>
                    <a:pt x="6" y="3"/>
                  </a:lnTo>
                  <a:lnTo>
                    <a:pt x="11" y="5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3" y="11"/>
                  </a:lnTo>
                  <a:lnTo>
                    <a:pt x="27" y="14"/>
                  </a:lnTo>
                  <a:lnTo>
                    <a:pt x="32" y="17"/>
                  </a:lnTo>
                  <a:lnTo>
                    <a:pt x="36" y="21"/>
                  </a:lnTo>
                  <a:lnTo>
                    <a:pt x="42" y="25"/>
                  </a:lnTo>
                  <a:lnTo>
                    <a:pt x="46" y="30"/>
                  </a:lnTo>
                  <a:lnTo>
                    <a:pt x="51" y="35"/>
                  </a:lnTo>
                  <a:lnTo>
                    <a:pt x="55" y="39"/>
                  </a:lnTo>
                  <a:lnTo>
                    <a:pt x="60" y="46"/>
                  </a:lnTo>
                  <a:lnTo>
                    <a:pt x="61" y="50"/>
                  </a:lnTo>
                  <a:lnTo>
                    <a:pt x="64" y="56"/>
                  </a:lnTo>
                  <a:lnTo>
                    <a:pt x="67" y="60"/>
                  </a:lnTo>
                  <a:lnTo>
                    <a:pt x="69" y="66"/>
                  </a:lnTo>
                  <a:lnTo>
                    <a:pt x="70" y="71"/>
                  </a:lnTo>
                  <a:lnTo>
                    <a:pt x="73" y="74"/>
                  </a:lnTo>
                  <a:lnTo>
                    <a:pt x="75" y="78"/>
                  </a:lnTo>
                  <a:lnTo>
                    <a:pt x="76" y="81"/>
                  </a:lnTo>
                  <a:lnTo>
                    <a:pt x="78" y="88"/>
                  </a:lnTo>
                  <a:lnTo>
                    <a:pt x="79" y="92"/>
                  </a:lnTo>
                  <a:lnTo>
                    <a:pt x="79" y="96"/>
                  </a:lnTo>
                  <a:lnTo>
                    <a:pt x="79" y="97"/>
                  </a:lnTo>
                  <a:lnTo>
                    <a:pt x="106" y="77"/>
                  </a:lnTo>
                  <a:lnTo>
                    <a:pt x="105" y="75"/>
                  </a:lnTo>
                  <a:lnTo>
                    <a:pt x="105" y="72"/>
                  </a:lnTo>
                  <a:lnTo>
                    <a:pt x="103" y="67"/>
                  </a:lnTo>
                  <a:lnTo>
                    <a:pt x="100" y="61"/>
                  </a:lnTo>
                  <a:lnTo>
                    <a:pt x="99" y="58"/>
                  </a:lnTo>
                  <a:lnTo>
                    <a:pt x="96" y="53"/>
                  </a:lnTo>
                  <a:lnTo>
                    <a:pt x="93" y="50"/>
                  </a:lnTo>
                  <a:lnTo>
                    <a:pt x="90" y="46"/>
                  </a:lnTo>
                  <a:lnTo>
                    <a:pt x="85" y="41"/>
                  </a:lnTo>
                  <a:lnTo>
                    <a:pt x="81" y="35"/>
                  </a:lnTo>
                  <a:lnTo>
                    <a:pt x="75" y="30"/>
                  </a:lnTo>
                  <a:lnTo>
                    <a:pt x="70" y="24"/>
                  </a:lnTo>
                  <a:lnTo>
                    <a:pt x="63" y="19"/>
                  </a:lnTo>
                  <a:lnTo>
                    <a:pt x="57" y="14"/>
                  </a:lnTo>
                  <a:lnTo>
                    <a:pt x="51" y="10"/>
                  </a:lnTo>
                  <a:lnTo>
                    <a:pt x="45" y="8"/>
                  </a:lnTo>
                  <a:lnTo>
                    <a:pt x="39" y="5"/>
                  </a:lnTo>
                  <a:lnTo>
                    <a:pt x="33" y="3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37" name="Freeform 349"/>
            <p:cNvSpPr>
              <a:spLocks/>
            </p:cNvSpPr>
            <p:nvPr/>
          </p:nvSpPr>
          <p:spPr bwMode="auto">
            <a:xfrm>
              <a:off x="3830" y="2556"/>
              <a:ext cx="44" cy="7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21" y="25"/>
                </a:cxn>
                <a:cxn ang="0">
                  <a:pos x="29" y="33"/>
                </a:cxn>
                <a:cxn ang="0">
                  <a:pos x="38" y="41"/>
                </a:cxn>
                <a:cxn ang="0">
                  <a:pos x="47" y="50"/>
                </a:cxn>
                <a:cxn ang="0">
                  <a:pos x="56" y="60"/>
                </a:cxn>
                <a:cxn ang="0">
                  <a:pos x="60" y="69"/>
                </a:cxn>
                <a:cxn ang="0">
                  <a:pos x="62" y="78"/>
                </a:cxn>
                <a:cxn ang="0">
                  <a:pos x="57" y="91"/>
                </a:cxn>
                <a:cxn ang="0">
                  <a:pos x="50" y="103"/>
                </a:cxn>
                <a:cxn ang="0">
                  <a:pos x="38" y="117"/>
                </a:cxn>
                <a:cxn ang="0">
                  <a:pos x="26" y="131"/>
                </a:cxn>
                <a:cxn ang="0">
                  <a:pos x="15" y="142"/>
                </a:cxn>
                <a:cxn ang="0">
                  <a:pos x="6" y="152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8" y="153"/>
                </a:cxn>
                <a:cxn ang="0">
                  <a:pos x="20" y="147"/>
                </a:cxn>
                <a:cxn ang="0">
                  <a:pos x="36" y="136"/>
                </a:cxn>
                <a:cxn ang="0">
                  <a:pos x="53" y="125"/>
                </a:cxn>
                <a:cxn ang="0">
                  <a:pos x="69" y="111"/>
                </a:cxn>
                <a:cxn ang="0">
                  <a:pos x="81" y="97"/>
                </a:cxn>
                <a:cxn ang="0">
                  <a:pos x="87" y="81"/>
                </a:cxn>
                <a:cxn ang="0">
                  <a:pos x="86" y="66"/>
                </a:cxn>
                <a:cxn ang="0">
                  <a:pos x="80" y="50"/>
                </a:cxn>
                <a:cxn ang="0">
                  <a:pos x="72" y="36"/>
                </a:cxn>
                <a:cxn ang="0">
                  <a:pos x="62" y="25"/>
                </a:cxn>
                <a:cxn ang="0">
                  <a:pos x="53" y="14"/>
                </a:cxn>
                <a:cxn ang="0">
                  <a:pos x="44" y="6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11" y="19"/>
                </a:cxn>
              </a:cxnLst>
              <a:rect l="0" t="0" r="r" b="b"/>
              <a:pathLst>
                <a:path w="87" h="158">
                  <a:moveTo>
                    <a:pt x="11" y="19"/>
                  </a:moveTo>
                  <a:lnTo>
                    <a:pt x="12" y="19"/>
                  </a:lnTo>
                  <a:lnTo>
                    <a:pt x="17" y="24"/>
                  </a:lnTo>
                  <a:lnTo>
                    <a:pt x="21" y="25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5" y="38"/>
                  </a:lnTo>
                  <a:lnTo>
                    <a:pt x="38" y="41"/>
                  </a:lnTo>
                  <a:lnTo>
                    <a:pt x="42" y="46"/>
                  </a:lnTo>
                  <a:lnTo>
                    <a:pt x="47" y="50"/>
                  </a:lnTo>
                  <a:lnTo>
                    <a:pt x="51" y="55"/>
                  </a:lnTo>
                  <a:lnTo>
                    <a:pt x="56" y="60"/>
                  </a:lnTo>
                  <a:lnTo>
                    <a:pt x="59" y="64"/>
                  </a:lnTo>
                  <a:lnTo>
                    <a:pt x="60" y="69"/>
                  </a:lnTo>
                  <a:lnTo>
                    <a:pt x="62" y="74"/>
                  </a:lnTo>
                  <a:lnTo>
                    <a:pt x="62" y="78"/>
                  </a:lnTo>
                  <a:lnTo>
                    <a:pt x="62" y="85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50" y="103"/>
                  </a:lnTo>
                  <a:lnTo>
                    <a:pt x="44" y="111"/>
                  </a:lnTo>
                  <a:lnTo>
                    <a:pt x="38" y="117"/>
                  </a:lnTo>
                  <a:lnTo>
                    <a:pt x="33" y="125"/>
                  </a:lnTo>
                  <a:lnTo>
                    <a:pt x="26" y="131"/>
                  </a:lnTo>
                  <a:lnTo>
                    <a:pt x="21" y="136"/>
                  </a:lnTo>
                  <a:lnTo>
                    <a:pt x="15" y="142"/>
                  </a:lnTo>
                  <a:lnTo>
                    <a:pt x="11" y="147"/>
                  </a:lnTo>
                  <a:lnTo>
                    <a:pt x="6" y="152"/>
                  </a:lnTo>
                  <a:lnTo>
                    <a:pt x="2" y="155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3" y="156"/>
                  </a:lnTo>
                  <a:lnTo>
                    <a:pt x="8" y="153"/>
                  </a:lnTo>
                  <a:lnTo>
                    <a:pt x="14" y="150"/>
                  </a:lnTo>
                  <a:lnTo>
                    <a:pt x="20" y="147"/>
                  </a:lnTo>
                  <a:lnTo>
                    <a:pt x="29" y="142"/>
                  </a:lnTo>
                  <a:lnTo>
                    <a:pt x="36" y="136"/>
                  </a:lnTo>
                  <a:lnTo>
                    <a:pt x="45" y="131"/>
                  </a:lnTo>
                  <a:lnTo>
                    <a:pt x="53" y="125"/>
                  </a:lnTo>
                  <a:lnTo>
                    <a:pt x="62" y="119"/>
                  </a:lnTo>
                  <a:lnTo>
                    <a:pt x="69" y="111"/>
                  </a:lnTo>
                  <a:lnTo>
                    <a:pt x="77" y="105"/>
                  </a:lnTo>
                  <a:lnTo>
                    <a:pt x="81" y="97"/>
                  </a:lnTo>
                  <a:lnTo>
                    <a:pt x="86" y="89"/>
                  </a:lnTo>
                  <a:lnTo>
                    <a:pt x="87" y="81"/>
                  </a:lnTo>
                  <a:lnTo>
                    <a:pt x="87" y="74"/>
                  </a:lnTo>
                  <a:lnTo>
                    <a:pt x="86" y="66"/>
                  </a:lnTo>
                  <a:lnTo>
                    <a:pt x="83" y="58"/>
                  </a:lnTo>
                  <a:lnTo>
                    <a:pt x="80" y="50"/>
                  </a:lnTo>
                  <a:lnTo>
                    <a:pt x="77" y="44"/>
                  </a:lnTo>
                  <a:lnTo>
                    <a:pt x="72" y="36"/>
                  </a:lnTo>
                  <a:lnTo>
                    <a:pt x="66" y="31"/>
                  </a:lnTo>
                  <a:lnTo>
                    <a:pt x="62" y="25"/>
                  </a:lnTo>
                  <a:lnTo>
                    <a:pt x="57" y="21"/>
                  </a:lnTo>
                  <a:lnTo>
                    <a:pt x="53" y="14"/>
                  </a:lnTo>
                  <a:lnTo>
                    <a:pt x="48" y="11"/>
                  </a:lnTo>
                  <a:lnTo>
                    <a:pt x="44" y="6"/>
                  </a:lnTo>
                  <a:lnTo>
                    <a:pt x="41" y="5"/>
                  </a:lnTo>
                  <a:lnTo>
                    <a:pt x="36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11" y="19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38" name="Freeform 350"/>
            <p:cNvSpPr>
              <a:spLocks/>
            </p:cNvSpPr>
            <p:nvPr/>
          </p:nvSpPr>
          <p:spPr bwMode="auto">
            <a:xfrm>
              <a:off x="3830" y="2625"/>
              <a:ext cx="103" cy="101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11" y="24"/>
                </a:cxn>
                <a:cxn ang="0">
                  <a:pos x="23" y="30"/>
                </a:cxn>
                <a:cxn ang="0">
                  <a:pos x="38" y="36"/>
                </a:cxn>
                <a:cxn ang="0">
                  <a:pos x="54" y="46"/>
                </a:cxn>
                <a:cxn ang="0">
                  <a:pos x="72" y="55"/>
                </a:cxn>
                <a:cxn ang="0">
                  <a:pos x="90" y="67"/>
                </a:cxn>
                <a:cxn ang="0">
                  <a:pos x="107" y="80"/>
                </a:cxn>
                <a:cxn ang="0">
                  <a:pos x="123" y="94"/>
                </a:cxn>
                <a:cxn ang="0">
                  <a:pos x="140" y="113"/>
                </a:cxn>
                <a:cxn ang="0">
                  <a:pos x="156" y="133"/>
                </a:cxn>
                <a:cxn ang="0">
                  <a:pos x="171" y="153"/>
                </a:cxn>
                <a:cxn ang="0">
                  <a:pos x="185" y="171"/>
                </a:cxn>
                <a:cxn ang="0">
                  <a:pos x="195" y="186"/>
                </a:cxn>
                <a:cxn ang="0">
                  <a:pos x="201" y="197"/>
                </a:cxn>
                <a:cxn ang="0">
                  <a:pos x="206" y="202"/>
                </a:cxn>
                <a:cxn ang="0">
                  <a:pos x="204" y="197"/>
                </a:cxn>
                <a:cxn ang="0">
                  <a:pos x="203" y="189"/>
                </a:cxn>
                <a:cxn ang="0">
                  <a:pos x="198" y="175"/>
                </a:cxn>
                <a:cxn ang="0">
                  <a:pos x="192" y="160"/>
                </a:cxn>
                <a:cxn ang="0">
                  <a:pos x="185" y="141"/>
                </a:cxn>
                <a:cxn ang="0">
                  <a:pos x="173" y="121"/>
                </a:cxn>
                <a:cxn ang="0">
                  <a:pos x="158" y="99"/>
                </a:cxn>
                <a:cxn ang="0">
                  <a:pos x="141" y="77"/>
                </a:cxn>
                <a:cxn ang="0">
                  <a:pos x="120" y="55"/>
                </a:cxn>
                <a:cxn ang="0">
                  <a:pos x="101" y="39"/>
                </a:cxn>
                <a:cxn ang="0">
                  <a:pos x="81" y="25"/>
                </a:cxn>
                <a:cxn ang="0">
                  <a:pos x="66" y="16"/>
                </a:cxn>
                <a:cxn ang="0">
                  <a:pos x="53" y="8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0" y="19"/>
                </a:cxn>
              </a:cxnLst>
              <a:rect l="0" t="0" r="r" b="b"/>
              <a:pathLst>
                <a:path w="206" h="202">
                  <a:moveTo>
                    <a:pt x="0" y="19"/>
                  </a:moveTo>
                  <a:lnTo>
                    <a:pt x="2" y="19"/>
                  </a:lnTo>
                  <a:lnTo>
                    <a:pt x="6" y="21"/>
                  </a:lnTo>
                  <a:lnTo>
                    <a:pt x="11" y="24"/>
                  </a:lnTo>
                  <a:lnTo>
                    <a:pt x="15" y="25"/>
                  </a:lnTo>
                  <a:lnTo>
                    <a:pt x="23" y="30"/>
                  </a:lnTo>
                  <a:lnTo>
                    <a:pt x="29" y="33"/>
                  </a:lnTo>
                  <a:lnTo>
                    <a:pt x="38" y="36"/>
                  </a:lnTo>
                  <a:lnTo>
                    <a:pt x="45" y="41"/>
                  </a:lnTo>
                  <a:lnTo>
                    <a:pt x="54" y="46"/>
                  </a:lnTo>
                  <a:lnTo>
                    <a:pt x="63" y="50"/>
                  </a:lnTo>
                  <a:lnTo>
                    <a:pt x="72" y="55"/>
                  </a:lnTo>
                  <a:lnTo>
                    <a:pt x="81" y="61"/>
                  </a:lnTo>
                  <a:lnTo>
                    <a:pt x="90" y="67"/>
                  </a:lnTo>
                  <a:lnTo>
                    <a:pt x="99" y="74"/>
                  </a:lnTo>
                  <a:lnTo>
                    <a:pt x="107" y="80"/>
                  </a:lnTo>
                  <a:lnTo>
                    <a:pt x="116" y="86"/>
                  </a:lnTo>
                  <a:lnTo>
                    <a:pt x="123" y="94"/>
                  </a:lnTo>
                  <a:lnTo>
                    <a:pt x="131" y="103"/>
                  </a:lnTo>
                  <a:lnTo>
                    <a:pt x="140" y="113"/>
                  </a:lnTo>
                  <a:lnTo>
                    <a:pt x="147" y="124"/>
                  </a:lnTo>
                  <a:lnTo>
                    <a:pt x="156" y="133"/>
                  </a:lnTo>
                  <a:lnTo>
                    <a:pt x="164" y="144"/>
                  </a:lnTo>
                  <a:lnTo>
                    <a:pt x="171" y="153"/>
                  </a:lnTo>
                  <a:lnTo>
                    <a:pt x="177" y="163"/>
                  </a:lnTo>
                  <a:lnTo>
                    <a:pt x="185" y="171"/>
                  </a:lnTo>
                  <a:lnTo>
                    <a:pt x="191" y="180"/>
                  </a:lnTo>
                  <a:lnTo>
                    <a:pt x="195" y="186"/>
                  </a:lnTo>
                  <a:lnTo>
                    <a:pt x="198" y="192"/>
                  </a:lnTo>
                  <a:lnTo>
                    <a:pt x="201" y="197"/>
                  </a:lnTo>
                  <a:lnTo>
                    <a:pt x="204" y="200"/>
                  </a:lnTo>
                  <a:lnTo>
                    <a:pt x="206" y="202"/>
                  </a:lnTo>
                  <a:lnTo>
                    <a:pt x="204" y="200"/>
                  </a:lnTo>
                  <a:lnTo>
                    <a:pt x="204" y="197"/>
                  </a:lnTo>
                  <a:lnTo>
                    <a:pt x="203" y="194"/>
                  </a:lnTo>
                  <a:lnTo>
                    <a:pt x="203" y="189"/>
                  </a:lnTo>
                  <a:lnTo>
                    <a:pt x="200" y="183"/>
                  </a:lnTo>
                  <a:lnTo>
                    <a:pt x="198" y="175"/>
                  </a:lnTo>
                  <a:lnTo>
                    <a:pt x="195" y="167"/>
                  </a:lnTo>
                  <a:lnTo>
                    <a:pt x="192" y="160"/>
                  </a:lnTo>
                  <a:lnTo>
                    <a:pt x="188" y="150"/>
                  </a:lnTo>
                  <a:lnTo>
                    <a:pt x="185" y="141"/>
                  </a:lnTo>
                  <a:lnTo>
                    <a:pt x="179" y="130"/>
                  </a:lnTo>
                  <a:lnTo>
                    <a:pt x="173" y="121"/>
                  </a:lnTo>
                  <a:lnTo>
                    <a:pt x="165" y="108"/>
                  </a:lnTo>
                  <a:lnTo>
                    <a:pt x="158" y="99"/>
                  </a:lnTo>
                  <a:lnTo>
                    <a:pt x="150" y="86"/>
                  </a:lnTo>
                  <a:lnTo>
                    <a:pt x="141" y="77"/>
                  </a:lnTo>
                  <a:lnTo>
                    <a:pt x="131" y="66"/>
                  </a:lnTo>
                  <a:lnTo>
                    <a:pt x="120" y="55"/>
                  </a:lnTo>
                  <a:lnTo>
                    <a:pt x="110" y="47"/>
                  </a:lnTo>
                  <a:lnTo>
                    <a:pt x="101" y="39"/>
                  </a:lnTo>
                  <a:lnTo>
                    <a:pt x="90" y="32"/>
                  </a:lnTo>
                  <a:lnTo>
                    <a:pt x="81" y="25"/>
                  </a:lnTo>
                  <a:lnTo>
                    <a:pt x="74" y="19"/>
                  </a:lnTo>
                  <a:lnTo>
                    <a:pt x="66" y="16"/>
                  </a:lnTo>
                  <a:lnTo>
                    <a:pt x="59" y="11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39" name="Freeform 351"/>
            <p:cNvSpPr>
              <a:spLocks/>
            </p:cNvSpPr>
            <p:nvPr/>
          </p:nvSpPr>
          <p:spPr bwMode="auto">
            <a:xfrm>
              <a:off x="3886" y="2570"/>
              <a:ext cx="57" cy="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12" y="24"/>
                </a:cxn>
                <a:cxn ang="0">
                  <a:pos x="24" y="47"/>
                </a:cxn>
                <a:cxn ang="0">
                  <a:pos x="36" y="74"/>
                </a:cxn>
                <a:cxn ang="0">
                  <a:pos x="50" y="105"/>
                </a:cxn>
                <a:cxn ang="0">
                  <a:pos x="62" y="138"/>
                </a:cxn>
                <a:cxn ang="0">
                  <a:pos x="72" y="171"/>
                </a:cxn>
                <a:cxn ang="0">
                  <a:pos x="80" y="205"/>
                </a:cxn>
                <a:cxn ang="0">
                  <a:pos x="84" y="238"/>
                </a:cxn>
                <a:cxn ang="0">
                  <a:pos x="87" y="271"/>
                </a:cxn>
                <a:cxn ang="0">
                  <a:pos x="89" y="303"/>
                </a:cxn>
                <a:cxn ang="0">
                  <a:pos x="90" y="332"/>
                </a:cxn>
                <a:cxn ang="0">
                  <a:pos x="90" y="353"/>
                </a:cxn>
                <a:cxn ang="0">
                  <a:pos x="92" y="372"/>
                </a:cxn>
                <a:cxn ang="0">
                  <a:pos x="92" y="380"/>
                </a:cxn>
                <a:cxn ang="0">
                  <a:pos x="114" y="375"/>
                </a:cxn>
                <a:cxn ang="0">
                  <a:pos x="114" y="371"/>
                </a:cxn>
                <a:cxn ang="0">
                  <a:pos x="114" y="358"/>
                </a:cxn>
                <a:cxn ang="0">
                  <a:pos x="114" y="339"/>
                </a:cxn>
                <a:cxn ang="0">
                  <a:pos x="116" y="314"/>
                </a:cxn>
                <a:cxn ang="0">
                  <a:pos x="113" y="285"/>
                </a:cxn>
                <a:cxn ang="0">
                  <a:pos x="110" y="250"/>
                </a:cxn>
                <a:cxn ang="0">
                  <a:pos x="104" y="213"/>
                </a:cxn>
                <a:cxn ang="0">
                  <a:pos x="96" y="175"/>
                </a:cxn>
                <a:cxn ang="0">
                  <a:pos x="84" y="138"/>
                </a:cxn>
                <a:cxn ang="0">
                  <a:pos x="69" y="103"/>
                </a:cxn>
                <a:cxn ang="0">
                  <a:pos x="54" y="72"/>
                </a:cxn>
                <a:cxn ang="0">
                  <a:pos x="39" y="49"/>
                </a:cxn>
                <a:cxn ang="0">
                  <a:pos x="24" y="27"/>
                </a:cxn>
                <a:cxn ang="0">
                  <a:pos x="12" y="13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116" h="38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5" y="8"/>
                  </a:lnTo>
                  <a:lnTo>
                    <a:pt x="8" y="16"/>
                  </a:lnTo>
                  <a:lnTo>
                    <a:pt x="12" y="24"/>
                  </a:lnTo>
                  <a:lnTo>
                    <a:pt x="18" y="35"/>
                  </a:lnTo>
                  <a:lnTo>
                    <a:pt x="24" y="47"/>
                  </a:lnTo>
                  <a:lnTo>
                    <a:pt x="30" y="61"/>
                  </a:lnTo>
                  <a:lnTo>
                    <a:pt x="36" y="74"/>
                  </a:lnTo>
                  <a:lnTo>
                    <a:pt x="44" y="89"/>
                  </a:lnTo>
                  <a:lnTo>
                    <a:pt x="50" y="105"/>
                  </a:lnTo>
                  <a:lnTo>
                    <a:pt x="56" y="121"/>
                  </a:lnTo>
                  <a:lnTo>
                    <a:pt x="62" y="138"/>
                  </a:lnTo>
                  <a:lnTo>
                    <a:pt x="68" y="155"/>
                  </a:lnTo>
                  <a:lnTo>
                    <a:pt x="72" y="171"/>
                  </a:lnTo>
                  <a:lnTo>
                    <a:pt x="77" y="188"/>
                  </a:lnTo>
                  <a:lnTo>
                    <a:pt x="80" y="205"/>
                  </a:lnTo>
                  <a:lnTo>
                    <a:pt x="81" y="222"/>
                  </a:lnTo>
                  <a:lnTo>
                    <a:pt x="84" y="238"/>
                  </a:lnTo>
                  <a:lnTo>
                    <a:pt x="86" y="255"/>
                  </a:lnTo>
                  <a:lnTo>
                    <a:pt x="87" y="271"/>
                  </a:lnTo>
                  <a:lnTo>
                    <a:pt x="89" y="288"/>
                  </a:lnTo>
                  <a:lnTo>
                    <a:pt x="89" y="303"/>
                  </a:lnTo>
                  <a:lnTo>
                    <a:pt x="90" y="318"/>
                  </a:lnTo>
                  <a:lnTo>
                    <a:pt x="90" y="332"/>
                  </a:lnTo>
                  <a:lnTo>
                    <a:pt x="90" y="343"/>
                  </a:lnTo>
                  <a:lnTo>
                    <a:pt x="90" y="353"/>
                  </a:lnTo>
                  <a:lnTo>
                    <a:pt x="92" y="364"/>
                  </a:lnTo>
                  <a:lnTo>
                    <a:pt x="92" y="372"/>
                  </a:lnTo>
                  <a:lnTo>
                    <a:pt x="92" y="377"/>
                  </a:lnTo>
                  <a:lnTo>
                    <a:pt x="92" y="380"/>
                  </a:lnTo>
                  <a:lnTo>
                    <a:pt x="92" y="383"/>
                  </a:lnTo>
                  <a:lnTo>
                    <a:pt x="114" y="375"/>
                  </a:lnTo>
                  <a:lnTo>
                    <a:pt x="114" y="374"/>
                  </a:lnTo>
                  <a:lnTo>
                    <a:pt x="114" y="371"/>
                  </a:lnTo>
                  <a:lnTo>
                    <a:pt x="114" y="366"/>
                  </a:lnTo>
                  <a:lnTo>
                    <a:pt x="114" y="358"/>
                  </a:lnTo>
                  <a:lnTo>
                    <a:pt x="114" y="350"/>
                  </a:lnTo>
                  <a:lnTo>
                    <a:pt x="114" y="339"/>
                  </a:lnTo>
                  <a:lnTo>
                    <a:pt x="114" y="327"/>
                  </a:lnTo>
                  <a:lnTo>
                    <a:pt x="116" y="314"/>
                  </a:lnTo>
                  <a:lnTo>
                    <a:pt x="114" y="300"/>
                  </a:lnTo>
                  <a:lnTo>
                    <a:pt x="113" y="285"/>
                  </a:lnTo>
                  <a:lnTo>
                    <a:pt x="111" y="268"/>
                  </a:lnTo>
                  <a:lnTo>
                    <a:pt x="110" y="250"/>
                  </a:lnTo>
                  <a:lnTo>
                    <a:pt x="107" y="232"/>
                  </a:lnTo>
                  <a:lnTo>
                    <a:pt x="104" y="213"/>
                  </a:lnTo>
                  <a:lnTo>
                    <a:pt x="99" y="194"/>
                  </a:lnTo>
                  <a:lnTo>
                    <a:pt x="96" y="175"/>
                  </a:lnTo>
                  <a:lnTo>
                    <a:pt x="89" y="155"/>
                  </a:lnTo>
                  <a:lnTo>
                    <a:pt x="84" y="138"/>
                  </a:lnTo>
                  <a:lnTo>
                    <a:pt x="77" y="119"/>
                  </a:lnTo>
                  <a:lnTo>
                    <a:pt x="69" y="103"/>
                  </a:lnTo>
                  <a:lnTo>
                    <a:pt x="62" y="88"/>
                  </a:lnTo>
                  <a:lnTo>
                    <a:pt x="54" y="72"/>
                  </a:lnTo>
                  <a:lnTo>
                    <a:pt x="45" y="60"/>
                  </a:lnTo>
                  <a:lnTo>
                    <a:pt x="39" y="49"/>
                  </a:lnTo>
                  <a:lnTo>
                    <a:pt x="30" y="36"/>
                  </a:lnTo>
                  <a:lnTo>
                    <a:pt x="24" y="27"/>
                  </a:lnTo>
                  <a:lnTo>
                    <a:pt x="17" y="19"/>
                  </a:lnTo>
                  <a:lnTo>
                    <a:pt x="12" y="13"/>
                  </a:lnTo>
                  <a:lnTo>
                    <a:pt x="6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40" name="Freeform 352"/>
            <p:cNvSpPr>
              <a:spLocks/>
            </p:cNvSpPr>
            <p:nvPr/>
          </p:nvSpPr>
          <p:spPr bwMode="auto">
            <a:xfrm>
              <a:off x="3955" y="2576"/>
              <a:ext cx="15" cy="14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" y="3"/>
                </a:cxn>
                <a:cxn ang="0">
                  <a:pos x="22" y="11"/>
                </a:cxn>
                <a:cxn ang="0">
                  <a:pos x="16" y="23"/>
                </a:cxn>
                <a:cxn ang="0">
                  <a:pos x="12" y="40"/>
                </a:cxn>
                <a:cxn ang="0">
                  <a:pos x="6" y="62"/>
                </a:cxn>
                <a:cxn ang="0">
                  <a:pos x="1" y="90"/>
                </a:cxn>
                <a:cxn ang="0">
                  <a:pos x="0" y="123"/>
                </a:cxn>
                <a:cxn ang="0">
                  <a:pos x="0" y="159"/>
                </a:cxn>
                <a:cxn ang="0">
                  <a:pos x="1" y="192"/>
                </a:cxn>
                <a:cxn ang="0">
                  <a:pos x="4" y="219"/>
                </a:cxn>
                <a:cxn ang="0">
                  <a:pos x="9" y="240"/>
                </a:cxn>
                <a:cxn ang="0">
                  <a:pos x="13" y="258"/>
                </a:cxn>
                <a:cxn ang="0">
                  <a:pos x="18" y="269"/>
                </a:cxn>
                <a:cxn ang="0">
                  <a:pos x="22" y="278"/>
                </a:cxn>
                <a:cxn ang="0">
                  <a:pos x="24" y="281"/>
                </a:cxn>
                <a:cxn ang="0">
                  <a:pos x="24" y="281"/>
                </a:cxn>
                <a:cxn ang="0">
                  <a:pos x="24" y="273"/>
                </a:cxn>
                <a:cxn ang="0">
                  <a:pos x="24" y="258"/>
                </a:cxn>
                <a:cxn ang="0">
                  <a:pos x="24" y="240"/>
                </a:cxn>
                <a:cxn ang="0">
                  <a:pos x="24" y="219"/>
                </a:cxn>
                <a:cxn ang="0">
                  <a:pos x="24" y="195"/>
                </a:cxn>
                <a:cxn ang="0">
                  <a:pos x="24" y="172"/>
                </a:cxn>
                <a:cxn ang="0">
                  <a:pos x="24" y="151"/>
                </a:cxn>
                <a:cxn ang="0">
                  <a:pos x="24" y="133"/>
                </a:cxn>
                <a:cxn ang="0">
                  <a:pos x="24" y="109"/>
                </a:cxn>
                <a:cxn ang="0">
                  <a:pos x="24" y="86"/>
                </a:cxn>
                <a:cxn ang="0">
                  <a:pos x="25" y="62"/>
                </a:cxn>
                <a:cxn ang="0">
                  <a:pos x="26" y="40"/>
                </a:cxn>
                <a:cxn ang="0">
                  <a:pos x="28" y="22"/>
                </a:cxn>
                <a:cxn ang="0">
                  <a:pos x="28" y="8"/>
                </a:cxn>
                <a:cxn ang="0">
                  <a:pos x="28" y="0"/>
                </a:cxn>
                <a:cxn ang="0">
                  <a:pos x="29" y="0"/>
                </a:cxn>
              </a:cxnLst>
              <a:rect l="0" t="0" r="r" b="b"/>
              <a:pathLst>
                <a:path w="29" h="283">
                  <a:moveTo>
                    <a:pt x="29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25" y="3"/>
                  </a:lnTo>
                  <a:lnTo>
                    <a:pt x="24" y="8"/>
                  </a:lnTo>
                  <a:lnTo>
                    <a:pt x="22" y="11"/>
                  </a:lnTo>
                  <a:lnTo>
                    <a:pt x="19" y="17"/>
                  </a:lnTo>
                  <a:lnTo>
                    <a:pt x="16" y="23"/>
                  </a:lnTo>
                  <a:lnTo>
                    <a:pt x="15" y="33"/>
                  </a:lnTo>
                  <a:lnTo>
                    <a:pt x="12" y="40"/>
                  </a:lnTo>
                  <a:lnTo>
                    <a:pt x="9" y="51"/>
                  </a:lnTo>
                  <a:lnTo>
                    <a:pt x="6" y="62"/>
                  </a:lnTo>
                  <a:lnTo>
                    <a:pt x="4" y="76"/>
                  </a:lnTo>
                  <a:lnTo>
                    <a:pt x="1" y="90"/>
                  </a:lnTo>
                  <a:lnTo>
                    <a:pt x="0" y="106"/>
                  </a:lnTo>
                  <a:lnTo>
                    <a:pt x="0" y="123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76"/>
                  </a:lnTo>
                  <a:lnTo>
                    <a:pt x="1" y="192"/>
                  </a:lnTo>
                  <a:lnTo>
                    <a:pt x="3" y="206"/>
                  </a:lnTo>
                  <a:lnTo>
                    <a:pt x="4" y="219"/>
                  </a:lnTo>
                  <a:lnTo>
                    <a:pt x="7" y="231"/>
                  </a:lnTo>
                  <a:lnTo>
                    <a:pt x="9" y="240"/>
                  </a:lnTo>
                  <a:lnTo>
                    <a:pt x="12" y="250"/>
                  </a:lnTo>
                  <a:lnTo>
                    <a:pt x="13" y="258"/>
                  </a:lnTo>
                  <a:lnTo>
                    <a:pt x="16" y="264"/>
                  </a:lnTo>
                  <a:lnTo>
                    <a:pt x="18" y="269"/>
                  </a:lnTo>
                  <a:lnTo>
                    <a:pt x="21" y="273"/>
                  </a:lnTo>
                  <a:lnTo>
                    <a:pt x="22" y="278"/>
                  </a:lnTo>
                  <a:lnTo>
                    <a:pt x="24" y="280"/>
                  </a:lnTo>
                  <a:lnTo>
                    <a:pt x="24" y="281"/>
                  </a:lnTo>
                  <a:lnTo>
                    <a:pt x="25" y="283"/>
                  </a:lnTo>
                  <a:lnTo>
                    <a:pt x="24" y="281"/>
                  </a:lnTo>
                  <a:lnTo>
                    <a:pt x="24" y="278"/>
                  </a:lnTo>
                  <a:lnTo>
                    <a:pt x="24" y="273"/>
                  </a:lnTo>
                  <a:lnTo>
                    <a:pt x="24" y="267"/>
                  </a:lnTo>
                  <a:lnTo>
                    <a:pt x="24" y="258"/>
                  </a:lnTo>
                  <a:lnTo>
                    <a:pt x="24" y="250"/>
                  </a:lnTo>
                  <a:lnTo>
                    <a:pt x="24" y="240"/>
                  </a:lnTo>
                  <a:lnTo>
                    <a:pt x="24" y="231"/>
                  </a:lnTo>
                  <a:lnTo>
                    <a:pt x="24" y="219"/>
                  </a:lnTo>
                  <a:lnTo>
                    <a:pt x="24" y="208"/>
                  </a:lnTo>
                  <a:lnTo>
                    <a:pt x="24" y="195"/>
                  </a:lnTo>
                  <a:lnTo>
                    <a:pt x="24" y="184"/>
                  </a:lnTo>
                  <a:lnTo>
                    <a:pt x="24" y="172"/>
                  </a:lnTo>
                  <a:lnTo>
                    <a:pt x="24" y="162"/>
                  </a:lnTo>
                  <a:lnTo>
                    <a:pt x="24" y="151"/>
                  </a:lnTo>
                  <a:lnTo>
                    <a:pt x="24" y="142"/>
                  </a:lnTo>
                  <a:lnTo>
                    <a:pt x="24" y="133"/>
                  </a:lnTo>
                  <a:lnTo>
                    <a:pt x="24" y="122"/>
                  </a:lnTo>
                  <a:lnTo>
                    <a:pt x="24" y="109"/>
                  </a:lnTo>
                  <a:lnTo>
                    <a:pt x="24" y="98"/>
                  </a:lnTo>
                  <a:lnTo>
                    <a:pt x="24" y="86"/>
                  </a:lnTo>
                  <a:lnTo>
                    <a:pt x="24" y="75"/>
                  </a:lnTo>
                  <a:lnTo>
                    <a:pt x="25" y="62"/>
                  </a:lnTo>
                  <a:lnTo>
                    <a:pt x="26" y="53"/>
                  </a:lnTo>
                  <a:lnTo>
                    <a:pt x="26" y="40"/>
                  </a:lnTo>
                  <a:lnTo>
                    <a:pt x="26" y="31"/>
                  </a:lnTo>
                  <a:lnTo>
                    <a:pt x="28" y="22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41" name="Freeform 353"/>
            <p:cNvSpPr>
              <a:spLocks/>
            </p:cNvSpPr>
            <p:nvPr/>
          </p:nvSpPr>
          <p:spPr bwMode="auto">
            <a:xfrm>
              <a:off x="3987" y="2579"/>
              <a:ext cx="39" cy="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6" y="16"/>
                </a:cxn>
                <a:cxn ang="0">
                  <a:pos x="7" y="19"/>
                </a:cxn>
                <a:cxn ang="0">
                  <a:pos x="9" y="22"/>
                </a:cxn>
                <a:cxn ang="0">
                  <a:pos x="10" y="27"/>
                </a:cxn>
                <a:cxn ang="0">
                  <a:pos x="13" y="31"/>
                </a:cxn>
                <a:cxn ang="0">
                  <a:pos x="15" y="34"/>
                </a:cxn>
                <a:cxn ang="0">
                  <a:pos x="18" y="38"/>
                </a:cxn>
                <a:cxn ang="0">
                  <a:pos x="22" y="41"/>
                </a:cxn>
                <a:cxn ang="0">
                  <a:pos x="27" y="45"/>
                </a:cxn>
                <a:cxn ang="0">
                  <a:pos x="30" y="49"/>
                </a:cxn>
                <a:cxn ang="0">
                  <a:pos x="34" y="50"/>
                </a:cxn>
                <a:cxn ang="0">
                  <a:pos x="39" y="53"/>
                </a:cxn>
                <a:cxn ang="0">
                  <a:pos x="42" y="56"/>
                </a:cxn>
                <a:cxn ang="0">
                  <a:pos x="46" y="58"/>
                </a:cxn>
                <a:cxn ang="0">
                  <a:pos x="51" y="59"/>
                </a:cxn>
                <a:cxn ang="0">
                  <a:pos x="54" y="63"/>
                </a:cxn>
                <a:cxn ang="0">
                  <a:pos x="58" y="64"/>
                </a:cxn>
                <a:cxn ang="0">
                  <a:pos x="66" y="67"/>
                </a:cxn>
                <a:cxn ang="0">
                  <a:pos x="70" y="70"/>
                </a:cxn>
                <a:cxn ang="0">
                  <a:pos x="73" y="72"/>
                </a:cxn>
                <a:cxn ang="0">
                  <a:pos x="76" y="72"/>
                </a:cxn>
                <a:cxn ang="0">
                  <a:pos x="54" y="97"/>
                </a:cxn>
                <a:cxn ang="0">
                  <a:pos x="52" y="97"/>
                </a:cxn>
                <a:cxn ang="0">
                  <a:pos x="49" y="95"/>
                </a:cxn>
                <a:cxn ang="0">
                  <a:pos x="43" y="94"/>
                </a:cxn>
                <a:cxn ang="0">
                  <a:pos x="39" y="89"/>
                </a:cxn>
                <a:cxn ang="0">
                  <a:pos x="34" y="88"/>
                </a:cxn>
                <a:cxn ang="0">
                  <a:pos x="31" y="84"/>
                </a:cxn>
                <a:cxn ang="0">
                  <a:pos x="27" y="81"/>
                </a:cxn>
                <a:cxn ang="0">
                  <a:pos x="24" y="78"/>
                </a:cxn>
                <a:cxn ang="0">
                  <a:pos x="19" y="74"/>
                </a:cxn>
                <a:cxn ang="0">
                  <a:pos x="16" y="69"/>
                </a:cxn>
                <a:cxn ang="0">
                  <a:pos x="13" y="64"/>
                </a:cxn>
                <a:cxn ang="0">
                  <a:pos x="10" y="58"/>
                </a:cxn>
                <a:cxn ang="0">
                  <a:pos x="6" y="52"/>
                </a:cxn>
                <a:cxn ang="0">
                  <a:pos x="4" y="45"/>
                </a:cxn>
                <a:cxn ang="0">
                  <a:pos x="3" y="39"/>
                </a:cxn>
                <a:cxn ang="0">
                  <a:pos x="1" y="33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6" h="97">
                  <a:moveTo>
                    <a:pt x="3" y="0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6" y="16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10" y="27"/>
                  </a:lnTo>
                  <a:lnTo>
                    <a:pt x="13" y="31"/>
                  </a:lnTo>
                  <a:lnTo>
                    <a:pt x="15" y="34"/>
                  </a:lnTo>
                  <a:lnTo>
                    <a:pt x="18" y="38"/>
                  </a:lnTo>
                  <a:lnTo>
                    <a:pt x="22" y="41"/>
                  </a:lnTo>
                  <a:lnTo>
                    <a:pt x="27" y="45"/>
                  </a:lnTo>
                  <a:lnTo>
                    <a:pt x="30" y="49"/>
                  </a:lnTo>
                  <a:lnTo>
                    <a:pt x="34" y="50"/>
                  </a:lnTo>
                  <a:lnTo>
                    <a:pt x="39" y="53"/>
                  </a:lnTo>
                  <a:lnTo>
                    <a:pt x="42" y="56"/>
                  </a:lnTo>
                  <a:lnTo>
                    <a:pt x="46" y="58"/>
                  </a:lnTo>
                  <a:lnTo>
                    <a:pt x="51" y="59"/>
                  </a:lnTo>
                  <a:lnTo>
                    <a:pt x="54" y="63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70" y="70"/>
                  </a:lnTo>
                  <a:lnTo>
                    <a:pt x="73" y="72"/>
                  </a:lnTo>
                  <a:lnTo>
                    <a:pt x="76" y="72"/>
                  </a:lnTo>
                  <a:lnTo>
                    <a:pt x="54" y="97"/>
                  </a:lnTo>
                  <a:lnTo>
                    <a:pt x="52" y="97"/>
                  </a:lnTo>
                  <a:lnTo>
                    <a:pt x="49" y="95"/>
                  </a:lnTo>
                  <a:lnTo>
                    <a:pt x="43" y="94"/>
                  </a:lnTo>
                  <a:lnTo>
                    <a:pt x="39" y="89"/>
                  </a:lnTo>
                  <a:lnTo>
                    <a:pt x="34" y="88"/>
                  </a:lnTo>
                  <a:lnTo>
                    <a:pt x="31" y="84"/>
                  </a:lnTo>
                  <a:lnTo>
                    <a:pt x="27" y="81"/>
                  </a:lnTo>
                  <a:lnTo>
                    <a:pt x="24" y="78"/>
                  </a:lnTo>
                  <a:lnTo>
                    <a:pt x="19" y="74"/>
                  </a:lnTo>
                  <a:lnTo>
                    <a:pt x="16" y="69"/>
                  </a:lnTo>
                  <a:lnTo>
                    <a:pt x="13" y="64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4" y="45"/>
                  </a:lnTo>
                  <a:lnTo>
                    <a:pt x="3" y="39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42" name="Freeform 354"/>
            <p:cNvSpPr>
              <a:spLocks/>
            </p:cNvSpPr>
            <p:nvPr/>
          </p:nvSpPr>
          <p:spPr bwMode="auto">
            <a:xfrm>
              <a:off x="3933" y="2375"/>
              <a:ext cx="31" cy="52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60" y="2"/>
                </a:cxn>
                <a:cxn ang="0">
                  <a:pos x="58" y="3"/>
                </a:cxn>
                <a:cxn ang="0">
                  <a:pos x="55" y="8"/>
                </a:cxn>
                <a:cxn ang="0">
                  <a:pos x="52" y="14"/>
                </a:cxn>
                <a:cxn ang="0">
                  <a:pos x="49" y="17"/>
                </a:cxn>
                <a:cxn ang="0">
                  <a:pos x="48" y="21"/>
                </a:cxn>
                <a:cxn ang="0">
                  <a:pos x="46" y="25"/>
                </a:cxn>
                <a:cxn ang="0">
                  <a:pos x="43" y="28"/>
                </a:cxn>
                <a:cxn ang="0">
                  <a:pos x="42" y="33"/>
                </a:cxn>
                <a:cxn ang="0">
                  <a:pos x="40" y="36"/>
                </a:cxn>
                <a:cxn ang="0">
                  <a:pos x="39" y="41"/>
                </a:cxn>
                <a:cxn ang="0">
                  <a:pos x="37" y="46"/>
                </a:cxn>
                <a:cxn ang="0">
                  <a:pos x="34" y="50"/>
                </a:cxn>
                <a:cxn ang="0">
                  <a:pos x="33" y="55"/>
                </a:cxn>
                <a:cxn ang="0">
                  <a:pos x="31" y="60"/>
                </a:cxn>
                <a:cxn ang="0">
                  <a:pos x="30" y="64"/>
                </a:cxn>
                <a:cxn ang="0">
                  <a:pos x="28" y="69"/>
                </a:cxn>
                <a:cxn ang="0">
                  <a:pos x="27" y="74"/>
                </a:cxn>
                <a:cxn ang="0">
                  <a:pos x="25" y="78"/>
                </a:cxn>
                <a:cxn ang="0">
                  <a:pos x="24" y="83"/>
                </a:cxn>
                <a:cxn ang="0">
                  <a:pos x="22" y="86"/>
                </a:cxn>
                <a:cxn ang="0">
                  <a:pos x="21" y="91"/>
                </a:cxn>
                <a:cxn ang="0">
                  <a:pos x="19" y="92"/>
                </a:cxn>
                <a:cxn ang="0">
                  <a:pos x="19" y="97"/>
                </a:cxn>
                <a:cxn ang="0">
                  <a:pos x="18" y="100"/>
                </a:cxn>
                <a:cxn ang="0">
                  <a:pos x="18" y="103"/>
                </a:cxn>
                <a:cxn ang="0">
                  <a:pos x="1" y="97"/>
                </a:cxn>
                <a:cxn ang="0">
                  <a:pos x="0" y="96"/>
                </a:cxn>
                <a:cxn ang="0">
                  <a:pos x="0" y="92"/>
                </a:cxn>
                <a:cxn ang="0">
                  <a:pos x="0" y="88"/>
                </a:cxn>
                <a:cxn ang="0">
                  <a:pos x="0" y="81"/>
                </a:cxn>
                <a:cxn ang="0">
                  <a:pos x="0" y="78"/>
                </a:cxn>
                <a:cxn ang="0">
                  <a:pos x="1" y="74"/>
                </a:cxn>
                <a:cxn ang="0">
                  <a:pos x="3" y="69"/>
                </a:cxn>
                <a:cxn ang="0">
                  <a:pos x="4" y="66"/>
                </a:cxn>
                <a:cxn ang="0">
                  <a:pos x="6" y="60"/>
                </a:cxn>
                <a:cxn ang="0">
                  <a:pos x="9" y="55"/>
                </a:cxn>
                <a:cxn ang="0">
                  <a:pos x="10" y="50"/>
                </a:cxn>
                <a:cxn ang="0">
                  <a:pos x="15" y="44"/>
                </a:cxn>
                <a:cxn ang="0">
                  <a:pos x="16" y="38"/>
                </a:cxn>
                <a:cxn ang="0">
                  <a:pos x="21" y="33"/>
                </a:cxn>
                <a:cxn ang="0">
                  <a:pos x="24" y="28"/>
                </a:cxn>
                <a:cxn ang="0">
                  <a:pos x="28" y="24"/>
                </a:cxn>
                <a:cxn ang="0">
                  <a:pos x="31" y="19"/>
                </a:cxn>
                <a:cxn ang="0">
                  <a:pos x="36" y="16"/>
                </a:cxn>
                <a:cxn ang="0">
                  <a:pos x="39" y="13"/>
                </a:cxn>
                <a:cxn ang="0">
                  <a:pos x="43" y="10"/>
                </a:cxn>
                <a:cxn ang="0">
                  <a:pos x="49" y="5"/>
                </a:cxn>
                <a:cxn ang="0">
                  <a:pos x="55" y="3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61" h="103">
                  <a:moveTo>
                    <a:pt x="61" y="0"/>
                  </a:moveTo>
                  <a:lnTo>
                    <a:pt x="60" y="2"/>
                  </a:lnTo>
                  <a:lnTo>
                    <a:pt x="58" y="3"/>
                  </a:lnTo>
                  <a:lnTo>
                    <a:pt x="55" y="8"/>
                  </a:lnTo>
                  <a:lnTo>
                    <a:pt x="52" y="14"/>
                  </a:lnTo>
                  <a:lnTo>
                    <a:pt x="49" y="17"/>
                  </a:lnTo>
                  <a:lnTo>
                    <a:pt x="48" y="21"/>
                  </a:lnTo>
                  <a:lnTo>
                    <a:pt x="46" y="25"/>
                  </a:lnTo>
                  <a:lnTo>
                    <a:pt x="43" y="28"/>
                  </a:lnTo>
                  <a:lnTo>
                    <a:pt x="42" y="33"/>
                  </a:lnTo>
                  <a:lnTo>
                    <a:pt x="40" y="36"/>
                  </a:lnTo>
                  <a:lnTo>
                    <a:pt x="39" y="41"/>
                  </a:lnTo>
                  <a:lnTo>
                    <a:pt x="37" y="46"/>
                  </a:lnTo>
                  <a:lnTo>
                    <a:pt x="34" y="50"/>
                  </a:lnTo>
                  <a:lnTo>
                    <a:pt x="33" y="55"/>
                  </a:lnTo>
                  <a:lnTo>
                    <a:pt x="31" y="60"/>
                  </a:lnTo>
                  <a:lnTo>
                    <a:pt x="30" y="64"/>
                  </a:lnTo>
                  <a:lnTo>
                    <a:pt x="28" y="69"/>
                  </a:lnTo>
                  <a:lnTo>
                    <a:pt x="27" y="74"/>
                  </a:lnTo>
                  <a:lnTo>
                    <a:pt x="25" y="78"/>
                  </a:lnTo>
                  <a:lnTo>
                    <a:pt x="24" y="83"/>
                  </a:lnTo>
                  <a:lnTo>
                    <a:pt x="22" y="86"/>
                  </a:lnTo>
                  <a:lnTo>
                    <a:pt x="21" y="91"/>
                  </a:lnTo>
                  <a:lnTo>
                    <a:pt x="19" y="92"/>
                  </a:lnTo>
                  <a:lnTo>
                    <a:pt x="19" y="97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4"/>
                  </a:lnTo>
                  <a:lnTo>
                    <a:pt x="3" y="69"/>
                  </a:lnTo>
                  <a:lnTo>
                    <a:pt x="4" y="66"/>
                  </a:lnTo>
                  <a:lnTo>
                    <a:pt x="6" y="60"/>
                  </a:lnTo>
                  <a:lnTo>
                    <a:pt x="9" y="55"/>
                  </a:lnTo>
                  <a:lnTo>
                    <a:pt x="10" y="50"/>
                  </a:lnTo>
                  <a:lnTo>
                    <a:pt x="15" y="44"/>
                  </a:lnTo>
                  <a:lnTo>
                    <a:pt x="16" y="38"/>
                  </a:lnTo>
                  <a:lnTo>
                    <a:pt x="21" y="33"/>
                  </a:lnTo>
                  <a:lnTo>
                    <a:pt x="24" y="28"/>
                  </a:lnTo>
                  <a:lnTo>
                    <a:pt x="28" y="24"/>
                  </a:lnTo>
                  <a:lnTo>
                    <a:pt x="31" y="19"/>
                  </a:lnTo>
                  <a:lnTo>
                    <a:pt x="36" y="16"/>
                  </a:lnTo>
                  <a:lnTo>
                    <a:pt x="39" y="13"/>
                  </a:lnTo>
                  <a:lnTo>
                    <a:pt x="43" y="10"/>
                  </a:lnTo>
                  <a:lnTo>
                    <a:pt x="49" y="5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43" name="Freeform 355"/>
            <p:cNvSpPr>
              <a:spLocks/>
            </p:cNvSpPr>
            <p:nvPr/>
          </p:nvSpPr>
          <p:spPr bwMode="auto">
            <a:xfrm>
              <a:off x="3858" y="2367"/>
              <a:ext cx="101" cy="80"/>
            </a:xfrm>
            <a:custGeom>
              <a:avLst/>
              <a:gdLst/>
              <a:ahLst/>
              <a:cxnLst>
                <a:cxn ang="0">
                  <a:pos x="187" y="43"/>
                </a:cxn>
                <a:cxn ang="0">
                  <a:pos x="183" y="40"/>
                </a:cxn>
                <a:cxn ang="0">
                  <a:pos x="174" y="36"/>
                </a:cxn>
                <a:cxn ang="0">
                  <a:pos x="160" y="29"/>
                </a:cxn>
                <a:cxn ang="0">
                  <a:pos x="144" y="25"/>
                </a:cxn>
                <a:cxn ang="0">
                  <a:pos x="124" y="21"/>
                </a:cxn>
                <a:cxn ang="0">
                  <a:pos x="103" y="21"/>
                </a:cxn>
                <a:cxn ang="0">
                  <a:pos x="79" y="25"/>
                </a:cxn>
                <a:cxn ang="0">
                  <a:pos x="55" y="34"/>
                </a:cxn>
                <a:cxn ang="0">
                  <a:pos x="36" y="48"/>
                </a:cxn>
                <a:cxn ang="0">
                  <a:pos x="24" y="67"/>
                </a:cxn>
                <a:cxn ang="0">
                  <a:pos x="18" y="90"/>
                </a:cxn>
                <a:cxn ang="0">
                  <a:pos x="16" y="112"/>
                </a:cxn>
                <a:cxn ang="0">
                  <a:pos x="16" y="132"/>
                </a:cxn>
                <a:cxn ang="0">
                  <a:pos x="18" y="148"/>
                </a:cxn>
                <a:cxn ang="0">
                  <a:pos x="19" y="157"/>
                </a:cxn>
                <a:cxn ang="0">
                  <a:pos x="19" y="157"/>
                </a:cxn>
                <a:cxn ang="0">
                  <a:pos x="15" y="150"/>
                </a:cxn>
                <a:cxn ang="0">
                  <a:pos x="10" y="139"/>
                </a:cxn>
                <a:cxn ang="0">
                  <a:pos x="4" y="123"/>
                </a:cxn>
                <a:cxn ang="0">
                  <a:pos x="0" y="104"/>
                </a:cxn>
                <a:cxn ang="0">
                  <a:pos x="0" y="82"/>
                </a:cxn>
                <a:cxn ang="0">
                  <a:pos x="6" y="61"/>
                </a:cxn>
                <a:cxn ang="0">
                  <a:pos x="18" y="36"/>
                </a:cxn>
                <a:cxn ang="0">
                  <a:pos x="39" y="15"/>
                </a:cxn>
                <a:cxn ang="0">
                  <a:pos x="64" y="3"/>
                </a:cxn>
                <a:cxn ang="0">
                  <a:pos x="93" y="0"/>
                </a:cxn>
                <a:cxn ang="0">
                  <a:pos x="121" y="3"/>
                </a:cxn>
                <a:cxn ang="0">
                  <a:pos x="150" y="11"/>
                </a:cxn>
                <a:cxn ang="0">
                  <a:pos x="172" y="18"/>
                </a:cxn>
                <a:cxn ang="0">
                  <a:pos x="190" y="28"/>
                </a:cxn>
                <a:cxn ang="0">
                  <a:pos x="199" y="32"/>
                </a:cxn>
                <a:cxn ang="0">
                  <a:pos x="189" y="45"/>
                </a:cxn>
              </a:cxnLst>
              <a:rect l="0" t="0" r="r" b="b"/>
              <a:pathLst>
                <a:path w="202" h="159">
                  <a:moveTo>
                    <a:pt x="189" y="45"/>
                  </a:moveTo>
                  <a:lnTo>
                    <a:pt x="187" y="43"/>
                  </a:lnTo>
                  <a:lnTo>
                    <a:pt x="186" y="42"/>
                  </a:lnTo>
                  <a:lnTo>
                    <a:pt x="183" y="40"/>
                  </a:lnTo>
                  <a:lnTo>
                    <a:pt x="178" y="39"/>
                  </a:lnTo>
                  <a:lnTo>
                    <a:pt x="174" y="36"/>
                  </a:lnTo>
                  <a:lnTo>
                    <a:pt x="168" y="32"/>
                  </a:lnTo>
                  <a:lnTo>
                    <a:pt x="160" y="29"/>
                  </a:lnTo>
                  <a:lnTo>
                    <a:pt x="153" y="28"/>
                  </a:lnTo>
                  <a:lnTo>
                    <a:pt x="144" y="25"/>
                  </a:lnTo>
                  <a:lnTo>
                    <a:pt x="135" y="23"/>
                  </a:lnTo>
                  <a:lnTo>
                    <a:pt x="124" y="21"/>
                  </a:lnTo>
                  <a:lnTo>
                    <a:pt x="114" y="21"/>
                  </a:lnTo>
                  <a:lnTo>
                    <a:pt x="103" y="21"/>
                  </a:lnTo>
                  <a:lnTo>
                    <a:pt x="91" y="23"/>
                  </a:lnTo>
                  <a:lnTo>
                    <a:pt x="79" y="25"/>
                  </a:lnTo>
                  <a:lnTo>
                    <a:pt x="67" y="29"/>
                  </a:lnTo>
                  <a:lnTo>
                    <a:pt x="55" y="34"/>
                  </a:lnTo>
                  <a:lnTo>
                    <a:pt x="45" y="40"/>
                  </a:lnTo>
                  <a:lnTo>
                    <a:pt x="36" y="48"/>
                  </a:lnTo>
                  <a:lnTo>
                    <a:pt x="30" y="57"/>
                  </a:lnTo>
                  <a:lnTo>
                    <a:pt x="24" y="67"/>
                  </a:lnTo>
                  <a:lnTo>
                    <a:pt x="21" y="78"/>
                  </a:lnTo>
                  <a:lnTo>
                    <a:pt x="18" y="90"/>
                  </a:lnTo>
                  <a:lnTo>
                    <a:pt x="16" y="101"/>
                  </a:lnTo>
                  <a:lnTo>
                    <a:pt x="16" y="112"/>
                  </a:lnTo>
                  <a:lnTo>
                    <a:pt x="16" y="123"/>
                  </a:lnTo>
                  <a:lnTo>
                    <a:pt x="16" y="132"/>
                  </a:lnTo>
                  <a:lnTo>
                    <a:pt x="18" y="140"/>
                  </a:lnTo>
                  <a:lnTo>
                    <a:pt x="18" y="148"/>
                  </a:lnTo>
                  <a:lnTo>
                    <a:pt x="19" y="154"/>
                  </a:lnTo>
                  <a:lnTo>
                    <a:pt x="19" y="157"/>
                  </a:lnTo>
                  <a:lnTo>
                    <a:pt x="21" y="159"/>
                  </a:lnTo>
                  <a:lnTo>
                    <a:pt x="19" y="157"/>
                  </a:lnTo>
                  <a:lnTo>
                    <a:pt x="18" y="154"/>
                  </a:lnTo>
                  <a:lnTo>
                    <a:pt x="15" y="150"/>
                  </a:lnTo>
                  <a:lnTo>
                    <a:pt x="13" y="145"/>
                  </a:lnTo>
                  <a:lnTo>
                    <a:pt x="10" y="139"/>
                  </a:lnTo>
                  <a:lnTo>
                    <a:pt x="7" y="132"/>
                  </a:lnTo>
                  <a:lnTo>
                    <a:pt x="4" y="123"/>
                  </a:lnTo>
                  <a:lnTo>
                    <a:pt x="3" y="11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3" y="71"/>
                  </a:lnTo>
                  <a:lnTo>
                    <a:pt x="6" y="61"/>
                  </a:lnTo>
                  <a:lnTo>
                    <a:pt x="10" y="48"/>
                  </a:lnTo>
                  <a:lnTo>
                    <a:pt x="18" y="36"/>
                  </a:lnTo>
                  <a:lnTo>
                    <a:pt x="28" y="25"/>
                  </a:lnTo>
                  <a:lnTo>
                    <a:pt x="39" y="15"/>
                  </a:lnTo>
                  <a:lnTo>
                    <a:pt x="51" y="7"/>
                  </a:lnTo>
                  <a:lnTo>
                    <a:pt x="64" y="3"/>
                  </a:lnTo>
                  <a:lnTo>
                    <a:pt x="79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1" y="3"/>
                  </a:lnTo>
                  <a:lnTo>
                    <a:pt x="136" y="7"/>
                  </a:lnTo>
                  <a:lnTo>
                    <a:pt x="150" y="11"/>
                  </a:lnTo>
                  <a:lnTo>
                    <a:pt x="162" y="15"/>
                  </a:lnTo>
                  <a:lnTo>
                    <a:pt x="172" y="18"/>
                  </a:lnTo>
                  <a:lnTo>
                    <a:pt x="183" y="25"/>
                  </a:lnTo>
                  <a:lnTo>
                    <a:pt x="190" y="28"/>
                  </a:lnTo>
                  <a:lnTo>
                    <a:pt x="196" y="31"/>
                  </a:lnTo>
                  <a:lnTo>
                    <a:pt x="199" y="32"/>
                  </a:lnTo>
                  <a:lnTo>
                    <a:pt x="202" y="34"/>
                  </a:lnTo>
                  <a:lnTo>
                    <a:pt x="189" y="45"/>
                  </a:lnTo>
                  <a:lnTo>
                    <a:pt x="189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44" name="Freeform 356"/>
            <p:cNvSpPr>
              <a:spLocks/>
            </p:cNvSpPr>
            <p:nvPr/>
          </p:nvSpPr>
          <p:spPr bwMode="auto">
            <a:xfrm>
              <a:off x="3962" y="2374"/>
              <a:ext cx="22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11" y="4"/>
                </a:cxn>
                <a:cxn ang="0">
                  <a:pos x="18" y="9"/>
                </a:cxn>
                <a:cxn ang="0">
                  <a:pos x="21" y="11"/>
                </a:cxn>
                <a:cxn ang="0">
                  <a:pos x="25" y="14"/>
                </a:cxn>
                <a:cxn ang="0">
                  <a:pos x="28" y="17"/>
                </a:cxn>
                <a:cxn ang="0">
                  <a:pos x="31" y="20"/>
                </a:cxn>
                <a:cxn ang="0">
                  <a:pos x="34" y="25"/>
                </a:cxn>
                <a:cxn ang="0">
                  <a:pos x="37" y="29"/>
                </a:cxn>
                <a:cxn ang="0">
                  <a:pos x="40" y="34"/>
                </a:cxn>
                <a:cxn ang="0">
                  <a:pos x="43" y="40"/>
                </a:cxn>
                <a:cxn ang="0">
                  <a:pos x="43" y="47"/>
                </a:cxn>
                <a:cxn ang="0">
                  <a:pos x="45" y="51"/>
                </a:cxn>
                <a:cxn ang="0">
                  <a:pos x="45" y="57"/>
                </a:cxn>
                <a:cxn ang="0">
                  <a:pos x="45" y="64"/>
                </a:cxn>
                <a:cxn ang="0">
                  <a:pos x="45" y="68"/>
                </a:cxn>
                <a:cxn ang="0">
                  <a:pos x="43" y="75"/>
                </a:cxn>
                <a:cxn ang="0">
                  <a:pos x="43" y="79"/>
                </a:cxn>
                <a:cxn ang="0">
                  <a:pos x="42" y="86"/>
                </a:cxn>
                <a:cxn ang="0">
                  <a:pos x="40" y="89"/>
                </a:cxn>
                <a:cxn ang="0">
                  <a:pos x="39" y="93"/>
                </a:cxn>
                <a:cxn ang="0">
                  <a:pos x="39" y="97"/>
                </a:cxn>
                <a:cxn ang="0">
                  <a:pos x="37" y="101"/>
                </a:cxn>
                <a:cxn ang="0">
                  <a:pos x="36" y="104"/>
                </a:cxn>
                <a:cxn ang="0">
                  <a:pos x="36" y="107"/>
                </a:cxn>
                <a:cxn ang="0">
                  <a:pos x="11" y="109"/>
                </a:cxn>
                <a:cxn ang="0">
                  <a:pos x="11" y="106"/>
                </a:cxn>
                <a:cxn ang="0">
                  <a:pos x="12" y="103"/>
                </a:cxn>
                <a:cxn ang="0">
                  <a:pos x="13" y="98"/>
                </a:cxn>
                <a:cxn ang="0">
                  <a:pos x="15" y="95"/>
                </a:cxn>
                <a:cxn ang="0">
                  <a:pos x="16" y="92"/>
                </a:cxn>
                <a:cxn ang="0">
                  <a:pos x="19" y="87"/>
                </a:cxn>
                <a:cxn ang="0">
                  <a:pos x="19" y="82"/>
                </a:cxn>
                <a:cxn ang="0">
                  <a:pos x="21" y="78"/>
                </a:cxn>
                <a:cxn ang="0">
                  <a:pos x="22" y="72"/>
                </a:cxn>
                <a:cxn ang="0">
                  <a:pos x="24" y="67"/>
                </a:cxn>
                <a:cxn ang="0">
                  <a:pos x="25" y="61"/>
                </a:cxn>
                <a:cxn ang="0">
                  <a:pos x="25" y="56"/>
                </a:cxn>
                <a:cxn ang="0">
                  <a:pos x="25" y="51"/>
                </a:cxn>
                <a:cxn ang="0">
                  <a:pos x="25" y="47"/>
                </a:cxn>
                <a:cxn ang="0">
                  <a:pos x="22" y="40"/>
                </a:cxn>
                <a:cxn ang="0">
                  <a:pos x="21" y="36"/>
                </a:cxn>
                <a:cxn ang="0">
                  <a:pos x="19" y="31"/>
                </a:cxn>
                <a:cxn ang="0">
                  <a:pos x="18" y="26"/>
                </a:cxn>
                <a:cxn ang="0">
                  <a:pos x="15" y="23"/>
                </a:cxn>
                <a:cxn ang="0">
                  <a:pos x="13" y="18"/>
                </a:cxn>
                <a:cxn ang="0">
                  <a:pos x="12" y="15"/>
                </a:cxn>
                <a:cxn ang="0">
                  <a:pos x="11" y="12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109">
                  <a:moveTo>
                    <a:pt x="0" y="0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1" y="11"/>
                  </a:lnTo>
                  <a:lnTo>
                    <a:pt x="25" y="14"/>
                  </a:lnTo>
                  <a:lnTo>
                    <a:pt x="28" y="17"/>
                  </a:lnTo>
                  <a:lnTo>
                    <a:pt x="31" y="20"/>
                  </a:lnTo>
                  <a:lnTo>
                    <a:pt x="34" y="25"/>
                  </a:lnTo>
                  <a:lnTo>
                    <a:pt x="37" y="29"/>
                  </a:lnTo>
                  <a:lnTo>
                    <a:pt x="40" y="34"/>
                  </a:lnTo>
                  <a:lnTo>
                    <a:pt x="43" y="40"/>
                  </a:lnTo>
                  <a:lnTo>
                    <a:pt x="43" y="47"/>
                  </a:lnTo>
                  <a:lnTo>
                    <a:pt x="45" y="51"/>
                  </a:lnTo>
                  <a:lnTo>
                    <a:pt x="45" y="57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3" y="75"/>
                  </a:lnTo>
                  <a:lnTo>
                    <a:pt x="43" y="79"/>
                  </a:lnTo>
                  <a:lnTo>
                    <a:pt x="42" y="86"/>
                  </a:lnTo>
                  <a:lnTo>
                    <a:pt x="40" y="89"/>
                  </a:lnTo>
                  <a:lnTo>
                    <a:pt x="39" y="93"/>
                  </a:lnTo>
                  <a:lnTo>
                    <a:pt x="39" y="97"/>
                  </a:lnTo>
                  <a:lnTo>
                    <a:pt x="37" y="101"/>
                  </a:lnTo>
                  <a:lnTo>
                    <a:pt x="36" y="104"/>
                  </a:lnTo>
                  <a:lnTo>
                    <a:pt x="36" y="107"/>
                  </a:lnTo>
                  <a:lnTo>
                    <a:pt x="11" y="109"/>
                  </a:lnTo>
                  <a:lnTo>
                    <a:pt x="11" y="106"/>
                  </a:lnTo>
                  <a:lnTo>
                    <a:pt x="12" y="103"/>
                  </a:lnTo>
                  <a:lnTo>
                    <a:pt x="13" y="98"/>
                  </a:lnTo>
                  <a:lnTo>
                    <a:pt x="15" y="95"/>
                  </a:lnTo>
                  <a:lnTo>
                    <a:pt x="16" y="92"/>
                  </a:lnTo>
                  <a:lnTo>
                    <a:pt x="19" y="87"/>
                  </a:lnTo>
                  <a:lnTo>
                    <a:pt x="19" y="82"/>
                  </a:lnTo>
                  <a:lnTo>
                    <a:pt x="21" y="78"/>
                  </a:lnTo>
                  <a:lnTo>
                    <a:pt x="22" y="72"/>
                  </a:lnTo>
                  <a:lnTo>
                    <a:pt x="24" y="67"/>
                  </a:lnTo>
                  <a:lnTo>
                    <a:pt x="25" y="61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5" y="47"/>
                  </a:lnTo>
                  <a:lnTo>
                    <a:pt x="22" y="40"/>
                  </a:lnTo>
                  <a:lnTo>
                    <a:pt x="21" y="36"/>
                  </a:lnTo>
                  <a:lnTo>
                    <a:pt x="19" y="31"/>
                  </a:lnTo>
                  <a:lnTo>
                    <a:pt x="18" y="26"/>
                  </a:lnTo>
                  <a:lnTo>
                    <a:pt x="15" y="23"/>
                  </a:lnTo>
                  <a:lnTo>
                    <a:pt x="13" y="18"/>
                  </a:lnTo>
                  <a:lnTo>
                    <a:pt x="12" y="15"/>
                  </a:lnTo>
                  <a:lnTo>
                    <a:pt x="11" y="12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45" name="Freeform 357"/>
            <p:cNvSpPr>
              <a:spLocks/>
            </p:cNvSpPr>
            <p:nvPr/>
          </p:nvSpPr>
          <p:spPr bwMode="auto">
            <a:xfrm>
              <a:off x="3871" y="2402"/>
              <a:ext cx="57" cy="43"/>
            </a:xfrm>
            <a:custGeom>
              <a:avLst/>
              <a:gdLst/>
              <a:ahLst/>
              <a:cxnLst>
                <a:cxn ang="0">
                  <a:pos x="110" y="33"/>
                </a:cxn>
                <a:cxn ang="0">
                  <a:pos x="107" y="33"/>
                </a:cxn>
                <a:cxn ang="0">
                  <a:pos x="102" y="32"/>
                </a:cxn>
                <a:cxn ang="0">
                  <a:pos x="98" y="30"/>
                </a:cxn>
                <a:cxn ang="0">
                  <a:pos x="93" y="28"/>
                </a:cxn>
                <a:cxn ang="0">
                  <a:pos x="87" y="28"/>
                </a:cxn>
                <a:cxn ang="0">
                  <a:pos x="83" y="28"/>
                </a:cxn>
                <a:cxn ang="0">
                  <a:pos x="77" y="27"/>
                </a:cxn>
                <a:cxn ang="0">
                  <a:pos x="71" y="27"/>
                </a:cxn>
                <a:cxn ang="0">
                  <a:pos x="65" y="27"/>
                </a:cxn>
                <a:cxn ang="0">
                  <a:pos x="59" y="27"/>
                </a:cxn>
                <a:cxn ang="0">
                  <a:pos x="53" y="28"/>
                </a:cxn>
                <a:cxn ang="0">
                  <a:pos x="47" y="30"/>
                </a:cxn>
                <a:cxn ang="0">
                  <a:pos x="41" y="32"/>
                </a:cxn>
                <a:cxn ang="0">
                  <a:pos x="36" y="35"/>
                </a:cxn>
                <a:cxn ang="0">
                  <a:pos x="30" y="38"/>
                </a:cxn>
                <a:cxn ang="0">
                  <a:pos x="26" y="43"/>
                </a:cxn>
                <a:cxn ang="0">
                  <a:pos x="23" y="46"/>
                </a:cxn>
                <a:cxn ang="0">
                  <a:pos x="20" y="50"/>
                </a:cxn>
                <a:cxn ang="0">
                  <a:pos x="15" y="55"/>
                </a:cxn>
                <a:cxn ang="0">
                  <a:pos x="14" y="58"/>
                </a:cxn>
                <a:cxn ang="0">
                  <a:pos x="11" y="63"/>
                </a:cxn>
                <a:cxn ang="0">
                  <a:pos x="9" y="68"/>
                </a:cxn>
                <a:cxn ang="0">
                  <a:pos x="8" y="71"/>
                </a:cxn>
                <a:cxn ang="0">
                  <a:pos x="6" y="75"/>
                </a:cxn>
                <a:cxn ang="0">
                  <a:pos x="5" y="77"/>
                </a:cxn>
                <a:cxn ang="0">
                  <a:pos x="5" y="82"/>
                </a:cxn>
                <a:cxn ang="0">
                  <a:pos x="5" y="85"/>
                </a:cxn>
                <a:cxn ang="0">
                  <a:pos x="5" y="86"/>
                </a:cxn>
                <a:cxn ang="0">
                  <a:pos x="3" y="85"/>
                </a:cxn>
                <a:cxn ang="0">
                  <a:pos x="2" y="80"/>
                </a:cxn>
                <a:cxn ang="0">
                  <a:pos x="2" y="75"/>
                </a:cxn>
                <a:cxn ang="0">
                  <a:pos x="0" y="71"/>
                </a:cxn>
                <a:cxn ang="0">
                  <a:pos x="0" y="66"/>
                </a:cxn>
                <a:cxn ang="0">
                  <a:pos x="0" y="61"/>
                </a:cxn>
                <a:cxn ang="0">
                  <a:pos x="0" y="55"/>
                </a:cxn>
                <a:cxn ang="0">
                  <a:pos x="2" y="50"/>
                </a:cxn>
                <a:cxn ang="0">
                  <a:pos x="3" y="44"/>
                </a:cxn>
                <a:cxn ang="0">
                  <a:pos x="5" y="38"/>
                </a:cxn>
                <a:cxn ang="0">
                  <a:pos x="6" y="32"/>
                </a:cxn>
                <a:cxn ang="0">
                  <a:pos x="11" y="25"/>
                </a:cxn>
                <a:cxn ang="0">
                  <a:pos x="14" y="19"/>
                </a:cxn>
                <a:cxn ang="0">
                  <a:pos x="20" y="14"/>
                </a:cxn>
                <a:cxn ang="0">
                  <a:pos x="24" y="10"/>
                </a:cxn>
                <a:cxn ang="0">
                  <a:pos x="30" y="7"/>
                </a:cxn>
                <a:cxn ang="0">
                  <a:pos x="38" y="3"/>
                </a:cxn>
                <a:cxn ang="0">
                  <a:pos x="45" y="2"/>
                </a:cxn>
                <a:cxn ang="0">
                  <a:pos x="53" y="0"/>
                </a:cxn>
                <a:cxn ang="0">
                  <a:pos x="60" y="0"/>
                </a:cxn>
                <a:cxn ang="0">
                  <a:pos x="69" y="0"/>
                </a:cxn>
                <a:cxn ang="0">
                  <a:pos x="77" y="2"/>
                </a:cxn>
                <a:cxn ang="0">
                  <a:pos x="84" y="2"/>
                </a:cxn>
                <a:cxn ang="0">
                  <a:pos x="92" y="3"/>
                </a:cxn>
                <a:cxn ang="0">
                  <a:pos x="98" y="5"/>
                </a:cxn>
                <a:cxn ang="0">
                  <a:pos x="104" y="7"/>
                </a:cxn>
                <a:cxn ang="0">
                  <a:pos x="108" y="8"/>
                </a:cxn>
                <a:cxn ang="0">
                  <a:pos x="113" y="8"/>
                </a:cxn>
                <a:cxn ang="0">
                  <a:pos x="114" y="10"/>
                </a:cxn>
                <a:cxn ang="0">
                  <a:pos x="116" y="10"/>
                </a:cxn>
                <a:cxn ang="0">
                  <a:pos x="110" y="33"/>
                </a:cxn>
                <a:cxn ang="0">
                  <a:pos x="110" y="33"/>
                </a:cxn>
              </a:cxnLst>
              <a:rect l="0" t="0" r="r" b="b"/>
              <a:pathLst>
                <a:path w="116" h="86">
                  <a:moveTo>
                    <a:pt x="110" y="33"/>
                  </a:moveTo>
                  <a:lnTo>
                    <a:pt x="107" y="33"/>
                  </a:lnTo>
                  <a:lnTo>
                    <a:pt x="102" y="32"/>
                  </a:lnTo>
                  <a:lnTo>
                    <a:pt x="98" y="30"/>
                  </a:lnTo>
                  <a:lnTo>
                    <a:pt x="93" y="28"/>
                  </a:lnTo>
                  <a:lnTo>
                    <a:pt x="87" y="28"/>
                  </a:lnTo>
                  <a:lnTo>
                    <a:pt x="83" y="28"/>
                  </a:lnTo>
                  <a:lnTo>
                    <a:pt x="77" y="27"/>
                  </a:lnTo>
                  <a:lnTo>
                    <a:pt x="71" y="27"/>
                  </a:lnTo>
                  <a:lnTo>
                    <a:pt x="65" y="27"/>
                  </a:lnTo>
                  <a:lnTo>
                    <a:pt x="59" y="27"/>
                  </a:lnTo>
                  <a:lnTo>
                    <a:pt x="53" y="28"/>
                  </a:lnTo>
                  <a:lnTo>
                    <a:pt x="47" y="30"/>
                  </a:lnTo>
                  <a:lnTo>
                    <a:pt x="41" y="32"/>
                  </a:lnTo>
                  <a:lnTo>
                    <a:pt x="36" y="35"/>
                  </a:lnTo>
                  <a:lnTo>
                    <a:pt x="30" y="38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20" y="50"/>
                  </a:lnTo>
                  <a:lnTo>
                    <a:pt x="15" y="55"/>
                  </a:lnTo>
                  <a:lnTo>
                    <a:pt x="14" y="58"/>
                  </a:lnTo>
                  <a:lnTo>
                    <a:pt x="11" y="63"/>
                  </a:lnTo>
                  <a:lnTo>
                    <a:pt x="9" y="68"/>
                  </a:lnTo>
                  <a:lnTo>
                    <a:pt x="8" y="71"/>
                  </a:lnTo>
                  <a:lnTo>
                    <a:pt x="6" y="75"/>
                  </a:lnTo>
                  <a:lnTo>
                    <a:pt x="5" y="77"/>
                  </a:lnTo>
                  <a:lnTo>
                    <a:pt x="5" y="82"/>
                  </a:lnTo>
                  <a:lnTo>
                    <a:pt x="5" y="85"/>
                  </a:lnTo>
                  <a:lnTo>
                    <a:pt x="5" y="86"/>
                  </a:lnTo>
                  <a:lnTo>
                    <a:pt x="3" y="85"/>
                  </a:lnTo>
                  <a:lnTo>
                    <a:pt x="2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2" y="50"/>
                  </a:lnTo>
                  <a:lnTo>
                    <a:pt x="3" y="44"/>
                  </a:lnTo>
                  <a:lnTo>
                    <a:pt x="5" y="38"/>
                  </a:lnTo>
                  <a:lnTo>
                    <a:pt x="6" y="32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20" y="14"/>
                  </a:lnTo>
                  <a:lnTo>
                    <a:pt x="24" y="10"/>
                  </a:lnTo>
                  <a:lnTo>
                    <a:pt x="30" y="7"/>
                  </a:lnTo>
                  <a:lnTo>
                    <a:pt x="38" y="3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84" y="2"/>
                  </a:lnTo>
                  <a:lnTo>
                    <a:pt x="92" y="3"/>
                  </a:lnTo>
                  <a:lnTo>
                    <a:pt x="98" y="5"/>
                  </a:lnTo>
                  <a:lnTo>
                    <a:pt x="104" y="7"/>
                  </a:lnTo>
                  <a:lnTo>
                    <a:pt x="108" y="8"/>
                  </a:lnTo>
                  <a:lnTo>
                    <a:pt x="113" y="8"/>
                  </a:lnTo>
                  <a:lnTo>
                    <a:pt x="114" y="10"/>
                  </a:lnTo>
                  <a:lnTo>
                    <a:pt x="116" y="10"/>
                  </a:lnTo>
                  <a:lnTo>
                    <a:pt x="110" y="33"/>
                  </a:lnTo>
                  <a:lnTo>
                    <a:pt x="110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46" name="Freeform 358"/>
            <p:cNvSpPr>
              <a:spLocks/>
            </p:cNvSpPr>
            <p:nvPr/>
          </p:nvSpPr>
          <p:spPr bwMode="auto">
            <a:xfrm>
              <a:off x="3979" y="2614"/>
              <a:ext cx="41" cy="114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81" y="13"/>
                </a:cxn>
                <a:cxn ang="0">
                  <a:pos x="78" y="16"/>
                </a:cxn>
                <a:cxn ang="0">
                  <a:pos x="75" y="18"/>
                </a:cxn>
                <a:cxn ang="0">
                  <a:pos x="74" y="19"/>
                </a:cxn>
                <a:cxn ang="0">
                  <a:pos x="71" y="24"/>
                </a:cxn>
                <a:cxn ang="0">
                  <a:pos x="69" y="27"/>
                </a:cxn>
                <a:cxn ang="0">
                  <a:pos x="65" y="32"/>
                </a:cxn>
                <a:cxn ang="0">
                  <a:pos x="62" y="36"/>
                </a:cxn>
                <a:cxn ang="0">
                  <a:pos x="57" y="43"/>
                </a:cxn>
                <a:cxn ang="0">
                  <a:pos x="54" y="50"/>
                </a:cxn>
                <a:cxn ang="0">
                  <a:pos x="50" y="58"/>
                </a:cxn>
                <a:cxn ang="0">
                  <a:pos x="45" y="68"/>
                </a:cxn>
                <a:cxn ang="0">
                  <a:pos x="41" y="77"/>
                </a:cxn>
                <a:cxn ang="0">
                  <a:pos x="38" y="88"/>
                </a:cxn>
                <a:cxn ang="0">
                  <a:pos x="33" y="99"/>
                </a:cxn>
                <a:cxn ang="0">
                  <a:pos x="29" y="111"/>
                </a:cxn>
                <a:cxn ang="0">
                  <a:pos x="26" y="124"/>
                </a:cxn>
                <a:cxn ang="0">
                  <a:pos x="21" y="135"/>
                </a:cxn>
                <a:cxn ang="0">
                  <a:pos x="18" y="147"/>
                </a:cxn>
                <a:cxn ang="0">
                  <a:pos x="15" y="160"/>
                </a:cxn>
                <a:cxn ang="0">
                  <a:pos x="12" y="171"/>
                </a:cxn>
                <a:cxn ang="0">
                  <a:pos x="11" y="182"/>
                </a:cxn>
                <a:cxn ang="0">
                  <a:pos x="8" y="191"/>
                </a:cxn>
                <a:cxn ang="0">
                  <a:pos x="6" y="200"/>
                </a:cxn>
                <a:cxn ang="0">
                  <a:pos x="5" y="207"/>
                </a:cxn>
                <a:cxn ang="0">
                  <a:pos x="3" y="214"/>
                </a:cxn>
                <a:cxn ang="0">
                  <a:pos x="2" y="221"/>
                </a:cxn>
                <a:cxn ang="0">
                  <a:pos x="2" y="225"/>
                </a:cxn>
                <a:cxn ang="0">
                  <a:pos x="2" y="227"/>
                </a:cxn>
                <a:cxn ang="0">
                  <a:pos x="2" y="229"/>
                </a:cxn>
                <a:cxn ang="0">
                  <a:pos x="0" y="227"/>
                </a:cxn>
                <a:cxn ang="0">
                  <a:pos x="0" y="225"/>
                </a:cxn>
                <a:cxn ang="0">
                  <a:pos x="0" y="222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0" y="204"/>
                </a:cxn>
                <a:cxn ang="0">
                  <a:pos x="0" y="194"/>
                </a:cxn>
                <a:cxn ang="0">
                  <a:pos x="0" y="186"/>
                </a:cxn>
                <a:cxn ang="0">
                  <a:pos x="0" y="175"/>
                </a:cxn>
                <a:cxn ang="0">
                  <a:pos x="0" y="166"/>
                </a:cxn>
                <a:cxn ang="0">
                  <a:pos x="2" y="155"/>
                </a:cxn>
                <a:cxn ang="0">
                  <a:pos x="3" y="144"/>
                </a:cxn>
                <a:cxn ang="0">
                  <a:pos x="3" y="132"/>
                </a:cxn>
                <a:cxn ang="0">
                  <a:pos x="5" y="121"/>
                </a:cxn>
                <a:cxn ang="0">
                  <a:pos x="8" y="108"/>
                </a:cxn>
                <a:cxn ang="0">
                  <a:pos x="11" y="97"/>
                </a:cxn>
                <a:cxn ang="0">
                  <a:pos x="12" y="85"/>
                </a:cxn>
                <a:cxn ang="0">
                  <a:pos x="15" y="75"/>
                </a:cxn>
                <a:cxn ang="0">
                  <a:pos x="18" y="64"/>
                </a:cxn>
                <a:cxn ang="0">
                  <a:pos x="21" y="55"/>
                </a:cxn>
                <a:cxn ang="0">
                  <a:pos x="26" y="46"/>
                </a:cxn>
                <a:cxn ang="0">
                  <a:pos x="29" y="39"/>
                </a:cxn>
                <a:cxn ang="0">
                  <a:pos x="32" y="32"/>
                </a:cxn>
                <a:cxn ang="0">
                  <a:pos x="36" y="25"/>
                </a:cxn>
                <a:cxn ang="0">
                  <a:pos x="39" y="19"/>
                </a:cxn>
                <a:cxn ang="0">
                  <a:pos x="42" y="14"/>
                </a:cxn>
                <a:cxn ang="0">
                  <a:pos x="45" y="10"/>
                </a:cxn>
                <a:cxn ang="0">
                  <a:pos x="48" y="7"/>
                </a:cxn>
                <a:cxn ang="0">
                  <a:pos x="51" y="2"/>
                </a:cxn>
                <a:cxn ang="0">
                  <a:pos x="54" y="0"/>
                </a:cxn>
                <a:cxn ang="0">
                  <a:pos x="83" y="13"/>
                </a:cxn>
                <a:cxn ang="0">
                  <a:pos x="83" y="13"/>
                </a:cxn>
              </a:cxnLst>
              <a:rect l="0" t="0" r="r" b="b"/>
              <a:pathLst>
                <a:path w="83" h="229">
                  <a:moveTo>
                    <a:pt x="83" y="13"/>
                  </a:moveTo>
                  <a:lnTo>
                    <a:pt x="81" y="13"/>
                  </a:lnTo>
                  <a:lnTo>
                    <a:pt x="78" y="16"/>
                  </a:lnTo>
                  <a:lnTo>
                    <a:pt x="75" y="18"/>
                  </a:lnTo>
                  <a:lnTo>
                    <a:pt x="74" y="19"/>
                  </a:lnTo>
                  <a:lnTo>
                    <a:pt x="71" y="24"/>
                  </a:lnTo>
                  <a:lnTo>
                    <a:pt x="69" y="27"/>
                  </a:lnTo>
                  <a:lnTo>
                    <a:pt x="65" y="32"/>
                  </a:lnTo>
                  <a:lnTo>
                    <a:pt x="62" y="36"/>
                  </a:lnTo>
                  <a:lnTo>
                    <a:pt x="57" y="43"/>
                  </a:lnTo>
                  <a:lnTo>
                    <a:pt x="54" y="50"/>
                  </a:lnTo>
                  <a:lnTo>
                    <a:pt x="50" y="58"/>
                  </a:lnTo>
                  <a:lnTo>
                    <a:pt x="45" y="68"/>
                  </a:lnTo>
                  <a:lnTo>
                    <a:pt x="41" y="77"/>
                  </a:lnTo>
                  <a:lnTo>
                    <a:pt x="38" y="88"/>
                  </a:lnTo>
                  <a:lnTo>
                    <a:pt x="33" y="99"/>
                  </a:lnTo>
                  <a:lnTo>
                    <a:pt x="29" y="111"/>
                  </a:lnTo>
                  <a:lnTo>
                    <a:pt x="26" y="124"/>
                  </a:lnTo>
                  <a:lnTo>
                    <a:pt x="21" y="135"/>
                  </a:lnTo>
                  <a:lnTo>
                    <a:pt x="18" y="147"/>
                  </a:lnTo>
                  <a:lnTo>
                    <a:pt x="15" y="160"/>
                  </a:lnTo>
                  <a:lnTo>
                    <a:pt x="12" y="171"/>
                  </a:lnTo>
                  <a:lnTo>
                    <a:pt x="11" y="182"/>
                  </a:lnTo>
                  <a:lnTo>
                    <a:pt x="8" y="191"/>
                  </a:lnTo>
                  <a:lnTo>
                    <a:pt x="6" y="200"/>
                  </a:lnTo>
                  <a:lnTo>
                    <a:pt x="5" y="207"/>
                  </a:lnTo>
                  <a:lnTo>
                    <a:pt x="3" y="214"/>
                  </a:lnTo>
                  <a:lnTo>
                    <a:pt x="2" y="221"/>
                  </a:lnTo>
                  <a:lnTo>
                    <a:pt x="2" y="225"/>
                  </a:lnTo>
                  <a:lnTo>
                    <a:pt x="2" y="227"/>
                  </a:lnTo>
                  <a:lnTo>
                    <a:pt x="2" y="229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2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0" y="204"/>
                  </a:lnTo>
                  <a:lnTo>
                    <a:pt x="0" y="194"/>
                  </a:lnTo>
                  <a:lnTo>
                    <a:pt x="0" y="186"/>
                  </a:lnTo>
                  <a:lnTo>
                    <a:pt x="0" y="175"/>
                  </a:lnTo>
                  <a:lnTo>
                    <a:pt x="0" y="166"/>
                  </a:lnTo>
                  <a:lnTo>
                    <a:pt x="2" y="155"/>
                  </a:lnTo>
                  <a:lnTo>
                    <a:pt x="3" y="144"/>
                  </a:lnTo>
                  <a:lnTo>
                    <a:pt x="3" y="132"/>
                  </a:lnTo>
                  <a:lnTo>
                    <a:pt x="5" y="121"/>
                  </a:lnTo>
                  <a:lnTo>
                    <a:pt x="8" y="108"/>
                  </a:lnTo>
                  <a:lnTo>
                    <a:pt x="11" y="97"/>
                  </a:lnTo>
                  <a:lnTo>
                    <a:pt x="12" y="85"/>
                  </a:lnTo>
                  <a:lnTo>
                    <a:pt x="15" y="75"/>
                  </a:lnTo>
                  <a:lnTo>
                    <a:pt x="18" y="64"/>
                  </a:lnTo>
                  <a:lnTo>
                    <a:pt x="21" y="55"/>
                  </a:lnTo>
                  <a:lnTo>
                    <a:pt x="26" y="46"/>
                  </a:lnTo>
                  <a:lnTo>
                    <a:pt x="29" y="39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9" y="19"/>
                  </a:lnTo>
                  <a:lnTo>
                    <a:pt x="42" y="14"/>
                  </a:lnTo>
                  <a:lnTo>
                    <a:pt x="45" y="10"/>
                  </a:lnTo>
                  <a:lnTo>
                    <a:pt x="48" y="7"/>
                  </a:lnTo>
                  <a:lnTo>
                    <a:pt x="51" y="2"/>
                  </a:lnTo>
                  <a:lnTo>
                    <a:pt x="54" y="0"/>
                  </a:lnTo>
                  <a:lnTo>
                    <a:pt x="83" y="13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47" name="Freeform 359"/>
            <p:cNvSpPr>
              <a:spLocks/>
            </p:cNvSpPr>
            <p:nvPr/>
          </p:nvSpPr>
          <p:spPr bwMode="auto">
            <a:xfrm>
              <a:off x="3670" y="2851"/>
              <a:ext cx="121" cy="73"/>
            </a:xfrm>
            <a:custGeom>
              <a:avLst/>
              <a:gdLst/>
              <a:ahLst/>
              <a:cxnLst>
                <a:cxn ang="0">
                  <a:pos x="243" y="30"/>
                </a:cxn>
                <a:cxn ang="0">
                  <a:pos x="239" y="30"/>
                </a:cxn>
                <a:cxn ang="0">
                  <a:pos x="231" y="34"/>
                </a:cxn>
                <a:cxn ang="0">
                  <a:pos x="219" y="39"/>
                </a:cxn>
                <a:cxn ang="0">
                  <a:pos x="206" y="45"/>
                </a:cxn>
                <a:cxn ang="0">
                  <a:pos x="189" y="53"/>
                </a:cxn>
                <a:cxn ang="0">
                  <a:pos x="170" y="61"/>
                </a:cxn>
                <a:cxn ang="0">
                  <a:pos x="150" y="70"/>
                </a:cxn>
                <a:cxn ang="0">
                  <a:pos x="128" y="80"/>
                </a:cxn>
                <a:cxn ang="0">
                  <a:pos x="104" y="89"/>
                </a:cxn>
                <a:cxn ang="0">
                  <a:pos x="80" y="101"/>
                </a:cxn>
                <a:cxn ang="0">
                  <a:pos x="57" y="112"/>
                </a:cxn>
                <a:cxn ang="0">
                  <a:pos x="36" y="123"/>
                </a:cxn>
                <a:cxn ang="0">
                  <a:pos x="20" y="134"/>
                </a:cxn>
                <a:cxn ang="0">
                  <a:pos x="8" y="142"/>
                </a:cxn>
                <a:cxn ang="0">
                  <a:pos x="2" y="145"/>
                </a:cxn>
                <a:cxn ang="0">
                  <a:pos x="0" y="145"/>
                </a:cxn>
                <a:cxn ang="0">
                  <a:pos x="3" y="142"/>
                </a:cxn>
                <a:cxn ang="0">
                  <a:pos x="11" y="134"/>
                </a:cxn>
                <a:cxn ang="0">
                  <a:pos x="21" y="123"/>
                </a:cxn>
                <a:cxn ang="0">
                  <a:pos x="36" y="111"/>
                </a:cxn>
                <a:cxn ang="0">
                  <a:pos x="53" y="97"/>
                </a:cxn>
                <a:cxn ang="0">
                  <a:pos x="72" y="83"/>
                </a:cxn>
                <a:cxn ang="0">
                  <a:pos x="96" y="67"/>
                </a:cxn>
                <a:cxn ang="0">
                  <a:pos x="123" y="51"/>
                </a:cxn>
                <a:cxn ang="0">
                  <a:pos x="147" y="39"/>
                </a:cxn>
                <a:cxn ang="0">
                  <a:pos x="170" y="26"/>
                </a:cxn>
                <a:cxn ang="0">
                  <a:pos x="189" y="17"/>
                </a:cxn>
                <a:cxn ang="0">
                  <a:pos x="206" y="9"/>
                </a:cxn>
                <a:cxn ang="0">
                  <a:pos x="219" y="5"/>
                </a:cxn>
                <a:cxn ang="0">
                  <a:pos x="228" y="1"/>
                </a:cxn>
                <a:cxn ang="0">
                  <a:pos x="233" y="0"/>
                </a:cxn>
                <a:cxn ang="0">
                  <a:pos x="243" y="30"/>
                </a:cxn>
              </a:cxnLst>
              <a:rect l="0" t="0" r="r" b="b"/>
              <a:pathLst>
                <a:path w="243" h="147">
                  <a:moveTo>
                    <a:pt x="243" y="30"/>
                  </a:moveTo>
                  <a:lnTo>
                    <a:pt x="243" y="30"/>
                  </a:lnTo>
                  <a:lnTo>
                    <a:pt x="242" y="30"/>
                  </a:lnTo>
                  <a:lnTo>
                    <a:pt x="239" y="30"/>
                  </a:lnTo>
                  <a:lnTo>
                    <a:pt x="236" y="33"/>
                  </a:lnTo>
                  <a:lnTo>
                    <a:pt x="231" y="34"/>
                  </a:lnTo>
                  <a:lnTo>
                    <a:pt x="225" y="36"/>
                  </a:lnTo>
                  <a:lnTo>
                    <a:pt x="219" y="39"/>
                  </a:lnTo>
                  <a:lnTo>
                    <a:pt x="215" y="42"/>
                  </a:lnTo>
                  <a:lnTo>
                    <a:pt x="206" y="45"/>
                  </a:lnTo>
                  <a:lnTo>
                    <a:pt x="198" y="50"/>
                  </a:lnTo>
                  <a:lnTo>
                    <a:pt x="189" y="53"/>
                  </a:lnTo>
                  <a:lnTo>
                    <a:pt x="180" y="58"/>
                  </a:lnTo>
                  <a:lnTo>
                    <a:pt x="170" y="61"/>
                  </a:lnTo>
                  <a:lnTo>
                    <a:pt x="161" y="66"/>
                  </a:lnTo>
                  <a:lnTo>
                    <a:pt x="150" y="70"/>
                  </a:lnTo>
                  <a:lnTo>
                    <a:pt x="140" y="75"/>
                  </a:lnTo>
                  <a:lnTo>
                    <a:pt x="128" y="80"/>
                  </a:lnTo>
                  <a:lnTo>
                    <a:pt x="116" y="84"/>
                  </a:lnTo>
                  <a:lnTo>
                    <a:pt x="104" y="89"/>
                  </a:lnTo>
                  <a:lnTo>
                    <a:pt x="92" y="95"/>
                  </a:lnTo>
                  <a:lnTo>
                    <a:pt x="80" y="101"/>
                  </a:lnTo>
                  <a:lnTo>
                    <a:pt x="69" y="108"/>
                  </a:lnTo>
                  <a:lnTo>
                    <a:pt x="57" y="112"/>
                  </a:lnTo>
                  <a:lnTo>
                    <a:pt x="47" y="119"/>
                  </a:lnTo>
                  <a:lnTo>
                    <a:pt x="36" y="123"/>
                  </a:lnTo>
                  <a:lnTo>
                    <a:pt x="29" y="130"/>
                  </a:lnTo>
                  <a:lnTo>
                    <a:pt x="20" y="134"/>
                  </a:lnTo>
                  <a:lnTo>
                    <a:pt x="14" y="139"/>
                  </a:lnTo>
                  <a:lnTo>
                    <a:pt x="8" y="142"/>
                  </a:lnTo>
                  <a:lnTo>
                    <a:pt x="3" y="144"/>
                  </a:lnTo>
                  <a:lnTo>
                    <a:pt x="2" y="145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2" y="144"/>
                  </a:lnTo>
                  <a:lnTo>
                    <a:pt x="3" y="142"/>
                  </a:lnTo>
                  <a:lnTo>
                    <a:pt x="8" y="139"/>
                  </a:lnTo>
                  <a:lnTo>
                    <a:pt x="11" y="134"/>
                  </a:lnTo>
                  <a:lnTo>
                    <a:pt x="17" y="130"/>
                  </a:lnTo>
                  <a:lnTo>
                    <a:pt x="21" y="123"/>
                  </a:lnTo>
                  <a:lnTo>
                    <a:pt x="29" y="119"/>
                  </a:lnTo>
                  <a:lnTo>
                    <a:pt x="36" y="111"/>
                  </a:lnTo>
                  <a:lnTo>
                    <a:pt x="44" y="105"/>
                  </a:lnTo>
                  <a:lnTo>
                    <a:pt x="53" y="97"/>
                  </a:lnTo>
                  <a:lnTo>
                    <a:pt x="63" y="91"/>
                  </a:lnTo>
                  <a:lnTo>
                    <a:pt x="72" y="83"/>
                  </a:lnTo>
                  <a:lnTo>
                    <a:pt x="84" y="75"/>
                  </a:lnTo>
                  <a:lnTo>
                    <a:pt x="96" y="67"/>
                  </a:lnTo>
                  <a:lnTo>
                    <a:pt x="110" y="59"/>
                  </a:lnTo>
                  <a:lnTo>
                    <a:pt x="123" y="51"/>
                  </a:lnTo>
                  <a:lnTo>
                    <a:pt x="135" y="45"/>
                  </a:lnTo>
                  <a:lnTo>
                    <a:pt x="147" y="39"/>
                  </a:lnTo>
                  <a:lnTo>
                    <a:pt x="159" y="33"/>
                  </a:lnTo>
                  <a:lnTo>
                    <a:pt x="170" y="26"/>
                  </a:lnTo>
                  <a:lnTo>
                    <a:pt x="180" y="22"/>
                  </a:lnTo>
                  <a:lnTo>
                    <a:pt x="189" y="17"/>
                  </a:lnTo>
                  <a:lnTo>
                    <a:pt x="200" y="14"/>
                  </a:lnTo>
                  <a:lnTo>
                    <a:pt x="206" y="9"/>
                  </a:lnTo>
                  <a:lnTo>
                    <a:pt x="213" y="8"/>
                  </a:lnTo>
                  <a:lnTo>
                    <a:pt x="219" y="5"/>
                  </a:lnTo>
                  <a:lnTo>
                    <a:pt x="224" y="3"/>
                  </a:lnTo>
                  <a:lnTo>
                    <a:pt x="228" y="1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43" y="30"/>
                  </a:lnTo>
                  <a:lnTo>
                    <a:pt x="24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48" name="Freeform 360"/>
            <p:cNvSpPr>
              <a:spLocks/>
            </p:cNvSpPr>
            <p:nvPr/>
          </p:nvSpPr>
          <p:spPr bwMode="auto">
            <a:xfrm>
              <a:off x="3903" y="2735"/>
              <a:ext cx="192" cy="49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20" y="4"/>
                </a:cxn>
                <a:cxn ang="0">
                  <a:pos x="284" y="11"/>
                </a:cxn>
                <a:cxn ang="0">
                  <a:pos x="251" y="17"/>
                </a:cxn>
                <a:cxn ang="0">
                  <a:pos x="218" y="25"/>
                </a:cxn>
                <a:cxn ang="0">
                  <a:pos x="187" y="32"/>
                </a:cxn>
                <a:cxn ang="0">
                  <a:pos x="157" y="39"/>
                </a:cxn>
                <a:cxn ang="0">
                  <a:pos x="130" y="46"/>
                </a:cxn>
                <a:cxn ang="0">
                  <a:pos x="105" y="54"/>
                </a:cxn>
                <a:cxn ang="0">
                  <a:pos x="82" y="62"/>
                </a:cxn>
                <a:cxn ang="0">
                  <a:pos x="61" y="68"/>
                </a:cxn>
                <a:cxn ang="0">
                  <a:pos x="43" y="75"/>
                </a:cxn>
                <a:cxn ang="0">
                  <a:pos x="28" y="79"/>
                </a:cxn>
                <a:cxn ang="0">
                  <a:pos x="16" y="84"/>
                </a:cxn>
                <a:cxn ang="0">
                  <a:pos x="7" y="87"/>
                </a:cxn>
                <a:cxn ang="0">
                  <a:pos x="1" y="89"/>
                </a:cxn>
                <a:cxn ang="0">
                  <a:pos x="0" y="90"/>
                </a:cxn>
                <a:cxn ang="0">
                  <a:pos x="69" y="96"/>
                </a:cxn>
                <a:cxn ang="0">
                  <a:pos x="70" y="95"/>
                </a:cxn>
                <a:cxn ang="0">
                  <a:pos x="78" y="93"/>
                </a:cxn>
                <a:cxn ang="0">
                  <a:pos x="88" y="89"/>
                </a:cxn>
                <a:cxn ang="0">
                  <a:pos x="105" y="84"/>
                </a:cxn>
                <a:cxn ang="0">
                  <a:pos x="123" y="78"/>
                </a:cxn>
                <a:cxn ang="0">
                  <a:pos x="143" y="73"/>
                </a:cxn>
                <a:cxn ang="0">
                  <a:pos x="166" y="67"/>
                </a:cxn>
                <a:cxn ang="0">
                  <a:pos x="191" y="59"/>
                </a:cxn>
                <a:cxn ang="0">
                  <a:pos x="217" y="53"/>
                </a:cxn>
                <a:cxn ang="0">
                  <a:pos x="242" y="45"/>
                </a:cxn>
                <a:cxn ang="0">
                  <a:pos x="268" y="39"/>
                </a:cxn>
                <a:cxn ang="0">
                  <a:pos x="295" y="32"/>
                </a:cxn>
                <a:cxn ang="0">
                  <a:pos x="317" y="26"/>
                </a:cxn>
                <a:cxn ang="0">
                  <a:pos x="341" y="23"/>
                </a:cxn>
                <a:cxn ang="0">
                  <a:pos x="361" y="18"/>
                </a:cxn>
                <a:cxn ang="0">
                  <a:pos x="379" y="17"/>
                </a:cxn>
                <a:cxn ang="0">
                  <a:pos x="382" y="17"/>
                </a:cxn>
                <a:cxn ang="0">
                  <a:pos x="385" y="15"/>
                </a:cxn>
                <a:cxn ang="0">
                  <a:pos x="385" y="14"/>
                </a:cxn>
                <a:cxn ang="0">
                  <a:pos x="385" y="14"/>
                </a:cxn>
                <a:cxn ang="0">
                  <a:pos x="382" y="11"/>
                </a:cxn>
                <a:cxn ang="0">
                  <a:pos x="376" y="7"/>
                </a:cxn>
                <a:cxn ang="0">
                  <a:pos x="373" y="6"/>
                </a:cxn>
                <a:cxn ang="0">
                  <a:pos x="370" y="4"/>
                </a:cxn>
                <a:cxn ang="0">
                  <a:pos x="365" y="3"/>
                </a:cxn>
                <a:cxn ang="0">
                  <a:pos x="362" y="3"/>
                </a:cxn>
                <a:cxn ang="0">
                  <a:pos x="358" y="0"/>
                </a:cxn>
                <a:cxn ang="0">
                  <a:pos x="356" y="0"/>
                </a:cxn>
                <a:cxn ang="0">
                  <a:pos x="356" y="0"/>
                </a:cxn>
              </a:cxnLst>
              <a:rect l="0" t="0" r="r" b="b"/>
              <a:pathLst>
                <a:path w="385" h="96">
                  <a:moveTo>
                    <a:pt x="356" y="0"/>
                  </a:moveTo>
                  <a:lnTo>
                    <a:pt x="320" y="4"/>
                  </a:lnTo>
                  <a:lnTo>
                    <a:pt x="284" y="11"/>
                  </a:lnTo>
                  <a:lnTo>
                    <a:pt x="251" y="17"/>
                  </a:lnTo>
                  <a:lnTo>
                    <a:pt x="218" y="25"/>
                  </a:lnTo>
                  <a:lnTo>
                    <a:pt x="187" y="32"/>
                  </a:lnTo>
                  <a:lnTo>
                    <a:pt x="157" y="39"/>
                  </a:lnTo>
                  <a:lnTo>
                    <a:pt x="130" y="46"/>
                  </a:lnTo>
                  <a:lnTo>
                    <a:pt x="105" y="54"/>
                  </a:lnTo>
                  <a:lnTo>
                    <a:pt x="82" y="62"/>
                  </a:lnTo>
                  <a:lnTo>
                    <a:pt x="61" y="68"/>
                  </a:lnTo>
                  <a:lnTo>
                    <a:pt x="43" y="75"/>
                  </a:lnTo>
                  <a:lnTo>
                    <a:pt x="28" y="79"/>
                  </a:lnTo>
                  <a:lnTo>
                    <a:pt x="16" y="84"/>
                  </a:lnTo>
                  <a:lnTo>
                    <a:pt x="7" y="87"/>
                  </a:lnTo>
                  <a:lnTo>
                    <a:pt x="1" y="89"/>
                  </a:lnTo>
                  <a:lnTo>
                    <a:pt x="0" y="90"/>
                  </a:lnTo>
                  <a:lnTo>
                    <a:pt x="69" y="96"/>
                  </a:lnTo>
                  <a:lnTo>
                    <a:pt x="70" y="95"/>
                  </a:lnTo>
                  <a:lnTo>
                    <a:pt x="78" y="93"/>
                  </a:lnTo>
                  <a:lnTo>
                    <a:pt x="88" y="89"/>
                  </a:lnTo>
                  <a:lnTo>
                    <a:pt x="105" y="84"/>
                  </a:lnTo>
                  <a:lnTo>
                    <a:pt x="123" y="78"/>
                  </a:lnTo>
                  <a:lnTo>
                    <a:pt x="143" y="73"/>
                  </a:lnTo>
                  <a:lnTo>
                    <a:pt x="166" y="67"/>
                  </a:lnTo>
                  <a:lnTo>
                    <a:pt x="191" y="59"/>
                  </a:lnTo>
                  <a:lnTo>
                    <a:pt x="217" y="53"/>
                  </a:lnTo>
                  <a:lnTo>
                    <a:pt x="242" y="45"/>
                  </a:lnTo>
                  <a:lnTo>
                    <a:pt x="268" y="39"/>
                  </a:lnTo>
                  <a:lnTo>
                    <a:pt x="295" y="32"/>
                  </a:lnTo>
                  <a:lnTo>
                    <a:pt x="317" y="26"/>
                  </a:lnTo>
                  <a:lnTo>
                    <a:pt x="341" y="23"/>
                  </a:lnTo>
                  <a:lnTo>
                    <a:pt x="361" y="18"/>
                  </a:lnTo>
                  <a:lnTo>
                    <a:pt x="379" y="17"/>
                  </a:lnTo>
                  <a:lnTo>
                    <a:pt x="382" y="17"/>
                  </a:lnTo>
                  <a:lnTo>
                    <a:pt x="385" y="15"/>
                  </a:lnTo>
                  <a:lnTo>
                    <a:pt x="385" y="14"/>
                  </a:lnTo>
                  <a:lnTo>
                    <a:pt x="385" y="14"/>
                  </a:lnTo>
                  <a:lnTo>
                    <a:pt x="382" y="11"/>
                  </a:lnTo>
                  <a:lnTo>
                    <a:pt x="376" y="7"/>
                  </a:lnTo>
                  <a:lnTo>
                    <a:pt x="373" y="6"/>
                  </a:lnTo>
                  <a:lnTo>
                    <a:pt x="370" y="4"/>
                  </a:lnTo>
                  <a:lnTo>
                    <a:pt x="365" y="3"/>
                  </a:lnTo>
                  <a:lnTo>
                    <a:pt x="362" y="3"/>
                  </a:lnTo>
                  <a:lnTo>
                    <a:pt x="358" y="0"/>
                  </a:lnTo>
                  <a:lnTo>
                    <a:pt x="356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49" name="Freeform 361"/>
            <p:cNvSpPr>
              <a:spLocks/>
            </p:cNvSpPr>
            <p:nvPr/>
          </p:nvSpPr>
          <p:spPr bwMode="auto">
            <a:xfrm>
              <a:off x="4134" y="2703"/>
              <a:ext cx="231" cy="3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23" y="65"/>
                </a:cxn>
                <a:cxn ang="0">
                  <a:pos x="53" y="59"/>
                </a:cxn>
                <a:cxn ang="0">
                  <a:pos x="84" y="54"/>
                </a:cxn>
                <a:cxn ang="0">
                  <a:pos x="120" y="48"/>
                </a:cxn>
                <a:cxn ang="0">
                  <a:pos x="156" y="42"/>
                </a:cxn>
                <a:cxn ang="0">
                  <a:pos x="197" y="37"/>
                </a:cxn>
                <a:cxn ang="0">
                  <a:pos x="236" y="31"/>
                </a:cxn>
                <a:cxn ang="0">
                  <a:pos x="275" y="26"/>
                </a:cxn>
                <a:cxn ang="0">
                  <a:pos x="311" y="20"/>
                </a:cxn>
                <a:cxn ang="0">
                  <a:pos x="345" y="15"/>
                </a:cxn>
                <a:cxn ang="0">
                  <a:pos x="378" y="10"/>
                </a:cxn>
                <a:cxn ang="0">
                  <a:pos x="407" y="7"/>
                </a:cxn>
                <a:cxn ang="0">
                  <a:pos x="429" y="3"/>
                </a:cxn>
                <a:cxn ang="0">
                  <a:pos x="447" y="1"/>
                </a:cxn>
                <a:cxn ang="0">
                  <a:pos x="459" y="0"/>
                </a:cxn>
                <a:cxn ang="0">
                  <a:pos x="464" y="0"/>
                </a:cxn>
                <a:cxn ang="0">
                  <a:pos x="459" y="0"/>
                </a:cxn>
                <a:cxn ang="0">
                  <a:pos x="452" y="0"/>
                </a:cxn>
                <a:cxn ang="0">
                  <a:pos x="438" y="0"/>
                </a:cxn>
                <a:cxn ang="0">
                  <a:pos x="420" y="0"/>
                </a:cxn>
                <a:cxn ang="0">
                  <a:pos x="398" y="0"/>
                </a:cxn>
                <a:cxn ang="0">
                  <a:pos x="371" y="0"/>
                </a:cxn>
                <a:cxn ang="0">
                  <a:pos x="342" y="0"/>
                </a:cxn>
                <a:cxn ang="0">
                  <a:pos x="311" y="3"/>
                </a:cxn>
                <a:cxn ang="0">
                  <a:pos x="276" y="3"/>
                </a:cxn>
                <a:cxn ang="0">
                  <a:pos x="239" y="6"/>
                </a:cxn>
                <a:cxn ang="0">
                  <a:pos x="201" y="9"/>
                </a:cxn>
                <a:cxn ang="0">
                  <a:pos x="162" y="14"/>
                </a:cxn>
                <a:cxn ang="0">
                  <a:pos x="123" y="18"/>
                </a:cxn>
                <a:cxn ang="0">
                  <a:pos x="83" y="25"/>
                </a:cxn>
                <a:cxn ang="0">
                  <a:pos x="44" y="32"/>
                </a:cxn>
                <a:cxn ang="0">
                  <a:pos x="6" y="40"/>
                </a:cxn>
                <a:cxn ang="0">
                  <a:pos x="0" y="70"/>
                </a:cxn>
                <a:cxn ang="0">
                  <a:pos x="0" y="70"/>
                </a:cxn>
              </a:cxnLst>
              <a:rect l="0" t="0" r="r" b="b"/>
              <a:pathLst>
                <a:path w="464" h="70">
                  <a:moveTo>
                    <a:pt x="0" y="70"/>
                  </a:moveTo>
                  <a:lnTo>
                    <a:pt x="23" y="65"/>
                  </a:lnTo>
                  <a:lnTo>
                    <a:pt x="53" y="59"/>
                  </a:lnTo>
                  <a:lnTo>
                    <a:pt x="84" y="54"/>
                  </a:lnTo>
                  <a:lnTo>
                    <a:pt x="120" y="48"/>
                  </a:lnTo>
                  <a:lnTo>
                    <a:pt x="156" y="42"/>
                  </a:lnTo>
                  <a:lnTo>
                    <a:pt x="197" y="37"/>
                  </a:lnTo>
                  <a:lnTo>
                    <a:pt x="236" y="31"/>
                  </a:lnTo>
                  <a:lnTo>
                    <a:pt x="275" y="26"/>
                  </a:lnTo>
                  <a:lnTo>
                    <a:pt x="311" y="20"/>
                  </a:lnTo>
                  <a:lnTo>
                    <a:pt x="345" y="15"/>
                  </a:lnTo>
                  <a:lnTo>
                    <a:pt x="378" y="10"/>
                  </a:lnTo>
                  <a:lnTo>
                    <a:pt x="407" y="7"/>
                  </a:lnTo>
                  <a:lnTo>
                    <a:pt x="429" y="3"/>
                  </a:lnTo>
                  <a:lnTo>
                    <a:pt x="447" y="1"/>
                  </a:lnTo>
                  <a:lnTo>
                    <a:pt x="459" y="0"/>
                  </a:lnTo>
                  <a:lnTo>
                    <a:pt x="464" y="0"/>
                  </a:lnTo>
                  <a:lnTo>
                    <a:pt x="459" y="0"/>
                  </a:lnTo>
                  <a:lnTo>
                    <a:pt x="452" y="0"/>
                  </a:lnTo>
                  <a:lnTo>
                    <a:pt x="438" y="0"/>
                  </a:lnTo>
                  <a:lnTo>
                    <a:pt x="420" y="0"/>
                  </a:lnTo>
                  <a:lnTo>
                    <a:pt x="398" y="0"/>
                  </a:lnTo>
                  <a:lnTo>
                    <a:pt x="371" y="0"/>
                  </a:lnTo>
                  <a:lnTo>
                    <a:pt x="342" y="0"/>
                  </a:lnTo>
                  <a:lnTo>
                    <a:pt x="311" y="3"/>
                  </a:lnTo>
                  <a:lnTo>
                    <a:pt x="276" y="3"/>
                  </a:lnTo>
                  <a:lnTo>
                    <a:pt x="239" y="6"/>
                  </a:lnTo>
                  <a:lnTo>
                    <a:pt x="201" y="9"/>
                  </a:lnTo>
                  <a:lnTo>
                    <a:pt x="162" y="14"/>
                  </a:lnTo>
                  <a:lnTo>
                    <a:pt x="123" y="18"/>
                  </a:lnTo>
                  <a:lnTo>
                    <a:pt x="83" y="25"/>
                  </a:lnTo>
                  <a:lnTo>
                    <a:pt x="44" y="32"/>
                  </a:lnTo>
                  <a:lnTo>
                    <a:pt x="6" y="40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50" name="Freeform 362"/>
            <p:cNvSpPr>
              <a:spLocks/>
            </p:cNvSpPr>
            <p:nvPr/>
          </p:nvSpPr>
          <p:spPr bwMode="auto">
            <a:xfrm>
              <a:off x="3992" y="2848"/>
              <a:ext cx="33" cy="25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37"/>
                </a:cxn>
                <a:cxn ang="0">
                  <a:pos x="27" y="50"/>
                </a:cxn>
                <a:cxn ang="0">
                  <a:pos x="27" y="48"/>
                </a:cxn>
                <a:cxn ang="0">
                  <a:pos x="30" y="48"/>
                </a:cxn>
                <a:cxn ang="0">
                  <a:pos x="33" y="47"/>
                </a:cxn>
                <a:cxn ang="0">
                  <a:pos x="39" y="45"/>
                </a:cxn>
                <a:cxn ang="0">
                  <a:pos x="45" y="40"/>
                </a:cxn>
                <a:cxn ang="0">
                  <a:pos x="51" y="37"/>
                </a:cxn>
                <a:cxn ang="0">
                  <a:pos x="57" y="32"/>
                </a:cxn>
                <a:cxn ang="0">
                  <a:pos x="63" y="26"/>
                </a:cxn>
                <a:cxn ang="0">
                  <a:pos x="64" y="20"/>
                </a:cxn>
                <a:cxn ang="0">
                  <a:pos x="66" y="14"/>
                </a:cxn>
                <a:cxn ang="0">
                  <a:pos x="66" y="9"/>
                </a:cxn>
                <a:cxn ang="0">
                  <a:pos x="66" y="6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66" h="50">
                  <a:moveTo>
                    <a:pt x="63" y="0"/>
                  </a:moveTo>
                  <a:lnTo>
                    <a:pt x="0" y="37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5" y="40"/>
                  </a:lnTo>
                  <a:lnTo>
                    <a:pt x="51" y="37"/>
                  </a:lnTo>
                  <a:lnTo>
                    <a:pt x="57" y="32"/>
                  </a:lnTo>
                  <a:lnTo>
                    <a:pt x="63" y="26"/>
                  </a:lnTo>
                  <a:lnTo>
                    <a:pt x="64" y="20"/>
                  </a:lnTo>
                  <a:lnTo>
                    <a:pt x="66" y="14"/>
                  </a:lnTo>
                  <a:lnTo>
                    <a:pt x="66" y="9"/>
                  </a:lnTo>
                  <a:lnTo>
                    <a:pt x="66" y="6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51" name="Freeform 363"/>
            <p:cNvSpPr>
              <a:spLocks/>
            </p:cNvSpPr>
            <p:nvPr/>
          </p:nvSpPr>
          <p:spPr bwMode="auto">
            <a:xfrm>
              <a:off x="4080" y="2785"/>
              <a:ext cx="67" cy="23"/>
            </a:xfrm>
            <a:custGeom>
              <a:avLst/>
              <a:gdLst/>
              <a:ahLst/>
              <a:cxnLst>
                <a:cxn ang="0">
                  <a:pos x="15" y="47"/>
                </a:cxn>
                <a:cxn ang="0">
                  <a:pos x="15" y="45"/>
                </a:cxn>
                <a:cxn ang="0">
                  <a:pos x="18" y="45"/>
                </a:cxn>
                <a:cxn ang="0">
                  <a:pos x="21" y="44"/>
                </a:cxn>
                <a:cxn ang="0">
                  <a:pos x="25" y="42"/>
                </a:cxn>
                <a:cxn ang="0">
                  <a:pos x="31" y="39"/>
                </a:cxn>
                <a:cxn ang="0">
                  <a:pos x="39" y="38"/>
                </a:cxn>
                <a:cxn ang="0">
                  <a:pos x="46" y="36"/>
                </a:cxn>
                <a:cxn ang="0">
                  <a:pos x="55" y="33"/>
                </a:cxn>
                <a:cxn ang="0">
                  <a:pos x="64" y="30"/>
                </a:cxn>
                <a:cxn ang="0">
                  <a:pos x="73" y="28"/>
                </a:cxn>
                <a:cxn ang="0">
                  <a:pos x="84" y="23"/>
                </a:cxn>
                <a:cxn ang="0">
                  <a:pos x="94" y="22"/>
                </a:cxn>
                <a:cxn ang="0">
                  <a:pos x="103" y="17"/>
                </a:cxn>
                <a:cxn ang="0">
                  <a:pos x="114" y="16"/>
                </a:cxn>
                <a:cxn ang="0">
                  <a:pos x="124" y="13"/>
                </a:cxn>
                <a:cxn ang="0">
                  <a:pos x="133" y="11"/>
                </a:cxn>
                <a:cxn ang="0">
                  <a:pos x="76" y="0"/>
                </a:cxn>
                <a:cxn ang="0">
                  <a:pos x="67" y="2"/>
                </a:cxn>
                <a:cxn ang="0">
                  <a:pos x="60" y="5"/>
                </a:cxn>
                <a:cxn ang="0">
                  <a:pos x="51" y="6"/>
                </a:cxn>
                <a:cxn ang="0">
                  <a:pos x="45" y="11"/>
                </a:cxn>
                <a:cxn ang="0">
                  <a:pos x="37" y="13"/>
                </a:cxn>
                <a:cxn ang="0">
                  <a:pos x="31" y="17"/>
                </a:cxn>
                <a:cxn ang="0">
                  <a:pos x="25" y="20"/>
                </a:cxn>
                <a:cxn ang="0">
                  <a:pos x="21" y="23"/>
                </a:cxn>
                <a:cxn ang="0">
                  <a:pos x="15" y="27"/>
                </a:cxn>
                <a:cxn ang="0">
                  <a:pos x="12" y="28"/>
                </a:cxn>
                <a:cxn ang="0">
                  <a:pos x="7" y="31"/>
                </a:cxn>
                <a:cxn ang="0">
                  <a:pos x="6" y="33"/>
                </a:cxn>
                <a:cxn ang="0">
                  <a:pos x="1" y="38"/>
                </a:cxn>
                <a:cxn ang="0">
                  <a:pos x="0" y="38"/>
                </a:cxn>
                <a:cxn ang="0">
                  <a:pos x="15" y="47"/>
                </a:cxn>
                <a:cxn ang="0">
                  <a:pos x="15" y="47"/>
                </a:cxn>
              </a:cxnLst>
              <a:rect l="0" t="0" r="r" b="b"/>
              <a:pathLst>
                <a:path w="133" h="47">
                  <a:moveTo>
                    <a:pt x="15" y="47"/>
                  </a:moveTo>
                  <a:lnTo>
                    <a:pt x="15" y="45"/>
                  </a:lnTo>
                  <a:lnTo>
                    <a:pt x="18" y="45"/>
                  </a:lnTo>
                  <a:lnTo>
                    <a:pt x="21" y="44"/>
                  </a:lnTo>
                  <a:lnTo>
                    <a:pt x="25" y="42"/>
                  </a:lnTo>
                  <a:lnTo>
                    <a:pt x="31" y="39"/>
                  </a:lnTo>
                  <a:lnTo>
                    <a:pt x="39" y="38"/>
                  </a:lnTo>
                  <a:lnTo>
                    <a:pt x="46" y="36"/>
                  </a:lnTo>
                  <a:lnTo>
                    <a:pt x="55" y="33"/>
                  </a:lnTo>
                  <a:lnTo>
                    <a:pt x="64" y="30"/>
                  </a:lnTo>
                  <a:lnTo>
                    <a:pt x="73" y="28"/>
                  </a:lnTo>
                  <a:lnTo>
                    <a:pt x="84" y="23"/>
                  </a:lnTo>
                  <a:lnTo>
                    <a:pt x="94" y="22"/>
                  </a:lnTo>
                  <a:lnTo>
                    <a:pt x="103" y="17"/>
                  </a:lnTo>
                  <a:lnTo>
                    <a:pt x="114" y="16"/>
                  </a:lnTo>
                  <a:lnTo>
                    <a:pt x="124" y="13"/>
                  </a:lnTo>
                  <a:lnTo>
                    <a:pt x="133" y="11"/>
                  </a:lnTo>
                  <a:lnTo>
                    <a:pt x="76" y="0"/>
                  </a:lnTo>
                  <a:lnTo>
                    <a:pt x="67" y="2"/>
                  </a:lnTo>
                  <a:lnTo>
                    <a:pt x="60" y="5"/>
                  </a:lnTo>
                  <a:lnTo>
                    <a:pt x="51" y="6"/>
                  </a:lnTo>
                  <a:lnTo>
                    <a:pt x="45" y="11"/>
                  </a:lnTo>
                  <a:lnTo>
                    <a:pt x="37" y="13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52" name="Freeform 364"/>
            <p:cNvSpPr>
              <a:spLocks/>
            </p:cNvSpPr>
            <p:nvPr/>
          </p:nvSpPr>
          <p:spPr bwMode="auto">
            <a:xfrm>
              <a:off x="3996" y="2865"/>
              <a:ext cx="189" cy="1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3"/>
                </a:cxn>
                <a:cxn ang="0">
                  <a:pos x="26" y="9"/>
                </a:cxn>
                <a:cxn ang="0">
                  <a:pos x="47" y="19"/>
                </a:cxn>
                <a:cxn ang="0">
                  <a:pos x="69" y="28"/>
                </a:cxn>
                <a:cxn ang="0">
                  <a:pos x="96" y="44"/>
                </a:cxn>
                <a:cxn ang="0">
                  <a:pos x="126" y="58"/>
                </a:cxn>
                <a:cxn ang="0">
                  <a:pos x="159" y="78"/>
                </a:cxn>
                <a:cxn ang="0">
                  <a:pos x="191" y="97"/>
                </a:cxn>
                <a:cxn ang="0">
                  <a:pos x="225" y="120"/>
                </a:cxn>
                <a:cxn ang="0">
                  <a:pos x="257" y="142"/>
                </a:cxn>
                <a:cxn ang="0">
                  <a:pos x="287" y="164"/>
                </a:cxn>
                <a:cxn ang="0">
                  <a:pos x="311" y="183"/>
                </a:cxn>
                <a:cxn ang="0">
                  <a:pos x="330" y="198"/>
                </a:cxn>
                <a:cxn ang="0">
                  <a:pos x="344" y="208"/>
                </a:cxn>
                <a:cxn ang="0">
                  <a:pos x="348" y="211"/>
                </a:cxn>
                <a:cxn ang="0">
                  <a:pos x="378" y="194"/>
                </a:cxn>
                <a:cxn ang="0">
                  <a:pos x="368" y="186"/>
                </a:cxn>
                <a:cxn ang="0">
                  <a:pos x="351" y="172"/>
                </a:cxn>
                <a:cxn ang="0">
                  <a:pos x="327" y="153"/>
                </a:cxn>
                <a:cxn ang="0">
                  <a:pos x="297" y="131"/>
                </a:cxn>
                <a:cxn ang="0">
                  <a:pos x="264" y="108"/>
                </a:cxn>
                <a:cxn ang="0">
                  <a:pos x="227" y="84"/>
                </a:cxn>
                <a:cxn ang="0">
                  <a:pos x="191" y="63"/>
                </a:cxn>
                <a:cxn ang="0">
                  <a:pos x="152" y="44"/>
                </a:cxn>
                <a:cxn ang="0">
                  <a:pos x="117" y="30"/>
                </a:cxn>
                <a:cxn ang="0">
                  <a:pos x="86" y="19"/>
                </a:cxn>
                <a:cxn ang="0">
                  <a:pos x="59" y="11"/>
                </a:cxn>
                <a:cxn ang="0">
                  <a:pos x="36" y="5"/>
                </a:cxn>
                <a:cxn ang="0">
                  <a:pos x="18" y="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380" h="211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6" y="9"/>
                  </a:lnTo>
                  <a:lnTo>
                    <a:pt x="36" y="13"/>
                  </a:lnTo>
                  <a:lnTo>
                    <a:pt x="47" y="19"/>
                  </a:lnTo>
                  <a:lnTo>
                    <a:pt x="57" y="22"/>
                  </a:lnTo>
                  <a:lnTo>
                    <a:pt x="69" y="28"/>
                  </a:lnTo>
                  <a:lnTo>
                    <a:pt x="81" y="34"/>
                  </a:lnTo>
                  <a:lnTo>
                    <a:pt x="96" y="44"/>
                  </a:lnTo>
                  <a:lnTo>
                    <a:pt x="111" y="50"/>
                  </a:lnTo>
                  <a:lnTo>
                    <a:pt x="126" y="58"/>
                  </a:lnTo>
                  <a:lnTo>
                    <a:pt x="141" y="67"/>
                  </a:lnTo>
                  <a:lnTo>
                    <a:pt x="159" y="78"/>
                  </a:lnTo>
                  <a:lnTo>
                    <a:pt x="174" y="88"/>
                  </a:lnTo>
                  <a:lnTo>
                    <a:pt x="191" y="97"/>
                  </a:lnTo>
                  <a:lnTo>
                    <a:pt x="209" y="108"/>
                  </a:lnTo>
                  <a:lnTo>
                    <a:pt x="225" y="120"/>
                  </a:lnTo>
                  <a:lnTo>
                    <a:pt x="240" y="131"/>
                  </a:lnTo>
                  <a:lnTo>
                    <a:pt x="257" y="142"/>
                  </a:lnTo>
                  <a:lnTo>
                    <a:pt x="272" y="153"/>
                  </a:lnTo>
                  <a:lnTo>
                    <a:pt x="287" y="164"/>
                  </a:lnTo>
                  <a:lnTo>
                    <a:pt x="299" y="173"/>
                  </a:lnTo>
                  <a:lnTo>
                    <a:pt x="311" y="183"/>
                  </a:lnTo>
                  <a:lnTo>
                    <a:pt x="321" y="191"/>
                  </a:lnTo>
                  <a:lnTo>
                    <a:pt x="330" y="198"/>
                  </a:lnTo>
                  <a:lnTo>
                    <a:pt x="338" y="203"/>
                  </a:lnTo>
                  <a:lnTo>
                    <a:pt x="344" y="208"/>
                  </a:lnTo>
                  <a:lnTo>
                    <a:pt x="347" y="209"/>
                  </a:lnTo>
                  <a:lnTo>
                    <a:pt x="348" y="211"/>
                  </a:lnTo>
                  <a:lnTo>
                    <a:pt x="380" y="195"/>
                  </a:lnTo>
                  <a:lnTo>
                    <a:pt x="378" y="194"/>
                  </a:lnTo>
                  <a:lnTo>
                    <a:pt x="374" y="191"/>
                  </a:lnTo>
                  <a:lnTo>
                    <a:pt x="368" y="186"/>
                  </a:lnTo>
                  <a:lnTo>
                    <a:pt x="360" y="180"/>
                  </a:lnTo>
                  <a:lnTo>
                    <a:pt x="351" y="172"/>
                  </a:lnTo>
                  <a:lnTo>
                    <a:pt x="339" y="163"/>
                  </a:lnTo>
                  <a:lnTo>
                    <a:pt x="327" y="153"/>
                  </a:lnTo>
                  <a:lnTo>
                    <a:pt x="314" y="142"/>
                  </a:lnTo>
                  <a:lnTo>
                    <a:pt x="297" y="131"/>
                  </a:lnTo>
                  <a:lnTo>
                    <a:pt x="281" y="119"/>
                  </a:lnTo>
                  <a:lnTo>
                    <a:pt x="264" y="108"/>
                  </a:lnTo>
                  <a:lnTo>
                    <a:pt x="246" y="95"/>
                  </a:lnTo>
                  <a:lnTo>
                    <a:pt x="227" y="84"/>
                  </a:lnTo>
                  <a:lnTo>
                    <a:pt x="209" y="73"/>
                  </a:lnTo>
                  <a:lnTo>
                    <a:pt x="191" y="63"/>
                  </a:lnTo>
                  <a:lnTo>
                    <a:pt x="171" y="53"/>
                  </a:lnTo>
                  <a:lnTo>
                    <a:pt x="152" y="44"/>
                  </a:lnTo>
                  <a:lnTo>
                    <a:pt x="134" y="38"/>
                  </a:lnTo>
                  <a:lnTo>
                    <a:pt x="117" y="30"/>
                  </a:lnTo>
                  <a:lnTo>
                    <a:pt x="101" y="25"/>
                  </a:lnTo>
                  <a:lnTo>
                    <a:pt x="86" y="19"/>
                  </a:lnTo>
                  <a:lnTo>
                    <a:pt x="72" y="14"/>
                  </a:lnTo>
                  <a:lnTo>
                    <a:pt x="59" y="11"/>
                  </a:lnTo>
                  <a:lnTo>
                    <a:pt x="47" y="8"/>
                  </a:lnTo>
                  <a:lnTo>
                    <a:pt x="36" y="5"/>
                  </a:lnTo>
                  <a:lnTo>
                    <a:pt x="26" y="3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53" name="Freeform 365"/>
            <p:cNvSpPr>
              <a:spLocks/>
            </p:cNvSpPr>
            <p:nvPr/>
          </p:nvSpPr>
          <p:spPr bwMode="auto">
            <a:xfrm>
              <a:off x="4101" y="2782"/>
              <a:ext cx="204" cy="7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" y="10"/>
                </a:cxn>
                <a:cxn ang="0">
                  <a:pos x="26" y="13"/>
                </a:cxn>
                <a:cxn ang="0">
                  <a:pos x="50" y="18"/>
                </a:cxn>
                <a:cxn ang="0">
                  <a:pos x="78" y="24"/>
                </a:cxn>
                <a:cxn ang="0">
                  <a:pos x="111" y="32"/>
                </a:cxn>
                <a:cxn ang="0">
                  <a:pos x="149" y="43"/>
                </a:cxn>
                <a:cxn ang="0">
                  <a:pos x="188" y="55"/>
                </a:cxn>
                <a:cxn ang="0">
                  <a:pos x="227" y="71"/>
                </a:cxn>
                <a:cxn ang="0">
                  <a:pos x="266" y="86"/>
                </a:cxn>
                <a:cxn ang="0">
                  <a:pos x="302" y="102"/>
                </a:cxn>
                <a:cxn ang="0">
                  <a:pos x="333" y="116"/>
                </a:cxn>
                <a:cxn ang="0">
                  <a:pos x="362" y="130"/>
                </a:cxn>
                <a:cxn ang="0">
                  <a:pos x="384" y="141"/>
                </a:cxn>
                <a:cxn ang="0">
                  <a:pos x="401" y="150"/>
                </a:cxn>
                <a:cxn ang="0">
                  <a:pos x="410" y="155"/>
                </a:cxn>
                <a:cxn ang="0">
                  <a:pos x="410" y="155"/>
                </a:cxn>
                <a:cxn ang="0">
                  <a:pos x="404" y="147"/>
                </a:cxn>
                <a:cxn ang="0">
                  <a:pos x="390" y="133"/>
                </a:cxn>
                <a:cxn ang="0">
                  <a:pos x="371" y="116"/>
                </a:cxn>
                <a:cxn ang="0">
                  <a:pos x="344" y="96"/>
                </a:cxn>
                <a:cxn ang="0">
                  <a:pos x="308" y="74"/>
                </a:cxn>
                <a:cxn ang="0">
                  <a:pos x="264" y="54"/>
                </a:cxn>
                <a:cxn ang="0">
                  <a:pos x="212" y="33"/>
                </a:cxn>
                <a:cxn ang="0">
                  <a:pos x="152" y="18"/>
                </a:cxn>
                <a:cxn ang="0">
                  <a:pos x="102" y="8"/>
                </a:cxn>
                <a:cxn ang="0">
                  <a:pos x="65" y="2"/>
                </a:cxn>
                <a:cxn ang="0">
                  <a:pos x="38" y="0"/>
                </a:cxn>
                <a:cxn ang="0">
                  <a:pos x="20" y="0"/>
                </a:cxn>
                <a:cxn ang="0">
                  <a:pos x="8" y="3"/>
                </a:cxn>
                <a:cxn ang="0">
                  <a:pos x="0" y="8"/>
                </a:cxn>
                <a:cxn ang="0">
                  <a:pos x="0" y="10"/>
                </a:cxn>
              </a:cxnLst>
              <a:rect l="0" t="0" r="r" b="b"/>
              <a:pathLst>
                <a:path w="410" h="157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7" y="11"/>
                  </a:lnTo>
                  <a:lnTo>
                    <a:pt x="26" y="13"/>
                  </a:lnTo>
                  <a:lnTo>
                    <a:pt x="38" y="16"/>
                  </a:lnTo>
                  <a:lnTo>
                    <a:pt x="50" y="18"/>
                  </a:lnTo>
                  <a:lnTo>
                    <a:pt x="65" y="21"/>
                  </a:lnTo>
                  <a:lnTo>
                    <a:pt x="78" y="24"/>
                  </a:lnTo>
                  <a:lnTo>
                    <a:pt x="95" y="27"/>
                  </a:lnTo>
                  <a:lnTo>
                    <a:pt x="111" y="32"/>
                  </a:lnTo>
                  <a:lnTo>
                    <a:pt x="131" y="38"/>
                  </a:lnTo>
                  <a:lnTo>
                    <a:pt x="149" y="43"/>
                  </a:lnTo>
                  <a:lnTo>
                    <a:pt x="168" y="49"/>
                  </a:lnTo>
                  <a:lnTo>
                    <a:pt x="188" y="55"/>
                  </a:lnTo>
                  <a:lnTo>
                    <a:pt x="209" y="63"/>
                  </a:lnTo>
                  <a:lnTo>
                    <a:pt x="227" y="71"/>
                  </a:lnTo>
                  <a:lnTo>
                    <a:pt x="248" y="79"/>
                  </a:lnTo>
                  <a:lnTo>
                    <a:pt x="266" y="86"/>
                  </a:lnTo>
                  <a:lnTo>
                    <a:pt x="284" y="94"/>
                  </a:lnTo>
                  <a:lnTo>
                    <a:pt x="302" y="102"/>
                  </a:lnTo>
                  <a:lnTo>
                    <a:pt x="318" y="110"/>
                  </a:lnTo>
                  <a:lnTo>
                    <a:pt x="333" y="116"/>
                  </a:lnTo>
                  <a:lnTo>
                    <a:pt x="348" y="124"/>
                  </a:lnTo>
                  <a:lnTo>
                    <a:pt x="362" y="130"/>
                  </a:lnTo>
                  <a:lnTo>
                    <a:pt x="374" y="136"/>
                  </a:lnTo>
                  <a:lnTo>
                    <a:pt x="384" y="141"/>
                  </a:lnTo>
                  <a:lnTo>
                    <a:pt x="393" y="147"/>
                  </a:lnTo>
                  <a:lnTo>
                    <a:pt x="401" y="150"/>
                  </a:lnTo>
                  <a:lnTo>
                    <a:pt x="405" y="154"/>
                  </a:lnTo>
                  <a:lnTo>
                    <a:pt x="410" y="155"/>
                  </a:lnTo>
                  <a:lnTo>
                    <a:pt x="410" y="157"/>
                  </a:lnTo>
                  <a:lnTo>
                    <a:pt x="410" y="155"/>
                  </a:lnTo>
                  <a:lnTo>
                    <a:pt x="407" y="152"/>
                  </a:lnTo>
                  <a:lnTo>
                    <a:pt x="404" y="147"/>
                  </a:lnTo>
                  <a:lnTo>
                    <a:pt x="398" y="141"/>
                  </a:lnTo>
                  <a:lnTo>
                    <a:pt x="390" y="133"/>
                  </a:lnTo>
                  <a:lnTo>
                    <a:pt x="381" y="125"/>
                  </a:lnTo>
                  <a:lnTo>
                    <a:pt x="371" y="116"/>
                  </a:lnTo>
                  <a:lnTo>
                    <a:pt x="359" y="107"/>
                  </a:lnTo>
                  <a:lnTo>
                    <a:pt x="344" y="96"/>
                  </a:lnTo>
                  <a:lnTo>
                    <a:pt x="327" y="85"/>
                  </a:lnTo>
                  <a:lnTo>
                    <a:pt x="308" y="74"/>
                  </a:lnTo>
                  <a:lnTo>
                    <a:pt x="288" y="63"/>
                  </a:lnTo>
                  <a:lnTo>
                    <a:pt x="264" y="54"/>
                  </a:lnTo>
                  <a:lnTo>
                    <a:pt x="239" y="43"/>
                  </a:lnTo>
                  <a:lnTo>
                    <a:pt x="212" y="33"/>
                  </a:lnTo>
                  <a:lnTo>
                    <a:pt x="182" y="27"/>
                  </a:lnTo>
                  <a:lnTo>
                    <a:pt x="152" y="18"/>
                  </a:lnTo>
                  <a:lnTo>
                    <a:pt x="125" y="13"/>
                  </a:lnTo>
                  <a:lnTo>
                    <a:pt x="102" y="8"/>
                  </a:lnTo>
                  <a:lnTo>
                    <a:pt x="83" y="5"/>
                  </a:lnTo>
                  <a:lnTo>
                    <a:pt x="65" y="2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54" name="Freeform 366"/>
            <p:cNvSpPr>
              <a:spLocks/>
            </p:cNvSpPr>
            <p:nvPr/>
          </p:nvSpPr>
          <p:spPr bwMode="auto">
            <a:xfrm>
              <a:off x="4162" y="2890"/>
              <a:ext cx="152" cy="89"/>
            </a:xfrm>
            <a:custGeom>
              <a:avLst/>
              <a:gdLst/>
              <a:ahLst/>
              <a:cxnLst>
                <a:cxn ang="0">
                  <a:pos x="24" y="177"/>
                </a:cxn>
                <a:cxn ang="0">
                  <a:pos x="29" y="173"/>
                </a:cxn>
                <a:cxn ang="0">
                  <a:pos x="38" y="164"/>
                </a:cxn>
                <a:cxn ang="0">
                  <a:pos x="50" y="155"/>
                </a:cxn>
                <a:cxn ang="0">
                  <a:pos x="66" y="141"/>
                </a:cxn>
                <a:cxn ang="0">
                  <a:pos x="86" y="127"/>
                </a:cxn>
                <a:cxn ang="0">
                  <a:pos x="108" y="111"/>
                </a:cxn>
                <a:cxn ang="0">
                  <a:pos x="132" y="94"/>
                </a:cxn>
                <a:cxn ang="0">
                  <a:pos x="159" y="77"/>
                </a:cxn>
                <a:cxn ang="0">
                  <a:pos x="186" y="61"/>
                </a:cxn>
                <a:cxn ang="0">
                  <a:pos x="213" y="45"/>
                </a:cxn>
                <a:cxn ang="0">
                  <a:pos x="237" y="31"/>
                </a:cxn>
                <a:cxn ang="0">
                  <a:pos x="261" y="19"/>
                </a:cxn>
                <a:cxn ang="0">
                  <a:pos x="281" y="9"/>
                </a:cxn>
                <a:cxn ang="0">
                  <a:pos x="294" y="3"/>
                </a:cxn>
                <a:cxn ang="0">
                  <a:pos x="302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82" y="3"/>
                </a:cxn>
                <a:cxn ang="0">
                  <a:pos x="264" y="8"/>
                </a:cxn>
                <a:cxn ang="0">
                  <a:pos x="242" y="14"/>
                </a:cxn>
                <a:cxn ang="0">
                  <a:pos x="215" y="22"/>
                </a:cxn>
                <a:cxn ang="0">
                  <a:pos x="186" y="34"/>
                </a:cxn>
                <a:cxn ang="0">
                  <a:pos x="156" y="47"/>
                </a:cxn>
                <a:cxn ang="0">
                  <a:pos x="125" y="64"/>
                </a:cxn>
                <a:cxn ang="0">
                  <a:pos x="96" y="81"/>
                </a:cxn>
                <a:cxn ang="0">
                  <a:pos x="71" y="97"/>
                </a:cxn>
                <a:cxn ang="0">
                  <a:pos x="48" y="113"/>
                </a:cxn>
                <a:cxn ang="0">
                  <a:pos x="30" y="128"/>
                </a:cxn>
                <a:cxn ang="0">
                  <a:pos x="15" y="139"/>
                </a:cxn>
                <a:cxn ang="0">
                  <a:pos x="6" y="148"/>
                </a:cxn>
                <a:cxn ang="0">
                  <a:pos x="0" y="153"/>
                </a:cxn>
                <a:cxn ang="0">
                  <a:pos x="24" y="178"/>
                </a:cxn>
              </a:cxnLst>
              <a:rect l="0" t="0" r="r" b="b"/>
              <a:pathLst>
                <a:path w="303" h="178">
                  <a:moveTo>
                    <a:pt x="24" y="178"/>
                  </a:moveTo>
                  <a:lnTo>
                    <a:pt x="24" y="177"/>
                  </a:lnTo>
                  <a:lnTo>
                    <a:pt x="26" y="175"/>
                  </a:lnTo>
                  <a:lnTo>
                    <a:pt x="29" y="173"/>
                  </a:lnTo>
                  <a:lnTo>
                    <a:pt x="33" y="170"/>
                  </a:lnTo>
                  <a:lnTo>
                    <a:pt x="38" y="164"/>
                  </a:lnTo>
                  <a:lnTo>
                    <a:pt x="44" y="159"/>
                  </a:lnTo>
                  <a:lnTo>
                    <a:pt x="50" y="155"/>
                  </a:lnTo>
                  <a:lnTo>
                    <a:pt x="59" y="148"/>
                  </a:lnTo>
                  <a:lnTo>
                    <a:pt x="66" y="141"/>
                  </a:lnTo>
                  <a:lnTo>
                    <a:pt x="77" y="134"/>
                  </a:lnTo>
                  <a:lnTo>
                    <a:pt x="86" y="127"/>
                  </a:lnTo>
                  <a:lnTo>
                    <a:pt x="98" y="119"/>
                  </a:lnTo>
                  <a:lnTo>
                    <a:pt x="108" y="111"/>
                  </a:lnTo>
                  <a:lnTo>
                    <a:pt x="120" y="102"/>
                  </a:lnTo>
                  <a:lnTo>
                    <a:pt x="132" y="94"/>
                  </a:lnTo>
                  <a:lnTo>
                    <a:pt x="146" y="86"/>
                  </a:lnTo>
                  <a:lnTo>
                    <a:pt x="159" y="77"/>
                  </a:lnTo>
                  <a:lnTo>
                    <a:pt x="173" y="69"/>
                  </a:lnTo>
                  <a:lnTo>
                    <a:pt x="186" y="61"/>
                  </a:lnTo>
                  <a:lnTo>
                    <a:pt x="200" y="53"/>
                  </a:lnTo>
                  <a:lnTo>
                    <a:pt x="213" y="45"/>
                  </a:lnTo>
                  <a:lnTo>
                    <a:pt x="225" y="38"/>
                  </a:lnTo>
                  <a:lnTo>
                    <a:pt x="237" y="31"/>
                  </a:lnTo>
                  <a:lnTo>
                    <a:pt x="251" y="25"/>
                  </a:lnTo>
                  <a:lnTo>
                    <a:pt x="261" y="19"/>
                  </a:lnTo>
                  <a:lnTo>
                    <a:pt x="272" y="14"/>
                  </a:lnTo>
                  <a:lnTo>
                    <a:pt x="281" y="9"/>
                  </a:lnTo>
                  <a:lnTo>
                    <a:pt x="288" y="6"/>
                  </a:lnTo>
                  <a:lnTo>
                    <a:pt x="294" y="3"/>
                  </a:lnTo>
                  <a:lnTo>
                    <a:pt x="299" y="2"/>
                  </a:lnTo>
                  <a:lnTo>
                    <a:pt x="302" y="0"/>
                  </a:lnTo>
                  <a:lnTo>
                    <a:pt x="303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6" y="0"/>
                  </a:lnTo>
                  <a:lnTo>
                    <a:pt x="290" y="2"/>
                  </a:lnTo>
                  <a:lnTo>
                    <a:pt x="282" y="3"/>
                  </a:lnTo>
                  <a:lnTo>
                    <a:pt x="273" y="5"/>
                  </a:lnTo>
                  <a:lnTo>
                    <a:pt x="264" y="8"/>
                  </a:lnTo>
                  <a:lnTo>
                    <a:pt x="254" y="11"/>
                  </a:lnTo>
                  <a:lnTo>
                    <a:pt x="242" y="14"/>
                  </a:lnTo>
                  <a:lnTo>
                    <a:pt x="228" y="19"/>
                  </a:lnTo>
                  <a:lnTo>
                    <a:pt x="215" y="22"/>
                  </a:lnTo>
                  <a:lnTo>
                    <a:pt x="201" y="28"/>
                  </a:lnTo>
                  <a:lnTo>
                    <a:pt x="186" y="34"/>
                  </a:lnTo>
                  <a:lnTo>
                    <a:pt x="171" y="41"/>
                  </a:lnTo>
                  <a:lnTo>
                    <a:pt x="156" y="47"/>
                  </a:lnTo>
                  <a:lnTo>
                    <a:pt x="141" y="56"/>
                  </a:lnTo>
                  <a:lnTo>
                    <a:pt x="125" y="64"/>
                  </a:lnTo>
                  <a:lnTo>
                    <a:pt x="110" y="72"/>
                  </a:lnTo>
                  <a:lnTo>
                    <a:pt x="96" y="81"/>
                  </a:lnTo>
                  <a:lnTo>
                    <a:pt x="84" y="89"/>
                  </a:lnTo>
                  <a:lnTo>
                    <a:pt x="71" y="97"/>
                  </a:lnTo>
                  <a:lnTo>
                    <a:pt x="60" y="106"/>
                  </a:lnTo>
                  <a:lnTo>
                    <a:pt x="48" y="113"/>
                  </a:lnTo>
                  <a:lnTo>
                    <a:pt x="39" y="122"/>
                  </a:lnTo>
                  <a:lnTo>
                    <a:pt x="30" y="128"/>
                  </a:lnTo>
                  <a:lnTo>
                    <a:pt x="23" y="134"/>
                  </a:lnTo>
                  <a:lnTo>
                    <a:pt x="15" y="139"/>
                  </a:lnTo>
                  <a:lnTo>
                    <a:pt x="11" y="145"/>
                  </a:lnTo>
                  <a:lnTo>
                    <a:pt x="6" y="148"/>
                  </a:lnTo>
                  <a:lnTo>
                    <a:pt x="2" y="152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24" y="178"/>
                  </a:lnTo>
                  <a:lnTo>
                    <a:pt x="2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55" name="Freeform 367"/>
            <p:cNvSpPr>
              <a:spLocks/>
            </p:cNvSpPr>
            <p:nvPr/>
          </p:nvSpPr>
          <p:spPr bwMode="auto">
            <a:xfrm>
              <a:off x="3760" y="2921"/>
              <a:ext cx="163" cy="103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9" y="26"/>
                </a:cxn>
                <a:cxn ang="0">
                  <a:pos x="23" y="32"/>
                </a:cxn>
                <a:cxn ang="0">
                  <a:pos x="41" y="39"/>
                </a:cxn>
                <a:cxn ang="0">
                  <a:pos x="65" y="50"/>
                </a:cxn>
                <a:cxn ang="0">
                  <a:pos x="92" y="60"/>
                </a:cxn>
                <a:cxn ang="0">
                  <a:pos x="122" y="75"/>
                </a:cxn>
                <a:cxn ang="0">
                  <a:pos x="153" y="90"/>
                </a:cxn>
                <a:cxn ang="0">
                  <a:pos x="183" y="106"/>
                </a:cxn>
                <a:cxn ang="0">
                  <a:pos x="213" y="123"/>
                </a:cxn>
                <a:cxn ang="0">
                  <a:pos x="242" y="140"/>
                </a:cxn>
                <a:cxn ang="0">
                  <a:pos x="267" y="157"/>
                </a:cxn>
                <a:cxn ang="0">
                  <a:pos x="288" y="175"/>
                </a:cxn>
                <a:cxn ang="0">
                  <a:pos x="306" y="187"/>
                </a:cxn>
                <a:cxn ang="0">
                  <a:pos x="318" y="198"/>
                </a:cxn>
                <a:cxn ang="0">
                  <a:pos x="326" y="204"/>
                </a:cxn>
                <a:cxn ang="0">
                  <a:pos x="326" y="204"/>
                </a:cxn>
                <a:cxn ang="0">
                  <a:pos x="323" y="198"/>
                </a:cxn>
                <a:cxn ang="0">
                  <a:pos x="317" y="190"/>
                </a:cxn>
                <a:cxn ang="0">
                  <a:pos x="306" y="176"/>
                </a:cxn>
                <a:cxn ang="0">
                  <a:pos x="291" y="160"/>
                </a:cxn>
                <a:cxn ang="0">
                  <a:pos x="273" y="140"/>
                </a:cxn>
                <a:cxn ang="0">
                  <a:pos x="249" y="120"/>
                </a:cxn>
                <a:cxn ang="0">
                  <a:pos x="219" y="96"/>
                </a:cxn>
                <a:cxn ang="0">
                  <a:pos x="185" y="73"/>
                </a:cxn>
                <a:cxn ang="0">
                  <a:pos x="149" y="53"/>
                </a:cxn>
                <a:cxn ang="0">
                  <a:pos x="114" y="37"/>
                </a:cxn>
                <a:cxn ang="0">
                  <a:pos x="84" y="23"/>
                </a:cxn>
                <a:cxn ang="0">
                  <a:pos x="56" y="14"/>
                </a:cxn>
                <a:cxn ang="0">
                  <a:pos x="33" y="6"/>
                </a:cxn>
                <a:cxn ang="0">
                  <a:pos x="17" y="1"/>
                </a:cxn>
                <a:cxn ang="0">
                  <a:pos x="9" y="0"/>
                </a:cxn>
                <a:cxn ang="0">
                  <a:pos x="0" y="25"/>
                </a:cxn>
              </a:cxnLst>
              <a:rect l="0" t="0" r="r" b="b"/>
              <a:pathLst>
                <a:path w="327" h="206">
                  <a:moveTo>
                    <a:pt x="0" y="25"/>
                  </a:moveTo>
                  <a:lnTo>
                    <a:pt x="2" y="25"/>
                  </a:lnTo>
                  <a:lnTo>
                    <a:pt x="5" y="25"/>
                  </a:lnTo>
                  <a:lnTo>
                    <a:pt x="9" y="26"/>
                  </a:lnTo>
                  <a:lnTo>
                    <a:pt x="15" y="29"/>
                  </a:lnTo>
                  <a:lnTo>
                    <a:pt x="23" y="32"/>
                  </a:lnTo>
                  <a:lnTo>
                    <a:pt x="32" y="35"/>
                  </a:lnTo>
                  <a:lnTo>
                    <a:pt x="41" y="39"/>
                  </a:lnTo>
                  <a:lnTo>
                    <a:pt x="54" y="45"/>
                  </a:lnTo>
                  <a:lnTo>
                    <a:pt x="65" y="50"/>
                  </a:lnTo>
                  <a:lnTo>
                    <a:pt x="78" y="56"/>
                  </a:lnTo>
                  <a:lnTo>
                    <a:pt x="92" y="60"/>
                  </a:lnTo>
                  <a:lnTo>
                    <a:pt x="107" y="68"/>
                  </a:lnTo>
                  <a:lnTo>
                    <a:pt x="122" y="75"/>
                  </a:lnTo>
                  <a:lnTo>
                    <a:pt x="138" y="82"/>
                  </a:lnTo>
                  <a:lnTo>
                    <a:pt x="153" y="90"/>
                  </a:lnTo>
                  <a:lnTo>
                    <a:pt x="168" y="98"/>
                  </a:lnTo>
                  <a:lnTo>
                    <a:pt x="183" y="106"/>
                  </a:lnTo>
                  <a:lnTo>
                    <a:pt x="198" y="114"/>
                  </a:lnTo>
                  <a:lnTo>
                    <a:pt x="213" y="123"/>
                  </a:lnTo>
                  <a:lnTo>
                    <a:pt x="228" y="131"/>
                  </a:lnTo>
                  <a:lnTo>
                    <a:pt x="242" y="140"/>
                  </a:lnTo>
                  <a:lnTo>
                    <a:pt x="255" y="150"/>
                  </a:lnTo>
                  <a:lnTo>
                    <a:pt x="267" y="157"/>
                  </a:lnTo>
                  <a:lnTo>
                    <a:pt x="279" y="167"/>
                  </a:lnTo>
                  <a:lnTo>
                    <a:pt x="288" y="175"/>
                  </a:lnTo>
                  <a:lnTo>
                    <a:pt x="299" y="181"/>
                  </a:lnTo>
                  <a:lnTo>
                    <a:pt x="306" y="187"/>
                  </a:lnTo>
                  <a:lnTo>
                    <a:pt x="314" y="193"/>
                  </a:lnTo>
                  <a:lnTo>
                    <a:pt x="318" y="198"/>
                  </a:lnTo>
                  <a:lnTo>
                    <a:pt x="323" y="201"/>
                  </a:lnTo>
                  <a:lnTo>
                    <a:pt x="326" y="204"/>
                  </a:lnTo>
                  <a:lnTo>
                    <a:pt x="327" y="206"/>
                  </a:lnTo>
                  <a:lnTo>
                    <a:pt x="326" y="204"/>
                  </a:lnTo>
                  <a:lnTo>
                    <a:pt x="326" y="201"/>
                  </a:lnTo>
                  <a:lnTo>
                    <a:pt x="323" y="198"/>
                  </a:lnTo>
                  <a:lnTo>
                    <a:pt x="321" y="195"/>
                  </a:lnTo>
                  <a:lnTo>
                    <a:pt x="317" y="190"/>
                  </a:lnTo>
                  <a:lnTo>
                    <a:pt x="312" y="184"/>
                  </a:lnTo>
                  <a:lnTo>
                    <a:pt x="306" y="176"/>
                  </a:lnTo>
                  <a:lnTo>
                    <a:pt x="300" y="170"/>
                  </a:lnTo>
                  <a:lnTo>
                    <a:pt x="291" y="160"/>
                  </a:lnTo>
                  <a:lnTo>
                    <a:pt x="284" y="151"/>
                  </a:lnTo>
                  <a:lnTo>
                    <a:pt x="273" y="140"/>
                  </a:lnTo>
                  <a:lnTo>
                    <a:pt x="263" y="131"/>
                  </a:lnTo>
                  <a:lnTo>
                    <a:pt x="249" y="120"/>
                  </a:lnTo>
                  <a:lnTo>
                    <a:pt x="236" y="109"/>
                  </a:lnTo>
                  <a:lnTo>
                    <a:pt x="219" y="96"/>
                  </a:lnTo>
                  <a:lnTo>
                    <a:pt x="203" y="85"/>
                  </a:lnTo>
                  <a:lnTo>
                    <a:pt x="185" y="73"/>
                  </a:lnTo>
                  <a:lnTo>
                    <a:pt x="167" y="64"/>
                  </a:lnTo>
                  <a:lnTo>
                    <a:pt x="149" y="53"/>
                  </a:lnTo>
                  <a:lnTo>
                    <a:pt x="132" y="45"/>
                  </a:lnTo>
                  <a:lnTo>
                    <a:pt x="114" y="37"/>
                  </a:lnTo>
                  <a:lnTo>
                    <a:pt x="99" y="29"/>
                  </a:lnTo>
                  <a:lnTo>
                    <a:pt x="84" y="23"/>
                  </a:lnTo>
                  <a:lnTo>
                    <a:pt x="69" y="18"/>
                  </a:lnTo>
                  <a:lnTo>
                    <a:pt x="56" y="14"/>
                  </a:lnTo>
                  <a:lnTo>
                    <a:pt x="44" y="9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56" name="Freeform 368"/>
            <p:cNvSpPr>
              <a:spLocks/>
            </p:cNvSpPr>
            <p:nvPr/>
          </p:nvSpPr>
          <p:spPr bwMode="auto">
            <a:xfrm>
              <a:off x="3760" y="2902"/>
              <a:ext cx="175" cy="9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0"/>
                </a:cxn>
                <a:cxn ang="0">
                  <a:pos x="30" y="2"/>
                </a:cxn>
                <a:cxn ang="0">
                  <a:pos x="48" y="7"/>
                </a:cxn>
                <a:cxn ang="0">
                  <a:pos x="73" y="13"/>
                </a:cxn>
                <a:cxn ang="0">
                  <a:pos x="102" y="22"/>
                </a:cxn>
                <a:cxn ang="0">
                  <a:pos x="135" y="32"/>
                </a:cxn>
                <a:cxn ang="0">
                  <a:pos x="169" y="44"/>
                </a:cxn>
                <a:cxn ang="0">
                  <a:pos x="207" y="60"/>
                </a:cxn>
                <a:cxn ang="0">
                  <a:pos x="243" y="74"/>
                </a:cxn>
                <a:cxn ang="0">
                  <a:pos x="273" y="90"/>
                </a:cxn>
                <a:cxn ang="0">
                  <a:pos x="297" y="104"/>
                </a:cxn>
                <a:cxn ang="0">
                  <a:pos x="316" y="116"/>
                </a:cxn>
                <a:cxn ang="0">
                  <a:pos x="330" y="127"/>
                </a:cxn>
                <a:cxn ang="0">
                  <a:pos x="340" y="135"/>
                </a:cxn>
                <a:cxn ang="0">
                  <a:pos x="346" y="141"/>
                </a:cxn>
                <a:cxn ang="0">
                  <a:pos x="349" y="143"/>
                </a:cxn>
                <a:cxn ang="0">
                  <a:pos x="340" y="193"/>
                </a:cxn>
                <a:cxn ang="0">
                  <a:pos x="333" y="182"/>
                </a:cxn>
                <a:cxn ang="0">
                  <a:pos x="324" y="171"/>
                </a:cxn>
                <a:cxn ang="0">
                  <a:pos x="309" y="157"/>
                </a:cxn>
                <a:cxn ang="0">
                  <a:pos x="289" y="140"/>
                </a:cxn>
                <a:cxn ang="0">
                  <a:pos x="264" y="121"/>
                </a:cxn>
                <a:cxn ang="0">
                  <a:pos x="229" y="100"/>
                </a:cxn>
                <a:cxn ang="0">
                  <a:pos x="187" y="79"/>
                </a:cxn>
                <a:cxn ang="0">
                  <a:pos x="150" y="60"/>
                </a:cxn>
                <a:cxn ang="0">
                  <a:pos x="117" y="46"/>
                </a:cxn>
                <a:cxn ang="0">
                  <a:pos x="90" y="35"/>
                </a:cxn>
                <a:cxn ang="0">
                  <a:pos x="67" y="27"/>
                </a:cxn>
                <a:cxn ang="0">
                  <a:pos x="51" y="22"/>
                </a:cxn>
                <a:cxn ang="0">
                  <a:pos x="39" y="21"/>
                </a:cxn>
                <a:cxn ang="0">
                  <a:pos x="33" y="21"/>
                </a:cxn>
                <a:cxn ang="0">
                  <a:pos x="0" y="65"/>
                </a:cxn>
              </a:cxnLst>
              <a:rect l="0" t="0" r="r" b="b"/>
              <a:pathLst>
                <a:path w="349" h="194">
                  <a:moveTo>
                    <a:pt x="0" y="65"/>
                  </a:move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7" y="5"/>
                  </a:lnTo>
                  <a:lnTo>
                    <a:pt x="48" y="7"/>
                  </a:lnTo>
                  <a:lnTo>
                    <a:pt x="60" y="10"/>
                  </a:lnTo>
                  <a:lnTo>
                    <a:pt x="73" y="13"/>
                  </a:lnTo>
                  <a:lnTo>
                    <a:pt x="87" y="18"/>
                  </a:lnTo>
                  <a:lnTo>
                    <a:pt x="102" y="22"/>
                  </a:lnTo>
                  <a:lnTo>
                    <a:pt x="117" y="25"/>
                  </a:lnTo>
                  <a:lnTo>
                    <a:pt x="135" y="32"/>
                  </a:lnTo>
                  <a:lnTo>
                    <a:pt x="151" y="38"/>
                  </a:lnTo>
                  <a:lnTo>
                    <a:pt x="169" y="44"/>
                  </a:lnTo>
                  <a:lnTo>
                    <a:pt x="187" y="52"/>
                  </a:lnTo>
                  <a:lnTo>
                    <a:pt x="207" y="60"/>
                  </a:lnTo>
                  <a:lnTo>
                    <a:pt x="225" y="68"/>
                  </a:lnTo>
                  <a:lnTo>
                    <a:pt x="243" y="74"/>
                  </a:lnTo>
                  <a:lnTo>
                    <a:pt x="258" y="82"/>
                  </a:lnTo>
                  <a:lnTo>
                    <a:pt x="273" y="90"/>
                  </a:lnTo>
                  <a:lnTo>
                    <a:pt x="285" y="97"/>
                  </a:lnTo>
                  <a:lnTo>
                    <a:pt x="297" y="104"/>
                  </a:lnTo>
                  <a:lnTo>
                    <a:pt x="306" y="110"/>
                  </a:lnTo>
                  <a:lnTo>
                    <a:pt x="316" y="116"/>
                  </a:lnTo>
                  <a:lnTo>
                    <a:pt x="324" y="121"/>
                  </a:lnTo>
                  <a:lnTo>
                    <a:pt x="330" y="127"/>
                  </a:lnTo>
                  <a:lnTo>
                    <a:pt x="336" y="132"/>
                  </a:lnTo>
                  <a:lnTo>
                    <a:pt x="340" y="135"/>
                  </a:lnTo>
                  <a:lnTo>
                    <a:pt x="345" y="138"/>
                  </a:lnTo>
                  <a:lnTo>
                    <a:pt x="346" y="141"/>
                  </a:lnTo>
                  <a:lnTo>
                    <a:pt x="349" y="141"/>
                  </a:lnTo>
                  <a:lnTo>
                    <a:pt x="349" y="143"/>
                  </a:lnTo>
                  <a:lnTo>
                    <a:pt x="342" y="194"/>
                  </a:lnTo>
                  <a:lnTo>
                    <a:pt x="340" y="193"/>
                  </a:lnTo>
                  <a:lnTo>
                    <a:pt x="336" y="186"/>
                  </a:lnTo>
                  <a:lnTo>
                    <a:pt x="333" y="182"/>
                  </a:lnTo>
                  <a:lnTo>
                    <a:pt x="330" y="177"/>
                  </a:lnTo>
                  <a:lnTo>
                    <a:pt x="324" y="171"/>
                  </a:lnTo>
                  <a:lnTo>
                    <a:pt x="318" y="165"/>
                  </a:lnTo>
                  <a:lnTo>
                    <a:pt x="309" y="157"/>
                  </a:lnTo>
                  <a:lnTo>
                    <a:pt x="300" y="149"/>
                  </a:lnTo>
                  <a:lnTo>
                    <a:pt x="289" y="140"/>
                  </a:lnTo>
                  <a:lnTo>
                    <a:pt x="277" y="132"/>
                  </a:lnTo>
                  <a:lnTo>
                    <a:pt x="264" y="121"/>
                  </a:lnTo>
                  <a:lnTo>
                    <a:pt x="247" y="111"/>
                  </a:lnTo>
                  <a:lnTo>
                    <a:pt x="229" y="100"/>
                  </a:lnTo>
                  <a:lnTo>
                    <a:pt x="210" y="90"/>
                  </a:lnTo>
                  <a:lnTo>
                    <a:pt x="187" y="79"/>
                  </a:lnTo>
                  <a:lnTo>
                    <a:pt x="168" y="69"/>
                  </a:lnTo>
                  <a:lnTo>
                    <a:pt x="150" y="60"/>
                  </a:lnTo>
                  <a:lnTo>
                    <a:pt x="133" y="52"/>
                  </a:lnTo>
                  <a:lnTo>
                    <a:pt x="117" y="46"/>
                  </a:lnTo>
                  <a:lnTo>
                    <a:pt x="103" y="40"/>
                  </a:lnTo>
                  <a:lnTo>
                    <a:pt x="90" y="35"/>
                  </a:lnTo>
                  <a:lnTo>
                    <a:pt x="78" y="32"/>
                  </a:lnTo>
                  <a:lnTo>
                    <a:pt x="67" y="27"/>
                  </a:lnTo>
                  <a:lnTo>
                    <a:pt x="58" y="25"/>
                  </a:lnTo>
                  <a:lnTo>
                    <a:pt x="51" y="22"/>
                  </a:lnTo>
                  <a:lnTo>
                    <a:pt x="45" y="22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57" name="Freeform 369"/>
            <p:cNvSpPr>
              <a:spLocks/>
            </p:cNvSpPr>
            <p:nvPr/>
          </p:nvSpPr>
          <p:spPr bwMode="auto">
            <a:xfrm>
              <a:off x="3921" y="2971"/>
              <a:ext cx="17" cy="48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33" y="4"/>
                </a:cxn>
                <a:cxn ang="0">
                  <a:pos x="33" y="9"/>
                </a:cxn>
                <a:cxn ang="0">
                  <a:pos x="33" y="10"/>
                </a:cxn>
                <a:cxn ang="0">
                  <a:pos x="31" y="15"/>
                </a:cxn>
                <a:cxn ang="0">
                  <a:pos x="31" y="18"/>
                </a:cxn>
                <a:cxn ang="0">
                  <a:pos x="31" y="23"/>
                </a:cxn>
                <a:cxn ang="0">
                  <a:pos x="30" y="28"/>
                </a:cxn>
                <a:cxn ang="0">
                  <a:pos x="28" y="31"/>
                </a:cxn>
                <a:cxn ang="0">
                  <a:pos x="28" y="35"/>
                </a:cxn>
                <a:cxn ang="0">
                  <a:pos x="28" y="39"/>
                </a:cxn>
                <a:cxn ang="0">
                  <a:pos x="28" y="46"/>
                </a:cxn>
                <a:cxn ang="0">
                  <a:pos x="28" y="51"/>
                </a:cxn>
                <a:cxn ang="0">
                  <a:pos x="27" y="56"/>
                </a:cxn>
                <a:cxn ang="0">
                  <a:pos x="27" y="62"/>
                </a:cxn>
                <a:cxn ang="0">
                  <a:pos x="27" y="65"/>
                </a:cxn>
                <a:cxn ang="0">
                  <a:pos x="27" y="70"/>
                </a:cxn>
                <a:cxn ang="0">
                  <a:pos x="27" y="73"/>
                </a:cxn>
                <a:cxn ang="0">
                  <a:pos x="27" y="76"/>
                </a:cxn>
                <a:cxn ang="0">
                  <a:pos x="27" y="82"/>
                </a:cxn>
                <a:cxn ang="0">
                  <a:pos x="27" y="89"/>
                </a:cxn>
                <a:cxn ang="0">
                  <a:pos x="27" y="93"/>
                </a:cxn>
                <a:cxn ang="0">
                  <a:pos x="27" y="95"/>
                </a:cxn>
                <a:cxn ang="0">
                  <a:pos x="25" y="93"/>
                </a:cxn>
                <a:cxn ang="0">
                  <a:pos x="22" y="90"/>
                </a:cxn>
                <a:cxn ang="0">
                  <a:pos x="21" y="85"/>
                </a:cxn>
                <a:cxn ang="0">
                  <a:pos x="18" y="84"/>
                </a:cxn>
                <a:cxn ang="0">
                  <a:pos x="16" y="79"/>
                </a:cxn>
                <a:cxn ang="0">
                  <a:pos x="15" y="76"/>
                </a:cxn>
                <a:cxn ang="0">
                  <a:pos x="12" y="70"/>
                </a:cxn>
                <a:cxn ang="0">
                  <a:pos x="9" y="65"/>
                </a:cxn>
                <a:cxn ang="0">
                  <a:pos x="7" y="59"/>
                </a:cxn>
                <a:cxn ang="0">
                  <a:pos x="6" y="54"/>
                </a:cxn>
                <a:cxn ang="0">
                  <a:pos x="3" y="48"/>
                </a:cxn>
                <a:cxn ang="0">
                  <a:pos x="3" y="42"/>
                </a:cxn>
                <a:cxn ang="0">
                  <a:pos x="1" y="34"/>
                </a:cxn>
                <a:cxn ang="0">
                  <a:pos x="1" y="28"/>
                </a:cxn>
                <a:cxn ang="0">
                  <a:pos x="0" y="20"/>
                </a:cxn>
                <a:cxn ang="0">
                  <a:pos x="1" y="15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4" y="3"/>
                </a:cxn>
                <a:cxn ang="0">
                  <a:pos x="34" y="3"/>
                </a:cxn>
              </a:cxnLst>
              <a:rect l="0" t="0" r="r" b="b"/>
              <a:pathLst>
                <a:path w="34" h="95">
                  <a:moveTo>
                    <a:pt x="34" y="3"/>
                  </a:moveTo>
                  <a:lnTo>
                    <a:pt x="33" y="4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1" y="23"/>
                  </a:lnTo>
                  <a:lnTo>
                    <a:pt x="30" y="28"/>
                  </a:lnTo>
                  <a:lnTo>
                    <a:pt x="28" y="31"/>
                  </a:lnTo>
                  <a:lnTo>
                    <a:pt x="28" y="35"/>
                  </a:lnTo>
                  <a:lnTo>
                    <a:pt x="28" y="39"/>
                  </a:lnTo>
                  <a:lnTo>
                    <a:pt x="28" y="46"/>
                  </a:lnTo>
                  <a:lnTo>
                    <a:pt x="28" y="51"/>
                  </a:lnTo>
                  <a:lnTo>
                    <a:pt x="27" y="56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7" y="70"/>
                  </a:lnTo>
                  <a:lnTo>
                    <a:pt x="27" y="73"/>
                  </a:lnTo>
                  <a:lnTo>
                    <a:pt x="27" y="76"/>
                  </a:lnTo>
                  <a:lnTo>
                    <a:pt x="27" y="82"/>
                  </a:lnTo>
                  <a:lnTo>
                    <a:pt x="27" y="89"/>
                  </a:lnTo>
                  <a:lnTo>
                    <a:pt x="27" y="93"/>
                  </a:lnTo>
                  <a:lnTo>
                    <a:pt x="27" y="95"/>
                  </a:lnTo>
                  <a:lnTo>
                    <a:pt x="25" y="93"/>
                  </a:lnTo>
                  <a:lnTo>
                    <a:pt x="22" y="90"/>
                  </a:lnTo>
                  <a:lnTo>
                    <a:pt x="21" y="85"/>
                  </a:lnTo>
                  <a:lnTo>
                    <a:pt x="18" y="84"/>
                  </a:lnTo>
                  <a:lnTo>
                    <a:pt x="16" y="79"/>
                  </a:lnTo>
                  <a:lnTo>
                    <a:pt x="15" y="76"/>
                  </a:lnTo>
                  <a:lnTo>
                    <a:pt x="12" y="70"/>
                  </a:lnTo>
                  <a:lnTo>
                    <a:pt x="9" y="65"/>
                  </a:lnTo>
                  <a:lnTo>
                    <a:pt x="7" y="59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3" y="42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4" y="7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58" name="Freeform 370"/>
            <p:cNvSpPr>
              <a:spLocks/>
            </p:cNvSpPr>
            <p:nvPr/>
          </p:nvSpPr>
          <p:spPr bwMode="auto">
            <a:xfrm>
              <a:off x="3921" y="2926"/>
              <a:ext cx="102" cy="5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3" y="112"/>
                </a:cxn>
                <a:cxn ang="0">
                  <a:pos x="12" y="105"/>
                </a:cxn>
                <a:cxn ang="0">
                  <a:pos x="24" y="92"/>
                </a:cxn>
                <a:cxn ang="0">
                  <a:pos x="39" y="80"/>
                </a:cxn>
                <a:cxn ang="0">
                  <a:pos x="55" y="66"/>
                </a:cxn>
                <a:cxn ang="0">
                  <a:pos x="75" y="50"/>
                </a:cxn>
                <a:cxn ang="0">
                  <a:pos x="95" y="36"/>
                </a:cxn>
                <a:cxn ang="0">
                  <a:pos x="118" y="23"/>
                </a:cxn>
                <a:cxn ang="0">
                  <a:pos x="137" y="12"/>
                </a:cxn>
                <a:cxn ang="0">
                  <a:pos x="155" y="6"/>
                </a:cxn>
                <a:cxn ang="0">
                  <a:pos x="170" y="1"/>
                </a:cxn>
                <a:cxn ang="0">
                  <a:pos x="181" y="0"/>
                </a:cxn>
                <a:cxn ang="0">
                  <a:pos x="190" y="0"/>
                </a:cxn>
                <a:cxn ang="0">
                  <a:pos x="197" y="0"/>
                </a:cxn>
                <a:cxn ang="0">
                  <a:pos x="205" y="33"/>
                </a:cxn>
                <a:cxn ang="0">
                  <a:pos x="200" y="33"/>
                </a:cxn>
                <a:cxn ang="0">
                  <a:pos x="194" y="33"/>
                </a:cxn>
                <a:cxn ang="0">
                  <a:pos x="187" y="34"/>
                </a:cxn>
                <a:cxn ang="0">
                  <a:pos x="176" y="36"/>
                </a:cxn>
                <a:cxn ang="0">
                  <a:pos x="163" y="39"/>
                </a:cxn>
                <a:cxn ang="0">
                  <a:pos x="146" y="45"/>
                </a:cxn>
                <a:cxn ang="0">
                  <a:pos x="127" y="53"/>
                </a:cxn>
                <a:cxn ang="0">
                  <a:pos x="104" y="61"/>
                </a:cxn>
                <a:cxn ang="0">
                  <a:pos x="85" y="72"/>
                </a:cxn>
                <a:cxn ang="0">
                  <a:pos x="67" y="81"/>
                </a:cxn>
                <a:cxn ang="0">
                  <a:pos x="51" y="92"/>
                </a:cxn>
                <a:cxn ang="0">
                  <a:pos x="37" y="100"/>
                </a:cxn>
                <a:cxn ang="0">
                  <a:pos x="28" y="108"/>
                </a:cxn>
                <a:cxn ang="0">
                  <a:pos x="22" y="112"/>
                </a:cxn>
                <a:cxn ang="0">
                  <a:pos x="21" y="114"/>
                </a:cxn>
                <a:cxn ang="0">
                  <a:pos x="0" y="119"/>
                </a:cxn>
              </a:cxnLst>
              <a:rect l="0" t="0" r="r" b="b"/>
              <a:pathLst>
                <a:path w="205" h="119">
                  <a:moveTo>
                    <a:pt x="0" y="119"/>
                  </a:moveTo>
                  <a:lnTo>
                    <a:pt x="0" y="117"/>
                  </a:lnTo>
                  <a:lnTo>
                    <a:pt x="1" y="116"/>
                  </a:lnTo>
                  <a:lnTo>
                    <a:pt x="3" y="112"/>
                  </a:lnTo>
                  <a:lnTo>
                    <a:pt x="7" y="109"/>
                  </a:lnTo>
                  <a:lnTo>
                    <a:pt x="12" y="105"/>
                  </a:lnTo>
                  <a:lnTo>
                    <a:pt x="18" y="98"/>
                  </a:lnTo>
                  <a:lnTo>
                    <a:pt x="24" y="92"/>
                  </a:lnTo>
                  <a:lnTo>
                    <a:pt x="31" y="87"/>
                  </a:lnTo>
                  <a:lnTo>
                    <a:pt x="39" y="80"/>
                  </a:lnTo>
                  <a:lnTo>
                    <a:pt x="46" y="73"/>
                  </a:lnTo>
                  <a:lnTo>
                    <a:pt x="55" y="66"/>
                  </a:lnTo>
                  <a:lnTo>
                    <a:pt x="64" y="58"/>
                  </a:lnTo>
                  <a:lnTo>
                    <a:pt x="75" y="50"/>
                  </a:lnTo>
                  <a:lnTo>
                    <a:pt x="85" y="44"/>
                  </a:lnTo>
                  <a:lnTo>
                    <a:pt x="95" y="36"/>
                  </a:lnTo>
                  <a:lnTo>
                    <a:pt x="107" y="30"/>
                  </a:lnTo>
                  <a:lnTo>
                    <a:pt x="118" y="23"/>
                  </a:lnTo>
                  <a:lnTo>
                    <a:pt x="128" y="17"/>
                  </a:lnTo>
                  <a:lnTo>
                    <a:pt x="137" y="12"/>
                  </a:lnTo>
                  <a:lnTo>
                    <a:pt x="146" y="9"/>
                  </a:lnTo>
                  <a:lnTo>
                    <a:pt x="155" y="6"/>
                  </a:lnTo>
                  <a:lnTo>
                    <a:pt x="163" y="5"/>
                  </a:lnTo>
                  <a:lnTo>
                    <a:pt x="170" y="1"/>
                  </a:lnTo>
                  <a:lnTo>
                    <a:pt x="176" y="1"/>
                  </a:lnTo>
                  <a:lnTo>
                    <a:pt x="181" y="0"/>
                  </a:lnTo>
                  <a:lnTo>
                    <a:pt x="185" y="0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5" y="33"/>
                  </a:lnTo>
                  <a:lnTo>
                    <a:pt x="203" y="33"/>
                  </a:lnTo>
                  <a:lnTo>
                    <a:pt x="200" y="33"/>
                  </a:lnTo>
                  <a:lnTo>
                    <a:pt x="197" y="33"/>
                  </a:lnTo>
                  <a:lnTo>
                    <a:pt x="194" y="33"/>
                  </a:lnTo>
                  <a:lnTo>
                    <a:pt x="190" y="33"/>
                  </a:lnTo>
                  <a:lnTo>
                    <a:pt x="187" y="34"/>
                  </a:lnTo>
                  <a:lnTo>
                    <a:pt x="181" y="34"/>
                  </a:lnTo>
                  <a:lnTo>
                    <a:pt x="176" y="36"/>
                  </a:lnTo>
                  <a:lnTo>
                    <a:pt x="170" y="37"/>
                  </a:lnTo>
                  <a:lnTo>
                    <a:pt x="163" y="39"/>
                  </a:lnTo>
                  <a:lnTo>
                    <a:pt x="154" y="41"/>
                  </a:lnTo>
                  <a:lnTo>
                    <a:pt x="146" y="45"/>
                  </a:lnTo>
                  <a:lnTo>
                    <a:pt x="136" y="48"/>
                  </a:lnTo>
                  <a:lnTo>
                    <a:pt x="127" y="53"/>
                  </a:lnTo>
                  <a:lnTo>
                    <a:pt x="115" y="56"/>
                  </a:lnTo>
                  <a:lnTo>
                    <a:pt x="104" y="61"/>
                  </a:lnTo>
                  <a:lnTo>
                    <a:pt x="94" y="66"/>
                  </a:lnTo>
                  <a:lnTo>
                    <a:pt x="85" y="72"/>
                  </a:lnTo>
                  <a:lnTo>
                    <a:pt x="75" y="76"/>
                  </a:lnTo>
                  <a:lnTo>
                    <a:pt x="67" y="81"/>
                  </a:lnTo>
                  <a:lnTo>
                    <a:pt x="58" y="86"/>
                  </a:lnTo>
                  <a:lnTo>
                    <a:pt x="51" y="92"/>
                  </a:lnTo>
                  <a:lnTo>
                    <a:pt x="43" y="95"/>
                  </a:lnTo>
                  <a:lnTo>
                    <a:pt x="37" y="100"/>
                  </a:lnTo>
                  <a:lnTo>
                    <a:pt x="33" y="103"/>
                  </a:lnTo>
                  <a:lnTo>
                    <a:pt x="28" y="108"/>
                  </a:lnTo>
                  <a:lnTo>
                    <a:pt x="24" y="109"/>
                  </a:lnTo>
                  <a:lnTo>
                    <a:pt x="22" y="112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59" name="Freeform 371"/>
            <p:cNvSpPr>
              <a:spLocks/>
            </p:cNvSpPr>
            <p:nvPr/>
          </p:nvSpPr>
          <p:spPr bwMode="auto">
            <a:xfrm>
              <a:off x="3814" y="2885"/>
              <a:ext cx="132" cy="57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11" y="17"/>
                </a:cxn>
                <a:cxn ang="0">
                  <a:pos x="20" y="19"/>
                </a:cxn>
                <a:cxn ang="0">
                  <a:pos x="35" y="24"/>
                </a:cxn>
                <a:cxn ang="0">
                  <a:pos x="51" y="28"/>
                </a:cxn>
                <a:cxn ang="0">
                  <a:pos x="71" y="33"/>
                </a:cxn>
                <a:cxn ang="0">
                  <a:pos x="92" y="39"/>
                </a:cxn>
                <a:cxn ang="0">
                  <a:pos x="116" y="47"/>
                </a:cxn>
                <a:cxn ang="0">
                  <a:pos x="140" y="55"/>
                </a:cxn>
                <a:cxn ang="0">
                  <a:pos x="165" y="66"/>
                </a:cxn>
                <a:cxn ang="0">
                  <a:pos x="189" y="77"/>
                </a:cxn>
                <a:cxn ang="0">
                  <a:pos x="213" y="88"/>
                </a:cxn>
                <a:cxn ang="0">
                  <a:pos x="234" y="97"/>
                </a:cxn>
                <a:cxn ang="0">
                  <a:pos x="251" y="106"/>
                </a:cxn>
                <a:cxn ang="0">
                  <a:pos x="261" y="113"/>
                </a:cxn>
                <a:cxn ang="0">
                  <a:pos x="266" y="116"/>
                </a:cxn>
                <a:cxn ang="0">
                  <a:pos x="263" y="113"/>
                </a:cxn>
                <a:cxn ang="0">
                  <a:pos x="257" y="106"/>
                </a:cxn>
                <a:cxn ang="0">
                  <a:pos x="248" y="97"/>
                </a:cxn>
                <a:cxn ang="0">
                  <a:pos x="234" y="86"/>
                </a:cxn>
                <a:cxn ang="0">
                  <a:pos x="218" y="72"/>
                </a:cxn>
                <a:cxn ang="0">
                  <a:pos x="198" y="58"/>
                </a:cxn>
                <a:cxn ang="0">
                  <a:pos x="176" y="44"/>
                </a:cxn>
                <a:cxn ang="0">
                  <a:pos x="150" y="31"/>
                </a:cxn>
                <a:cxn ang="0">
                  <a:pos x="122" y="20"/>
                </a:cxn>
                <a:cxn ang="0">
                  <a:pos x="95" y="13"/>
                </a:cxn>
                <a:cxn ang="0">
                  <a:pos x="71" y="6"/>
                </a:cxn>
                <a:cxn ang="0">
                  <a:pos x="50" y="3"/>
                </a:cxn>
                <a:cxn ang="0">
                  <a:pos x="30" y="0"/>
                </a:cxn>
                <a:cxn ang="0">
                  <a:pos x="15" y="0"/>
                </a:cxn>
                <a:cxn ang="0">
                  <a:pos x="6" y="0"/>
                </a:cxn>
                <a:cxn ang="0">
                  <a:pos x="0" y="16"/>
                </a:cxn>
              </a:cxnLst>
              <a:rect l="0" t="0" r="r" b="b"/>
              <a:pathLst>
                <a:path w="266" h="116">
                  <a:moveTo>
                    <a:pt x="0" y="16"/>
                  </a:moveTo>
                  <a:lnTo>
                    <a:pt x="3" y="16"/>
                  </a:lnTo>
                  <a:lnTo>
                    <a:pt x="5" y="16"/>
                  </a:lnTo>
                  <a:lnTo>
                    <a:pt x="11" y="17"/>
                  </a:lnTo>
                  <a:lnTo>
                    <a:pt x="15" y="19"/>
                  </a:lnTo>
                  <a:lnTo>
                    <a:pt x="20" y="19"/>
                  </a:lnTo>
                  <a:lnTo>
                    <a:pt x="27" y="22"/>
                  </a:lnTo>
                  <a:lnTo>
                    <a:pt x="35" y="24"/>
                  </a:lnTo>
                  <a:lnTo>
                    <a:pt x="42" y="25"/>
                  </a:lnTo>
                  <a:lnTo>
                    <a:pt x="51" y="28"/>
                  </a:lnTo>
                  <a:lnTo>
                    <a:pt x="60" y="30"/>
                  </a:lnTo>
                  <a:lnTo>
                    <a:pt x="71" y="33"/>
                  </a:lnTo>
                  <a:lnTo>
                    <a:pt x="81" y="36"/>
                  </a:lnTo>
                  <a:lnTo>
                    <a:pt x="92" y="39"/>
                  </a:lnTo>
                  <a:lnTo>
                    <a:pt x="104" y="42"/>
                  </a:lnTo>
                  <a:lnTo>
                    <a:pt x="116" y="47"/>
                  </a:lnTo>
                  <a:lnTo>
                    <a:pt x="128" y="50"/>
                  </a:lnTo>
                  <a:lnTo>
                    <a:pt x="140" y="55"/>
                  </a:lnTo>
                  <a:lnTo>
                    <a:pt x="152" y="59"/>
                  </a:lnTo>
                  <a:lnTo>
                    <a:pt x="165" y="66"/>
                  </a:lnTo>
                  <a:lnTo>
                    <a:pt x="177" y="70"/>
                  </a:lnTo>
                  <a:lnTo>
                    <a:pt x="189" y="77"/>
                  </a:lnTo>
                  <a:lnTo>
                    <a:pt x="201" y="83"/>
                  </a:lnTo>
                  <a:lnTo>
                    <a:pt x="213" y="88"/>
                  </a:lnTo>
                  <a:lnTo>
                    <a:pt x="224" y="94"/>
                  </a:lnTo>
                  <a:lnTo>
                    <a:pt x="234" y="97"/>
                  </a:lnTo>
                  <a:lnTo>
                    <a:pt x="243" y="102"/>
                  </a:lnTo>
                  <a:lnTo>
                    <a:pt x="251" y="106"/>
                  </a:lnTo>
                  <a:lnTo>
                    <a:pt x="257" y="109"/>
                  </a:lnTo>
                  <a:lnTo>
                    <a:pt x="261" y="113"/>
                  </a:lnTo>
                  <a:lnTo>
                    <a:pt x="264" y="114"/>
                  </a:lnTo>
                  <a:lnTo>
                    <a:pt x="266" y="116"/>
                  </a:lnTo>
                  <a:lnTo>
                    <a:pt x="264" y="114"/>
                  </a:lnTo>
                  <a:lnTo>
                    <a:pt x="263" y="113"/>
                  </a:lnTo>
                  <a:lnTo>
                    <a:pt x="261" y="109"/>
                  </a:lnTo>
                  <a:lnTo>
                    <a:pt x="257" y="106"/>
                  </a:lnTo>
                  <a:lnTo>
                    <a:pt x="254" y="102"/>
                  </a:lnTo>
                  <a:lnTo>
                    <a:pt x="248" y="97"/>
                  </a:lnTo>
                  <a:lnTo>
                    <a:pt x="242" y="91"/>
                  </a:lnTo>
                  <a:lnTo>
                    <a:pt x="234" y="86"/>
                  </a:lnTo>
                  <a:lnTo>
                    <a:pt x="227" y="78"/>
                  </a:lnTo>
                  <a:lnTo>
                    <a:pt x="218" y="72"/>
                  </a:lnTo>
                  <a:lnTo>
                    <a:pt x="209" y="64"/>
                  </a:lnTo>
                  <a:lnTo>
                    <a:pt x="198" y="58"/>
                  </a:lnTo>
                  <a:lnTo>
                    <a:pt x="188" y="50"/>
                  </a:lnTo>
                  <a:lnTo>
                    <a:pt x="176" y="44"/>
                  </a:lnTo>
                  <a:lnTo>
                    <a:pt x="164" y="38"/>
                  </a:lnTo>
                  <a:lnTo>
                    <a:pt x="150" y="31"/>
                  </a:lnTo>
                  <a:lnTo>
                    <a:pt x="135" y="25"/>
                  </a:lnTo>
                  <a:lnTo>
                    <a:pt x="122" y="20"/>
                  </a:lnTo>
                  <a:lnTo>
                    <a:pt x="108" y="16"/>
                  </a:lnTo>
                  <a:lnTo>
                    <a:pt x="95" y="13"/>
                  </a:lnTo>
                  <a:lnTo>
                    <a:pt x="83" y="9"/>
                  </a:lnTo>
                  <a:lnTo>
                    <a:pt x="71" y="6"/>
                  </a:lnTo>
                  <a:lnTo>
                    <a:pt x="59" y="5"/>
                  </a:lnTo>
                  <a:lnTo>
                    <a:pt x="50" y="3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60" name="Freeform 372"/>
            <p:cNvSpPr>
              <a:spLocks/>
            </p:cNvSpPr>
            <p:nvPr/>
          </p:nvSpPr>
          <p:spPr bwMode="auto">
            <a:xfrm>
              <a:off x="3819" y="2864"/>
              <a:ext cx="139" cy="6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21"/>
                </a:cxn>
                <a:cxn ang="0">
                  <a:pos x="42" y="24"/>
                </a:cxn>
                <a:cxn ang="0">
                  <a:pos x="51" y="24"/>
                </a:cxn>
                <a:cxn ang="0">
                  <a:pos x="63" y="25"/>
                </a:cxn>
                <a:cxn ang="0">
                  <a:pos x="73" y="29"/>
                </a:cxn>
                <a:cxn ang="0">
                  <a:pos x="87" y="32"/>
                </a:cxn>
                <a:cxn ang="0">
                  <a:pos x="100" y="35"/>
                </a:cxn>
                <a:cxn ang="0">
                  <a:pos x="114" y="38"/>
                </a:cxn>
                <a:cxn ang="0">
                  <a:pos x="127" y="43"/>
                </a:cxn>
                <a:cxn ang="0">
                  <a:pos x="142" y="49"/>
                </a:cxn>
                <a:cxn ang="0">
                  <a:pos x="157" y="54"/>
                </a:cxn>
                <a:cxn ang="0">
                  <a:pos x="171" y="60"/>
                </a:cxn>
                <a:cxn ang="0">
                  <a:pos x="184" y="66"/>
                </a:cxn>
                <a:cxn ang="0">
                  <a:pos x="198" y="72"/>
                </a:cxn>
                <a:cxn ang="0">
                  <a:pos x="208" y="79"/>
                </a:cxn>
                <a:cxn ang="0">
                  <a:pos x="220" y="85"/>
                </a:cxn>
                <a:cxn ang="0">
                  <a:pos x="229" y="91"/>
                </a:cxn>
                <a:cxn ang="0">
                  <a:pos x="240" y="97"/>
                </a:cxn>
                <a:cxn ang="0">
                  <a:pos x="247" y="102"/>
                </a:cxn>
                <a:cxn ang="0">
                  <a:pos x="256" y="108"/>
                </a:cxn>
                <a:cxn ang="0">
                  <a:pos x="262" y="113"/>
                </a:cxn>
                <a:cxn ang="0">
                  <a:pos x="277" y="124"/>
                </a:cxn>
                <a:cxn ang="0">
                  <a:pos x="271" y="108"/>
                </a:cxn>
                <a:cxn ang="0">
                  <a:pos x="267" y="102"/>
                </a:cxn>
                <a:cxn ang="0">
                  <a:pos x="264" y="96"/>
                </a:cxn>
                <a:cxn ang="0">
                  <a:pos x="258" y="88"/>
                </a:cxn>
                <a:cxn ang="0">
                  <a:pos x="252" y="82"/>
                </a:cxn>
                <a:cxn ang="0">
                  <a:pos x="244" y="74"/>
                </a:cxn>
                <a:cxn ang="0">
                  <a:pos x="237" y="68"/>
                </a:cxn>
                <a:cxn ang="0">
                  <a:pos x="226" y="60"/>
                </a:cxn>
                <a:cxn ang="0">
                  <a:pos x="216" y="52"/>
                </a:cxn>
                <a:cxn ang="0">
                  <a:pos x="202" y="44"/>
                </a:cxn>
                <a:cxn ang="0">
                  <a:pos x="187" y="38"/>
                </a:cxn>
                <a:cxn ang="0">
                  <a:pos x="172" y="30"/>
                </a:cxn>
                <a:cxn ang="0">
                  <a:pos x="156" y="24"/>
                </a:cxn>
                <a:cxn ang="0">
                  <a:pos x="139" y="19"/>
                </a:cxn>
                <a:cxn ang="0">
                  <a:pos x="124" y="15"/>
                </a:cxn>
                <a:cxn ang="0">
                  <a:pos x="109" y="10"/>
                </a:cxn>
                <a:cxn ang="0">
                  <a:pos x="96" y="8"/>
                </a:cxn>
                <a:cxn ang="0">
                  <a:pos x="82" y="5"/>
                </a:cxn>
                <a:cxn ang="0">
                  <a:pos x="69" y="4"/>
                </a:cxn>
                <a:cxn ang="0">
                  <a:pos x="57" y="2"/>
                </a:cxn>
                <a:cxn ang="0">
                  <a:pos x="46" y="0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5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77" h="124">
                  <a:moveTo>
                    <a:pt x="0" y="19"/>
                  </a:moveTo>
                  <a:lnTo>
                    <a:pt x="10" y="21"/>
                  </a:lnTo>
                  <a:lnTo>
                    <a:pt x="42" y="24"/>
                  </a:lnTo>
                  <a:lnTo>
                    <a:pt x="51" y="24"/>
                  </a:lnTo>
                  <a:lnTo>
                    <a:pt x="63" y="25"/>
                  </a:lnTo>
                  <a:lnTo>
                    <a:pt x="73" y="29"/>
                  </a:lnTo>
                  <a:lnTo>
                    <a:pt x="87" y="32"/>
                  </a:lnTo>
                  <a:lnTo>
                    <a:pt x="100" y="35"/>
                  </a:lnTo>
                  <a:lnTo>
                    <a:pt x="114" y="38"/>
                  </a:lnTo>
                  <a:lnTo>
                    <a:pt x="127" y="43"/>
                  </a:lnTo>
                  <a:lnTo>
                    <a:pt x="142" y="49"/>
                  </a:lnTo>
                  <a:lnTo>
                    <a:pt x="157" y="54"/>
                  </a:lnTo>
                  <a:lnTo>
                    <a:pt x="171" y="60"/>
                  </a:lnTo>
                  <a:lnTo>
                    <a:pt x="184" y="66"/>
                  </a:lnTo>
                  <a:lnTo>
                    <a:pt x="198" y="72"/>
                  </a:lnTo>
                  <a:lnTo>
                    <a:pt x="208" y="79"/>
                  </a:lnTo>
                  <a:lnTo>
                    <a:pt x="220" y="85"/>
                  </a:lnTo>
                  <a:lnTo>
                    <a:pt x="229" y="91"/>
                  </a:lnTo>
                  <a:lnTo>
                    <a:pt x="240" y="97"/>
                  </a:lnTo>
                  <a:lnTo>
                    <a:pt x="247" y="102"/>
                  </a:lnTo>
                  <a:lnTo>
                    <a:pt x="256" y="108"/>
                  </a:lnTo>
                  <a:lnTo>
                    <a:pt x="262" y="113"/>
                  </a:lnTo>
                  <a:lnTo>
                    <a:pt x="277" y="124"/>
                  </a:lnTo>
                  <a:lnTo>
                    <a:pt x="271" y="108"/>
                  </a:lnTo>
                  <a:lnTo>
                    <a:pt x="267" y="102"/>
                  </a:lnTo>
                  <a:lnTo>
                    <a:pt x="264" y="96"/>
                  </a:lnTo>
                  <a:lnTo>
                    <a:pt x="258" y="88"/>
                  </a:lnTo>
                  <a:lnTo>
                    <a:pt x="252" y="82"/>
                  </a:lnTo>
                  <a:lnTo>
                    <a:pt x="244" y="74"/>
                  </a:lnTo>
                  <a:lnTo>
                    <a:pt x="237" y="68"/>
                  </a:lnTo>
                  <a:lnTo>
                    <a:pt x="226" y="60"/>
                  </a:lnTo>
                  <a:lnTo>
                    <a:pt x="216" y="52"/>
                  </a:lnTo>
                  <a:lnTo>
                    <a:pt x="202" y="44"/>
                  </a:lnTo>
                  <a:lnTo>
                    <a:pt x="187" y="38"/>
                  </a:lnTo>
                  <a:lnTo>
                    <a:pt x="172" y="30"/>
                  </a:lnTo>
                  <a:lnTo>
                    <a:pt x="156" y="24"/>
                  </a:lnTo>
                  <a:lnTo>
                    <a:pt x="139" y="19"/>
                  </a:lnTo>
                  <a:lnTo>
                    <a:pt x="124" y="15"/>
                  </a:lnTo>
                  <a:lnTo>
                    <a:pt x="109" y="10"/>
                  </a:lnTo>
                  <a:lnTo>
                    <a:pt x="96" y="8"/>
                  </a:lnTo>
                  <a:lnTo>
                    <a:pt x="82" y="5"/>
                  </a:lnTo>
                  <a:lnTo>
                    <a:pt x="69" y="4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61" name="Freeform 373"/>
            <p:cNvSpPr>
              <a:spLocks/>
            </p:cNvSpPr>
            <p:nvPr/>
          </p:nvSpPr>
          <p:spPr bwMode="auto">
            <a:xfrm>
              <a:off x="3944" y="2906"/>
              <a:ext cx="61" cy="50"/>
            </a:xfrm>
            <a:custGeom>
              <a:avLst/>
              <a:gdLst/>
              <a:ahLst/>
              <a:cxnLst>
                <a:cxn ang="0">
                  <a:pos x="2" y="100"/>
                </a:cxn>
                <a:cxn ang="0">
                  <a:pos x="2" y="98"/>
                </a:cxn>
                <a:cxn ang="0">
                  <a:pos x="6" y="95"/>
                </a:cxn>
                <a:cxn ang="0">
                  <a:pos x="9" y="92"/>
                </a:cxn>
                <a:cxn ang="0">
                  <a:pos x="12" y="89"/>
                </a:cxn>
                <a:cxn ang="0">
                  <a:pos x="17" y="86"/>
                </a:cxn>
                <a:cxn ang="0">
                  <a:pos x="21" y="84"/>
                </a:cxn>
                <a:cxn ang="0">
                  <a:pos x="26" y="80"/>
                </a:cxn>
                <a:cxn ang="0">
                  <a:pos x="30" y="76"/>
                </a:cxn>
                <a:cxn ang="0">
                  <a:pos x="36" y="73"/>
                </a:cxn>
                <a:cxn ang="0">
                  <a:pos x="41" y="69"/>
                </a:cxn>
                <a:cxn ang="0">
                  <a:pos x="47" y="65"/>
                </a:cxn>
                <a:cxn ang="0">
                  <a:pos x="51" y="62"/>
                </a:cxn>
                <a:cxn ang="0">
                  <a:pos x="57" y="59"/>
                </a:cxn>
                <a:cxn ang="0">
                  <a:pos x="63" y="56"/>
                </a:cxn>
                <a:cxn ang="0">
                  <a:pos x="67" y="51"/>
                </a:cxn>
                <a:cxn ang="0">
                  <a:pos x="72" y="50"/>
                </a:cxn>
                <a:cxn ang="0">
                  <a:pos x="76" y="47"/>
                </a:cxn>
                <a:cxn ang="0">
                  <a:pos x="81" y="44"/>
                </a:cxn>
                <a:cxn ang="0">
                  <a:pos x="85" y="42"/>
                </a:cxn>
                <a:cxn ang="0">
                  <a:pos x="90" y="40"/>
                </a:cxn>
                <a:cxn ang="0">
                  <a:pos x="94" y="39"/>
                </a:cxn>
                <a:cxn ang="0">
                  <a:pos x="99" y="39"/>
                </a:cxn>
                <a:cxn ang="0">
                  <a:pos x="105" y="36"/>
                </a:cxn>
                <a:cxn ang="0">
                  <a:pos x="111" y="36"/>
                </a:cxn>
                <a:cxn ang="0">
                  <a:pos x="114" y="36"/>
                </a:cxn>
                <a:cxn ang="0">
                  <a:pos x="115" y="36"/>
                </a:cxn>
                <a:cxn ang="0">
                  <a:pos x="121" y="0"/>
                </a:cxn>
                <a:cxn ang="0">
                  <a:pos x="120" y="0"/>
                </a:cxn>
                <a:cxn ang="0">
                  <a:pos x="118" y="0"/>
                </a:cxn>
                <a:cxn ang="0">
                  <a:pos x="114" y="1"/>
                </a:cxn>
                <a:cxn ang="0">
                  <a:pos x="111" y="1"/>
                </a:cxn>
                <a:cxn ang="0">
                  <a:pos x="105" y="3"/>
                </a:cxn>
                <a:cxn ang="0">
                  <a:pos x="99" y="6"/>
                </a:cxn>
                <a:cxn ang="0">
                  <a:pos x="91" y="8"/>
                </a:cxn>
                <a:cxn ang="0">
                  <a:pos x="85" y="11"/>
                </a:cxn>
                <a:cxn ang="0">
                  <a:pos x="78" y="12"/>
                </a:cxn>
                <a:cxn ang="0">
                  <a:pos x="70" y="17"/>
                </a:cxn>
                <a:cxn ang="0">
                  <a:pos x="61" y="20"/>
                </a:cxn>
                <a:cxn ang="0">
                  <a:pos x="54" y="25"/>
                </a:cxn>
                <a:cxn ang="0">
                  <a:pos x="47" y="30"/>
                </a:cxn>
                <a:cxn ang="0">
                  <a:pos x="39" y="34"/>
                </a:cxn>
                <a:cxn ang="0">
                  <a:pos x="32" y="40"/>
                </a:cxn>
                <a:cxn ang="0">
                  <a:pos x="26" y="47"/>
                </a:cxn>
                <a:cxn ang="0">
                  <a:pos x="20" y="53"/>
                </a:cxn>
                <a:cxn ang="0">
                  <a:pos x="15" y="59"/>
                </a:cxn>
                <a:cxn ang="0">
                  <a:pos x="11" y="64"/>
                </a:cxn>
                <a:cxn ang="0">
                  <a:pos x="8" y="69"/>
                </a:cxn>
                <a:cxn ang="0">
                  <a:pos x="5" y="73"/>
                </a:cxn>
                <a:cxn ang="0">
                  <a:pos x="3" y="78"/>
                </a:cxn>
                <a:cxn ang="0">
                  <a:pos x="2" y="81"/>
                </a:cxn>
                <a:cxn ang="0">
                  <a:pos x="2" y="86"/>
                </a:cxn>
                <a:cxn ang="0">
                  <a:pos x="0" y="92"/>
                </a:cxn>
                <a:cxn ang="0">
                  <a:pos x="0" y="95"/>
                </a:cxn>
                <a:cxn ang="0">
                  <a:pos x="0" y="98"/>
                </a:cxn>
                <a:cxn ang="0">
                  <a:pos x="2" y="100"/>
                </a:cxn>
                <a:cxn ang="0">
                  <a:pos x="2" y="100"/>
                </a:cxn>
              </a:cxnLst>
              <a:rect l="0" t="0" r="r" b="b"/>
              <a:pathLst>
                <a:path w="121" h="100">
                  <a:moveTo>
                    <a:pt x="2" y="100"/>
                  </a:moveTo>
                  <a:lnTo>
                    <a:pt x="2" y="98"/>
                  </a:lnTo>
                  <a:lnTo>
                    <a:pt x="6" y="95"/>
                  </a:lnTo>
                  <a:lnTo>
                    <a:pt x="9" y="92"/>
                  </a:lnTo>
                  <a:lnTo>
                    <a:pt x="12" y="89"/>
                  </a:lnTo>
                  <a:lnTo>
                    <a:pt x="17" y="86"/>
                  </a:lnTo>
                  <a:lnTo>
                    <a:pt x="21" y="84"/>
                  </a:lnTo>
                  <a:lnTo>
                    <a:pt x="26" y="80"/>
                  </a:lnTo>
                  <a:lnTo>
                    <a:pt x="30" y="76"/>
                  </a:lnTo>
                  <a:lnTo>
                    <a:pt x="36" y="73"/>
                  </a:lnTo>
                  <a:lnTo>
                    <a:pt x="41" y="69"/>
                  </a:lnTo>
                  <a:lnTo>
                    <a:pt x="47" y="65"/>
                  </a:lnTo>
                  <a:lnTo>
                    <a:pt x="51" y="62"/>
                  </a:lnTo>
                  <a:lnTo>
                    <a:pt x="57" y="59"/>
                  </a:lnTo>
                  <a:lnTo>
                    <a:pt x="63" y="56"/>
                  </a:lnTo>
                  <a:lnTo>
                    <a:pt x="67" y="51"/>
                  </a:lnTo>
                  <a:lnTo>
                    <a:pt x="72" y="50"/>
                  </a:lnTo>
                  <a:lnTo>
                    <a:pt x="76" y="47"/>
                  </a:lnTo>
                  <a:lnTo>
                    <a:pt x="81" y="44"/>
                  </a:lnTo>
                  <a:lnTo>
                    <a:pt x="85" y="42"/>
                  </a:lnTo>
                  <a:lnTo>
                    <a:pt x="90" y="40"/>
                  </a:lnTo>
                  <a:lnTo>
                    <a:pt x="94" y="39"/>
                  </a:lnTo>
                  <a:lnTo>
                    <a:pt x="99" y="39"/>
                  </a:lnTo>
                  <a:lnTo>
                    <a:pt x="105" y="36"/>
                  </a:lnTo>
                  <a:lnTo>
                    <a:pt x="111" y="36"/>
                  </a:lnTo>
                  <a:lnTo>
                    <a:pt x="114" y="36"/>
                  </a:lnTo>
                  <a:lnTo>
                    <a:pt x="115" y="36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4" y="1"/>
                  </a:lnTo>
                  <a:lnTo>
                    <a:pt x="111" y="1"/>
                  </a:lnTo>
                  <a:lnTo>
                    <a:pt x="105" y="3"/>
                  </a:lnTo>
                  <a:lnTo>
                    <a:pt x="99" y="6"/>
                  </a:lnTo>
                  <a:lnTo>
                    <a:pt x="91" y="8"/>
                  </a:lnTo>
                  <a:lnTo>
                    <a:pt x="85" y="11"/>
                  </a:lnTo>
                  <a:lnTo>
                    <a:pt x="78" y="12"/>
                  </a:lnTo>
                  <a:lnTo>
                    <a:pt x="70" y="17"/>
                  </a:lnTo>
                  <a:lnTo>
                    <a:pt x="61" y="20"/>
                  </a:lnTo>
                  <a:lnTo>
                    <a:pt x="54" y="25"/>
                  </a:lnTo>
                  <a:lnTo>
                    <a:pt x="47" y="30"/>
                  </a:lnTo>
                  <a:lnTo>
                    <a:pt x="39" y="34"/>
                  </a:lnTo>
                  <a:lnTo>
                    <a:pt x="32" y="40"/>
                  </a:lnTo>
                  <a:lnTo>
                    <a:pt x="26" y="47"/>
                  </a:lnTo>
                  <a:lnTo>
                    <a:pt x="20" y="53"/>
                  </a:lnTo>
                  <a:lnTo>
                    <a:pt x="15" y="59"/>
                  </a:lnTo>
                  <a:lnTo>
                    <a:pt x="11" y="64"/>
                  </a:lnTo>
                  <a:lnTo>
                    <a:pt x="8" y="69"/>
                  </a:lnTo>
                  <a:lnTo>
                    <a:pt x="5" y="73"/>
                  </a:lnTo>
                  <a:lnTo>
                    <a:pt x="3" y="78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2" y="100"/>
                  </a:lnTo>
                  <a:lnTo>
                    <a:pt x="2" y="1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62" name="Freeform 374"/>
            <p:cNvSpPr>
              <a:spLocks/>
            </p:cNvSpPr>
            <p:nvPr/>
          </p:nvSpPr>
          <p:spPr bwMode="auto">
            <a:xfrm>
              <a:off x="3833" y="2849"/>
              <a:ext cx="171" cy="62"/>
            </a:xfrm>
            <a:custGeom>
              <a:avLst/>
              <a:gdLst/>
              <a:ahLst/>
              <a:cxnLst>
                <a:cxn ang="0">
                  <a:pos x="294" y="122"/>
                </a:cxn>
                <a:cxn ang="0">
                  <a:pos x="289" y="115"/>
                </a:cxn>
                <a:cxn ang="0">
                  <a:pos x="280" y="108"/>
                </a:cxn>
                <a:cxn ang="0">
                  <a:pos x="269" y="97"/>
                </a:cxn>
                <a:cxn ang="0">
                  <a:pos x="254" y="83"/>
                </a:cxn>
                <a:cxn ang="0">
                  <a:pos x="233" y="69"/>
                </a:cxn>
                <a:cxn ang="0">
                  <a:pos x="213" y="56"/>
                </a:cxn>
                <a:cxn ang="0">
                  <a:pos x="189" y="44"/>
                </a:cxn>
                <a:cxn ang="0">
                  <a:pos x="162" y="33"/>
                </a:cxn>
                <a:cxn ang="0">
                  <a:pos x="134" y="25"/>
                </a:cxn>
                <a:cxn ang="0">
                  <a:pos x="104" y="17"/>
                </a:cxn>
                <a:cxn ang="0">
                  <a:pos x="75" y="12"/>
                </a:cxn>
                <a:cxn ang="0">
                  <a:pos x="48" y="8"/>
                </a:cxn>
                <a:cxn ang="0">
                  <a:pos x="26" y="4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20" y="1"/>
                </a:cxn>
                <a:cxn ang="0">
                  <a:pos x="38" y="0"/>
                </a:cxn>
                <a:cxn ang="0">
                  <a:pos x="62" y="0"/>
                </a:cxn>
                <a:cxn ang="0">
                  <a:pos x="90" y="1"/>
                </a:cxn>
                <a:cxn ang="0">
                  <a:pos x="122" y="6"/>
                </a:cxn>
                <a:cxn ang="0">
                  <a:pos x="158" y="12"/>
                </a:cxn>
                <a:cxn ang="0">
                  <a:pos x="195" y="20"/>
                </a:cxn>
                <a:cxn ang="0">
                  <a:pos x="230" y="34"/>
                </a:cxn>
                <a:cxn ang="0">
                  <a:pos x="260" y="50"/>
                </a:cxn>
                <a:cxn ang="0">
                  <a:pos x="286" y="67"/>
                </a:cxn>
                <a:cxn ang="0">
                  <a:pos x="307" y="84"/>
                </a:cxn>
                <a:cxn ang="0">
                  <a:pos x="324" y="98"/>
                </a:cxn>
                <a:cxn ang="0">
                  <a:pos x="334" y="111"/>
                </a:cxn>
                <a:cxn ang="0">
                  <a:pos x="340" y="117"/>
                </a:cxn>
                <a:cxn ang="0">
                  <a:pos x="295" y="123"/>
                </a:cxn>
              </a:cxnLst>
              <a:rect l="0" t="0" r="r" b="b"/>
              <a:pathLst>
                <a:path w="342" h="123">
                  <a:moveTo>
                    <a:pt x="295" y="123"/>
                  </a:moveTo>
                  <a:lnTo>
                    <a:pt x="294" y="122"/>
                  </a:lnTo>
                  <a:lnTo>
                    <a:pt x="292" y="120"/>
                  </a:lnTo>
                  <a:lnTo>
                    <a:pt x="289" y="115"/>
                  </a:lnTo>
                  <a:lnTo>
                    <a:pt x="286" y="112"/>
                  </a:lnTo>
                  <a:lnTo>
                    <a:pt x="280" y="108"/>
                  </a:lnTo>
                  <a:lnTo>
                    <a:pt x="274" y="103"/>
                  </a:lnTo>
                  <a:lnTo>
                    <a:pt x="269" y="97"/>
                  </a:lnTo>
                  <a:lnTo>
                    <a:pt x="261" y="90"/>
                  </a:lnTo>
                  <a:lnTo>
                    <a:pt x="254" y="83"/>
                  </a:lnTo>
                  <a:lnTo>
                    <a:pt x="243" y="76"/>
                  </a:lnTo>
                  <a:lnTo>
                    <a:pt x="233" y="69"/>
                  </a:lnTo>
                  <a:lnTo>
                    <a:pt x="224" y="62"/>
                  </a:lnTo>
                  <a:lnTo>
                    <a:pt x="213" y="56"/>
                  </a:lnTo>
                  <a:lnTo>
                    <a:pt x="201" y="50"/>
                  </a:lnTo>
                  <a:lnTo>
                    <a:pt x="189" y="44"/>
                  </a:lnTo>
                  <a:lnTo>
                    <a:pt x="177" y="39"/>
                  </a:lnTo>
                  <a:lnTo>
                    <a:pt x="162" y="33"/>
                  </a:lnTo>
                  <a:lnTo>
                    <a:pt x="149" y="28"/>
                  </a:lnTo>
                  <a:lnTo>
                    <a:pt x="134" y="25"/>
                  </a:lnTo>
                  <a:lnTo>
                    <a:pt x="119" y="22"/>
                  </a:lnTo>
                  <a:lnTo>
                    <a:pt x="104" y="17"/>
                  </a:lnTo>
                  <a:lnTo>
                    <a:pt x="89" y="15"/>
                  </a:lnTo>
                  <a:lnTo>
                    <a:pt x="75" y="12"/>
                  </a:lnTo>
                  <a:lnTo>
                    <a:pt x="62" y="11"/>
                  </a:lnTo>
                  <a:lnTo>
                    <a:pt x="48" y="8"/>
                  </a:lnTo>
                  <a:lnTo>
                    <a:pt x="36" y="6"/>
                  </a:lnTo>
                  <a:lnTo>
                    <a:pt x="26" y="4"/>
                  </a:lnTo>
                  <a:lnTo>
                    <a:pt x="17" y="4"/>
                  </a:ln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12" y="1"/>
                  </a:lnTo>
                  <a:lnTo>
                    <a:pt x="20" y="1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5" y="1"/>
                  </a:lnTo>
                  <a:lnTo>
                    <a:pt x="90" y="1"/>
                  </a:lnTo>
                  <a:lnTo>
                    <a:pt x="105" y="3"/>
                  </a:lnTo>
                  <a:lnTo>
                    <a:pt x="122" y="6"/>
                  </a:lnTo>
                  <a:lnTo>
                    <a:pt x="140" y="8"/>
                  </a:lnTo>
                  <a:lnTo>
                    <a:pt x="158" y="12"/>
                  </a:lnTo>
                  <a:lnTo>
                    <a:pt x="177" y="17"/>
                  </a:lnTo>
                  <a:lnTo>
                    <a:pt x="195" y="20"/>
                  </a:lnTo>
                  <a:lnTo>
                    <a:pt x="213" y="28"/>
                  </a:lnTo>
                  <a:lnTo>
                    <a:pt x="230" y="34"/>
                  </a:lnTo>
                  <a:lnTo>
                    <a:pt x="246" y="42"/>
                  </a:lnTo>
                  <a:lnTo>
                    <a:pt x="260" y="50"/>
                  </a:lnTo>
                  <a:lnTo>
                    <a:pt x="273" y="59"/>
                  </a:lnTo>
                  <a:lnTo>
                    <a:pt x="286" y="67"/>
                  </a:lnTo>
                  <a:lnTo>
                    <a:pt x="297" y="76"/>
                  </a:lnTo>
                  <a:lnTo>
                    <a:pt x="307" y="84"/>
                  </a:lnTo>
                  <a:lnTo>
                    <a:pt x="316" y="92"/>
                  </a:lnTo>
                  <a:lnTo>
                    <a:pt x="324" y="98"/>
                  </a:lnTo>
                  <a:lnTo>
                    <a:pt x="330" y="106"/>
                  </a:lnTo>
                  <a:lnTo>
                    <a:pt x="334" y="111"/>
                  </a:lnTo>
                  <a:lnTo>
                    <a:pt x="339" y="114"/>
                  </a:lnTo>
                  <a:lnTo>
                    <a:pt x="340" y="117"/>
                  </a:lnTo>
                  <a:lnTo>
                    <a:pt x="342" y="119"/>
                  </a:lnTo>
                  <a:lnTo>
                    <a:pt x="295" y="123"/>
                  </a:lnTo>
                  <a:lnTo>
                    <a:pt x="295" y="1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63" name="Freeform 375"/>
            <p:cNvSpPr>
              <a:spLocks/>
            </p:cNvSpPr>
            <p:nvPr/>
          </p:nvSpPr>
          <p:spPr bwMode="auto">
            <a:xfrm>
              <a:off x="3809" y="2853"/>
              <a:ext cx="32" cy="42"/>
            </a:xfrm>
            <a:custGeom>
              <a:avLst/>
              <a:gdLst/>
              <a:ahLst/>
              <a:cxnLst>
                <a:cxn ang="0">
                  <a:pos x="32" y="84"/>
                </a:cxn>
                <a:cxn ang="0">
                  <a:pos x="30" y="81"/>
                </a:cxn>
                <a:cxn ang="0">
                  <a:pos x="29" y="78"/>
                </a:cxn>
                <a:cxn ang="0">
                  <a:pos x="29" y="73"/>
                </a:cxn>
                <a:cxn ang="0">
                  <a:pos x="27" y="67"/>
                </a:cxn>
                <a:cxn ang="0">
                  <a:pos x="26" y="62"/>
                </a:cxn>
                <a:cxn ang="0">
                  <a:pos x="26" y="57"/>
                </a:cxn>
                <a:cxn ang="0">
                  <a:pos x="24" y="54"/>
                </a:cxn>
                <a:cxn ang="0">
                  <a:pos x="24" y="51"/>
                </a:cxn>
                <a:cxn ang="0">
                  <a:pos x="24" y="46"/>
                </a:cxn>
                <a:cxn ang="0">
                  <a:pos x="24" y="42"/>
                </a:cxn>
                <a:cxn ang="0">
                  <a:pos x="26" y="39"/>
                </a:cxn>
                <a:cxn ang="0">
                  <a:pos x="27" y="36"/>
                </a:cxn>
                <a:cxn ang="0">
                  <a:pos x="29" y="28"/>
                </a:cxn>
                <a:cxn ang="0">
                  <a:pos x="35" y="21"/>
                </a:cxn>
                <a:cxn ang="0">
                  <a:pos x="39" y="15"/>
                </a:cxn>
                <a:cxn ang="0">
                  <a:pos x="47" y="11"/>
                </a:cxn>
                <a:cxn ang="0">
                  <a:pos x="54" y="6"/>
                </a:cxn>
                <a:cxn ang="0">
                  <a:pos x="59" y="3"/>
                </a:cxn>
                <a:cxn ang="0">
                  <a:pos x="63" y="0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59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5" y="1"/>
                </a:cxn>
                <a:cxn ang="0">
                  <a:pos x="42" y="3"/>
                </a:cxn>
                <a:cxn ang="0">
                  <a:pos x="36" y="4"/>
                </a:cxn>
                <a:cxn ang="0">
                  <a:pos x="32" y="6"/>
                </a:cxn>
                <a:cxn ang="0">
                  <a:pos x="26" y="9"/>
                </a:cxn>
                <a:cxn ang="0">
                  <a:pos x="23" y="12"/>
                </a:cxn>
                <a:cxn ang="0">
                  <a:pos x="18" y="14"/>
                </a:cxn>
                <a:cxn ang="0">
                  <a:pos x="14" y="20"/>
                </a:cxn>
                <a:cxn ang="0">
                  <a:pos x="11" y="23"/>
                </a:cxn>
                <a:cxn ang="0">
                  <a:pos x="9" y="29"/>
                </a:cxn>
                <a:cxn ang="0">
                  <a:pos x="5" y="34"/>
                </a:cxn>
                <a:cxn ang="0">
                  <a:pos x="5" y="40"/>
                </a:cxn>
                <a:cxn ang="0">
                  <a:pos x="2" y="45"/>
                </a:cxn>
                <a:cxn ang="0">
                  <a:pos x="2" y="50"/>
                </a:cxn>
                <a:cxn ang="0">
                  <a:pos x="0" y="54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2" y="67"/>
                </a:cxn>
                <a:cxn ang="0">
                  <a:pos x="2" y="71"/>
                </a:cxn>
                <a:cxn ang="0">
                  <a:pos x="3" y="78"/>
                </a:cxn>
                <a:cxn ang="0">
                  <a:pos x="5" y="79"/>
                </a:cxn>
                <a:cxn ang="0">
                  <a:pos x="5" y="81"/>
                </a:cxn>
                <a:cxn ang="0">
                  <a:pos x="32" y="84"/>
                </a:cxn>
                <a:cxn ang="0">
                  <a:pos x="32" y="84"/>
                </a:cxn>
              </a:cxnLst>
              <a:rect l="0" t="0" r="r" b="b"/>
              <a:pathLst>
                <a:path w="65" h="84">
                  <a:moveTo>
                    <a:pt x="32" y="84"/>
                  </a:moveTo>
                  <a:lnTo>
                    <a:pt x="30" y="81"/>
                  </a:lnTo>
                  <a:lnTo>
                    <a:pt x="29" y="78"/>
                  </a:lnTo>
                  <a:lnTo>
                    <a:pt x="29" y="73"/>
                  </a:lnTo>
                  <a:lnTo>
                    <a:pt x="27" y="67"/>
                  </a:lnTo>
                  <a:lnTo>
                    <a:pt x="26" y="62"/>
                  </a:lnTo>
                  <a:lnTo>
                    <a:pt x="26" y="57"/>
                  </a:lnTo>
                  <a:lnTo>
                    <a:pt x="24" y="54"/>
                  </a:lnTo>
                  <a:lnTo>
                    <a:pt x="24" y="51"/>
                  </a:lnTo>
                  <a:lnTo>
                    <a:pt x="24" y="46"/>
                  </a:lnTo>
                  <a:lnTo>
                    <a:pt x="24" y="42"/>
                  </a:lnTo>
                  <a:lnTo>
                    <a:pt x="26" y="39"/>
                  </a:lnTo>
                  <a:lnTo>
                    <a:pt x="27" y="36"/>
                  </a:lnTo>
                  <a:lnTo>
                    <a:pt x="29" y="28"/>
                  </a:lnTo>
                  <a:lnTo>
                    <a:pt x="35" y="21"/>
                  </a:lnTo>
                  <a:lnTo>
                    <a:pt x="39" y="15"/>
                  </a:lnTo>
                  <a:lnTo>
                    <a:pt x="47" y="11"/>
                  </a:lnTo>
                  <a:lnTo>
                    <a:pt x="54" y="6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2" y="3"/>
                  </a:lnTo>
                  <a:lnTo>
                    <a:pt x="36" y="4"/>
                  </a:lnTo>
                  <a:lnTo>
                    <a:pt x="32" y="6"/>
                  </a:lnTo>
                  <a:lnTo>
                    <a:pt x="26" y="9"/>
                  </a:lnTo>
                  <a:lnTo>
                    <a:pt x="23" y="12"/>
                  </a:lnTo>
                  <a:lnTo>
                    <a:pt x="18" y="14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9" y="29"/>
                  </a:lnTo>
                  <a:lnTo>
                    <a:pt x="5" y="34"/>
                  </a:lnTo>
                  <a:lnTo>
                    <a:pt x="5" y="40"/>
                  </a:lnTo>
                  <a:lnTo>
                    <a:pt x="2" y="45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2" y="67"/>
                  </a:lnTo>
                  <a:lnTo>
                    <a:pt x="2" y="71"/>
                  </a:lnTo>
                  <a:lnTo>
                    <a:pt x="3" y="78"/>
                  </a:lnTo>
                  <a:lnTo>
                    <a:pt x="5" y="79"/>
                  </a:lnTo>
                  <a:lnTo>
                    <a:pt x="5" y="81"/>
                  </a:lnTo>
                  <a:lnTo>
                    <a:pt x="32" y="84"/>
                  </a:lnTo>
                  <a:lnTo>
                    <a:pt x="32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64" name="Freeform 376"/>
            <p:cNvSpPr>
              <a:spLocks/>
            </p:cNvSpPr>
            <p:nvPr/>
          </p:nvSpPr>
          <p:spPr bwMode="auto">
            <a:xfrm>
              <a:off x="3757" y="2874"/>
              <a:ext cx="50" cy="38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1" y="73"/>
                </a:cxn>
                <a:cxn ang="0">
                  <a:pos x="4" y="72"/>
                </a:cxn>
                <a:cxn ang="0">
                  <a:pos x="6" y="69"/>
                </a:cxn>
                <a:cxn ang="0">
                  <a:pos x="9" y="67"/>
                </a:cxn>
                <a:cxn ang="0">
                  <a:pos x="13" y="65"/>
                </a:cxn>
                <a:cxn ang="0">
                  <a:pos x="16" y="64"/>
                </a:cxn>
                <a:cxn ang="0">
                  <a:pos x="19" y="61"/>
                </a:cxn>
                <a:cxn ang="0">
                  <a:pos x="24" y="58"/>
                </a:cxn>
                <a:cxn ang="0">
                  <a:pos x="28" y="56"/>
                </a:cxn>
                <a:cxn ang="0">
                  <a:pos x="33" y="53"/>
                </a:cxn>
                <a:cxn ang="0">
                  <a:pos x="36" y="50"/>
                </a:cxn>
                <a:cxn ang="0">
                  <a:pos x="40" y="48"/>
                </a:cxn>
                <a:cxn ang="0">
                  <a:pos x="45" y="47"/>
                </a:cxn>
                <a:cxn ang="0">
                  <a:pos x="49" y="45"/>
                </a:cxn>
                <a:cxn ang="0">
                  <a:pos x="54" y="44"/>
                </a:cxn>
                <a:cxn ang="0">
                  <a:pos x="58" y="40"/>
                </a:cxn>
                <a:cxn ang="0">
                  <a:pos x="61" y="39"/>
                </a:cxn>
                <a:cxn ang="0">
                  <a:pos x="66" y="37"/>
                </a:cxn>
                <a:cxn ang="0">
                  <a:pos x="69" y="36"/>
                </a:cxn>
                <a:cxn ang="0">
                  <a:pos x="73" y="36"/>
                </a:cxn>
                <a:cxn ang="0">
                  <a:pos x="76" y="34"/>
                </a:cxn>
                <a:cxn ang="0">
                  <a:pos x="79" y="33"/>
                </a:cxn>
                <a:cxn ang="0">
                  <a:pos x="85" y="29"/>
                </a:cxn>
                <a:cxn ang="0">
                  <a:pos x="90" y="29"/>
                </a:cxn>
                <a:cxn ang="0">
                  <a:pos x="93" y="28"/>
                </a:cxn>
                <a:cxn ang="0">
                  <a:pos x="94" y="28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4" y="0"/>
                </a:cxn>
                <a:cxn ang="0">
                  <a:pos x="88" y="1"/>
                </a:cxn>
                <a:cxn ang="0">
                  <a:pos x="82" y="3"/>
                </a:cxn>
                <a:cxn ang="0">
                  <a:pos x="78" y="4"/>
                </a:cxn>
                <a:cxn ang="0">
                  <a:pos x="73" y="8"/>
                </a:cxn>
                <a:cxn ang="0">
                  <a:pos x="69" y="9"/>
                </a:cxn>
                <a:cxn ang="0">
                  <a:pos x="64" y="12"/>
                </a:cxn>
                <a:cxn ang="0">
                  <a:pos x="58" y="14"/>
                </a:cxn>
                <a:cxn ang="0">
                  <a:pos x="52" y="19"/>
                </a:cxn>
                <a:cxn ang="0">
                  <a:pos x="48" y="22"/>
                </a:cxn>
                <a:cxn ang="0">
                  <a:pos x="42" y="26"/>
                </a:cxn>
                <a:cxn ang="0">
                  <a:pos x="34" y="29"/>
                </a:cxn>
                <a:cxn ang="0">
                  <a:pos x="30" y="34"/>
                </a:cxn>
                <a:cxn ang="0">
                  <a:pos x="25" y="39"/>
                </a:cxn>
                <a:cxn ang="0">
                  <a:pos x="21" y="44"/>
                </a:cxn>
                <a:cxn ang="0">
                  <a:pos x="16" y="47"/>
                </a:cxn>
                <a:cxn ang="0">
                  <a:pos x="13" y="51"/>
                </a:cxn>
                <a:cxn ang="0">
                  <a:pos x="10" y="56"/>
                </a:cxn>
                <a:cxn ang="0">
                  <a:pos x="9" y="59"/>
                </a:cxn>
                <a:cxn ang="0">
                  <a:pos x="4" y="65"/>
                </a:cxn>
                <a:cxn ang="0">
                  <a:pos x="1" y="70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5"/>
                </a:cxn>
              </a:cxnLst>
              <a:rect l="0" t="0" r="r" b="b"/>
              <a:pathLst>
                <a:path w="99" h="75">
                  <a:moveTo>
                    <a:pt x="0" y="75"/>
                  </a:moveTo>
                  <a:lnTo>
                    <a:pt x="1" y="73"/>
                  </a:lnTo>
                  <a:lnTo>
                    <a:pt x="4" y="72"/>
                  </a:lnTo>
                  <a:lnTo>
                    <a:pt x="6" y="69"/>
                  </a:lnTo>
                  <a:lnTo>
                    <a:pt x="9" y="67"/>
                  </a:lnTo>
                  <a:lnTo>
                    <a:pt x="13" y="65"/>
                  </a:lnTo>
                  <a:lnTo>
                    <a:pt x="16" y="64"/>
                  </a:lnTo>
                  <a:lnTo>
                    <a:pt x="19" y="61"/>
                  </a:lnTo>
                  <a:lnTo>
                    <a:pt x="24" y="58"/>
                  </a:lnTo>
                  <a:lnTo>
                    <a:pt x="28" y="56"/>
                  </a:lnTo>
                  <a:lnTo>
                    <a:pt x="33" y="53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5" y="47"/>
                  </a:lnTo>
                  <a:lnTo>
                    <a:pt x="49" y="45"/>
                  </a:lnTo>
                  <a:lnTo>
                    <a:pt x="54" y="44"/>
                  </a:lnTo>
                  <a:lnTo>
                    <a:pt x="58" y="40"/>
                  </a:lnTo>
                  <a:lnTo>
                    <a:pt x="61" y="39"/>
                  </a:lnTo>
                  <a:lnTo>
                    <a:pt x="66" y="37"/>
                  </a:lnTo>
                  <a:lnTo>
                    <a:pt x="69" y="36"/>
                  </a:lnTo>
                  <a:lnTo>
                    <a:pt x="73" y="36"/>
                  </a:lnTo>
                  <a:lnTo>
                    <a:pt x="76" y="34"/>
                  </a:lnTo>
                  <a:lnTo>
                    <a:pt x="79" y="33"/>
                  </a:lnTo>
                  <a:lnTo>
                    <a:pt x="85" y="29"/>
                  </a:lnTo>
                  <a:lnTo>
                    <a:pt x="90" y="29"/>
                  </a:lnTo>
                  <a:lnTo>
                    <a:pt x="93" y="28"/>
                  </a:lnTo>
                  <a:lnTo>
                    <a:pt x="94" y="28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88" y="1"/>
                  </a:lnTo>
                  <a:lnTo>
                    <a:pt x="82" y="3"/>
                  </a:lnTo>
                  <a:lnTo>
                    <a:pt x="78" y="4"/>
                  </a:lnTo>
                  <a:lnTo>
                    <a:pt x="73" y="8"/>
                  </a:lnTo>
                  <a:lnTo>
                    <a:pt x="69" y="9"/>
                  </a:lnTo>
                  <a:lnTo>
                    <a:pt x="64" y="12"/>
                  </a:lnTo>
                  <a:lnTo>
                    <a:pt x="58" y="14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2" y="26"/>
                  </a:lnTo>
                  <a:lnTo>
                    <a:pt x="34" y="29"/>
                  </a:lnTo>
                  <a:lnTo>
                    <a:pt x="30" y="34"/>
                  </a:lnTo>
                  <a:lnTo>
                    <a:pt x="25" y="39"/>
                  </a:lnTo>
                  <a:lnTo>
                    <a:pt x="21" y="44"/>
                  </a:lnTo>
                  <a:lnTo>
                    <a:pt x="16" y="47"/>
                  </a:lnTo>
                  <a:lnTo>
                    <a:pt x="13" y="51"/>
                  </a:lnTo>
                  <a:lnTo>
                    <a:pt x="10" y="56"/>
                  </a:lnTo>
                  <a:lnTo>
                    <a:pt x="9" y="59"/>
                  </a:lnTo>
                  <a:lnTo>
                    <a:pt x="4" y="65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65" name="Freeform 377"/>
            <p:cNvSpPr>
              <a:spLocks/>
            </p:cNvSpPr>
            <p:nvPr/>
          </p:nvSpPr>
          <p:spPr bwMode="auto">
            <a:xfrm>
              <a:off x="3925" y="2963"/>
              <a:ext cx="99" cy="63"/>
            </a:xfrm>
            <a:custGeom>
              <a:avLst/>
              <a:gdLst/>
              <a:ahLst/>
              <a:cxnLst>
                <a:cxn ang="0">
                  <a:pos x="6" y="127"/>
                </a:cxn>
                <a:cxn ang="0">
                  <a:pos x="6" y="125"/>
                </a:cxn>
                <a:cxn ang="0">
                  <a:pos x="9" y="124"/>
                </a:cxn>
                <a:cxn ang="0">
                  <a:pos x="10" y="121"/>
                </a:cxn>
                <a:cxn ang="0">
                  <a:pos x="13" y="118"/>
                </a:cxn>
                <a:cxn ang="0">
                  <a:pos x="16" y="114"/>
                </a:cxn>
                <a:cxn ang="0">
                  <a:pos x="21" y="111"/>
                </a:cxn>
                <a:cxn ang="0">
                  <a:pos x="24" y="107"/>
                </a:cxn>
                <a:cxn ang="0">
                  <a:pos x="30" y="103"/>
                </a:cxn>
                <a:cxn ang="0">
                  <a:pos x="36" y="97"/>
                </a:cxn>
                <a:cxn ang="0">
                  <a:pos x="43" y="93"/>
                </a:cxn>
                <a:cxn ang="0">
                  <a:pos x="51" y="86"/>
                </a:cxn>
                <a:cxn ang="0">
                  <a:pos x="60" y="80"/>
                </a:cxn>
                <a:cxn ang="0">
                  <a:pos x="69" y="72"/>
                </a:cxn>
                <a:cxn ang="0">
                  <a:pos x="81" y="66"/>
                </a:cxn>
                <a:cxn ang="0">
                  <a:pos x="91" y="58"/>
                </a:cxn>
                <a:cxn ang="0">
                  <a:pos x="101" y="50"/>
                </a:cxn>
                <a:cxn ang="0">
                  <a:pos x="112" y="44"/>
                </a:cxn>
                <a:cxn ang="0">
                  <a:pos x="122" y="38"/>
                </a:cxn>
                <a:cxn ang="0">
                  <a:pos x="133" y="32"/>
                </a:cxn>
                <a:cxn ang="0">
                  <a:pos x="142" y="27"/>
                </a:cxn>
                <a:cxn ang="0">
                  <a:pos x="152" y="22"/>
                </a:cxn>
                <a:cxn ang="0">
                  <a:pos x="161" y="18"/>
                </a:cxn>
                <a:cxn ang="0">
                  <a:pos x="167" y="14"/>
                </a:cxn>
                <a:cxn ang="0">
                  <a:pos x="176" y="10"/>
                </a:cxn>
                <a:cxn ang="0">
                  <a:pos x="181" y="7"/>
                </a:cxn>
                <a:cxn ang="0">
                  <a:pos x="187" y="5"/>
                </a:cxn>
                <a:cxn ang="0">
                  <a:pos x="191" y="3"/>
                </a:cxn>
                <a:cxn ang="0">
                  <a:pos x="194" y="2"/>
                </a:cxn>
                <a:cxn ang="0">
                  <a:pos x="196" y="0"/>
                </a:cxn>
                <a:cxn ang="0">
                  <a:pos x="197" y="0"/>
                </a:cxn>
                <a:cxn ang="0">
                  <a:pos x="196" y="0"/>
                </a:cxn>
                <a:cxn ang="0">
                  <a:pos x="194" y="0"/>
                </a:cxn>
                <a:cxn ang="0">
                  <a:pos x="191" y="0"/>
                </a:cxn>
                <a:cxn ang="0">
                  <a:pos x="187" y="0"/>
                </a:cxn>
                <a:cxn ang="0">
                  <a:pos x="181" y="0"/>
                </a:cxn>
                <a:cxn ang="0">
                  <a:pos x="176" y="2"/>
                </a:cxn>
                <a:cxn ang="0">
                  <a:pos x="169" y="3"/>
                </a:cxn>
                <a:cxn ang="0">
                  <a:pos x="163" y="5"/>
                </a:cxn>
                <a:cxn ang="0">
                  <a:pos x="154" y="7"/>
                </a:cxn>
                <a:cxn ang="0">
                  <a:pos x="145" y="8"/>
                </a:cxn>
                <a:cxn ang="0">
                  <a:pos x="134" y="10"/>
                </a:cxn>
                <a:cxn ang="0">
                  <a:pos x="125" y="14"/>
                </a:cxn>
                <a:cxn ang="0">
                  <a:pos x="113" y="18"/>
                </a:cxn>
                <a:cxn ang="0">
                  <a:pos x="103" y="22"/>
                </a:cxn>
                <a:cxn ang="0">
                  <a:pos x="92" y="27"/>
                </a:cxn>
                <a:cxn ang="0">
                  <a:pos x="82" y="33"/>
                </a:cxn>
                <a:cxn ang="0">
                  <a:pos x="70" y="39"/>
                </a:cxn>
                <a:cxn ang="0">
                  <a:pos x="60" y="46"/>
                </a:cxn>
                <a:cxn ang="0">
                  <a:pos x="51" y="50"/>
                </a:cxn>
                <a:cxn ang="0">
                  <a:pos x="43" y="57"/>
                </a:cxn>
                <a:cxn ang="0">
                  <a:pos x="34" y="63"/>
                </a:cxn>
                <a:cxn ang="0">
                  <a:pos x="28" y="68"/>
                </a:cxn>
                <a:cxn ang="0">
                  <a:pos x="22" y="72"/>
                </a:cxn>
                <a:cxn ang="0">
                  <a:pos x="18" y="78"/>
                </a:cxn>
                <a:cxn ang="0">
                  <a:pos x="12" y="83"/>
                </a:cxn>
                <a:cxn ang="0">
                  <a:pos x="9" y="86"/>
                </a:cxn>
                <a:cxn ang="0">
                  <a:pos x="4" y="89"/>
                </a:cxn>
                <a:cxn ang="0">
                  <a:pos x="3" y="93"/>
                </a:cxn>
                <a:cxn ang="0">
                  <a:pos x="0" y="97"/>
                </a:cxn>
                <a:cxn ang="0">
                  <a:pos x="0" y="99"/>
                </a:cxn>
                <a:cxn ang="0">
                  <a:pos x="6" y="127"/>
                </a:cxn>
                <a:cxn ang="0">
                  <a:pos x="6" y="127"/>
                </a:cxn>
              </a:cxnLst>
              <a:rect l="0" t="0" r="r" b="b"/>
              <a:pathLst>
                <a:path w="197" h="127">
                  <a:moveTo>
                    <a:pt x="6" y="127"/>
                  </a:moveTo>
                  <a:lnTo>
                    <a:pt x="6" y="125"/>
                  </a:lnTo>
                  <a:lnTo>
                    <a:pt x="9" y="124"/>
                  </a:lnTo>
                  <a:lnTo>
                    <a:pt x="10" y="121"/>
                  </a:lnTo>
                  <a:lnTo>
                    <a:pt x="13" y="118"/>
                  </a:lnTo>
                  <a:lnTo>
                    <a:pt x="16" y="114"/>
                  </a:lnTo>
                  <a:lnTo>
                    <a:pt x="21" y="111"/>
                  </a:lnTo>
                  <a:lnTo>
                    <a:pt x="24" y="107"/>
                  </a:lnTo>
                  <a:lnTo>
                    <a:pt x="30" y="103"/>
                  </a:lnTo>
                  <a:lnTo>
                    <a:pt x="36" y="97"/>
                  </a:lnTo>
                  <a:lnTo>
                    <a:pt x="43" y="93"/>
                  </a:lnTo>
                  <a:lnTo>
                    <a:pt x="51" y="86"/>
                  </a:lnTo>
                  <a:lnTo>
                    <a:pt x="60" y="80"/>
                  </a:lnTo>
                  <a:lnTo>
                    <a:pt x="69" y="72"/>
                  </a:lnTo>
                  <a:lnTo>
                    <a:pt x="81" y="66"/>
                  </a:lnTo>
                  <a:lnTo>
                    <a:pt x="91" y="58"/>
                  </a:lnTo>
                  <a:lnTo>
                    <a:pt x="101" y="50"/>
                  </a:lnTo>
                  <a:lnTo>
                    <a:pt x="112" y="44"/>
                  </a:lnTo>
                  <a:lnTo>
                    <a:pt x="122" y="38"/>
                  </a:lnTo>
                  <a:lnTo>
                    <a:pt x="133" y="32"/>
                  </a:lnTo>
                  <a:lnTo>
                    <a:pt x="142" y="27"/>
                  </a:lnTo>
                  <a:lnTo>
                    <a:pt x="152" y="22"/>
                  </a:lnTo>
                  <a:lnTo>
                    <a:pt x="161" y="18"/>
                  </a:lnTo>
                  <a:lnTo>
                    <a:pt x="167" y="14"/>
                  </a:lnTo>
                  <a:lnTo>
                    <a:pt x="176" y="10"/>
                  </a:lnTo>
                  <a:lnTo>
                    <a:pt x="181" y="7"/>
                  </a:lnTo>
                  <a:lnTo>
                    <a:pt x="187" y="5"/>
                  </a:lnTo>
                  <a:lnTo>
                    <a:pt x="191" y="3"/>
                  </a:lnTo>
                  <a:lnTo>
                    <a:pt x="194" y="2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196" y="0"/>
                  </a:lnTo>
                  <a:lnTo>
                    <a:pt x="194" y="0"/>
                  </a:lnTo>
                  <a:lnTo>
                    <a:pt x="191" y="0"/>
                  </a:lnTo>
                  <a:lnTo>
                    <a:pt x="187" y="0"/>
                  </a:lnTo>
                  <a:lnTo>
                    <a:pt x="181" y="0"/>
                  </a:lnTo>
                  <a:lnTo>
                    <a:pt x="176" y="2"/>
                  </a:lnTo>
                  <a:lnTo>
                    <a:pt x="169" y="3"/>
                  </a:lnTo>
                  <a:lnTo>
                    <a:pt x="163" y="5"/>
                  </a:lnTo>
                  <a:lnTo>
                    <a:pt x="154" y="7"/>
                  </a:lnTo>
                  <a:lnTo>
                    <a:pt x="145" y="8"/>
                  </a:lnTo>
                  <a:lnTo>
                    <a:pt x="134" y="10"/>
                  </a:lnTo>
                  <a:lnTo>
                    <a:pt x="125" y="14"/>
                  </a:lnTo>
                  <a:lnTo>
                    <a:pt x="113" y="18"/>
                  </a:lnTo>
                  <a:lnTo>
                    <a:pt x="103" y="22"/>
                  </a:lnTo>
                  <a:lnTo>
                    <a:pt x="92" y="27"/>
                  </a:lnTo>
                  <a:lnTo>
                    <a:pt x="82" y="33"/>
                  </a:lnTo>
                  <a:lnTo>
                    <a:pt x="70" y="39"/>
                  </a:lnTo>
                  <a:lnTo>
                    <a:pt x="60" y="46"/>
                  </a:lnTo>
                  <a:lnTo>
                    <a:pt x="51" y="50"/>
                  </a:lnTo>
                  <a:lnTo>
                    <a:pt x="43" y="57"/>
                  </a:lnTo>
                  <a:lnTo>
                    <a:pt x="34" y="63"/>
                  </a:lnTo>
                  <a:lnTo>
                    <a:pt x="28" y="68"/>
                  </a:lnTo>
                  <a:lnTo>
                    <a:pt x="22" y="72"/>
                  </a:lnTo>
                  <a:lnTo>
                    <a:pt x="18" y="78"/>
                  </a:lnTo>
                  <a:lnTo>
                    <a:pt x="12" y="83"/>
                  </a:lnTo>
                  <a:lnTo>
                    <a:pt x="9" y="86"/>
                  </a:lnTo>
                  <a:lnTo>
                    <a:pt x="4" y="89"/>
                  </a:lnTo>
                  <a:lnTo>
                    <a:pt x="3" y="93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66" name="Freeform 378"/>
            <p:cNvSpPr>
              <a:spLocks/>
            </p:cNvSpPr>
            <p:nvPr/>
          </p:nvSpPr>
          <p:spPr bwMode="auto">
            <a:xfrm>
              <a:off x="3969" y="2956"/>
              <a:ext cx="66" cy="59"/>
            </a:xfrm>
            <a:custGeom>
              <a:avLst/>
              <a:gdLst/>
              <a:ahLst/>
              <a:cxnLst>
                <a:cxn ang="0">
                  <a:pos x="132" y="119"/>
                </a:cxn>
                <a:cxn ang="0">
                  <a:pos x="126" y="117"/>
                </a:cxn>
                <a:cxn ang="0">
                  <a:pos x="117" y="116"/>
                </a:cxn>
                <a:cxn ang="0">
                  <a:pos x="105" y="113"/>
                </a:cxn>
                <a:cxn ang="0">
                  <a:pos x="95" y="110"/>
                </a:cxn>
                <a:cxn ang="0">
                  <a:pos x="83" y="105"/>
                </a:cxn>
                <a:cxn ang="0">
                  <a:pos x="75" y="99"/>
                </a:cxn>
                <a:cxn ang="0">
                  <a:pos x="72" y="91"/>
                </a:cxn>
                <a:cxn ang="0">
                  <a:pos x="75" y="83"/>
                </a:cxn>
                <a:cxn ang="0">
                  <a:pos x="80" y="77"/>
                </a:cxn>
                <a:cxn ang="0">
                  <a:pos x="87" y="71"/>
                </a:cxn>
                <a:cxn ang="0">
                  <a:pos x="96" y="61"/>
                </a:cxn>
                <a:cxn ang="0">
                  <a:pos x="101" y="53"/>
                </a:cxn>
                <a:cxn ang="0">
                  <a:pos x="101" y="46"/>
                </a:cxn>
                <a:cxn ang="0">
                  <a:pos x="95" y="36"/>
                </a:cxn>
                <a:cxn ang="0">
                  <a:pos x="86" y="27"/>
                </a:cxn>
                <a:cxn ang="0">
                  <a:pos x="75" y="19"/>
                </a:cxn>
                <a:cxn ang="0">
                  <a:pos x="62" y="13"/>
                </a:cxn>
                <a:cxn ang="0">
                  <a:pos x="48" y="8"/>
                </a:cxn>
                <a:cxn ang="0">
                  <a:pos x="36" y="3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2" y="32"/>
                </a:cxn>
                <a:cxn ang="0">
                  <a:pos x="9" y="33"/>
                </a:cxn>
                <a:cxn ang="0">
                  <a:pos x="20" y="33"/>
                </a:cxn>
                <a:cxn ang="0">
                  <a:pos x="33" y="36"/>
                </a:cxn>
                <a:cxn ang="0">
                  <a:pos x="45" y="38"/>
                </a:cxn>
                <a:cxn ang="0">
                  <a:pos x="57" y="41"/>
                </a:cxn>
                <a:cxn ang="0">
                  <a:pos x="66" y="46"/>
                </a:cxn>
                <a:cxn ang="0">
                  <a:pos x="71" y="50"/>
                </a:cxn>
                <a:cxn ang="0">
                  <a:pos x="66" y="60"/>
                </a:cxn>
                <a:cxn ang="0">
                  <a:pos x="59" y="67"/>
                </a:cxn>
                <a:cxn ang="0">
                  <a:pos x="51" y="77"/>
                </a:cxn>
                <a:cxn ang="0">
                  <a:pos x="48" y="85"/>
                </a:cxn>
                <a:cxn ang="0">
                  <a:pos x="50" y="94"/>
                </a:cxn>
                <a:cxn ang="0">
                  <a:pos x="53" y="103"/>
                </a:cxn>
                <a:cxn ang="0">
                  <a:pos x="63" y="110"/>
                </a:cxn>
                <a:cxn ang="0">
                  <a:pos x="77" y="114"/>
                </a:cxn>
                <a:cxn ang="0">
                  <a:pos x="93" y="117"/>
                </a:cxn>
                <a:cxn ang="0">
                  <a:pos x="107" y="117"/>
                </a:cxn>
                <a:cxn ang="0">
                  <a:pos x="120" y="119"/>
                </a:cxn>
                <a:cxn ang="0">
                  <a:pos x="129" y="119"/>
                </a:cxn>
                <a:cxn ang="0">
                  <a:pos x="134" y="119"/>
                </a:cxn>
              </a:cxnLst>
              <a:rect l="0" t="0" r="r" b="b"/>
              <a:pathLst>
                <a:path w="134" h="119">
                  <a:moveTo>
                    <a:pt x="134" y="119"/>
                  </a:moveTo>
                  <a:lnTo>
                    <a:pt x="132" y="119"/>
                  </a:lnTo>
                  <a:lnTo>
                    <a:pt x="131" y="119"/>
                  </a:lnTo>
                  <a:lnTo>
                    <a:pt x="126" y="117"/>
                  </a:lnTo>
                  <a:lnTo>
                    <a:pt x="122" y="117"/>
                  </a:lnTo>
                  <a:lnTo>
                    <a:pt x="117" y="116"/>
                  </a:lnTo>
                  <a:lnTo>
                    <a:pt x="111" y="114"/>
                  </a:lnTo>
                  <a:lnTo>
                    <a:pt x="105" y="113"/>
                  </a:lnTo>
                  <a:lnTo>
                    <a:pt x="101" y="113"/>
                  </a:lnTo>
                  <a:lnTo>
                    <a:pt x="95" y="110"/>
                  </a:lnTo>
                  <a:lnTo>
                    <a:pt x="89" y="107"/>
                  </a:lnTo>
                  <a:lnTo>
                    <a:pt x="83" y="105"/>
                  </a:lnTo>
                  <a:lnTo>
                    <a:pt x="80" y="102"/>
                  </a:lnTo>
                  <a:lnTo>
                    <a:pt x="75" y="99"/>
                  </a:lnTo>
                  <a:lnTo>
                    <a:pt x="74" y="96"/>
                  </a:lnTo>
                  <a:lnTo>
                    <a:pt x="72" y="91"/>
                  </a:lnTo>
                  <a:lnTo>
                    <a:pt x="74" y="88"/>
                  </a:lnTo>
                  <a:lnTo>
                    <a:pt x="75" y="83"/>
                  </a:lnTo>
                  <a:lnTo>
                    <a:pt x="77" y="80"/>
                  </a:lnTo>
                  <a:lnTo>
                    <a:pt x="80" y="77"/>
                  </a:lnTo>
                  <a:lnTo>
                    <a:pt x="81" y="75"/>
                  </a:lnTo>
                  <a:lnTo>
                    <a:pt x="87" y="71"/>
                  </a:lnTo>
                  <a:lnTo>
                    <a:pt x="93" y="66"/>
                  </a:lnTo>
                  <a:lnTo>
                    <a:pt x="96" y="61"/>
                  </a:lnTo>
                  <a:lnTo>
                    <a:pt x="101" y="57"/>
                  </a:lnTo>
                  <a:lnTo>
                    <a:pt x="101" y="53"/>
                  </a:lnTo>
                  <a:lnTo>
                    <a:pt x="101" y="50"/>
                  </a:lnTo>
                  <a:lnTo>
                    <a:pt x="101" y="46"/>
                  </a:lnTo>
                  <a:lnTo>
                    <a:pt x="99" y="41"/>
                  </a:lnTo>
                  <a:lnTo>
                    <a:pt x="95" y="36"/>
                  </a:lnTo>
                  <a:lnTo>
                    <a:pt x="92" y="32"/>
                  </a:lnTo>
                  <a:lnTo>
                    <a:pt x="86" y="27"/>
                  </a:lnTo>
                  <a:lnTo>
                    <a:pt x="81" y="24"/>
                  </a:lnTo>
                  <a:lnTo>
                    <a:pt x="75" y="19"/>
                  </a:lnTo>
                  <a:lnTo>
                    <a:pt x="68" y="16"/>
                  </a:lnTo>
                  <a:lnTo>
                    <a:pt x="62" y="13"/>
                  </a:lnTo>
                  <a:lnTo>
                    <a:pt x="56" y="11"/>
                  </a:lnTo>
                  <a:lnTo>
                    <a:pt x="48" y="8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2" y="3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9" y="33"/>
                  </a:lnTo>
                  <a:lnTo>
                    <a:pt x="14" y="33"/>
                  </a:lnTo>
                  <a:lnTo>
                    <a:pt x="20" y="33"/>
                  </a:lnTo>
                  <a:lnTo>
                    <a:pt x="26" y="33"/>
                  </a:lnTo>
                  <a:lnTo>
                    <a:pt x="33" y="36"/>
                  </a:lnTo>
                  <a:lnTo>
                    <a:pt x="39" y="36"/>
                  </a:lnTo>
                  <a:lnTo>
                    <a:pt x="45" y="38"/>
                  </a:lnTo>
                  <a:lnTo>
                    <a:pt x="51" y="39"/>
                  </a:lnTo>
                  <a:lnTo>
                    <a:pt x="57" y="41"/>
                  </a:lnTo>
                  <a:lnTo>
                    <a:pt x="62" y="44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50"/>
                  </a:lnTo>
                  <a:lnTo>
                    <a:pt x="69" y="55"/>
                  </a:lnTo>
                  <a:lnTo>
                    <a:pt x="66" y="60"/>
                  </a:lnTo>
                  <a:lnTo>
                    <a:pt x="62" y="63"/>
                  </a:lnTo>
                  <a:lnTo>
                    <a:pt x="59" y="67"/>
                  </a:lnTo>
                  <a:lnTo>
                    <a:pt x="54" y="71"/>
                  </a:lnTo>
                  <a:lnTo>
                    <a:pt x="51" y="77"/>
                  </a:lnTo>
                  <a:lnTo>
                    <a:pt x="48" y="80"/>
                  </a:lnTo>
                  <a:lnTo>
                    <a:pt x="48" y="85"/>
                  </a:lnTo>
                  <a:lnTo>
                    <a:pt x="48" y="88"/>
                  </a:lnTo>
                  <a:lnTo>
                    <a:pt x="50" y="94"/>
                  </a:lnTo>
                  <a:lnTo>
                    <a:pt x="50" y="99"/>
                  </a:lnTo>
                  <a:lnTo>
                    <a:pt x="53" y="103"/>
                  </a:lnTo>
                  <a:lnTo>
                    <a:pt x="57" y="107"/>
                  </a:lnTo>
                  <a:lnTo>
                    <a:pt x="63" y="110"/>
                  </a:lnTo>
                  <a:lnTo>
                    <a:pt x="69" y="113"/>
                  </a:lnTo>
                  <a:lnTo>
                    <a:pt x="77" y="114"/>
                  </a:lnTo>
                  <a:lnTo>
                    <a:pt x="86" y="116"/>
                  </a:lnTo>
                  <a:lnTo>
                    <a:pt x="93" y="117"/>
                  </a:lnTo>
                  <a:lnTo>
                    <a:pt x="101" y="117"/>
                  </a:lnTo>
                  <a:lnTo>
                    <a:pt x="107" y="117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6" y="119"/>
                  </a:lnTo>
                  <a:lnTo>
                    <a:pt x="129" y="119"/>
                  </a:lnTo>
                  <a:lnTo>
                    <a:pt x="132" y="119"/>
                  </a:lnTo>
                  <a:lnTo>
                    <a:pt x="134" y="119"/>
                  </a:lnTo>
                  <a:lnTo>
                    <a:pt x="134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67" name="Freeform 379"/>
            <p:cNvSpPr>
              <a:spLocks/>
            </p:cNvSpPr>
            <p:nvPr/>
          </p:nvSpPr>
          <p:spPr bwMode="auto">
            <a:xfrm>
              <a:off x="3880" y="2922"/>
              <a:ext cx="22" cy="27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2" y="52"/>
                </a:cxn>
                <a:cxn ang="0">
                  <a:pos x="5" y="47"/>
                </a:cxn>
                <a:cxn ang="0">
                  <a:pos x="8" y="42"/>
                </a:cxn>
                <a:cxn ang="0">
                  <a:pos x="12" y="39"/>
                </a:cxn>
                <a:cxn ang="0">
                  <a:pos x="15" y="34"/>
                </a:cxn>
                <a:cxn ang="0">
                  <a:pos x="21" y="31"/>
                </a:cxn>
                <a:cxn ang="0">
                  <a:pos x="24" y="27"/>
                </a:cxn>
                <a:cxn ang="0">
                  <a:pos x="29" y="24"/>
                </a:cxn>
                <a:cxn ang="0">
                  <a:pos x="33" y="20"/>
                </a:cxn>
                <a:cxn ang="0">
                  <a:pos x="36" y="19"/>
                </a:cxn>
                <a:cxn ang="0">
                  <a:pos x="42" y="14"/>
                </a:cxn>
                <a:cxn ang="0">
                  <a:pos x="45" y="14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11" y="14"/>
                </a:cxn>
                <a:cxn ang="0">
                  <a:pos x="8" y="19"/>
                </a:cxn>
                <a:cxn ang="0">
                  <a:pos x="6" y="25"/>
                </a:cxn>
                <a:cxn ang="0">
                  <a:pos x="3" y="30"/>
                </a:cxn>
                <a:cxn ang="0">
                  <a:pos x="2" y="36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0" y="49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0" y="53"/>
                </a:cxn>
                <a:cxn ang="0">
                  <a:pos x="0" y="53"/>
                </a:cxn>
              </a:cxnLst>
              <a:rect l="0" t="0" r="r" b="b"/>
              <a:pathLst>
                <a:path w="45" h="53">
                  <a:moveTo>
                    <a:pt x="0" y="53"/>
                  </a:moveTo>
                  <a:lnTo>
                    <a:pt x="2" y="52"/>
                  </a:lnTo>
                  <a:lnTo>
                    <a:pt x="5" y="47"/>
                  </a:lnTo>
                  <a:lnTo>
                    <a:pt x="8" y="42"/>
                  </a:lnTo>
                  <a:lnTo>
                    <a:pt x="12" y="39"/>
                  </a:lnTo>
                  <a:lnTo>
                    <a:pt x="15" y="34"/>
                  </a:lnTo>
                  <a:lnTo>
                    <a:pt x="21" y="31"/>
                  </a:lnTo>
                  <a:lnTo>
                    <a:pt x="24" y="27"/>
                  </a:lnTo>
                  <a:lnTo>
                    <a:pt x="29" y="24"/>
                  </a:lnTo>
                  <a:lnTo>
                    <a:pt x="33" y="20"/>
                  </a:lnTo>
                  <a:lnTo>
                    <a:pt x="36" y="19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4"/>
                  </a:lnTo>
                  <a:lnTo>
                    <a:pt x="8" y="19"/>
                  </a:lnTo>
                  <a:lnTo>
                    <a:pt x="6" y="25"/>
                  </a:lnTo>
                  <a:lnTo>
                    <a:pt x="3" y="30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68" name="Freeform 380"/>
            <p:cNvSpPr>
              <a:spLocks/>
            </p:cNvSpPr>
            <p:nvPr/>
          </p:nvSpPr>
          <p:spPr bwMode="auto">
            <a:xfrm>
              <a:off x="3850" y="2918"/>
              <a:ext cx="29" cy="2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4" y="2"/>
                </a:cxn>
                <a:cxn ang="0">
                  <a:pos x="49" y="8"/>
                </a:cxn>
                <a:cxn ang="0">
                  <a:pos x="46" y="11"/>
                </a:cxn>
                <a:cxn ang="0">
                  <a:pos x="42" y="16"/>
                </a:cxn>
                <a:cxn ang="0">
                  <a:pos x="39" y="19"/>
                </a:cxn>
                <a:cxn ang="0">
                  <a:pos x="37" y="24"/>
                </a:cxn>
                <a:cxn ang="0">
                  <a:pos x="33" y="30"/>
                </a:cxn>
                <a:cxn ang="0">
                  <a:pos x="28" y="36"/>
                </a:cxn>
                <a:cxn ang="0">
                  <a:pos x="25" y="41"/>
                </a:cxn>
                <a:cxn ang="0">
                  <a:pos x="25" y="42"/>
                </a:cxn>
                <a:cxn ang="0">
                  <a:pos x="0" y="28"/>
                </a:cxn>
                <a:cxn ang="0">
                  <a:pos x="1" y="27"/>
                </a:cxn>
                <a:cxn ang="0">
                  <a:pos x="7" y="21"/>
                </a:cxn>
                <a:cxn ang="0">
                  <a:pos x="10" y="17"/>
                </a:cxn>
                <a:cxn ang="0">
                  <a:pos x="15" y="16"/>
                </a:cxn>
                <a:cxn ang="0">
                  <a:pos x="21" y="11"/>
                </a:cxn>
                <a:cxn ang="0">
                  <a:pos x="27" y="8"/>
                </a:cxn>
                <a:cxn ang="0">
                  <a:pos x="33" y="5"/>
                </a:cxn>
                <a:cxn ang="0">
                  <a:pos x="37" y="3"/>
                </a:cxn>
                <a:cxn ang="0">
                  <a:pos x="42" y="0"/>
                </a:cxn>
                <a:cxn ang="0">
                  <a:pos x="46" y="0"/>
                </a:cxn>
                <a:cxn ang="0">
                  <a:pos x="51" y="0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57" h="42">
                  <a:moveTo>
                    <a:pt x="57" y="0"/>
                  </a:moveTo>
                  <a:lnTo>
                    <a:pt x="54" y="2"/>
                  </a:lnTo>
                  <a:lnTo>
                    <a:pt x="49" y="8"/>
                  </a:lnTo>
                  <a:lnTo>
                    <a:pt x="46" y="11"/>
                  </a:lnTo>
                  <a:lnTo>
                    <a:pt x="42" y="16"/>
                  </a:lnTo>
                  <a:lnTo>
                    <a:pt x="39" y="19"/>
                  </a:lnTo>
                  <a:lnTo>
                    <a:pt x="37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7" y="21"/>
                  </a:lnTo>
                  <a:lnTo>
                    <a:pt x="10" y="17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69" name="Freeform 381"/>
            <p:cNvSpPr>
              <a:spLocks/>
            </p:cNvSpPr>
            <p:nvPr/>
          </p:nvSpPr>
          <p:spPr bwMode="auto">
            <a:xfrm>
              <a:off x="3833" y="2909"/>
              <a:ext cx="26" cy="21"/>
            </a:xfrm>
            <a:custGeom>
              <a:avLst/>
              <a:gdLst/>
              <a:ahLst/>
              <a:cxnLst>
                <a:cxn ang="0">
                  <a:pos x="51" y="10"/>
                </a:cxn>
                <a:cxn ang="0">
                  <a:pos x="50" y="10"/>
                </a:cxn>
                <a:cxn ang="0">
                  <a:pos x="48" y="10"/>
                </a:cxn>
                <a:cxn ang="0">
                  <a:pos x="45" y="10"/>
                </a:cxn>
                <a:cxn ang="0">
                  <a:pos x="42" y="12"/>
                </a:cxn>
                <a:cxn ang="0">
                  <a:pos x="38" y="14"/>
                </a:cxn>
                <a:cxn ang="0">
                  <a:pos x="33" y="17"/>
                </a:cxn>
                <a:cxn ang="0">
                  <a:pos x="30" y="18"/>
                </a:cxn>
                <a:cxn ang="0">
                  <a:pos x="26" y="21"/>
                </a:cxn>
                <a:cxn ang="0">
                  <a:pos x="21" y="23"/>
                </a:cxn>
                <a:cxn ang="0">
                  <a:pos x="17" y="28"/>
                </a:cxn>
                <a:cxn ang="0">
                  <a:pos x="12" y="31"/>
                </a:cxn>
                <a:cxn ang="0">
                  <a:pos x="9" y="34"/>
                </a:cxn>
                <a:cxn ang="0">
                  <a:pos x="5" y="37"/>
                </a:cxn>
                <a:cxn ang="0">
                  <a:pos x="2" y="39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0" y="39"/>
                </a:cxn>
                <a:cxn ang="0">
                  <a:pos x="2" y="34"/>
                </a:cxn>
                <a:cxn ang="0">
                  <a:pos x="3" y="29"/>
                </a:cxn>
                <a:cxn ang="0">
                  <a:pos x="5" y="25"/>
                </a:cxn>
                <a:cxn ang="0">
                  <a:pos x="6" y="21"/>
                </a:cxn>
                <a:cxn ang="0">
                  <a:pos x="11" y="17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51" y="10"/>
                </a:cxn>
                <a:cxn ang="0">
                  <a:pos x="51" y="10"/>
                </a:cxn>
              </a:cxnLst>
              <a:rect l="0" t="0" r="r" b="b"/>
              <a:pathLst>
                <a:path w="51" h="42">
                  <a:moveTo>
                    <a:pt x="51" y="10"/>
                  </a:moveTo>
                  <a:lnTo>
                    <a:pt x="50" y="10"/>
                  </a:lnTo>
                  <a:lnTo>
                    <a:pt x="48" y="10"/>
                  </a:lnTo>
                  <a:lnTo>
                    <a:pt x="45" y="10"/>
                  </a:lnTo>
                  <a:lnTo>
                    <a:pt x="42" y="12"/>
                  </a:lnTo>
                  <a:lnTo>
                    <a:pt x="38" y="14"/>
                  </a:lnTo>
                  <a:lnTo>
                    <a:pt x="33" y="17"/>
                  </a:lnTo>
                  <a:lnTo>
                    <a:pt x="30" y="18"/>
                  </a:lnTo>
                  <a:lnTo>
                    <a:pt x="26" y="21"/>
                  </a:lnTo>
                  <a:lnTo>
                    <a:pt x="21" y="23"/>
                  </a:lnTo>
                  <a:lnTo>
                    <a:pt x="17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5" y="37"/>
                  </a:lnTo>
                  <a:lnTo>
                    <a:pt x="2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5" y="25"/>
                  </a:lnTo>
                  <a:lnTo>
                    <a:pt x="6" y="21"/>
                  </a:lnTo>
                  <a:lnTo>
                    <a:pt x="11" y="17"/>
                  </a:lnTo>
                  <a:lnTo>
                    <a:pt x="12" y="12"/>
                  </a:lnTo>
                  <a:lnTo>
                    <a:pt x="14" y="9"/>
                  </a:lnTo>
                  <a:lnTo>
                    <a:pt x="17" y="6"/>
                  </a:lnTo>
                  <a:lnTo>
                    <a:pt x="18" y="4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51" y="10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70" name="Freeform 382"/>
            <p:cNvSpPr>
              <a:spLocks/>
            </p:cNvSpPr>
            <p:nvPr/>
          </p:nvSpPr>
          <p:spPr bwMode="auto">
            <a:xfrm>
              <a:off x="3815" y="2902"/>
              <a:ext cx="23" cy="1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9" y="7"/>
                </a:cxn>
                <a:cxn ang="0">
                  <a:pos x="8" y="13"/>
                </a:cxn>
                <a:cxn ang="0">
                  <a:pos x="3" y="18"/>
                </a:cxn>
                <a:cxn ang="0">
                  <a:pos x="2" y="25"/>
                </a:cxn>
                <a:cxn ang="0">
                  <a:pos x="0" y="32"/>
                </a:cxn>
                <a:cxn ang="0">
                  <a:pos x="2" y="38"/>
                </a:cxn>
                <a:cxn ang="0">
                  <a:pos x="5" y="33"/>
                </a:cxn>
                <a:cxn ang="0">
                  <a:pos x="11" y="30"/>
                </a:cxn>
                <a:cxn ang="0">
                  <a:pos x="12" y="27"/>
                </a:cxn>
                <a:cxn ang="0">
                  <a:pos x="15" y="25"/>
                </a:cxn>
                <a:cxn ang="0">
                  <a:pos x="20" y="22"/>
                </a:cxn>
                <a:cxn ang="0">
                  <a:pos x="23" y="21"/>
                </a:cxn>
                <a:cxn ang="0">
                  <a:pos x="27" y="18"/>
                </a:cxn>
                <a:cxn ang="0">
                  <a:pos x="30" y="16"/>
                </a:cxn>
                <a:cxn ang="0">
                  <a:pos x="33" y="13"/>
                </a:cxn>
                <a:cxn ang="0">
                  <a:pos x="38" y="13"/>
                </a:cxn>
                <a:cxn ang="0">
                  <a:pos x="42" y="11"/>
                </a:cxn>
                <a:cxn ang="0">
                  <a:pos x="45" y="1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45" h="38">
                  <a:moveTo>
                    <a:pt x="15" y="0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9" y="7"/>
                  </a:lnTo>
                  <a:lnTo>
                    <a:pt x="8" y="13"/>
                  </a:lnTo>
                  <a:lnTo>
                    <a:pt x="3" y="18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5" y="33"/>
                  </a:lnTo>
                  <a:lnTo>
                    <a:pt x="11" y="30"/>
                  </a:lnTo>
                  <a:lnTo>
                    <a:pt x="12" y="27"/>
                  </a:lnTo>
                  <a:lnTo>
                    <a:pt x="15" y="25"/>
                  </a:lnTo>
                  <a:lnTo>
                    <a:pt x="20" y="22"/>
                  </a:lnTo>
                  <a:lnTo>
                    <a:pt x="23" y="21"/>
                  </a:lnTo>
                  <a:lnTo>
                    <a:pt x="27" y="18"/>
                  </a:lnTo>
                  <a:lnTo>
                    <a:pt x="30" y="16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71" name="Freeform 383"/>
            <p:cNvSpPr>
              <a:spLocks/>
            </p:cNvSpPr>
            <p:nvPr/>
          </p:nvSpPr>
          <p:spPr bwMode="auto">
            <a:xfrm>
              <a:off x="4170" y="2877"/>
              <a:ext cx="102" cy="55"/>
            </a:xfrm>
            <a:custGeom>
              <a:avLst/>
              <a:gdLst/>
              <a:ahLst/>
              <a:cxnLst>
                <a:cxn ang="0">
                  <a:pos x="20" y="111"/>
                </a:cxn>
                <a:cxn ang="0">
                  <a:pos x="20" y="110"/>
                </a:cxn>
                <a:cxn ang="0">
                  <a:pos x="24" y="107"/>
                </a:cxn>
                <a:cxn ang="0">
                  <a:pos x="26" y="104"/>
                </a:cxn>
                <a:cxn ang="0">
                  <a:pos x="30" y="102"/>
                </a:cxn>
                <a:cxn ang="0">
                  <a:pos x="33" y="99"/>
                </a:cxn>
                <a:cxn ang="0">
                  <a:pos x="38" y="96"/>
                </a:cxn>
                <a:cxn ang="0">
                  <a:pos x="42" y="93"/>
                </a:cxn>
                <a:cxn ang="0">
                  <a:pos x="48" y="88"/>
                </a:cxn>
                <a:cxn ang="0">
                  <a:pos x="54" y="83"/>
                </a:cxn>
                <a:cxn ang="0">
                  <a:pos x="60" y="79"/>
                </a:cxn>
                <a:cxn ang="0">
                  <a:pos x="68" y="72"/>
                </a:cxn>
                <a:cxn ang="0">
                  <a:pos x="75" y="68"/>
                </a:cxn>
                <a:cxn ang="0">
                  <a:pos x="84" y="61"/>
                </a:cxn>
                <a:cxn ang="0">
                  <a:pos x="93" y="57"/>
                </a:cxn>
                <a:cxn ang="0">
                  <a:pos x="102" y="50"/>
                </a:cxn>
                <a:cxn ang="0">
                  <a:pos x="111" y="44"/>
                </a:cxn>
                <a:cxn ang="0">
                  <a:pos x="122" y="38"/>
                </a:cxn>
                <a:cxn ang="0">
                  <a:pos x="131" y="33"/>
                </a:cxn>
                <a:cxn ang="0">
                  <a:pos x="140" y="29"/>
                </a:cxn>
                <a:cxn ang="0">
                  <a:pos x="149" y="24"/>
                </a:cxn>
                <a:cxn ang="0">
                  <a:pos x="159" y="21"/>
                </a:cxn>
                <a:cxn ang="0">
                  <a:pos x="168" y="16"/>
                </a:cxn>
                <a:cxn ang="0">
                  <a:pos x="174" y="13"/>
                </a:cxn>
                <a:cxn ang="0">
                  <a:pos x="183" y="10"/>
                </a:cxn>
                <a:cxn ang="0">
                  <a:pos x="189" y="7"/>
                </a:cxn>
                <a:cxn ang="0">
                  <a:pos x="195" y="5"/>
                </a:cxn>
                <a:cxn ang="0">
                  <a:pos x="198" y="4"/>
                </a:cxn>
                <a:cxn ang="0">
                  <a:pos x="203" y="2"/>
                </a:cxn>
                <a:cxn ang="0">
                  <a:pos x="204" y="2"/>
                </a:cxn>
                <a:cxn ang="0">
                  <a:pos x="206" y="2"/>
                </a:cxn>
                <a:cxn ang="0">
                  <a:pos x="204" y="0"/>
                </a:cxn>
                <a:cxn ang="0">
                  <a:pos x="203" y="0"/>
                </a:cxn>
                <a:cxn ang="0">
                  <a:pos x="200" y="0"/>
                </a:cxn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7" y="0"/>
                </a:cxn>
                <a:cxn ang="0">
                  <a:pos x="170" y="2"/>
                </a:cxn>
                <a:cxn ang="0">
                  <a:pos x="161" y="4"/>
                </a:cxn>
                <a:cxn ang="0">
                  <a:pos x="152" y="5"/>
                </a:cxn>
                <a:cxn ang="0">
                  <a:pos x="141" y="8"/>
                </a:cxn>
                <a:cxn ang="0">
                  <a:pos x="131" y="11"/>
                </a:cxn>
                <a:cxn ang="0">
                  <a:pos x="119" y="16"/>
                </a:cxn>
                <a:cxn ang="0">
                  <a:pos x="108" y="21"/>
                </a:cxn>
                <a:cxn ang="0">
                  <a:pos x="95" y="27"/>
                </a:cxn>
                <a:cxn ang="0">
                  <a:pos x="83" y="35"/>
                </a:cxn>
                <a:cxn ang="0">
                  <a:pos x="71" y="41"/>
                </a:cxn>
                <a:cxn ang="0">
                  <a:pos x="60" y="47"/>
                </a:cxn>
                <a:cxn ang="0">
                  <a:pos x="50" y="54"/>
                </a:cxn>
                <a:cxn ang="0">
                  <a:pos x="41" y="60"/>
                </a:cxn>
                <a:cxn ang="0">
                  <a:pos x="33" y="65"/>
                </a:cxn>
                <a:cxn ang="0">
                  <a:pos x="26" y="69"/>
                </a:cxn>
                <a:cxn ang="0">
                  <a:pos x="20" y="74"/>
                </a:cxn>
                <a:cxn ang="0">
                  <a:pos x="15" y="77"/>
                </a:cxn>
                <a:cxn ang="0">
                  <a:pos x="11" y="80"/>
                </a:cxn>
                <a:cxn ang="0">
                  <a:pos x="8" y="83"/>
                </a:cxn>
                <a:cxn ang="0">
                  <a:pos x="5" y="86"/>
                </a:cxn>
                <a:cxn ang="0">
                  <a:pos x="3" y="88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20" y="111"/>
                </a:cxn>
                <a:cxn ang="0">
                  <a:pos x="20" y="111"/>
                </a:cxn>
              </a:cxnLst>
              <a:rect l="0" t="0" r="r" b="b"/>
              <a:pathLst>
                <a:path w="206" h="111">
                  <a:moveTo>
                    <a:pt x="20" y="111"/>
                  </a:moveTo>
                  <a:lnTo>
                    <a:pt x="20" y="110"/>
                  </a:lnTo>
                  <a:lnTo>
                    <a:pt x="24" y="107"/>
                  </a:lnTo>
                  <a:lnTo>
                    <a:pt x="26" y="104"/>
                  </a:lnTo>
                  <a:lnTo>
                    <a:pt x="30" y="102"/>
                  </a:lnTo>
                  <a:lnTo>
                    <a:pt x="33" y="99"/>
                  </a:lnTo>
                  <a:lnTo>
                    <a:pt x="38" y="96"/>
                  </a:lnTo>
                  <a:lnTo>
                    <a:pt x="42" y="93"/>
                  </a:lnTo>
                  <a:lnTo>
                    <a:pt x="48" y="88"/>
                  </a:lnTo>
                  <a:lnTo>
                    <a:pt x="54" y="83"/>
                  </a:lnTo>
                  <a:lnTo>
                    <a:pt x="60" y="79"/>
                  </a:lnTo>
                  <a:lnTo>
                    <a:pt x="68" y="72"/>
                  </a:lnTo>
                  <a:lnTo>
                    <a:pt x="75" y="68"/>
                  </a:lnTo>
                  <a:lnTo>
                    <a:pt x="84" y="61"/>
                  </a:lnTo>
                  <a:lnTo>
                    <a:pt x="93" y="57"/>
                  </a:lnTo>
                  <a:lnTo>
                    <a:pt x="102" y="50"/>
                  </a:lnTo>
                  <a:lnTo>
                    <a:pt x="111" y="44"/>
                  </a:lnTo>
                  <a:lnTo>
                    <a:pt x="122" y="38"/>
                  </a:lnTo>
                  <a:lnTo>
                    <a:pt x="131" y="33"/>
                  </a:lnTo>
                  <a:lnTo>
                    <a:pt x="140" y="29"/>
                  </a:lnTo>
                  <a:lnTo>
                    <a:pt x="149" y="24"/>
                  </a:lnTo>
                  <a:lnTo>
                    <a:pt x="159" y="21"/>
                  </a:lnTo>
                  <a:lnTo>
                    <a:pt x="168" y="16"/>
                  </a:lnTo>
                  <a:lnTo>
                    <a:pt x="174" y="13"/>
                  </a:lnTo>
                  <a:lnTo>
                    <a:pt x="183" y="10"/>
                  </a:lnTo>
                  <a:lnTo>
                    <a:pt x="189" y="7"/>
                  </a:lnTo>
                  <a:lnTo>
                    <a:pt x="195" y="5"/>
                  </a:lnTo>
                  <a:lnTo>
                    <a:pt x="198" y="4"/>
                  </a:lnTo>
                  <a:lnTo>
                    <a:pt x="203" y="2"/>
                  </a:lnTo>
                  <a:lnTo>
                    <a:pt x="204" y="2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70" y="2"/>
                  </a:lnTo>
                  <a:lnTo>
                    <a:pt x="161" y="4"/>
                  </a:lnTo>
                  <a:lnTo>
                    <a:pt x="152" y="5"/>
                  </a:lnTo>
                  <a:lnTo>
                    <a:pt x="141" y="8"/>
                  </a:lnTo>
                  <a:lnTo>
                    <a:pt x="131" y="11"/>
                  </a:lnTo>
                  <a:lnTo>
                    <a:pt x="119" y="16"/>
                  </a:lnTo>
                  <a:lnTo>
                    <a:pt x="108" y="21"/>
                  </a:lnTo>
                  <a:lnTo>
                    <a:pt x="95" y="27"/>
                  </a:lnTo>
                  <a:lnTo>
                    <a:pt x="83" y="35"/>
                  </a:lnTo>
                  <a:lnTo>
                    <a:pt x="71" y="41"/>
                  </a:lnTo>
                  <a:lnTo>
                    <a:pt x="60" y="47"/>
                  </a:lnTo>
                  <a:lnTo>
                    <a:pt x="50" y="54"/>
                  </a:lnTo>
                  <a:lnTo>
                    <a:pt x="41" y="60"/>
                  </a:lnTo>
                  <a:lnTo>
                    <a:pt x="33" y="65"/>
                  </a:lnTo>
                  <a:lnTo>
                    <a:pt x="26" y="69"/>
                  </a:lnTo>
                  <a:lnTo>
                    <a:pt x="20" y="74"/>
                  </a:lnTo>
                  <a:lnTo>
                    <a:pt x="15" y="77"/>
                  </a:lnTo>
                  <a:lnTo>
                    <a:pt x="11" y="80"/>
                  </a:lnTo>
                  <a:lnTo>
                    <a:pt x="8" y="83"/>
                  </a:lnTo>
                  <a:lnTo>
                    <a:pt x="5" y="86"/>
                  </a:lnTo>
                  <a:lnTo>
                    <a:pt x="3" y="88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20" y="111"/>
                  </a:lnTo>
                  <a:lnTo>
                    <a:pt x="20" y="1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72" name="Freeform 384"/>
            <p:cNvSpPr>
              <a:spLocks/>
            </p:cNvSpPr>
            <p:nvPr/>
          </p:nvSpPr>
          <p:spPr bwMode="auto">
            <a:xfrm>
              <a:off x="4104" y="2830"/>
              <a:ext cx="96" cy="53"/>
            </a:xfrm>
            <a:custGeom>
              <a:avLst/>
              <a:gdLst/>
              <a:ahLst/>
              <a:cxnLst>
                <a:cxn ang="0">
                  <a:pos x="24" y="103"/>
                </a:cxn>
                <a:cxn ang="0">
                  <a:pos x="31" y="95"/>
                </a:cxn>
                <a:cxn ang="0">
                  <a:pos x="42" y="87"/>
                </a:cxn>
                <a:cxn ang="0">
                  <a:pos x="52" y="78"/>
                </a:cxn>
                <a:cxn ang="0">
                  <a:pos x="64" y="68"/>
                </a:cxn>
                <a:cxn ang="0">
                  <a:pos x="78" y="58"/>
                </a:cxn>
                <a:cxn ang="0">
                  <a:pos x="91" y="50"/>
                </a:cxn>
                <a:cxn ang="0">
                  <a:pos x="103" y="40"/>
                </a:cxn>
                <a:cxn ang="0">
                  <a:pos x="117" y="33"/>
                </a:cxn>
                <a:cxn ang="0">
                  <a:pos x="132" y="25"/>
                </a:cxn>
                <a:cxn ang="0">
                  <a:pos x="148" y="17"/>
                </a:cxn>
                <a:cxn ang="0">
                  <a:pos x="162" y="11"/>
                </a:cxn>
                <a:cxn ang="0">
                  <a:pos x="175" y="6"/>
                </a:cxn>
                <a:cxn ang="0">
                  <a:pos x="184" y="1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86" y="0"/>
                </a:cxn>
                <a:cxn ang="0">
                  <a:pos x="178" y="0"/>
                </a:cxn>
                <a:cxn ang="0">
                  <a:pos x="166" y="1"/>
                </a:cxn>
                <a:cxn ang="0">
                  <a:pos x="154" y="3"/>
                </a:cxn>
                <a:cxn ang="0">
                  <a:pos x="139" y="6"/>
                </a:cxn>
                <a:cxn ang="0">
                  <a:pos x="124" y="9"/>
                </a:cxn>
                <a:cxn ang="0">
                  <a:pos x="109" y="15"/>
                </a:cxn>
                <a:cxn ang="0">
                  <a:pos x="93" y="20"/>
                </a:cxn>
                <a:cxn ang="0">
                  <a:pos x="76" y="29"/>
                </a:cxn>
                <a:cxn ang="0">
                  <a:pos x="58" y="40"/>
                </a:cxn>
                <a:cxn ang="0">
                  <a:pos x="42" y="53"/>
                </a:cxn>
                <a:cxn ang="0">
                  <a:pos x="27" y="65"/>
                </a:cxn>
                <a:cxn ang="0">
                  <a:pos x="13" y="75"/>
                </a:cxn>
                <a:cxn ang="0">
                  <a:pos x="4" y="83"/>
                </a:cxn>
                <a:cxn ang="0">
                  <a:pos x="0" y="87"/>
                </a:cxn>
                <a:cxn ang="0">
                  <a:pos x="22" y="106"/>
                </a:cxn>
              </a:cxnLst>
              <a:rect l="0" t="0" r="r" b="b"/>
              <a:pathLst>
                <a:path w="190" h="106">
                  <a:moveTo>
                    <a:pt x="22" y="106"/>
                  </a:moveTo>
                  <a:lnTo>
                    <a:pt x="24" y="103"/>
                  </a:lnTo>
                  <a:lnTo>
                    <a:pt x="28" y="98"/>
                  </a:lnTo>
                  <a:lnTo>
                    <a:pt x="31" y="95"/>
                  </a:lnTo>
                  <a:lnTo>
                    <a:pt x="36" y="92"/>
                  </a:lnTo>
                  <a:lnTo>
                    <a:pt x="42" y="87"/>
                  </a:lnTo>
                  <a:lnTo>
                    <a:pt x="46" y="83"/>
                  </a:lnTo>
                  <a:lnTo>
                    <a:pt x="52" y="78"/>
                  </a:lnTo>
                  <a:lnTo>
                    <a:pt x="58" y="73"/>
                  </a:lnTo>
                  <a:lnTo>
                    <a:pt x="64" y="68"/>
                  </a:lnTo>
                  <a:lnTo>
                    <a:pt x="70" y="64"/>
                  </a:lnTo>
                  <a:lnTo>
                    <a:pt x="78" y="58"/>
                  </a:lnTo>
                  <a:lnTo>
                    <a:pt x="84" y="53"/>
                  </a:lnTo>
                  <a:lnTo>
                    <a:pt x="91" y="50"/>
                  </a:lnTo>
                  <a:lnTo>
                    <a:pt x="97" y="45"/>
                  </a:lnTo>
                  <a:lnTo>
                    <a:pt x="103" y="40"/>
                  </a:lnTo>
                  <a:lnTo>
                    <a:pt x="109" y="37"/>
                  </a:lnTo>
                  <a:lnTo>
                    <a:pt x="117" y="33"/>
                  </a:lnTo>
                  <a:lnTo>
                    <a:pt x="124" y="29"/>
                  </a:lnTo>
                  <a:lnTo>
                    <a:pt x="132" y="25"/>
                  </a:lnTo>
                  <a:lnTo>
                    <a:pt x="139" y="22"/>
                  </a:lnTo>
                  <a:lnTo>
                    <a:pt x="148" y="17"/>
                  </a:lnTo>
                  <a:lnTo>
                    <a:pt x="156" y="15"/>
                  </a:lnTo>
                  <a:lnTo>
                    <a:pt x="162" y="11"/>
                  </a:lnTo>
                  <a:lnTo>
                    <a:pt x="169" y="8"/>
                  </a:lnTo>
                  <a:lnTo>
                    <a:pt x="175" y="6"/>
                  </a:lnTo>
                  <a:lnTo>
                    <a:pt x="180" y="4"/>
                  </a:lnTo>
                  <a:lnTo>
                    <a:pt x="184" y="1"/>
                  </a:lnTo>
                  <a:lnTo>
                    <a:pt x="187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89" y="0"/>
                  </a:lnTo>
                  <a:lnTo>
                    <a:pt x="186" y="0"/>
                  </a:lnTo>
                  <a:lnTo>
                    <a:pt x="183" y="0"/>
                  </a:lnTo>
                  <a:lnTo>
                    <a:pt x="178" y="0"/>
                  </a:lnTo>
                  <a:lnTo>
                    <a:pt x="172" y="0"/>
                  </a:lnTo>
                  <a:lnTo>
                    <a:pt x="166" y="1"/>
                  </a:lnTo>
                  <a:lnTo>
                    <a:pt x="162" y="3"/>
                  </a:lnTo>
                  <a:lnTo>
                    <a:pt x="154" y="3"/>
                  </a:lnTo>
                  <a:lnTo>
                    <a:pt x="147" y="4"/>
                  </a:lnTo>
                  <a:lnTo>
                    <a:pt x="139" y="6"/>
                  </a:lnTo>
                  <a:lnTo>
                    <a:pt x="132" y="8"/>
                  </a:lnTo>
                  <a:lnTo>
                    <a:pt x="124" y="9"/>
                  </a:lnTo>
                  <a:lnTo>
                    <a:pt x="117" y="12"/>
                  </a:lnTo>
                  <a:lnTo>
                    <a:pt x="109" y="15"/>
                  </a:lnTo>
                  <a:lnTo>
                    <a:pt x="102" y="18"/>
                  </a:lnTo>
                  <a:lnTo>
                    <a:pt x="93" y="20"/>
                  </a:lnTo>
                  <a:lnTo>
                    <a:pt x="84" y="25"/>
                  </a:lnTo>
                  <a:lnTo>
                    <a:pt x="76" y="29"/>
                  </a:lnTo>
                  <a:lnTo>
                    <a:pt x="67" y="36"/>
                  </a:lnTo>
                  <a:lnTo>
                    <a:pt x="58" y="40"/>
                  </a:lnTo>
                  <a:lnTo>
                    <a:pt x="49" y="47"/>
                  </a:lnTo>
                  <a:lnTo>
                    <a:pt x="42" y="53"/>
                  </a:lnTo>
                  <a:lnTo>
                    <a:pt x="34" y="59"/>
                  </a:lnTo>
                  <a:lnTo>
                    <a:pt x="27" y="65"/>
                  </a:lnTo>
                  <a:lnTo>
                    <a:pt x="19" y="70"/>
                  </a:lnTo>
                  <a:lnTo>
                    <a:pt x="13" y="75"/>
                  </a:lnTo>
                  <a:lnTo>
                    <a:pt x="9" y="79"/>
                  </a:lnTo>
                  <a:lnTo>
                    <a:pt x="4" y="83"/>
                  </a:lnTo>
                  <a:lnTo>
                    <a:pt x="1" y="86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2" y="106"/>
                  </a:lnTo>
                  <a:lnTo>
                    <a:pt x="22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73" name="Freeform 385"/>
            <p:cNvSpPr>
              <a:spLocks/>
            </p:cNvSpPr>
            <p:nvPr/>
          </p:nvSpPr>
          <p:spPr bwMode="auto">
            <a:xfrm>
              <a:off x="4137" y="2848"/>
              <a:ext cx="90" cy="58"/>
            </a:xfrm>
            <a:custGeom>
              <a:avLst/>
              <a:gdLst/>
              <a:ahLst/>
              <a:cxnLst>
                <a:cxn ang="0">
                  <a:pos x="20" y="115"/>
                </a:cxn>
                <a:cxn ang="0">
                  <a:pos x="21" y="114"/>
                </a:cxn>
                <a:cxn ang="0">
                  <a:pos x="26" y="109"/>
                </a:cxn>
                <a:cxn ang="0">
                  <a:pos x="27" y="106"/>
                </a:cxn>
                <a:cxn ang="0">
                  <a:pos x="32" y="103"/>
                </a:cxn>
                <a:cxn ang="0">
                  <a:pos x="35" y="100"/>
                </a:cxn>
                <a:cxn ang="0">
                  <a:pos x="41" y="97"/>
                </a:cxn>
                <a:cxn ang="0">
                  <a:pos x="45" y="92"/>
                </a:cxn>
                <a:cxn ang="0">
                  <a:pos x="51" y="87"/>
                </a:cxn>
                <a:cxn ang="0">
                  <a:pos x="57" y="82"/>
                </a:cxn>
                <a:cxn ang="0">
                  <a:pos x="66" y="78"/>
                </a:cxn>
                <a:cxn ang="0">
                  <a:pos x="72" y="72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9" y="54"/>
                </a:cxn>
                <a:cxn ang="0">
                  <a:pos x="108" y="48"/>
                </a:cxn>
                <a:cxn ang="0">
                  <a:pos x="116" y="42"/>
                </a:cxn>
                <a:cxn ang="0">
                  <a:pos x="125" y="36"/>
                </a:cxn>
                <a:cxn ang="0">
                  <a:pos x="132" y="31"/>
                </a:cxn>
                <a:cxn ang="0">
                  <a:pos x="138" y="26"/>
                </a:cxn>
                <a:cxn ang="0">
                  <a:pos x="146" y="22"/>
                </a:cxn>
                <a:cxn ang="0">
                  <a:pos x="152" y="18"/>
                </a:cxn>
                <a:cxn ang="0">
                  <a:pos x="158" y="15"/>
                </a:cxn>
                <a:cxn ang="0">
                  <a:pos x="162" y="11"/>
                </a:cxn>
                <a:cxn ang="0">
                  <a:pos x="167" y="9"/>
                </a:cxn>
                <a:cxn ang="0">
                  <a:pos x="170" y="6"/>
                </a:cxn>
                <a:cxn ang="0">
                  <a:pos x="174" y="4"/>
                </a:cxn>
                <a:cxn ang="0">
                  <a:pos x="179" y="1"/>
                </a:cxn>
                <a:cxn ang="0">
                  <a:pos x="180" y="1"/>
                </a:cxn>
                <a:cxn ang="0">
                  <a:pos x="179" y="0"/>
                </a:cxn>
                <a:cxn ang="0">
                  <a:pos x="177" y="0"/>
                </a:cxn>
                <a:cxn ang="0">
                  <a:pos x="176" y="0"/>
                </a:cxn>
                <a:cxn ang="0">
                  <a:pos x="171" y="1"/>
                </a:cxn>
                <a:cxn ang="0">
                  <a:pos x="167" y="1"/>
                </a:cxn>
                <a:cxn ang="0">
                  <a:pos x="161" y="1"/>
                </a:cxn>
                <a:cxn ang="0">
                  <a:pos x="155" y="3"/>
                </a:cxn>
                <a:cxn ang="0">
                  <a:pos x="150" y="4"/>
                </a:cxn>
                <a:cxn ang="0">
                  <a:pos x="141" y="4"/>
                </a:cxn>
                <a:cxn ang="0">
                  <a:pos x="135" y="7"/>
                </a:cxn>
                <a:cxn ang="0">
                  <a:pos x="126" y="9"/>
                </a:cxn>
                <a:cxn ang="0">
                  <a:pos x="117" y="14"/>
                </a:cxn>
                <a:cxn ang="0">
                  <a:pos x="108" y="17"/>
                </a:cxn>
                <a:cxn ang="0">
                  <a:pos x="99" y="22"/>
                </a:cxn>
                <a:cxn ang="0">
                  <a:pos x="89" y="26"/>
                </a:cxn>
                <a:cxn ang="0">
                  <a:pos x="80" y="32"/>
                </a:cxn>
                <a:cxn ang="0">
                  <a:pos x="69" y="37"/>
                </a:cxn>
                <a:cxn ang="0">
                  <a:pos x="60" y="43"/>
                </a:cxn>
                <a:cxn ang="0">
                  <a:pos x="51" y="50"/>
                </a:cxn>
                <a:cxn ang="0">
                  <a:pos x="45" y="56"/>
                </a:cxn>
                <a:cxn ang="0">
                  <a:pos x="36" y="62"/>
                </a:cxn>
                <a:cxn ang="0">
                  <a:pos x="32" y="67"/>
                </a:cxn>
                <a:cxn ang="0">
                  <a:pos x="24" y="73"/>
                </a:cxn>
                <a:cxn ang="0">
                  <a:pos x="20" y="78"/>
                </a:cxn>
                <a:cxn ang="0">
                  <a:pos x="15" y="82"/>
                </a:cxn>
                <a:cxn ang="0">
                  <a:pos x="11" y="86"/>
                </a:cxn>
                <a:cxn ang="0">
                  <a:pos x="6" y="89"/>
                </a:cxn>
                <a:cxn ang="0">
                  <a:pos x="5" y="93"/>
                </a:cxn>
                <a:cxn ang="0">
                  <a:pos x="2" y="98"/>
                </a:cxn>
                <a:cxn ang="0">
                  <a:pos x="0" y="100"/>
                </a:cxn>
                <a:cxn ang="0">
                  <a:pos x="20" y="115"/>
                </a:cxn>
                <a:cxn ang="0">
                  <a:pos x="20" y="115"/>
                </a:cxn>
              </a:cxnLst>
              <a:rect l="0" t="0" r="r" b="b"/>
              <a:pathLst>
                <a:path w="180" h="115">
                  <a:moveTo>
                    <a:pt x="20" y="115"/>
                  </a:moveTo>
                  <a:lnTo>
                    <a:pt x="21" y="114"/>
                  </a:lnTo>
                  <a:lnTo>
                    <a:pt x="26" y="109"/>
                  </a:lnTo>
                  <a:lnTo>
                    <a:pt x="27" y="106"/>
                  </a:lnTo>
                  <a:lnTo>
                    <a:pt x="32" y="103"/>
                  </a:lnTo>
                  <a:lnTo>
                    <a:pt x="35" y="100"/>
                  </a:lnTo>
                  <a:lnTo>
                    <a:pt x="41" y="97"/>
                  </a:lnTo>
                  <a:lnTo>
                    <a:pt x="45" y="92"/>
                  </a:lnTo>
                  <a:lnTo>
                    <a:pt x="51" y="87"/>
                  </a:lnTo>
                  <a:lnTo>
                    <a:pt x="57" y="82"/>
                  </a:lnTo>
                  <a:lnTo>
                    <a:pt x="66" y="78"/>
                  </a:lnTo>
                  <a:lnTo>
                    <a:pt x="72" y="72"/>
                  </a:lnTo>
                  <a:lnTo>
                    <a:pt x="81" y="65"/>
                  </a:lnTo>
                  <a:lnTo>
                    <a:pt x="90" y="59"/>
                  </a:lnTo>
                  <a:lnTo>
                    <a:pt x="99" y="54"/>
                  </a:lnTo>
                  <a:lnTo>
                    <a:pt x="108" y="48"/>
                  </a:lnTo>
                  <a:lnTo>
                    <a:pt x="116" y="42"/>
                  </a:lnTo>
                  <a:lnTo>
                    <a:pt x="125" y="36"/>
                  </a:lnTo>
                  <a:lnTo>
                    <a:pt x="132" y="31"/>
                  </a:lnTo>
                  <a:lnTo>
                    <a:pt x="138" y="26"/>
                  </a:lnTo>
                  <a:lnTo>
                    <a:pt x="146" y="22"/>
                  </a:lnTo>
                  <a:lnTo>
                    <a:pt x="152" y="18"/>
                  </a:lnTo>
                  <a:lnTo>
                    <a:pt x="158" y="15"/>
                  </a:lnTo>
                  <a:lnTo>
                    <a:pt x="162" y="11"/>
                  </a:lnTo>
                  <a:lnTo>
                    <a:pt x="167" y="9"/>
                  </a:lnTo>
                  <a:lnTo>
                    <a:pt x="170" y="6"/>
                  </a:lnTo>
                  <a:lnTo>
                    <a:pt x="174" y="4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1" y="1"/>
                  </a:lnTo>
                  <a:lnTo>
                    <a:pt x="167" y="1"/>
                  </a:lnTo>
                  <a:lnTo>
                    <a:pt x="161" y="1"/>
                  </a:lnTo>
                  <a:lnTo>
                    <a:pt x="155" y="3"/>
                  </a:lnTo>
                  <a:lnTo>
                    <a:pt x="150" y="4"/>
                  </a:lnTo>
                  <a:lnTo>
                    <a:pt x="141" y="4"/>
                  </a:lnTo>
                  <a:lnTo>
                    <a:pt x="135" y="7"/>
                  </a:lnTo>
                  <a:lnTo>
                    <a:pt x="126" y="9"/>
                  </a:lnTo>
                  <a:lnTo>
                    <a:pt x="117" y="14"/>
                  </a:lnTo>
                  <a:lnTo>
                    <a:pt x="108" y="17"/>
                  </a:lnTo>
                  <a:lnTo>
                    <a:pt x="99" y="22"/>
                  </a:lnTo>
                  <a:lnTo>
                    <a:pt x="89" y="26"/>
                  </a:lnTo>
                  <a:lnTo>
                    <a:pt x="80" y="32"/>
                  </a:lnTo>
                  <a:lnTo>
                    <a:pt x="69" y="37"/>
                  </a:lnTo>
                  <a:lnTo>
                    <a:pt x="60" y="43"/>
                  </a:lnTo>
                  <a:lnTo>
                    <a:pt x="51" y="50"/>
                  </a:lnTo>
                  <a:lnTo>
                    <a:pt x="45" y="56"/>
                  </a:lnTo>
                  <a:lnTo>
                    <a:pt x="36" y="62"/>
                  </a:lnTo>
                  <a:lnTo>
                    <a:pt x="32" y="67"/>
                  </a:lnTo>
                  <a:lnTo>
                    <a:pt x="24" y="73"/>
                  </a:lnTo>
                  <a:lnTo>
                    <a:pt x="20" y="78"/>
                  </a:lnTo>
                  <a:lnTo>
                    <a:pt x="15" y="82"/>
                  </a:lnTo>
                  <a:lnTo>
                    <a:pt x="11" y="86"/>
                  </a:lnTo>
                  <a:lnTo>
                    <a:pt x="6" y="89"/>
                  </a:lnTo>
                  <a:lnTo>
                    <a:pt x="5" y="93"/>
                  </a:lnTo>
                  <a:lnTo>
                    <a:pt x="2" y="98"/>
                  </a:lnTo>
                  <a:lnTo>
                    <a:pt x="0" y="100"/>
                  </a:lnTo>
                  <a:lnTo>
                    <a:pt x="20" y="115"/>
                  </a:lnTo>
                  <a:lnTo>
                    <a:pt x="20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74" name="Freeform 386"/>
            <p:cNvSpPr>
              <a:spLocks/>
            </p:cNvSpPr>
            <p:nvPr/>
          </p:nvSpPr>
          <p:spPr bwMode="auto">
            <a:xfrm>
              <a:off x="3928" y="2495"/>
              <a:ext cx="29" cy="74"/>
            </a:xfrm>
            <a:custGeom>
              <a:avLst/>
              <a:gdLst/>
              <a:ahLst/>
              <a:cxnLst>
                <a:cxn ang="0">
                  <a:pos x="39" y="16"/>
                </a:cxn>
                <a:cxn ang="0">
                  <a:pos x="39" y="17"/>
                </a:cxn>
                <a:cxn ang="0">
                  <a:pos x="39" y="22"/>
                </a:cxn>
                <a:cxn ang="0">
                  <a:pos x="39" y="25"/>
                </a:cxn>
                <a:cxn ang="0">
                  <a:pos x="39" y="30"/>
                </a:cxn>
                <a:cxn ang="0">
                  <a:pos x="39" y="33"/>
                </a:cxn>
                <a:cxn ang="0">
                  <a:pos x="39" y="39"/>
                </a:cxn>
                <a:cxn ang="0">
                  <a:pos x="39" y="44"/>
                </a:cxn>
                <a:cxn ang="0">
                  <a:pos x="38" y="49"/>
                </a:cxn>
                <a:cxn ang="0">
                  <a:pos x="38" y="55"/>
                </a:cxn>
                <a:cxn ang="0">
                  <a:pos x="38" y="61"/>
                </a:cxn>
                <a:cxn ang="0">
                  <a:pos x="36" y="67"/>
                </a:cxn>
                <a:cxn ang="0">
                  <a:pos x="35" y="74"/>
                </a:cxn>
                <a:cxn ang="0">
                  <a:pos x="33" y="80"/>
                </a:cxn>
                <a:cxn ang="0">
                  <a:pos x="32" y="88"/>
                </a:cxn>
                <a:cxn ang="0">
                  <a:pos x="29" y="92"/>
                </a:cxn>
                <a:cxn ang="0">
                  <a:pos x="26" y="97"/>
                </a:cxn>
                <a:cxn ang="0">
                  <a:pos x="24" y="103"/>
                </a:cxn>
                <a:cxn ang="0">
                  <a:pos x="21" y="108"/>
                </a:cxn>
                <a:cxn ang="0">
                  <a:pos x="18" y="113"/>
                </a:cxn>
                <a:cxn ang="0">
                  <a:pos x="15" y="119"/>
                </a:cxn>
                <a:cxn ang="0">
                  <a:pos x="14" y="124"/>
                </a:cxn>
                <a:cxn ang="0">
                  <a:pos x="12" y="128"/>
                </a:cxn>
                <a:cxn ang="0">
                  <a:pos x="9" y="132"/>
                </a:cxn>
                <a:cxn ang="0">
                  <a:pos x="6" y="136"/>
                </a:cxn>
                <a:cxn ang="0">
                  <a:pos x="5" y="139"/>
                </a:cxn>
                <a:cxn ang="0">
                  <a:pos x="3" y="143"/>
                </a:cxn>
                <a:cxn ang="0">
                  <a:pos x="0" y="146"/>
                </a:cxn>
                <a:cxn ang="0">
                  <a:pos x="0" y="149"/>
                </a:cxn>
                <a:cxn ang="0">
                  <a:pos x="2" y="147"/>
                </a:cxn>
                <a:cxn ang="0">
                  <a:pos x="5" y="146"/>
                </a:cxn>
                <a:cxn ang="0">
                  <a:pos x="11" y="144"/>
                </a:cxn>
                <a:cxn ang="0">
                  <a:pos x="17" y="139"/>
                </a:cxn>
                <a:cxn ang="0">
                  <a:pos x="20" y="136"/>
                </a:cxn>
                <a:cxn ang="0">
                  <a:pos x="24" y="133"/>
                </a:cxn>
                <a:cxn ang="0">
                  <a:pos x="27" y="128"/>
                </a:cxn>
                <a:cxn ang="0">
                  <a:pos x="32" y="125"/>
                </a:cxn>
                <a:cxn ang="0">
                  <a:pos x="36" y="121"/>
                </a:cxn>
                <a:cxn ang="0">
                  <a:pos x="39" y="116"/>
                </a:cxn>
                <a:cxn ang="0">
                  <a:pos x="44" y="110"/>
                </a:cxn>
                <a:cxn ang="0">
                  <a:pos x="48" y="103"/>
                </a:cxn>
                <a:cxn ang="0">
                  <a:pos x="51" y="96"/>
                </a:cxn>
                <a:cxn ang="0">
                  <a:pos x="54" y="88"/>
                </a:cxn>
                <a:cxn ang="0">
                  <a:pos x="56" y="80"/>
                </a:cxn>
                <a:cxn ang="0">
                  <a:pos x="57" y="71"/>
                </a:cxn>
                <a:cxn ang="0">
                  <a:pos x="59" y="63"/>
                </a:cxn>
                <a:cxn ang="0">
                  <a:pos x="59" y="53"/>
                </a:cxn>
                <a:cxn ang="0">
                  <a:pos x="59" y="46"/>
                </a:cxn>
                <a:cxn ang="0">
                  <a:pos x="59" y="38"/>
                </a:cxn>
                <a:cxn ang="0">
                  <a:pos x="59" y="30"/>
                </a:cxn>
                <a:cxn ang="0">
                  <a:pos x="59" y="22"/>
                </a:cxn>
                <a:cxn ang="0">
                  <a:pos x="57" y="16"/>
                </a:cxn>
                <a:cxn ang="0">
                  <a:pos x="57" y="10"/>
                </a:cxn>
                <a:cxn ang="0">
                  <a:pos x="56" y="5"/>
                </a:cxn>
                <a:cxn ang="0">
                  <a:pos x="56" y="3"/>
                </a:cxn>
                <a:cxn ang="0">
                  <a:pos x="56" y="0"/>
                </a:cxn>
                <a:cxn ang="0">
                  <a:pos x="39" y="16"/>
                </a:cxn>
                <a:cxn ang="0">
                  <a:pos x="39" y="16"/>
                </a:cxn>
              </a:cxnLst>
              <a:rect l="0" t="0" r="r" b="b"/>
              <a:pathLst>
                <a:path w="59" h="149">
                  <a:moveTo>
                    <a:pt x="39" y="16"/>
                  </a:moveTo>
                  <a:lnTo>
                    <a:pt x="39" y="17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38" y="61"/>
                  </a:lnTo>
                  <a:lnTo>
                    <a:pt x="36" y="67"/>
                  </a:lnTo>
                  <a:lnTo>
                    <a:pt x="35" y="74"/>
                  </a:lnTo>
                  <a:lnTo>
                    <a:pt x="33" y="80"/>
                  </a:lnTo>
                  <a:lnTo>
                    <a:pt x="32" y="88"/>
                  </a:lnTo>
                  <a:lnTo>
                    <a:pt x="29" y="92"/>
                  </a:lnTo>
                  <a:lnTo>
                    <a:pt x="26" y="97"/>
                  </a:lnTo>
                  <a:lnTo>
                    <a:pt x="24" y="103"/>
                  </a:lnTo>
                  <a:lnTo>
                    <a:pt x="21" y="108"/>
                  </a:lnTo>
                  <a:lnTo>
                    <a:pt x="18" y="113"/>
                  </a:lnTo>
                  <a:lnTo>
                    <a:pt x="15" y="119"/>
                  </a:lnTo>
                  <a:lnTo>
                    <a:pt x="14" y="124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6" y="136"/>
                  </a:lnTo>
                  <a:lnTo>
                    <a:pt x="5" y="139"/>
                  </a:lnTo>
                  <a:lnTo>
                    <a:pt x="3" y="143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2" y="147"/>
                  </a:lnTo>
                  <a:lnTo>
                    <a:pt x="5" y="146"/>
                  </a:lnTo>
                  <a:lnTo>
                    <a:pt x="11" y="144"/>
                  </a:lnTo>
                  <a:lnTo>
                    <a:pt x="17" y="139"/>
                  </a:lnTo>
                  <a:lnTo>
                    <a:pt x="20" y="136"/>
                  </a:lnTo>
                  <a:lnTo>
                    <a:pt x="24" y="133"/>
                  </a:lnTo>
                  <a:lnTo>
                    <a:pt x="27" y="128"/>
                  </a:lnTo>
                  <a:lnTo>
                    <a:pt x="32" y="125"/>
                  </a:lnTo>
                  <a:lnTo>
                    <a:pt x="36" y="121"/>
                  </a:lnTo>
                  <a:lnTo>
                    <a:pt x="39" y="116"/>
                  </a:lnTo>
                  <a:lnTo>
                    <a:pt x="44" y="110"/>
                  </a:lnTo>
                  <a:lnTo>
                    <a:pt x="48" y="103"/>
                  </a:lnTo>
                  <a:lnTo>
                    <a:pt x="51" y="96"/>
                  </a:lnTo>
                  <a:lnTo>
                    <a:pt x="54" y="88"/>
                  </a:lnTo>
                  <a:lnTo>
                    <a:pt x="56" y="80"/>
                  </a:lnTo>
                  <a:lnTo>
                    <a:pt x="57" y="71"/>
                  </a:lnTo>
                  <a:lnTo>
                    <a:pt x="59" y="63"/>
                  </a:lnTo>
                  <a:lnTo>
                    <a:pt x="59" y="53"/>
                  </a:lnTo>
                  <a:lnTo>
                    <a:pt x="59" y="46"/>
                  </a:lnTo>
                  <a:lnTo>
                    <a:pt x="59" y="38"/>
                  </a:lnTo>
                  <a:lnTo>
                    <a:pt x="59" y="30"/>
                  </a:lnTo>
                  <a:lnTo>
                    <a:pt x="59" y="22"/>
                  </a:lnTo>
                  <a:lnTo>
                    <a:pt x="57" y="16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6" y="3"/>
                  </a:lnTo>
                  <a:lnTo>
                    <a:pt x="56" y="0"/>
                  </a:lnTo>
                  <a:lnTo>
                    <a:pt x="39" y="16"/>
                  </a:lnTo>
                  <a:lnTo>
                    <a:pt x="39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75" name="Freeform 387"/>
            <p:cNvSpPr>
              <a:spLocks/>
            </p:cNvSpPr>
            <p:nvPr/>
          </p:nvSpPr>
          <p:spPr bwMode="auto">
            <a:xfrm>
              <a:off x="3909" y="2847"/>
              <a:ext cx="81" cy="2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5" y="39"/>
                </a:cxn>
                <a:cxn ang="0">
                  <a:pos x="31" y="36"/>
                </a:cxn>
                <a:cxn ang="0">
                  <a:pos x="46" y="33"/>
                </a:cxn>
                <a:cxn ang="0">
                  <a:pos x="61" y="30"/>
                </a:cxn>
                <a:cxn ang="0">
                  <a:pos x="73" y="25"/>
                </a:cxn>
                <a:cxn ang="0">
                  <a:pos x="87" y="22"/>
                </a:cxn>
                <a:cxn ang="0">
                  <a:pos x="99" y="19"/>
                </a:cxn>
                <a:cxn ang="0">
                  <a:pos x="109" y="16"/>
                </a:cxn>
                <a:cxn ang="0">
                  <a:pos x="118" y="11"/>
                </a:cxn>
                <a:cxn ang="0">
                  <a:pos x="127" y="9"/>
                </a:cxn>
                <a:cxn ang="0">
                  <a:pos x="134" y="6"/>
                </a:cxn>
                <a:cxn ang="0">
                  <a:pos x="140" y="5"/>
                </a:cxn>
                <a:cxn ang="0">
                  <a:pos x="145" y="3"/>
                </a:cxn>
                <a:cxn ang="0">
                  <a:pos x="149" y="2"/>
                </a:cxn>
                <a:cxn ang="0">
                  <a:pos x="151" y="0"/>
                </a:cxn>
                <a:cxn ang="0">
                  <a:pos x="152" y="0"/>
                </a:cxn>
                <a:cxn ang="0">
                  <a:pos x="163" y="28"/>
                </a:cxn>
                <a:cxn ang="0">
                  <a:pos x="161" y="28"/>
                </a:cxn>
                <a:cxn ang="0">
                  <a:pos x="160" y="28"/>
                </a:cxn>
                <a:cxn ang="0">
                  <a:pos x="157" y="30"/>
                </a:cxn>
                <a:cxn ang="0">
                  <a:pos x="154" y="31"/>
                </a:cxn>
                <a:cxn ang="0">
                  <a:pos x="149" y="33"/>
                </a:cxn>
                <a:cxn ang="0">
                  <a:pos x="143" y="34"/>
                </a:cxn>
                <a:cxn ang="0">
                  <a:pos x="137" y="38"/>
                </a:cxn>
                <a:cxn ang="0">
                  <a:pos x="130" y="39"/>
                </a:cxn>
                <a:cxn ang="0">
                  <a:pos x="121" y="42"/>
                </a:cxn>
                <a:cxn ang="0">
                  <a:pos x="111" y="44"/>
                </a:cxn>
                <a:cxn ang="0">
                  <a:pos x="100" y="47"/>
                </a:cxn>
                <a:cxn ang="0">
                  <a:pos x="88" y="49"/>
                </a:cxn>
                <a:cxn ang="0">
                  <a:pos x="75" y="50"/>
                </a:cxn>
                <a:cxn ang="0">
                  <a:pos x="60" y="53"/>
                </a:cxn>
                <a:cxn ang="0">
                  <a:pos x="43" y="53"/>
                </a:cxn>
                <a:cxn ang="0">
                  <a:pos x="27" y="56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63" h="56">
                  <a:moveTo>
                    <a:pt x="0" y="44"/>
                  </a:moveTo>
                  <a:lnTo>
                    <a:pt x="15" y="39"/>
                  </a:lnTo>
                  <a:lnTo>
                    <a:pt x="31" y="36"/>
                  </a:lnTo>
                  <a:lnTo>
                    <a:pt x="46" y="33"/>
                  </a:lnTo>
                  <a:lnTo>
                    <a:pt x="61" y="30"/>
                  </a:lnTo>
                  <a:lnTo>
                    <a:pt x="73" y="25"/>
                  </a:lnTo>
                  <a:lnTo>
                    <a:pt x="87" y="22"/>
                  </a:lnTo>
                  <a:lnTo>
                    <a:pt x="99" y="19"/>
                  </a:lnTo>
                  <a:lnTo>
                    <a:pt x="109" y="16"/>
                  </a:lnTo>
                  <a:lnTo>
                    <a:pt x="118" y="11"/>
                  </a:lnTo>
                  <a:lnTo>
                    <a:pt x="127" y="9"/>
                  </a:lnTo>
                  <a:lnTo>
                    <a:pt x="134" y="6"/>
                  </a:lnTo>
                  <a:lnTo>
                    <a:pt x="140" y="5"/>
                  </a:lnTo>
                  <a:lnTo>
                    <a:pt x="145" y="3"/>
                  </a:lnTo>
                  <a:lnTo>
                    <a:pt x="149" y="2"/>
                  </a:lnTo>
                  <a:lnTo>
                    <a:pt x="151" y="0"/>
                  </a:lnTo>
                  <a:lnTo>
                    <a:pt x="152" y="0"/>
                  </a:lnTo>
                  <a:lnTo>
                    <a:pt x="163" y="28"/>
                  </a:lnTo>
                  <a:lnTo>
                    <a:pt x="161" y="28"/>
                  </a:lnTo>
                  <a:lnTo>
                    <a:pt x="160" y="28"/>
                  </a:lnTo>
                  <a:lnTo>
                    <a:pt x="157" y="30"/>
                  </a:lnTo>
                  <a:lnTo>
                    <a:pt x="154" y="31"/>
                  </a:lnTo>
                  <a:lnTo>
                    <a:pt x="149" y="33"/>
                  </a:lnTo>
                  <a:lnTo>
                    <a:pt x="143" y="34"/>
                  </a:lnTo>
                  <a:lnTo>
                    <a:pt x="137" y="38"/>
                  </a:lnTo>
                  <a:lnTo>
                    <a:pt x="130" y="39"/>
                  </a:lnTo>
                  <a:lnTo>
                    <a:pt x="121" y="42"/>
                  </a:lnTo>
                  <a:lnTo>
                    <a:pt x="111" y="44"/>
                  </a:lnTo>
                  <a:lnTo>
                    <a:pt x="100" y="47"/>
                  </a:lnTo>
                  <a:lnTo>
                    <a:pt x="88" y="49"/>
                  </a:lnTo>
                  <a:lnTo>
                    <a:pt x="75" y="50"/>
                  </a:lnTo>
                  <a:lnTo>
                    <a:pt x="60" y="53"/>
                  </a:lnTo>
                  <a:lnTo>
                    <a:pt x="43" y="53"/>
                  </a:lnTo>
                  <a:lnTo>
                    <a:pt x="27" y="5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76" name="Freeform 388"/>
            <p:cNvSpPr>
              <a:spLocks/>
            </p:cNvSpPr>
            <p:nvPr/>
          </p:nvSpPr>
          <p:spPr bwMode="auto">
            <a:xfrm>
              <a:off x="3901" y="2741"/>
              <a:ext cx="24" cy="2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4"/>
                </a:cxn>
                <a:cxn ang="0">
                  <a:pos x="13" y="3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0" y="1"/>
                </a:cxn>
                <a:cxn ang="0">
                  <a:pos x="34" y="3"/>
                </a:cxn>
                <a:cxn ang="0">
                  <a:pos x="37" y="6"/>
                </a:cxn>
                <a:cxn ang="0">
                  <a:pos x="42" y="10"/>
                </a:cxn>
                <a:cxn ang="0">
                  <a:pos x="45" y="14"/>
                </a:cxn>
                <a:cxn ang="0">
                  <a:pos x="48" y="18"/>
                </a:cxn>
                <a:cxn ang="0">
                  <a:pos x="48" y="21"/>
                </a:cxn>
                <a:cxn ang="0">
                  <a:pos x="48" y="26"/>
                </a:cxn>
                <a:cxn ang="0">
                  <a:pos x="48" y="31"/>
                </a:cxn>
                <a:cxn ang="0">
                  <a:pos x="46" y="35"/>
                </a:cxn>
                <a:cxn ang="0">
                  <a:pos x="45" y="39"/>
                </a:cxn>
                <a:cxn ang="0">
                  <a:pos x="42" y="42"/>
                </a:cxn>
                <a:cxn ang="0">
                  <a:pos x="39" y="45"/>
                </a:cxn>
                <a:cxn ang="0">
                  <a:pos x="36" y="48"/>
                </a:cxn>
                <a:cxn ang="0">
                  <a:pos x="33" y="50"/>
                </a:cxn>
                <a:cxn ang="0">
                  <a:pos x="28" y="51"/>
                </a:cxn>
                <a:cxn ang="0">
                  <a:pos x="25" y="51"/>
                </a:cxn>
                <a:cxn ang="0">
                  <a:pos x="21" y="51"/>
                </a:cxn>
                <a:cxn ang="0">
                  <a:pos x="18" y="51"/>
                </a:cxn>
                <a:cxn ang="0">
                  <a:pos x="15" y="50"/>
                </a:cxn>
                <a:cxn ang="0">
                  <a:pos x="9" y="45"/>
                </a:cxn>
                <a:cxn ang="0">
                  <a:pos x="7" y="42"/>
                </a:cxn>
                <a:cxn ang="0">
                  <a:pos x="7" y="40"/>
                </a:cxn>
                <a:cxn ang="0">
                  <a:pos x="10" y="39"/>
                </a:cxn>
                <a:cxn ang="0">
                  <a:pos x="13" y="35"/>
                </a:cxn>
                <a:cxn ang="0">
                  <a:pos x="18" y="34"/>
                </a:cxn>
                <a:cxn ang="0">
                  <a:pos x="21" y="31"/>
                </a:cxn>
                <a:cxn ang="0">
                  <a:pos x="24" y="26"/>
                </a:cxn>
                <a:cxn ang="0">
                  <a:pos x="24" y="21"/>
                </a:cxn>
                <a:cxn ang="0">
                  <a:pos x="22" y="18"/>
                </a:cxn>
                <a:cxn ang="0">
                  <a:pos x="18" y="15"/>
                </a:cxn>
                <a:cxn ang="0">
                  <a:pos x="13" y="14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48" h="51">
                  <a:moveTo>
                    <a:pt x="0" y="10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7" y="6"/>
                  </a:lnTo>
                  <a:lnTo>
                    <a:pt x="42" y="10"/>
                  </a:lnTo>
                  <a:lnTo>
                    <a:pt x="45" y="14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48" y="26"/>
                  </a:lnTo>
                  <a:lnTo>
                    <a:pt x="48" y="31"/>
                  </a:lnTo>
                  <a:lnTo>
                    <a:pt x="46" y="35"/>
                  </a:lnTo>
                  <a:lnTo>
                    <a:pt x="45" y="39"/>
                  </a:lnTo>
                  <a:lnTo>
                    <a:pt x="42" y="42"/>
                  </a:lnTo>
                  <a:lnTo>
                    <a:pt x="39" y="45"/>
                  </a:lnTo>
                  <a:lnTo>
                    <a:pt x="36" y="48"/>
                  </a:lnTo>
                  <a:lnTo>
                    <a:pt x="33" y="50"/>
                  </a:lnTo>
                  <a:lnTo>
                    <a:pt x="28" y="51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18" y="51"/>
                  </a:lnTo>
                  <a:lnTo>
                    <a:pt x="15" y="50"/>
                  </a:lnTo>
                  <a:lnTo>
                    <a:pt x="9" y="45"/>
                  </a:lnTo>
                  <a:lnTo>
                    <a:pt x="7" y="42"/>
                  </a:lnTo>
                  <a:lnTo>
                    <a:pt x="7" y="40"/>
                  </a:lnTo>
                  <a:lnTo>
                    <a:pt x="10" y="39"/>
                  </a:lnTo>
                  <a:lnTo>
                    <a:pt x="13" y="35"/>
                  </a:lnTo>
                  <a:lnTo>
                    <a:pt x="18" y="34"/>
                  </a:lnTo>
                  <a:lnTo>
                    <a:pt x="21" y="31"/>
                  </a:lnTo>
                  <a:lnTo>
                    <a:pt x="24" y="26"/>
                  </a:lnTo>
                  <a:lnTo>
                    <a:pt x="24" y="21"/>
                  </a:lnTo>
                  <a:lnTo>
                    <a:pt x="22" y="18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77" name="Freeform 389"/>
            <p:cNvSpPr>
              <a:spLocks/>
            </p:cNvSpPr>
            <p:nvPr/>
          </p:nvSpPr>
          <p:spPr bwMode="auto">
            <a:xfrm>
              <a:off x="3731" y="2583"/>
              <a:ext cx="59" cy="28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1" y="6"/>
                </a:cxn>
                <a:cxn ang="0">
                  <a:pos x="17" y="19"/>
                </a:cxn>
                <a:cxn ang="0">
                  <a:pos x="9" y="39"/>
                </a:cxn>
                <a:cxn ang="0">
                  <a:pos x="3" y="70"/>
                </a:cxn>
                <a:cxn ang="0">
                  <a:pos x="0" y="111"/>
                </a:cxn>
                <a:cxn ang="0">
                  <a:pos x="2" y="162"/>
                </a:cxn>
                <a:cxn ang="0">
                  <a:pos x="9" y="228"/>
                </a:cxn>
                <a:cxn ang="0">
                  <a:pos x="23" y="305"/>
                </a:cxn>
                <a:cxn ang="0">
                  <a:pos x="38" y="373"/>
                </a:cxn>
                <a:cxn ang="0">
                  <a:pos x="56" y="431"/>
                </a:cxn>
                <a:cxn ang="0">
                  <a:pos x="72" y="480"/>
                </a:cxn>
                <a:cxn ang="0">
                  <a:pos x="89" y="517"/>
                </a:cxn>
                <a:cxn ang="0">
                  <a:pos x="102" y="545"/>
                </a:cxn>
                <a:cxn ang="0">
                  <a:pos x="111" y="564"/>
                </a:cxn>
                <a:cxn ang="0">
                  <a:pos x="117" y="573"/>
                </a:cxn>
                <a:cxn ang="0">
                  <a:pos x="117" y="572"/>
                </a:cxn>
                <a:cxn ang="0">
                  <a:pos x="111" y="555"/>
                </a:cxn>
                <a:cxn ang="0">
                  <a:pos x="102" y="522"/>
                </a:cxn>
                <a:cxn ang="0">
                  <a:pos x="89" y="478"/>
                </a:cxn>
                <a:cxn ang="0">
                  <a:pos x="75" y="428"/>
                </a:cxn>
                <a:cxn ang="0">
                  <a:pos x="60" y="373"/>
                </a:cxn>
                <a:cxn ang="0">
                  <a:pos x="48" y="316"/>
                </a:cxn>
                <a:cxn ang="0">
                  <a:pos x="38" y="264"/>
                </a:cxn>
                <a:cxn ang="0">
                  <a:pos x="32" y="216"/>
                </a:cxn>
                <a:cxn ang="0">
                  <a:pos x="29" y="170"/>
                </a:cxn>
                <a:cxn ang="0">
                  <a:pos x="26" y="128"/>
                </a:cxn>
                <a:cxn ang="0">
                  <a:pos x="26" y="89"/>
                </a:cxn>
                <a:cxn ang="0">
                  <a:pos x="24" y="56"/>
                </a:cxn>
                <a:cxn ang="0">
                  <a:pos x="24" y="30"/>
                </a:cxn>
                <a:cxn ang="0">
                  <a:pos x="26" y="11"/>
                </a:cxn>
                <a:cxn ang="0">
                  <a:pos x="26" y="0"/>
                </a:cxn>
                <a:cxn ang="0">
                  <a:pos x="27" y="0"/>
                </a:cxn>
              </a:cxnLst>
              <a:rect l="0" t="0" r="r" b="b"/>
              <a:pathLst>
                <a:path w="119" h="575">
                  <a:moveTo>
                    <a:pt x="27" y="0"/>
                  </a:moveTo>
                  <a:lnTo>
                    <a:pt x="26" y="0"/>
                  </a:lnTo>
                  <a:lnTo>
                    <a:pt x="24" y="3"/>
                  </a:lnTo>
                  <a:lnTo>
                    <a:pt x="21" y="6"/>
                  </a:lnTo>
                  <a:lnTo>
                    <a:pt x="20" y="11"/>
                  </a:lnTo>
                  <a:lnTo>
                    <a:pt x="17" y="19"/>
                  </a:lnTo>
                  <a:lnTo>
                    <a:pt x="12" y="28"/>
                  </a:lnTo>
                  <a:lnTo>
                    <a:pt x="9" y="39"/>
                  </a:lnTo>
                  <a:lnTo>
                    <a:pt x="8" y="53"/>
                  </a:lnTo>
                  <a:lnTo>
                    <a:pt x="3" y="70"/>
                  </a:lnTo>
                  <a:lnTo>
                    <a:pt x="2" y="89"/>
                  </a:lnTo>
                  <a:lnTo>
                    <a:pt x="0" y="111"/>
                  </a:lnTo>
                  <a:lnTo>
                    <a:pt x="2" y="136"/>
                  </a:lnTo>
                  <a:lnTo>
                    <a:pt x="2" y="162"/>
                  </a:lnTo>
                  <a:lnTo>
                    <a:pt x="5" y="194"/>
                  </a:lnTo>
                  <a:lnTo>
                    <a:pt x="9" y="228"/>
                  </a:lnTo>
                  <a:lnTo>
                    <a:pt x="15" y="267"/>
                  </a:lnTo>
                  <a:lnTo>
                    <a:pt x="23" y="305"/>
                  </a:lnTo>
                  <a:lnTo>
                    <a:pt x="30" y="341"/>
                  </a:lnTo>
                  <a:lnTo>
                    <a:pt x="38" y="373"/>
                  </a:lnTo>
                  <a:lnTo>
                    <a:pt x="47" y="405"/>
                  </a:lnTo>
                  <a:lnTo>
                    <a:pt x="56" y="431"/>
                  </a:lnTo>
                  <a:lnTo>
                    <a:pt x="65" y="458"/>
                  </a:lnTo>
                  <a:lnTo>
                    <a:pt x="72" y="480"/>
                  </a:lnTo>
                  <a:lnTo>
                    <a:pt x="81" y="500"/>
                  </a:lnTo>
                  <a:lnTo>
                    <a:pt x="89" y="517"/>
                  </a:lnTo>
                  <a:lnTo>
                    <a:pt x="96" y="533"/>
                  </a:lnTo>
                  <a:lnTo>
                    <a:pt x="102" y="545"/>
                  </a:lnTo>
                  <a:lnTo>
                    <a:pt x="108" y="556"/>
                  </a:lnTo>
                  <a:lnTo>
                    <a:pt x="111" y="564"/>
                  </a:lnTo>
                  <a:lnTo>
                    <a:pt x="116" y="570"/>
                  </a:lnTo>
                  <a:lnTo>
                    <a:pt x="117" y="573"/>
                  </a:lnTo>
                  <a:lnTo>
                    <a:pt x="119" y="575"/>
                  </a:lnTo>
                  <a:lnTo>
                    <a:pt x="117" y="572"/>
                  </a:lnTo>
                  <a:lnTo>
                    <a:pt x="116" y="566"/>
                  </a:lnTo>
                  <a:lnTo>
                    <a:pt x="111" y="555"/>
                  </a:lnTo>
                  <a:lnTo>
                    <a:pt x="107" y="539"/>
                  </a:lnTo>
                  <a:lnTo>
                    <a:pt x="102" y="522"/>
                  </a:lnTo>
                  <a:lnTo>
                    <a:pt x="96" y="502"/>
                  </a:lnTo>
                  <a:lnTo>
                    <a:pt x="89" y="478"/>
                  </a:lnTo>
                  <a:lnTo>
                    <a:pt x="83" y="455"/>
                  </a:lnTo>
                  <a:lnTo>
                    <a:pt x="75" y="428"/>
                  </a:lnTo>
                  <a:lnTo>
                    <a:pt x="68" y="400"/>
                  </a:lnTo>
                  <a:lnTo>
                    <a:pt x="60" y="373"/>
                  </a:lnTo>
                  <a:lnTo>
                    <a:pt x="54" y="345"/>
                  </a:lnTo>
                  <a:lnTo>
                    <a:pt x="48" y="316"/>
                  </a:lnTo>
                  <a:lnTo>
                    <a:pt x="42" y="289"/>
                  </a:lnTo>
                  <a:lnTo>
                    <a:pt x="38" y="264"/>
                  </a:lnTo>
                  <a:lnTo>
                    <a:pt x="36" y="239"/>
                  </a:lnTo>
                  <a:lnTo>
                    <a:pt x="32" y="216"/>
                  </a:lnTo>
                  <a:lnTo>
                    <a:pt x="30" y="192"/>
                  </a:lnTo>
                  <a:lnTo>
                    <a:pt x="29" y="170"/>
                  </a:lnTo>
                  <a:lnTo>
                    <a:pt x="27" y="148"/>
                  </a:lnTo>
                  <a:lnTo>
                    <a:pt x="26" y="128"/>
                  </a:lnTo>
                  <a:lnTo>
                    <a:pt x="26" y="108"/>
                  </a:lnTo>
                  <a:lnTo>
                    <a:pt x="26" y="89"/>
                  </a:lnTo>
                  <a:lnTo>
                    <a:pt x="26" y="72"/>
                  </a:lnTo>
                  <a:lnTo>
                    <a:pt x="24" y="56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26" y="20"/>
                  </a:lnTo>
                  <a:lnTo>
                    <a:pt x="26" y="11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78" name="Freeform 390"/>
            <p:cNvSpPr>
              <a:spLocks/>
            </p:cNvSpPr>
            <p:nvPr/>
          </p:nvSpPr>
          <p:spPr bwMode="auto">
            <a:xfrm>
              <a:off x="3811" y="2783"/>
              <a:ext cx="220" cy="32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2" y="59"/>
                </a:cxn>
                <a:cxn ang="0">
                  <a:pos x="30" y="55"/>
                </a:cxn>
                <a:cxn ang="0">
                  <a:pos x="55" y="50"/>
                </a:cxn>
                <a:cxn ang="0">
                  <a:pos x="85" y="42"/>
                </a:cxn>
                <a:cxn ang="0">
                  <a:pos x="120" y="36"/>
                </a:cxn>
                <a:cxn ang="0">
                  <a:pos x="156" y="31"/>
                </a:cxn>
                <a:cxn ang="0">
                  <a:pos x="192" y="28"/>
                </a:cxn>
                <a:cxn ang="0">
                  <a:pos x="226" y="26"/>
                </a:cxn>
                <a:cxn ang="0">
                  <a:pos x="264" y="28"/>
                </a:cxn>
                <a:cxn ang="0">
                  <a:pos x="303" y="30"/>
                </a:cxn>
                <a:cxn ang="0">
                  <a:pos x="340" y="33"/>
                </a:cxn>
                <a:cxn ang="0">
                  <a:pos x="374" y="36"/>
                </a:cxn>
                <a:cxn ang="0">
                  <a:pos x="403" y="39"/>
                </a:cxn>
                <a:cxn ang="0">
                  <a:pos x="424" y="42"/>
                </a:cxn>
                <a:cxn ang="0">
                  <a:pos x="437" y="44"/>
                </a:cxn>
                <a:cxn ang="0">
                  <a:pos x="437" y="44"/>
                </a:cxn>
                <a:cxn ang="0">
                  <a:pos x="430" y="41"/>
                </a:cxn>
                <a:cxn ang="0">
                  <a:pos x="415" y="36"/>
                </a:cxn>
                <a:cxn ang="0">
                  <a:pos x="394" y="30"/>
                </a:cxn>
                <a:cxn ang="0">
                  <a:pos x="367" y="22"/>
                </a:cxn>
                <a:cxn ang="0">
                  <a:pos x="335" y="16"/>
                </a:cxn>
                <a:cxn ang="0">
                  <a:pos x="298" y="9"/>
                </a:cxn>
                <a:cxn ang="0">
                  <a:pos x="258" y="5"/>
                </a:cxn>
                <a:cxn ang="0">
                  <a:pos x="214" y="0"/>
                </a:cxn>
                <a:cxn ang="0">
                  <a:pos x="177" y="0"/>
                </a:cxn>
                <a:cxn ang="0">
                  <a:pos x="147" y="1"/>
                </a:cxn>
                <a:cxn ang="0">
                  <a:pos x="121" y="5"/>
                </a:cxn>
                <a:cxn ang="0">
                  <a:pos x="99" y="8"/>
                </a:cxn>
                <a:cxn ang="0">
                  <a:pos x="82" y="11"/>
                </a:cxn>
                <a:cxn ang="0">
                  <a:pos x="66" y="16"/>
                </a:cxn>
                <a:cxn ang="0">
                  <a:pos x="54" y="22"/>
                </a:cxn>
                <a:cxn ang="0">
                  <a:pos x="43" y="26"/>
                </a:cxn>
                <a:cxn ang="0">
                  <a:pos x="31" y="31"/>
                </a:cxn>
                <a:cxn ang="0">
                  <a:pos x="22" y="39"/>
                </a:cxn>
                <a:cxn ang="0">
                  <a:pos x="15" y="45"/>
                </a:cxn>
                <a:cxn ang="0">
                  <a:pos x="7" y="55"/>
                </a:cxn>
                <a:cxn ang="0">
                  <a:pos x="0" y="62"/>
                </a:cxn>
                <a:cxn ang="0">
                  <a:pos x="0" y="64"/>
                </a:cxn>
              </a:cxnLst>
              <a:rect l="0" t="0" r="r" b="b"/>
              <a:pathLst>
                <a:path w="439" h="64">
                  <a:moveTo>
                    <a:pt x="0" y="64"/>
                  </a:moveTo>
                  <a:lnTo>
                    <a:pt x="1" y="62"/>
                  </a:lnTo>
                  <a:lnTo>
                    <a:pt x="4" y="61"/>
                  </a:lnTo>
                  <a:lnTo>
                    <a:pt x="12" y="59"/>
                  </a:lnTo>
                  <a:lnTo>
                    <a:pt x="19" y="58"/>
                  </a:lnTo>
                  <a:lnTo>
                    <a:pt x="30" y="55"/>
                  </a:lnTo>
                  <a:lnTo>
                    <a:pt x="42" y="52"/>
                  </a:lnTo>
                  <a:lnTo>
                    <a:pt x="55" y="50"/>
                  </a:lnTo>
                  <a:lnTo>
                    <a:pt x="70" y="47"/>
                  </a:lnTo>
                  <a:lnTo>
                    <a:pt x="85" y="42"/>
                  </a:lnTo>
                  <a:lnTo>
                    <a:pt x="103" y="41"/>
                  </a:lnTo>
                  <a:lnTo>
                    <a:pt x="120" y="36"/>
                  </a:lnTo>
                  <a:lnTo>
                    <a:pt x="139" y="34"/>
                  </a:lnTo>
                  <a:lnTo>
                    <a:pt x="156" y="31"/>
                  </a:lnTo>
                  <a:lnTo>
                    <a:pt x="174" y="30"/>
                  </a:lnTo>
                  <a:lnTo>
                    <a:pt x="192" y="28"/>
                  </a:lnTo>
                  <a:lnTo>
                    <a:pt x="210" y="28"/>
                  </a:lnTo>
                  <a:lnTo>
                    <a:pt x="226" y="26"/>
                  </a:lnTo>
                  <a:lnTo>
                    <a:pt x="246" y="26"/>
                  </a:lnTo>
                  <a:lnTo>
                    <a:pt x="264" y="28"/>
                  </a:lnTo>
                  <a:lnTo>
                    <a:pt x="283" y="30"/>
                  </a:lnTo>
                  <a:lnTo>
                    <a:pt x="303" y="30"/>
                  </a:lnTo>
                  <a:lnTo>
                    <a:pt x="320" y="31"/>
                  </a:lnTo>
                  <a:lnTo>
                    <a:pt x="340" y="33"/>
                  </a:lnTo>
                  <a:lnTo>
                    <a:pt x="358" y="36"/>
                  </a:lnTo>
                  <a:lnTo>
                    <a:pt x="374" y="36"/>
                  </a:lnTo>
                  <a:lnTo>
                    <a:pt x="389" y="37"/>
                  </a:lnTo>
                  <a:lnTo>
                    <a:pt x="403" y="39"/>
                  </a:lnTo>
                  <a:lnTo>
                    <a:pt x="415" y="41"/>
                  </a:lnTo>
                  <a:lnTo>
                    <a:pt x="424" y="42"/>
                  </a:lnTo>
                  <a:lnTo>
                    <a:pt x="433" y="44"/>
                  </a:lnTo>
                  <a:lnTo>
                    <a:pt x="437" y="44"/>
                  </a:lnTo>
                  <a:lnTo>
                    <a:pt x="439" y="45"/>
                  </a:lnTo>
                  <a:lnTo>
                    <a:pt x="437" y="44"/>
                  </a:lnTo>
                  <a:lnTo>
                    <a:pt x="434" y="42"/>
                  </a:lnTo>
                  <a:lnTo>
                    <a:pt x="430" y="41"/>
                  </a:lnTo>
                  <a:lnTo>
                    <a:pt x="424" y="39"/>
                  </a:lnTo>
                  <a:lnTo>
                    <a:pt x="415" y="36"/>
                  </a:lnTo>
                  <a:lnTo>
                    <a:pt x="404" y="33"/>
                  </a:lnTo>
                  <a:lnTo>
                    <a:pt x="394" y="30"/>
                  </a:lnTo>
                  <a:lnTo>
                    <a:pt x="382" y="26"/>
                  </a:lnTo>
                  <a:lnTo>
                    <a:pt x="367" y="22"/>
                  </a:lnTo>
                  <a:lnTo>
                    <a:pt x="352" y="19"/>
                  </a:lnTo>
                  <a:lnTo>
                    <a:pt x="335" y="16"/>
                  </a:lnTo>
                  <a:lnTo>
                    <a:pt x="317" y="12"/>
                  </a:lnTo>
                  <a:lnTo>
                    <a:pt x="298" y="9"/>
                  </a:lnTo>
                  <a:lnTo>
                    <a:pt x="279" y="6"/>
                  </a:lnTo>
                  <a:lnTo>
                    <a:pt x="258" y="5"/>
                  </a:lnTo>
                  <a:lnTo>
                    <a:pt x="237" y="3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0"/>
                  </a:lnTo>
                  <a:lnTo>
                    <a:pt x="162" y="1"/>
                  </a:lnTo>
                  <a:lnTo>
                    <a:pt x="147" y="1"/>
                  </a:lnTo>
                  <a:lnTo>
                    <a:pt x="133" y="3"/>
                  </a:lnTo>
                  <a:lnTo>
                    <a:pt x="121" y="5"/>
                  </a:lnTo>
                  <a:lnTo>
                    <a:pt x="109" y="6"/>
                  </a:lnTo>
                  <a:lnTo>
                    <a:pt x="99" y="8"/>
                  </a:lnTo>
                  <a:lnTo>
                    <a:pt x="90" y="9"/>
                  </a:lnTo>
                  <a:lnTo>
                    <a:pt x="82" y="11"/>
                  </a:lnTo>
                  <a:lnTo>
                    <a:pt x="73" y="14"/>
                  </a:lnTo>
                  <a:lnTo>
                    <a:pt x="66" y="16"/>
                  </a:lnTo>
                  <a:lnTo>
                    <a:pt x="60" y="19"/>
                  </a:lnTo>
                  <a:lnTo>
                    <a:pt x="54" y="22"/>
                  </a:lnTo>
                  <a:lnTo>
                    <a:pt x="49" y="25"/>
                  </a:lnTo>
                  <a:lnTo>
                    <a:pt x="43" y="26"/>
                  </a:lnTo>
                  <a:lnTo>
                    <a:pt x="37" y="30"/>
                  </a:lnTo>
                  <a:lnTo>
                    <a:pt x="31" y="31"/>
                  </a:lnTo>
                  <a:lnTo>
                    <a:pt x="28" y="36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5" y="45"/>
                  </a:lnTo>
                  <a:lnTo>
                    <a:pt x="13" y="48"/>
                  </a:lnTo>
                  <a:lnTo>
                    <a:pt x="7" y="55"/>
                  </a:lnTo>
                  <a:lnTo>
                    <a:pt x="3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79" name="Freeform 391"/>
            <p:cNvSpPr>
              <a:spLocks/>
            </p:cNvSpPr>
            <p:nvPr/>
          </p:nvSpPr>
          <p:spPr bwMode="auto">
            <a:xfrm>
              <a:off x="3736" y="2583"/>
              <a:ext cx="75" cy="9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9" y="5"/>
                </a:cxn>
                <a:cxn ang="0">
                  <a:pos x="22" y="9"/>
                </a:cxn>
                <a:cxn ang="0">
                  <a:pos x="40" y="16"/>
                </a:cxn>
                <a:cxn ang="0">
                  <a:pos x="60" y="25"/>
                </a:cxn>
                <a:cxn ang="0">
                  <a:pos x="78" y="36"/>
                </a:cxn>
                <a:cxn ang="0">
                  <a:pos x="94" y="51"/>
                </a:cxn>
                <a:cxn ang="0">
                  <a:pos x="109" y="72"/>
                </a:cxn>
                <a:cxn ang="0">
                  <a:pos x="115" y="94"/>
                </a:cxn>
                <a:cxn ang="0">
                  <a:pos x="121" y="114"/>
                </a:cxn>
                <a:cxn ang="0">
                  <a:pos x="127" y="134"/>
                </a:cxn>
                <a:cxn ang="0">
                  <a:pos x="130" y="155"/>
                </a:cxn>
                <a:cxn ang="0">
                  <a:pos x="133" y="170"/>
                </a:cxn>
                <a:cxn ang="0">
                  <a:pos x="135" y="183"/>
                </a:cxn>
                <a:cxn ang="0">
                  <a:pos x="138" y="192"/>
                </a:cxn>
                <a:cxn ang="0">
                  <a:pos x="138" y="197"/>
                </a:cxn>
                <a:cxn ang="0">
                  <a:pos x="139" y="197"/>
                </a:cxn>
                <a:cxn ang="0">
                  <a:pos x="141" y="191"/>
                </a:cxn>
                <a:cxn ang="0">
                  <a:pos x="144" y="176"/>
                </a:cxn>
                <a:cxn ang="0">
                  <a:pos x="147" y="159"/>
                </a:cxn>
                <a:cxn ang="0">
                  <a:pos x="150" y="137"/>
                </a:cxn>
                <a:cxn ang="0">
                  <a:pos x="150" y="114"/>
                </a:cxn>
                <a:cxn ang="0">
                  <a:pos x="145" y="89"/>
                </a:cxn>
                <a:cxn ang="0">
                  <a:pos x="135" y="64"/>
                </a:cxn>
                <a:cxn ang="0">
                  <a:pos x="120" y="39"/>
                </a:cxn>
                <a:cxn ang="0">
                  <a:pos x="100" y="20"/>
                </a:cxn>
                <a:cxn ang="0">
                  <a:pos x="79" y="9"/>
                </a:cxn>
                <a:cxn ang="0">
                  <a:pos x="58" y="3"/>
                </a:cxn>
                <a:cxn ang="0">
                  <a:pos x="37" y="0"/>
                </a:cxn>
                <a:cxn ang="0">
                  <a:pos x="21" y="0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150" h="198">
                  <a:moveTo>
                    <a:pt x="0" y="3"/>
                  </a:moveTo>
                  <a:lnTo>
                    <a:pt x="1" y="3"/>
                  </a:lnTo>
                  <a:lnTo>
                    <a:pt x="4" y="5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2" y="9"/>
                  </a:lnTo>
                  <a:lnTo>
                    <a:pt x="31" y="12"/>
                  </a:lnTo>
                  <a:lnTo>
                    <a:pt x="40" y="16"/>
                  </a:lnTo>
                  <a:lnTo>
                    <a:pt x="49" y="20"/>
                  </a:lnTo>
                  <a:lnTo>
                    <a:pt x="60" y="25"/>
                  </a:lnTo>
                  <a:lnTo>
                    <a:pt x="69" y="30"/>
                  </a:lnTo>
                  <a:lnTo>
                    <a:pt x="78" y="36"/>
                  </a:lnTo>
                  <a:lnTo>
                    <a:pt x="87" y="45"/>
                  </a:lnTo>
                  <a:lnTo>
                    <a:pt x="94" y="51"/>
                  </a:lnTo>
                  <a:lnTo>
                    <a:pt x="103" y="61"/>
                  </a:lnTo>
                  <a:lnTo>
                    <a:pt x="109" y="72"/>
                  </a:lnTo>
                  <a:lnTo>
                    <a:pt x="114" y="83"/>
                  </a:lnTo>
                  <a:lnTo>
                    <a:pt x="115" y="94"/>
                  </a:lnTo>
                  <a:lnTo>
                    <a:pt x="120" y="105"/>
                  </a:lnTo>
                  <a:lnTo>
                    <a:pt x="121" y="114"/>
                  </a:lnTo>
                  <a:lnTo>
                    <a:pt x="124" y="125"/>
                  </a:lnTo>
                  <a:lnTo>
                    <a:pt x="127" y="134"/>
                  </a:lnTo>
                  <a:lnTo>
                    <a:pt x="129" y="145"/>
                  </a:lnTo>
                  <a:lnTo>
                    <a:pt x="130" y="155"/>
                  </a:lnTo>
                  <a:lnTo>
                    <a:pt x="133" y="162"/>
                  </a:lnTo>
                  <a:lnTo>
                    <a:pt x="133" y="170"/>
                  </a:lnTo>
                  <a:lnTo>
                    <a:pt x="135" y="176"/>
                  </a:lnTo>
                  <a:lnTo>
                    <a:pt x="135" y="183"/>
                  </a:lnTo>
                  <a:lnTo>
                    <a:pt x="136" y="189"/>
                  </a:lnTo>
                  <a:lnTo>
                    <a:pt x="138" y="192"/>
                  </a:lnTo>
                  <a:lnTo>
                    <a:pt x="138" y="195"/>
                  </a:lnTo>
                  <a:lnTo>
                    <a:pt x="138" y="197"/>
                  </a:lnTo>
                  <a:lnTo>
                    <a:pt x="139" y="198"/>
                  </a:lnTo>
                  <a:lnTo>
                    <a:pt x="139" y="197"/>
                  </a:lnTo>
                  <a:lnTo>
                    <a:pt x="139" y="195"/>
                  </a:lnTo>
                  <a:lnTo>
                    <a:pt x="141" y="191"/>
                  </a:lnTo>
                  <a:lnTo>
                    <a:pt x="142" y="184"/>
                  </a:lnTo>
                  <a:lnTo>
                    <a:pt x="144" y="176"/>
                  </a:lnTo>
                  <a:lnTo>
                    <a:pt x="145" y="169"/>
                  </a:lnTo>
                  <a:lnTo>
                    <a:pt x="147" y="159"/>
                  </a:lnTo>
                  <a:lnTo>
                    <a:pt x="150" y="150"/>
                  </a:lnTo>
                  <a:lnTo>
                    <a:pt x="150" y="137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48" y="101"/>
                  </a:lnTo>
                  <a:lnTo>
                    <a:pt x="145" y="89"/>
                  </a:lnTo>
                  <a:lnTo>
                    <a:pt x="141" y="76"/>
                  </a:lnTo>
                  <a:lnTo>
                    <a:pt x="135" y="64"/>
                  </a:lnTo>
                  <a:lnTo>
                    <a:pt x="129" y="51"/>
                  </a:lnTo>
                  <a:lnTo>
                    <a:pt x="120" y="39"/>
                  </a:lnTo>
                  <a:lnTo>
                    <a:pt x="109" y="30"/>
                  </a:lnTo>
                  <a:lnTo>
                    <a:pt x="100" y="20"/>
                  </a:lnTo>
                  <a:lnTo>
                    <a:pt x="90" y="14"/>
                  </a:lnTo>
                  <a:lnTo>
                    <a:pt x="79" y="9"/>
                  </a:lnTo>
                  <a:lnTo>
                    <a:pt x="69" y="6"/>
                  </a:lnTo>
                  <a:lnTo>
                    <a:pt x="58" y="3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80" name="Freeform 392"/>
            <p:cNvSpPr>
              <a:spLocks/>
            </p:cNvSpPr>
            <p:nvPr/>
          </p:nvSpPr>
          <p:spPr bwMode="auto">
            <a:xfrm>
              <a:off x="3737" y="2520"/>
              <a:ext cx="115" cy="72"/>
            </a:xfrm>
            <a:custGeom>
              <a:avLst/>
              <a:gdLst/>
              <a:ahLst/>
              <a:cxnLst>
                <a:cxn ang="0">
                  <a:pos x="18" y="144"/>
                </a:cxn>
                <a:cxn ang="0">
                  <a:pos x="20" y="141"/>
                </a:cxn>
                <a:cxn ang="0">
                  <a:pos x="26" y="136"/>
                </a:cxn>
                <a:cxn ang="0">
                  <a:pos x="30" y="132"/>
                </a:cxn>
                <a:cxn ang="0">
                  <a:pos x="35" y="128"/>
                </a:cxn>
                <a:cxn ang="0">
                  <a:pos x="39" y="124"/>
                </a:cxn>
                <a:cxn ang="0">
                  <a:pos x="47" y="119"/>
                </a:cxn>
                <a:cxn ang="0">
                  <a:pos x="53" y="113"/>
                </a:cxn>
                <a:cxn ang="0">
                  <a:pos x="60" y="108"/>
                </a:cxn>
                <a:cxn ang="0">
                  <a:pos x="69" y="102"/>
                </a:cxn>
                <a:cxn ang="0">
                  <a:pos x="78" y="96"/>
                </a:cxn>
                <a:cxn ang="0">
                  <a:pos x="87" y="89"/>
                </a:cxn>
                <a:cxn ang="0">
                  <a:pos x="96" y="82"/>
                </a:cxn>
                <a:cxn ang="0">
                  <a:pos x="107" y="75"/>
                </a:cxn>
                <a:cxn ang="0">
                  <a:pos x="117" y="69"/>
                </a:cxn>
                <a:cxn ang="0">
                  <a:pos x="126" y="61"/>
                </a:cxn>
                <a:cxn ang="0">
                  <a:pos x="137" y="55"/>
                </a:cxn>
                <a:cxn ang="0">
                  <a:pos x="147" y="47"/>
                </a:cxn>
                <a:cxn ang="0">
                  <a:pos x="158" y="42"/>
                </a:cxn>
                <a:cxn ang="0">
                  <a:pos x="167" y="36"/>
                </a:cxn>
                <a:cxn ang="0">
                  <a:pos x="177" y="30"/>
                </a:cxn>
                <a:cxn ang="0">
                  <a:pos x="185" y="25"/>
                </a:cxn>
                <a:cxn ang="0">
                  <a:pos x="194" y="21"/>
                </a:cxn>
                <a:cxn ang="0">
                  <a:pos x="201" y="16"/>
                </a:cxn>
                <a:cxn ang="0">
                  <a:pos x="209" y="11"/>
                </a:cxn>
                <a:cxn ang="0">
                  <a:pos x="213" y="8"/>
                </a:cxn>
                <a:cxn ang="0">
                  <a:pos x="219" y="7"/>
                </a:cxn>
                <a:cxn ang="0">
                  <a:pos x="222" y="3"/>
                </a:cxn>
                <a:cxn ang="0">
                  <a:pos x="227" y="2"/>
                </a:cxn>
                <a:cxn ang="0">
                  <a:pos x="228" y="2"/>
                </a:cxn>
                <a:cxn ang="0">
                  <a:pos x="230" y="2"/>
                </a:cxn>
                <a:cxn ang="0">
                  <a:pos x="228" y="0"/>
                </a:cxn>
                <a:cxn ang="0">
                  <a:pos x="227" y="0"/>
                </a:cxn>
                <a:cxn ang="0">
                  <a:pos x="225" y="0"/>
                </a:cxn>
                <a:cxn ang="0">
                  <a:pos x="222" y="0"/>
                </a:cxn>
                <a:cxn ang="0">
                  <a:pos x="218" y="0"/>
                </a:cxn>
                <a:cxn ang="0">
                  <a:pos x="212" y="2"/>
                </a:cxn>
                <a:cxn ang="0">
                  <a:pos x="206" y="2"/>
                </a:cxn>
                <a:cxn ang="0">
                  <a:pos x="198" y="5"/>
                </a:cxn>
                <a:cxn ang="0">
                  <a:pos x="191" y="7"/>
                </a:cxn>
                <a:cxn ang="0">
                  <a:pos x="182" y="10"/>
                </a:cxn>
                <a:cxn ang="0">
                  <a:pos x="171" y="13"/>
                </a:cxn>
                <a:cxn ang="0">
                  <a:pos x="159" y="17"/>
                </a:cxn>
                <a:cxn ang="0">
                  <a:pos x="147" y="22"/>
                </a:cxn>
                <a:cxn ang="0">
                  <a:pos x="134" y="28"/>
                </a:cxn>
                <a:cxn ang="0">
                  <a:pos x="119" y="36"/>
                </a:cxn>
                <a:cxn ang="0">
                  <a:pos x="104" y="46"/>
                </a:cxn>
                <a:cxn ang="0">
                  <a:pos x="89" y="53"/>
                </a:cxn>
                <a:cxn ang="0">
                  <a:pos x="75" y="63"/>
                </a:cxn>
                <a:cxn ang="0">
                  <a:pos x="62" y="71"/>
                </a:cxn>
                <a:cxn ang="0">
                  <a:pos x="51" y="78"/>
                </a:cxn>
                <a:cxn ang="0">
                  <a:pos x="41" y="86"/>
                </a:cxn>
                <a:cxn ang="0">
                  <a:pos x="33" y="94"/>
                </a:cxn>
                <a:cxn ang="0">
                  <a:pos x="24" y="99"/>
                </a:cxn>
                <a:cxn ang="0">
                  <a:pos x="20" y="107"/>
                </a:cxn>
                <a:cxn ang="0">
                  <a:pos x="14" y="111"/>
                </a:cxn>
                <a:cxn ang="0">
                  <a:pos x="9" y="116"/>
                </a:cxn>
                <a:cxn ang="0">
                  <a:pos x="5" y="121"/>
                </a:cxn>
                <a:cxn ang="0">
                  <a:pos x="3" y="125"/>
                </a:cxn>
                <a:cxn ang="0">
                  <a:pos x="0" y="130"/>
                </a:cxn>
                <a:cxn ang="0">
                  <a:pos x="0" y="132"/>
                </a:cxn>
                <a:cxn ang="0">
                  <a:pos x="18" y="144"/>
                </a:cxn>
                <a:cxn ang="0">
                  <a:pos x="18" y="144"/>
                </a:cxn>
              </a:cxnLst>
              <a:rect l="0" t="0" r="r" b="b"/>
              <a:pathLst>
                <a:path w="230" h="144">
                  <a:moveTo>
                    <a:pt x="18" y="144"/>
                  </a:moveTo>
                  <a:lnTo>
                    <a:pt x="20" y="141"/>
                  </a:lnTo>
                  <a:lnTo>
                    <a:pt x="26" y="136"/>
                  </a:lnTo>
                  <a:lnTo>
                    <a:pt x="30" y="132"/>
                  </a:lnTo>
                  <a:lnTo>
                    <a:pt x="35" y="128"/>
                  </a:lnTo>
                  <a:lnTo>
                    <a:pt x="39" y="124"/>
                  </a:lnTo>
                  <a:lnTo>
                    <a:pt x="47" y="119"/>
                  </a:lnTo>
                  <a:lnTo>
                    <a:pt x="53" y="113"/>
                  </a:lnTo>
                  <a:lnTo>
                    <a:pt x="60" y="108"/>
                  </a:lnTo>
                  <a:lnTo>
                    <a:pt x="69" y="102"/>
                  </a:lnTo>
                  <a:lnTo>
                    <a:pt x="78" y="96"/>
                  </a:lnTo>
                  <a:lnTo>
                    <a:pt x="87" y="89"/>
                  </a:lnTo>
                  <a:lnTo>
                    <a:pt x="96" y="82"/>
                  </a:lnTo>
                  <a:lnTo>
                    <a:pt x="107" y="75"/>
                  </a:lnTo>
                  <a:lnTo>
                    <a:pt x="117" y="69"/>
                  </a:lnTo>
                  <a:lnTo>
                    <a:pt x="126" y="61"/>
                  </a:lnTo>
                  <a:lnTo>
                    <a:pt x="137" y="55"/>
                  </a:lnTo>
                  <a:lnTo>
                    <a:pt x="147" y="47"/>
                  </a:lnTo>
                  <a:lnTo>
                    <a:pt x="158" y="42"/>
                  </a:lnTo>
                  <a:lnTo>
                    <a:pt x="167" y="36"/>
                  </a:lnTo>
                  <a:lnTo>
                    <a:pt x="177" y="30"/>
                  </a:lnTo>
                  <a:lnTo>
                    <a:pt x="185" y="25"/>
                  </a:lnTo>
                  <a:lnTo>
                    <a:pt x="194" y="21"/>
                  </a:lnTo>
                  <a:lnTo>
                    <a:pt x="201" y="16"/>
                  </a:lnTo>
                  <a:lnTo>
                    <a:pt x="209" y="11"/>
                  </a:lnTo>
                  <a:lnTo>
                    <a:pt x="213" y="8"/>
                  </a:lnTo>
                  <a:lnTo>
                    <a:pt x="219" y="7"/>
                  </a:lnTo>
                  <a:lnTo>
                    <a:pt x="222" y="3"/>
                  </a:lnTo>
                  <a:lnTo>
                    <a:pt x="227" y="2"/>
                  </a:lnTo>
                  <a:lnTo>
                    <a:pt x="228" y="2"/>
                  </a:lnTo>
                  <a:lnTo>
                    <a:pt x="230" y="2"/>
                  </a:lnTo>
                  <a:lnTo>
                    <a:pt x="228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12" y="2"/>
                  </a:lnTo>
                  <a:lnTo>
                    <a:pt x="206" y="2"/>
                  </a:lnTo>
                  <a:lnTo>
                    <a:pt x="198" y="5"/>
                  </a:lnTo>
                  <a:lnTo>
                    <a:pt x="191" y="7"/>
                  </a:lnTo>
                  <a:lnTo>
                    <a:pt x="182" y="10"/>
                  </a:lnTo>
                  <a:lnTo>
                    <a:pt x="171" y="13"/>
                  </a:lnTo>
                  <a:lnTo>
                    <a:pt x="159" y="17"/>
                  </a:lnTo>
                  <a:lnTo>
                    <a:pt x="147" y="22"/>
                  </a:lnTo>
                  <a:lnTo>
                    <a:pt x="134" y="28"/>
                  </a:lnTo>
                  <a:lnTo>
                    <a:pt x="119" y="36"/>
                  </a:lnTo>
                  <a:lnTo>
                    <a:pt x="104" y="46"/>
                  </a:lnTo>
                  <a:lnTo>
                    <a:pt x="89" y="53"/>
                  </a:lnTo>
                  <a:lnTo>
                    <a:pt x="75" y="63"/>
                  </a:lnTo>
                  <a:lnTo>
                    <a:pt x="62" y="71"/>
                  </a:lnTo>
                  <a:lnTo>
                    <a:pt x="51" y="78"/>
                  </a:lnTo>
                  <a:lnTo>
                    <a:pt x="41" y="86"/>
                  </a:lnTo>
                  <a:lnTo>
                    <a:pt x="33" y="94"/>
                  </a:lnTo>
                  <a:lnTo>
                    <a:pt x="24" y="99"/>
                  </a:lnTo>
                  <a:lnTo>
                    <a:pt x="20" y="107"/>
                  </a:lnTo>
                  <a:lnTo>
                    <a:pt x="14" y="111"/>
                  </a:lnTo>
                  <a:lnTo>
                    <a:pt x="9" y="116"/>
                  </a:lnTo>
                  <a:lnTo>
                    <a:pt x="5" y="121"/>
                  </a:lnTo>
                  <a:lnTo>
                    <a:pt x="3" y="125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8" y="144"/>
                  </a:lnTo>
                  <a:lnTo>
                    <a:pt x="18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81" name="Freeform 393"/>
            <p:cNvSpPr>
              <a:spLocks/>
            </p:cNvSpPr>
            <p:nvPr/>
          </p:nvSpPr>
          <p:spPr bwMode="auto">
            <a:xfrm>
              <a:off x="3998" y="2795"/>
              <a:ext cx="28" cy="72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5" y="5"/>
                </a:cxn>
                <a:cxn ang="0">
                  <a:pos x="52" y="8"/>
                </a:cxn>
                <a:cxn ang="0">
                  <a:pos x="49" y="11"/>
                </a:cxn>
                <a:cxn ang="0">
                  <a:pos x="48" y="12"/>
                </a:cxn>
                <a:cxn ang="0">
                  <a:pos x="45" y="16"/>
                </a:cxn>
                <a:cxn ang="0">
                  <a:pos x="43" y="20"/>
                </a:cxn>
                <a:cxn ang="0">
                  <a:pos x="40" y="25"/>
                </a:cxn>
                <a:cxn ang="0">
                  <a:pos x="37" y="30"/>
                </a:cxn>
                <a:cxn ang="0">
                  <a:pos x="34" y="34"/>
                </a:cxn>
                <a:cxn ang="0">
                  <a:pos x="31" y="41"/>
                </a:cxn>
                <a:cxn ang="0">
                  <a:pos x="30" y="47"/>
                </a:cxn>
                <a:cxn ang="0">
                  <a:pos x="27" y="53"/>
                </a:cxn>
                <a:cxn ang="0">
                  <a:pos x="25" y="61"/>
                </a:cxn>
                <a:cxn ang="0">
                  <a:pos x="24" y="69"/>
                </a:cxn>
                <a:cxn ang="0">
                  <a:pos x="21" y="77"/>
                </a:cxn>
                <a:cxn ang="0">
                  <a:pos x="21" y="84"/>
                </a:cxn>
                <a:cxn ang="0">
                  <a:pos x="19" y="91"/>
                </a:cxn>
                <a:cxn ang="0">
                  <a:pos x="19" y="98"/>
                </a:cxn>
                <a:cxn ang="0">
                  <a:pos x="18" y="105"/>
                </a:cxn>
                <a:cxn ang="0">
                  <a:pos x="18" y="111"/>
                </a:cxn>
                <a:cxn ang="0">
                  <a:pos x="18" y="116"/>
                </a:cxn>
                <a:cxn ang="0">
                  <a:pos x="18" y="122"/>
                </a:cxn>
                <a:cxn ang="0">
                  <a:pos x="18" y="127"/>
                </a:cxn>
                <a:cxn ang="0">
                  <a:pos x="18" y="130"/>
                </a:cxn>
                <a:cxn ang="0">
                  <a:pos x="18" y="134"/>
                </a:cxn>
                <a:cxn ang="0">
                  <a:pos x="18" y="137"/>
                </a:cxn>
                <a:cxn ang="0">
                  <a:pos x="18" y="141"/>
                </a:cxn>
                <a:cxn ang="0">
                  <a:pos x="18" y="144"/>
                </a:cxn>
                <a:cxn ang="0">
                  <a:pos x="16" y="141"/>
                </a:cxn>
                <a:cxn ang="0">
                  <a:pos x="15" y="137"/>
                </a:cxn>
                <a:cxn ang="0">
                  <a:pos x="12" y="134"/>
                </a:cxn>
                <a:cxn ang="0">
                  <a:pos x="12" y="131"/>
                </a:cxn>
                <a:cxn ang="0">
                  <a:pos x="10" y="127"/>
                </a:cxn>
                <a:cxn ang="0">
                  <a:pos x="9" y="123"/>
                </a:cxn>
                <a:cxn ang="0">
                  <a:pos x="7" y="117"/>
                </a:cxn>
                <a:cxn ang="0">
                  <a:pos x="4" y="112"/>
                </a:cxn>
                <a:cxn ang="0">
                  <a:pos x="3" y="105"/>
                </a:cxn>
                <a:cxn ang="0">
                  <a:pos x="3" y="100"/>
                </a:cxn>
                <a:cxn ang="0">
                  <a:pos x="1" y="92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1" y="69"/>
                </a:cxn>
                <a:cxn ang="0">
                  <a:pos x="1" y="59"/>
                </a:cxn>
                <a:cxn ang="0">
                  <a:pos x="1" y="52"/>
                </a:cxn>
                <a:cxn ang="0">
                  <a:pos x="3" y="44"/>
                </a:cxn>
                <a:cxn ang="0">
                  <a:pos x="4" y="37"/>
                </a:cxn>
                <a:cxn ang="0">
                  <a:pos x="6" y="31"/>
                </a:cxn>
                <a:cxn ang="0">
                  <a:pos x="7" y="27"/>
                </a:cxn>
                <a:cxn ang="0">
                  <a:pos x="10" y="22"/>
                </a:cxn>
                <a:cxn ang="0">
                  <a:pos x="13" y="17"/>
                </a:cxn>
                <a:cxn ang="0">
                  <a:pos x="15" y="12"/>
                </a:cxn>
                <a:cxn ang="0">
                  <a:pos x="18" y="9"/>
                </a:cxn>
                <a:cxn ang="0">
                  <a:pos x="19" y="6"/>
                </a:cxn>
                <a:cxn ang="0">
                  <a:pos x="21" y="5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57" y="5"/>
                </a:cxn>
                <a:cxn ang="0">
                  <a:pos x="57" y="5"/>
                </a:cxn>
              </a:cxnLst>
              <a:rect l="0" t="0" r="r" b="b"/>
              <a:pathLst>
                <a:path w="57" h="144">
                  <a:moveTo>
                    <a:pt x="57" y="5"/>
                  </a:moveTo>
                  <a:lnTo>
                    <a:pt x="55" y="5"/>
                  </a:lnTo>
                  <a:lnTo>
                    <a:pt x="52" y="8"/>
                  </a:lnTo>
                  <a:lnTo>
                    <a:pt x="49" y="11"/>
                  </a:lnTo>
                  <a:lnTo>
                    <a:pt x="48" y="12"/>
                  </a:lnTo>
                  <a:lnTo>
                    <a:pt x="45" y="16"/>
                  </a:lnTo>
                  <a:lnTo>
                    <a:pt x="43" y="20"/>
                  </a:lnTo>
                  <a:lnTo>
                    <a:pt x="40" y="25"/>
                  </a:lnTo>
                  <a:lnTo>
                    <a:pt x="37" y="30"/>
                  </a:lnTo>
                  <a:lnTo>
                    <a:pt x="34" y="34"/>
                  </a:lnTo>
                  <a:lnTo>
                    <a:pt x="31" y="41"/>
                  </a:lnTo>
                  <a:lnTo>
                    <a:pt x="30" y="47"/>
                  </a:lnTo>
                  <a:lnTo>
                    <a:pt x="27" y="53"/>
                  </a:lnTo>
                  <a:lnTo>
                    <a:pt x="25" y="61"/>
                  </a:lnTo>
                  <a:lnTo>
                    <a:pt x="24" y="69"/>
                  </a:lnTo>
                  <a:lnTo>
                    <a:pt x="21" y="77"/>
                  </a:lnTo>
                  <a:lnTo>
                    <a:pt x="21" y="84"/>
                  </a:lnTo>
                  <a:lnTo>
                    <a:pt x="19" y="91"/>
                  </a:lnTo>
                  <a:lnTo>
                    <a:pt x="19" y="98"/>
                  </a:lnTo>
                  <a:lnTo>
                    <a:pt x="18" y="105"/>
                  </a:lnTo>
                  <a:lnTo>
                    <a:pt x="18" y="111"/>
                  </a:lnTo>
                  <a:lnTo>
                    <a:pt x="18" y="116"/>
                  </a:lnTo>
                  <a:lnTo>
                    <a:pt x="18" y="122"/>
                  </a:lnTo>
                  <a:lnTo>
                    <a:pt x="18" y="127"/>
                  </a:lnTo>
                  <a:lnTo>
                    <a:pt x="18" y="130"/>
                  </a:lnTo>
                  <a:lnTo>
                    <a:pt x="18" y="134"/>
                  </a:lnTo>
                  <a:lnTo>
                    <a:pt x="18" y="137"/>
                  </a:lnTo>
                  <a:lnTo>
                    <a:pt x="18" y="141"/>
                  </a:lnTo>
                  <a:lnTo>
                    <a:pt x="18" y="144"/>
                  </a:lnTo>
                  <a:lnTo>
                    <a:pt x="16" y="141"/>
                  </a:lnTo>
                  <a:lnTo>
                    <a:pt x="15" y="137"/>
                  </a:lnTo>
                  <a:lnTo>
                    <a:pt x="12" y="134"/>
                  </a:lnTo>
                  <a:lnTo>
                    <a:pt x="12" y="131"/>
                  </a:lnTo>
                  <a:lnTo>
                    <a:pt x="10" y="127"/>
                  </a:lnTo>
                  <a:lnTo>
                    <a:pt x="9" y="123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3" y="105"/>
                  </a:lnTo>
                  <a:lnTo>
                    <a:pt x="3" y="100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1" y="69"/>
                  </a:lnTo>
                  <a:lnTo>
                    <a:pt x="1" y="59"/>
                  </a:lnTo>
                  <a:lnTo>
                    <a:pt x="1" y="52"/>
                  </a:lnTo>
                  <a:lnTo>
                    <a:pt x="3" y="44"/>
                  </a:lnTo>
                  <a:lnTo>
                    <a:pt x="4" y="37"/>
                  </a:lnTo>
                  <a:lnTo>
                    <a:pt x="6" y="31"/>
                  </a:lnTo>
                  <a:lnTo>
                    <a:pt x="7" y="27"/>
                  </a:lnTo>
                  <a:lnTo>
                    <a:pt x="10" y="22"/>
                  </a:lnTo>
                  <a:lnTo>
                    <a:pt x="13" y="17"/>
                  </a:lnTo>
                  <a:lnTo>
                    <a:pt x="15" y="12"/>
                  </a:lnTo>
                  <a:lnTo>
                    <a:pt x="18" y="9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57" y="5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82" name="Freeform 394"/>
            <p:cNvSpPr>
              <a:spLocks/>
            </p:cNvSpPr>
            <p:nvPr/>
          </p:nvSpPr>
          <p:spPr bwMode="auto">
            <a:xfrm>
              <a:off x="3946" y="2790"/>
              <a:ext cx="31" cy="74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1" y="2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4" y="12"/>
                </a:cxn>
                <a:cxn ang="0">
                  <a:pos x="51" y="17"/>
                </a:cxn>
                <a:cxn ang="0">
                  <a:pos x="49" y="23"/>
                </a:cxn>
                <a:cxn ang="0">
                  <a:pos x="46" y="28"/>
                </a:cxn>
                <a:cxn ang="0">
                  <a:pos x="44" y="33"/>
                </a:cxn>
                <a:cxn ang="0">
                  <a:pos x="42" y="39"/>
                </a:cxn>
                <a:cxn ang="0">
                  <a:pos x="39" y="47"/>
                </a:cxn>
                <a:cxn ang="0">
                  <a:pos x="38" y="53"/>
                </a:cxn>
                <a:cxn ang="0">
                  <a:pos x="35" y="58"/>
                </a:cxn>
                <a:cxn ang="0">
                  <a:pos x="33" y="64"/>
                </a:cxn>
                <a:cxn ang="0">
                  <a:pos x="33" y="72"/>
                </a:cxn>
                <a:cxn ang="0">
                  <a:pos x="32" y="77"/>
                </a:cxn>
                <a:cxn ang="0">
                  <a:pos x="30" y="83"/>
                </a:cxn>
                <a:cxn ang="0">
                  <a:pos x="30" y="89"/>
                </a:cxn>
                <a:cxn ang="0">
                  <a:pos x="30" y="95"/>
                </a:cxn>
                <a:cxn ang="0">
                  <a:pos x="30" y="100"/>
                </a:cxn>
                <a:cxn ang="0">
                  <a:pos x="30" y="105"/>
                </a:cxn>
                <a:cxn ang="0">
                  <a:pos x="30" y="111"/>
                </a:cxn>
                <a:cxn ang="0">
                  <a:pos x="32" y="116"/>
                </a:cxn>
                <a:cxn ang="0">
                  <a:pos x="32" y="120"/>
                </a:cxn>
                <a:cxn ang="0">
                  <a:pos x="32" y="123"/>
                </a:cxn>
                <a:cxn ang="0">
                  <a:pos x="33" y="127"/>
                </a:cxn>
                <a:cxn ang="0">
                  <a:pos x="33" y="130"/>
                </a:cxn>
                <a:cxn ang="0">
                  <a:pos x="33" y="134"/>
                </a:cxn>
                <a:cxn ang="0">
                  <a:pos x="35" y="136"/>
                </a:cxn>
                <a:cxn ang="0">
                  <a:pos x="8" y="148"/>
                </a:cxn>
                <a:cxn ang="0">
                  <a:pos x="8" y="145"/>
                </a:cxn>
                <a:cxn ang="0">
                  <a:pos x="6" y="141"/>
                </a:cxn>
                <a:cxn ang="0">
                  <a:pos x="5" y="136"/>
                </a:cxn>
                <a:cxn ang="0">
                  <a:pos x="3" y="131"/>
                </a:cxn>
                <a:cxn ang="0">
                  <a:pos x="2" y="125"/>
                </a:cxn>
                <a:cxn ang="0">
                  <a:pos x="2" y="120"/>
                </a:cxn>
                <a:cxn ang="0">
                  <a:pos x="0" y="114"/>
                </a:cxn>
                <a:cxn ang="0">
                  <a:pos x="0" y="106"/>
                </a:cxn>
                <a:cxn ang="0">
                  <a:pos x="0" y="100"/>
                </a:cxn>
                <a:cxn ang="0">
                  <a:pos x="0" y="92"/>
                </a:cxn>
                <a:cxn ang="0">
                  <a:pos x="2" y="84"/>
                </a:cxn>
                <a:cxn ang="0">
                  <a:pos x="3" y="77"/>
                </a:cxn>
                <a:cxn ang="0">
                  <a:pos x="5" y="69"/>
                </a:cxn>
                <a:cxn ang="0">
                  <a:pos x="9" y="61"/>
                </a:cxn>
                <a:cxn ang="0">
                  <a:pos x="12" y="52"/>
                </a:cxn>
                <a:cxn ang="0">
                  <a:pos x="17" y="44"/>
                </a:cxn>
                <a:cxn ang="0">
                  <a:pos x="20" y="38"/>
                </a:cxn>
                <a:cxn ang="0">
                  <a:pos x="24" y="33"/>
                </a:cxn>
                <a:cxn ang="0">
                  <a:pos x="29" y="27"/>
                </a:cxn>
                <a:cxn ang="0">
                  <a:pos x="33" y="22"/>
                </a:cxn>
                <a:cxn ang="0">
                  <a:pos x="38" y="17"/>
                </a:cxn>
                <a:cxn ang="0">
                  <a:pos x="42" y="12"/>
                </a:cxn>
                <a:cxn ang="0">
                  <a:pos x="45" y="9"/>
                </a:cxn>
                <a:cxn ang="0">
                  <a:pos x="49" y="6"/>
                </a:cxn>
                <a:cxn ang="0">
                  <a:pos x="52" y="5"/>
                </a:cxn>
                <a:cxn ang="0">
                  <a:pos x="55" y="2"/>
                </a:cxn>
                <a:cxn ang="0">
                  <a:pos x="60" y="0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63" h="148">
                  <a:moveTo>
                    <a:pt x="63" y="0"/>
                  </a:moveTo>
                  <a:lnTo>
                    <a:pt x="61" y="2"/>
                  </a:lnTo>
                  <a:lnTo>
                    <a:pt x="58" y="6"/>
                  </a:lnTo>
                  <a:lnTo>
                    <a:pt x="55" y="8"/>
                  </a:lnTo>
                  <a:lnTo>
                    <a:pt x="54" y="12"/>
                  </a:lnTo>
                  <a:lnTo>
                    <a:pt x="51" y="17"/>
                  </a:lnTo>
                  <a:lnTo>
                    <a:pt x="49" y="23"/>
                  </a:lnTo>
                  <a:lnTo>
                    <a:pt x="46" y="28"/>
                  </a:lnTo>
                  <a:lnTo>
                    <a:pt x="44" y="33"/>
                  </a:lnTo>
                  <a:lnTo>
                    <a:pt x="42" y="39"/>
                  </a:lnTo>
                  <a:lnTo>
                    <a:pt x="39" y="47"/>
                  </a:lnTo>
                  <a:lnTo>
                    <a:pt x="38" y="53"/>
                  </a:lnTo>
                  <a:lnTo>
                    <a:pt x="35" y="58"/>
                  </a:lnTo>
                  <a:lnTo>
                    <a:pt x="33" y="64"/>
                  </a:lnTo>
                  <a:lnTo>
                    <a:pt x="33" y="72"/>
                  </a:lnTo>
                  <a:lnTo>
                    <a:pt x="32" y="77"/>
                  </a:lnTo>
                  <a:lnTo>
                    <a:pt x="30" y="83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0"/>
                  </a:lnTo>
                  <a:lnTo>
                    <a:pt x="30" y="105"/>
                  </a:lnTo>
                  <a:lnTo>
                    <a:pt x="30" y="111"/>
                  </a:lnTo>
                  <a:lnTo>
                    <a:pt x="32" y="116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3" y="127"/>
                  </a:lnTo>
                  <a:lnTo>
                    <a:pt x="33" y="130"/>
                  </a:lnTo>
                  <a:lnTo>
                    <a:pt x="33" y="134"/>
                  </a:lnTo>
                  <a:lnTo>
                    <a:pt x="35" y="136"/>
                  </a:lnTo>
                  <a:lnTo>
                    <a:pt x="8" y="148"/>
                  </a:lnTo>
                  <a:lnTo>
                    <a:pt x="8" y="145"/>
                  </a:lnTo>
                  <a:lnTo>
                    <a:pt x="6" y="141"/>
                  </a:lnTo>
                  <a:lnTo>
                    <a:pt x="5" y="136"/>
                  </a:lnTo>
                  <a:lnTo>
                    <a:pt x="3" y="131"/>
                  </a:lnTo>
                  <a:lnTo>
                    <a:pt x="2" y="125"/>
                  </a:lnTo>
                  <a:lnTo>
                    <a:pt x="2" y="120"/>
                  </a:lnTo>
                  <a:lnTo>
                    <a:pt x="0" y="114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2" y="84"/>
                  </a:lnTo>
                  <a:lnTo>
                    <a:pt x="3" y="77"/>
                  </a:lnTo>
                  <a:lnTo>
                    <a:pt x="5" y="69"/>
                  </a:lnTo>
                  <a:lnTo>
                    <a:pt x="9" y="61"/>
                  </a:lnTo>
                  <a:lnTo>
                    <a:pt x="12" y="52"/>
                  </a:lnTo>
                  <a:lnTo>
                    <a:pt x="17" y="44"/>
                  </a:lnTo>
                  <a:lnTo>
                    <a:pt x="20" y="38"/>
                  </a:lnTo>
                  <a:lnTo>
                    <a:pt x="24" y="33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8" y="17"/>
                  </a:lnTo>
                  <a:lnTo>
                    <a:pt x="42" y="12"/>
                  </a:lnTo>
                  <a:lnTo>
                    <a:pt x="45" y="9"/>
                  </a:lnTo>
                  <a:lnTo>
                    <a:pt x="49" y="6"/>
                  </a:lnTo>
                  <a:lnTo>
                    <a:pt x="52" y="5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83" name="Freeform 395"/>
            <p:cNvSpPr>
              <a:spLocks/>
            </p:cNvSpPr>
            <p:nvPr/>
          </p:nvSpPr>
          <p:spPr bwMode="auto">
            <a:xfrm>
              <a:off x="4002" y="2832"/>
              <a:ext cx="66" cy="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12" y="7"/>
                </a:cxn>
                <a:cxn ang="0">
                  <a:pos x="18" y="11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30" y="16"/>
                </a:cxn>
                <a:cxn ang="0">
                  <a:pos x="36" y="19"/>
                </a:cxn>
                <a:cxn ang="0">
                  <a:pos x="40" y="21"/>
                </a:cxn>
                <a:cxn ang="0">
                  <a:pos x="46" y="22"/>
                </a:cxn>
                <a:cxn ang="0">
                  <a:pos x="52" y="25"/>
                </a:cxn>
                <a:cxn ang="0">
                  <a:pos x="58" y="27"/>
                </a:cxn>
                <a:cxn ang="0">
                  <a:pos x="64" y="27"/>
                </a:cxn>
                <a:cxn ang="0">
                  <a:pos x="70" y="29"/>
                </a:cxn>
                <a:cxn ang="0">
                  <a:pos x="76" y="27"/>
                </a:cxn>
                <a:cxn ang="0">
                  <a:pos x="82" y="27"/>
                </a:cxn>
                <a:cxn ang="0">
                  <a:pos x="88" y="27"/>
                </a:cxn>
                <a:cxn ang="0">
                  <a:pos x="96" y="25"/>
                </a:cxn>
                <a:cxn ang="0">
                  <a:pos x="102" y="22"/>
                </a:cxn>
                <a:cxn ang="0">
                  <a:pos x="106" y="21"/>
                </a:cxn>
                <a:cxn ang="0">
                  <a:pos x="112" y="19"/>
                </a:cxn>
                <a:cxn ang="0">
                  <a:pos x="117" y="18"/>
                </a:cxn>
                <a:cxn ang="0">
                  <a:pos x="121" y="16"/>
                </a:cxn>
                <a:cxn ang="0">
                  <a:pos x="124" y="14"/>
                </a:cxn>
                <a:cxn ang="0">
                  <a:pos x="130" y="11"/>
                </a:cxn>
                <a:cxn ang="0">
                  <a:pos x="132" y="11"/>
                </a:cxn>
                <a:cxn ang="0">
                  <a:pos x="130" y="11"/>
                </a:cxn>
                <a:cxn ang="0">
                  <a:pos x="127" y="14"/>
                </a:cxn>
                <a:cxn ang="0">
                  <a:pos x="121" y="19"/>
                </a:cxn>
                <a:cxn ang="0">
                  <a:pos x="117" y="27"/>
                </a:cxn>
                <a:cxn ang="0">
                  <a:pos x="112" y="29"/>
                </a:cxn>
                <a:cxn ang="0">
                  <a:pos x="106" y="32"/>
                </a:cxn>
                <a:cxn ang="0">
                  <a:pos x="102" y="35"/>
                </a:cxn>
                <a:cxn ang="0">
                  <a:pos x="97" y="39"/>
                </a:cxn>
                <a:cxn ang="0">
                  <a:pos x="91" y="41"/>
                </a:cxn>
                <a:cxn ang="0">
                  <a:pos x="85" y="44"/>
                </a:cxn>
                <a:cxn ang="0">
                  <a:pos x="78" y="47"/>
                </a:cxn>
                <a:cxn ang="0">
                  <a:pos x="72" y="50"/>
                </a:cxn>
                <a:cxn ang="0">
                  <a:pos x="63" y="52"/>
                </a:cxn>
                <a:cxn ang="0">
                  <a:pos x="57" y="52"/>
                </a:cxn>
                <a:cxn ang="0">
                  <a:pos x="51" y="52"/>
                </a:cxn>
                <a:cxn ang="0">
                  <a:pos x="45" y="52"/>
                </a:cxn>
                <a:cxn ang="0">
                  <a:pos x="39" y="52"/>
                </a:cxn>
                <a:cxn ang="0">
                  <a:pos x="33" y="50"/>
                </a:cxn>
                <a:cxn ang="0">
                  <a:pos x="28" y="49"/>
                </a:cxn>
                <a:cxn ang="0">
                  <a:pos x="24" y="47"/>
                </a:cxn>
                <a:cxn ang="0">
                  <a:pos x="19" y="44"/>
                </a:cxn>
                <a:cxn ang="0">
                  <a:pos x="16" y="43"/>
                </a:cxn>
                <a:cxn ang="0">
                  <a:pos x="12" y="39"/>
                </a:cxn>
                <a:cxn ang="0">
                  <a:pos x="9" y="36"/>
                </a:cxn>
                <a:cxn ang="0">
                  <a:pos x="4" y="32"/>
                </a:cxn>
                <a:cxn ang="0">
                  <a:pos x="3" y="27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32" h="52">
                  <a:moveTo>
                    <a:pt x="4" y="0"/>
                  </a:moveTo>
                  <a:lnTo>
                    <a:pt x="4" y="0"/>
                  </a:lnTo>
                  <a:lnTo>
                    <a:pt x="7" y="4"/>
                  </a:lnTo>
                  <a:lnTo>
                    <a:pt x="12" y="7"/>
                  </a:lnTo>
                  <a:lnTo>
                    <a:pt x="18" y="11"/>
                  </a:lnTo>
                  <a:lnTo>
                    <a:pt x="22" y="13"/>
                  </a:lnTo>
                  <a:lnTo>
                    <a:pt x="25" y="14"/>
                  </a:lnTo>
                  <a:lnTo>
                    <a:pt x="30" y="16"/>
                  </a:lnTo>
                  <a:lnTo>
                    <a:pt x="36" y="19"/>
                  </a:lnTo>
                  <a:lnTo>
                    <a:pt x="40" y="21"/>
                  </a:lnTo>
                  <a:lnTo>
                    <a:pt x="46" y="22"/>
                  </a:lnTo>
                  <a:lnTo>
                    <a:pt x="52" y="25"/>
                  </a:lnTo>
                  <a:lnTo>
                    <a:pt x="58" y="27"/>
                  </a:lnTo>
                  <a:lnTo>
                    <a:pt x="64" y="27"/>
                  </a:lnTo>
                  <a:lnTo>
                    <a:pt x="70" y="29"/>
                  </a:lnTo>
                  <a:lnTo>
                    <a:pt x="76" y="27"/>
                  </a:lnTo>
                  <a:lnTo>
                    <a:pt x="82" y="27"/>
                  </a:lnTo>
                  <a:lnTo>
                    <a:pt x="88" y="27"/>
                  </a:lnTo>
                  <a:lnTo>
                    <a:pt x="96" y="25"/>
                  </a:lnTo>
                  <a:lnTo>
                    <a:pt x="102" y="22"/>
                  </a:lnTo>
                  <a:lnTo>
                    <a:pt x="106" y="21"/>
                  </a:lnTo>
                  <a:lnTo>
                    <a:pt x="112" y="19"/>
                  </a:lnTo>
                  <a:lnTo>
                    <a:pt x="117" y="18"/>
                  </a:lnTo>
                  <a:lnTo>
                    <a:pt x="121" y="16"/>
                  </a:lnTo>
                  <a:lnTo>
                    <a:pt x="124" y="14"/>
                  </a:lnTo>
                  <a:lnTo>
                    <a:pt x="130" y="11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27" y="14"/>
                  </a:lnTo>
                  <a:lnTo>
                    <a:pt x="121" y="19"/>
                  </a:lnTo>
                  <a:lnTo>
                    <a:pt x="117" y="27"/>
                  </a:lnTo>
                  <a:lnTo>
                    <a:pt x="112" y="29"/>
                  </a:lnTo>
                  <a:lnTo>
                    <a:pt x="106" y="32"/>
                  </a:lnTo>
                  <a:lnTo>
                    <a:pt x="102" y="35"/>
                  </a:lnTo>
                  <a:lnTo>
                    <a:pt x="97" y="39"/>
                  </a:lnTo>
                  <a:lnTo>
                    <a:pt x="91" y="41"/>
                  </a:lnTo>
                  <a:lnTo>
                    <a:pt x="85" y="44"/>
                  </a:lnTo>
                  <a:lnTo>
                    <a:pt x="78" y="47"/>
                  </a:lnTo>
                  <a:lnTo>
                    <a:pt x="72" y="50"/>
                  </a:lnTo>
                  <a:lnTo>
                    <a:pt x="63" y="52"/>
                  </a:lnTo>
                  <a:lnTo>
                    <a:pt x="57" y="52"/>
                  </a:lnTo>
                  <a:lnTo>
                    <a:pt x="51" y="52"/>
                  </a:lnTo>
                  <a:lnTo>
                    <a:pt x="45" y="52"/>
                  </a:lnTo>
                  <a:lnTo>
                    <a:pt x="39" y="52"/>
                  </a:lnTo>
                  <a:lnTo>
                    <a:pt x="33" y="50"/>
                  </a:lnTo>
                  <a:lnTo>
                    <a:pt x="28" y="49"/>
                  </a:lnTo>
                  <a:lnTo>
                    <a:pt x="24" y="47"/>
                  </a:lnTo>
                  <a:lnTo>
                    <a:pt x="19" y="44"/>
                  </a:lnTo>
                  <a:lnTo>
                    <a:pt x="16" y="43"/>
                  </a:lnTo>
                  <a:lnTo>
                    <a:pt x="12" y="39"/>
                  </a:lnTo>
                  <a:lnTo>
                    <a:pt x="9" y="36"/>
                  </a:lnTo>
                  <a:lnTo>
                    <a:pt x="4" y="32"/>
                  </a:lnTo>
                  <a:lnTo>
                    <a:pt x="3" y="27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84" name="Freeform 396"/>
            <p:cNvSpPr>
              <a:spLocks/>
            </p:cNvSpPr>
            <p:nvPr/>
          </p:nvSpPr>
          <p:spPr bwMode="auto">
            <a:xfrm>
              <a:off x="4008" y="2794"/>
              <a:ext cx="125" cy="25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21" y="6"/>
                </a:cxn>
                <a:cxn ang="0">
                  <a:pos x="33" y="4"/>
                </a:cxn>
                <a:cxn ang="0">
                  <a:pos x="49" y="3"/>
                </a:cxn>
                <a:cxn ang="0">
                  <a:pos x="58" y="3"/>
                </a:cxn>
                <a:cxn ang="0">
                  <a:pos x="69" y="3"/>
                </a:cxn>
                <a:cxn ang="0">
                  <a:pos x="79" y="3"/>
                </a:cxn>
                <a:cxn ang="0">
                  <a:pos x="90" y="1"/>
                </a:cxn>
                <a:cxn ang="0">
                  <a:pos x="100" y="1"/>
                </a:cxn>
                <a:cxn ang="0">
                  <a:pos x="112" y="1"/>
                </a:cxn>
                <a:cxn ang="0">
                  <a:pos x="124" y="1"/>
                </a:cxn>
                <a:cxn ang="0">
                  <a:pos x="135" y="0"/>
                </a:cxn>
                <a:cxn ang="0">
                  <a:pos x="147" y="3"/>
                </a:cxn>
                <a:cxn ang="0">
                  <a:pos x="159" y="3"/>
                </a:cxn>
                <a:cxn ang="0">
                  <a:pos x="171" y="8"/>
                </a:cxn>
                <a:cxn ang="0">
                  <a:pos x="181" y="11"/>
                </a:cxn>
                <a:cxn ang="0">
                  <a:pos x="192" y="15"/>
                </a:cxn>
                <a:cxn ang="0">
                  <a:pos x="201" y="20"/>
                </a:cxn>
                <a:cxn ang="0">
                  <a:pos x="211" y="25"/>
                </a:cxn>
                <a:cxn ang="0">
                  <a:pos x="219" y="30"/>
                </a:cxn>
                <a:cxn ang="0">
                  <a:pos x="226" y="34"/>
                </a:cxn>
                <a:cxn ang="0">
                  <a:pos x="234" y="37"/>
                </a:cxn>
                <a:cxn ang="0">
                  <a:pos x="238" y="42"/>
                </a:cxn>
                <a:cxn ang="0">
                  <a:pos x="249" y="50"/>
                </a:cxn>
                <a:cxn ang="0">
                  <a:pos x="228" y="45"/>
                </a:cxn>
                <a:cxn ang="0">
                  <a:pos x="219" y="44"/>
                </a:cxn>
                <a:cxn ang="0">
                  <a:pos x="208" y="40"/>
                </a:cxn>
                <a:cxn ang="0">
                  <a:pos x="199" y="39"/>
                </a:cxn>
                <a:cxn ang="0">
                  <a:pos x="189" y="37"/>
                </a:cxn>
                <a:cxn ang="0">
                  <a:pos x="178" y="36"/>
                </a:cxn>
                <a:cxn ang="0">
                  <a:pos x="166" y="34"/>
                </a:cxn>
                <a:cxn ang="0">
                  <a:pos x="156" y="33"/>
                </a:cxn>
                <a:cxn ang="0">
                  <a:pos x="144" y="31"/>
                </a:cxn>
                <a:cxn ang="0">
                  <a:pos x="133" y="30"/>
                </a:cxn>
                <a:cxn ang="0">
                  <a:pos x="123" y="30"/>
                </a:cxn>
                <a:cxn ang="0">
                  <a:pos x="114" y="30"/>
                </a:cxn>
                <a:cxn ang="0">
                  <a:pos x="103" y="30"/>
                </a:cxn>
                <a:cxn ang="0">
                  <a:pos x="93" y="30"/>
                </a:cxn>
                <a:cxn ang="0">
                  <a:pos x="82" y="31"/>
                </a:cxn>
                <a:cxn ang="0">
                  <a:pos x="73" y="33"/>
                </a:cxn>
                <a:cxn ang="0">
                  <a:pos x="63" y="33"/>
                </a:cxn>
                <a:cxn ang="0">
                  <a:pos x="54" y="34"/>
                </a:cxn>
                <a:cxn ang="0">
                  <a:pos x="45" y="34"/>
                </a:cxn>
                <a:cxn ang="0">
                  <a:pos x="36" y="37"/>
                </a:cxn>
                <a:cxn ang="0">
                  <a:pos x="28" y="37"/>
                </a:cxn>
                <a:cxn ang="0">
                  <a:pos x="0" y="45"/>
                </a:cxn>
                <a:cxn ang="0">
                  <a:pos x="7" y="9"/>
                </a:cxn>
                <a:cxn ang="0">
                  <a:pos x="7" y="9"/>
                </a:cxn>
              </a:cxnLst>
              <a:rect l="0" t="0" r="r" b="b"/>
              <a:pathLst>
                <a:path w="249" h="50">
                  <a:moveTo>
                    <a:pt x="7" y="9"/>
                  </a:moveTo>
                  <a:lnTo>
                    <a:pt x="21" y="6"/>
                  </a:lnTo>
                  <a:lnTo>
                    <a:pt x="33" y="4"/>
                  </a:lnTo>
                  <a:lnTo>
                    <a:pt x="49" y="3"/>
                  </a:lnTo>
                  <a:lnTo>
                    <a:pt x="58" y="3"/>
                  </a:lnTo>
                  <a:lnTo>
                    <a:pt x="69" y="3"/>
                  </a:lnTo>
                  <a:lnTo>
                    <a:pt x="79" y="3"/>
                  </a:lnTo>
                  <a:lnTo>
                    <a:pt x="90" y="1"/>
                  </a:lnTo>
                  <a:lnTo>
                    <a:pt x="100" y="1"/>
                  </a:lnTo>
                  <a:lnTo>
                    <a:pt x="112" y="1"/>
                  </a:lnTo>
                  <a:lnTo>
                    <a:pt x="124" y="1"/>
                  </a:lnTo>
                  <a:lnTo>
                    <a:pt x="135" y="0"/>
                  </a:lnTo>
                  <a:lnTo>
                    <a:pt x="147" y="3"/>
                  </a:lnTo>
                  <a:lnTo>
                    <a:pt x="159" y="3"/>
                  </a:lnTo>
                  <a:lnTo>
                    <a:pt x="171" y="8"/>
                  </a:lnTo>
                  <a:lnTo>
                    <a:pt x="181" y="11"/>
                  </a:lnTo>
                  <a:lnTo>
                    <a:pt x="192" y="15"/>
                  </a:lnTo>
                  <a:lnTo>
                    <a:pt x="201" y="20"/>
                  </a:lnTo>
                  <a:lnTo>
                    <a:pt x="211" y="25"/>
                  </a:lnTo>
                  <a:lnTo>
                    <a:pt x="219" y="30"/>
                  </a:lnTo>
                  <a:lnTo>
                    <a:pt x="226" y="34"/>
                  </a:lnTo>
                  <a:lnTo>
                    <a:pt x="234" y="37"/>
                  </a:lnTo>
                  <a:lnTo>
                    <a:pt x="238" y="42"/>
                  </a:lnTo>
                  <a:lnTo>
                    <a:pt x="249" y="50"/>
                  </a:lnTo>
                  <a:lnTo>
                    <a:pt x="228" y="45"/>
                  </a:lnTo>
                  <a:lnTo>
                    <a:pt x="219" y="44"/>
                  </a:lnTo>
                  <a:lnTo>
                    <a:pt x="208" y="40"/>
                  </a:lnTo>
                  <a:lnTo>
                    <a:pt x="199" y="39"/>
                  </a:lnTo>
                  <a:lnTo>
                    <a:pt x="189" y="37"/>
                  </a:lnTo>
                  <a:lnTo>
                    <a:pt x="178" y="36"/>
                  </a:lnTo>
                  <a:lnTo>
                    <a:pt x="166" y="34"/>
                  </a:lnTo>
                  <a:lnTo>
                    <a:pt x="156" y="33"/>
                  </a:lnTo>
                  <a:lnTo>
                    <a:pt x="144" y="31"/>
                  </a:lnTo>
                  <a:lnTo>
                    <a:pt x="133" y="30"/>
                  </a:lnTo>
                  <a:lnTo>
                    <a:pt x="123" y="30"/>
                  </a:lnTo>
                  <a:lnTo>
                    <a:pt x="114" y="30"/>
                  </a:lnTo>
                  <a:lnTo>
                    <a:pt x="103" y="30"/>
                  </a:lnTo>
                  <a:lnTo>
                    <a:pt x="93" y="30"/>
                  </a:lnTo>
                  <a:lnTo>
                    <a:pt x="82" y="31"/>
                  </a:lnTo>
                  <a:lnTo>
                    <a:pt x="73" y="33"/>
                  </a:lnTo>
                  <a:lnTo>
                    <a:pt x="63" y="33"/>
                  </a:lnTo>
                  <a:lnTo>
                    <a:pt x="54" y="34"/>
                  </a:lnTo>
                  <a:lnTo>
                    <a:pt x="45" y="34"/>
                  </a:lnTo>
                  <a:lnTo>
                    <a:pt x="36" y="37"/>
                  </a:lnTo>
                  <a:lnTo>
                    <a:pt x="28" y="37"/>
                  </a:lnTo>
                  <a:lnTo>
                    <a:pt x="0" y="45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85" name="Freeform 397"/>
            <p:cNvSpPr>
              <a:spLocks/>
            </p:cNvSpPr>
            <p:nvPr/>
          </p:nvSpPr>
          <p:spPr bwMode="auto">
            <a:xfrm>
              <a:off x="4091" y="2810"/>
              <a:ext cx="36" cy="4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1"/>
                </a:cxn>
                <a:cxn ang="0">
                  <a:pos x="43" y="4"/>
                </a:cxn>
                <a:cxn ang="0">
                  <a:pos x="42" y="11"/>
                </a:cxn>
                <a:cxn ang="0">
                  <a:pos x="40" y="12"/>
                </a:cxn>
                <a:cxn ang="0">
                  <a:pos x="39" y="17"/>
                </a:cxn>
                <a:cxn ang="0">
                  <a:pos x="37" y="20"/>
                </a:cxn>
                <a:cxn ang="0">
                  <a:pos x="36" y="25"/>
                </a:cxn>
                <a:cxn ang="0">
                  <a:pos x="34" y="28"/>
                </a:cxn>
                <a:cxn ang="0">
                  <a:pos x="33" y="32"/>
                </a:cxn>
                <a:cxn ang="0">
                  <a:pos x="30" y="39"/>
                </a:cxn>
                <a:cxn ang="0">
                  <a:pos x="28" y="45"/>
                </a:cxn>
                <a:cxn ang="0">
                  <a:pos x="25" y="50"/>
                </a:cxn>
                <a:cxn ang="0">
                  <a:pos x="24" y="54"/>
                </a:cxn>
                <a:cxn ang="0">
                  <a:pos x="19" y="59"/>
                </a:cxn>
                <a:cxn ang="0">
                  <a:pos x="18" y="65"/>
                </a:cxn>
                <a:cxn ang="0">
                  <a:pos x="15" y="70"/>
                </a:cxn>
                <a:cxn ang="0">
                  <a:pos x="13" y="73"/>
                </a:cxn>
                <a:cxn ang="0">
                  <a:pos x="10" y="76"/>
                </a:cxn>
                <a:cxn ang="0">
                  <a:pos x="9" y="81"/>
                </a:cxn>
                <a:cxn ang="0">
                  <a:pos x="4" y="86"/>
                </a:cxn>
                <a:cxn ang="0">
                  <a:pos x="3" y="90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3"/>
                </a:cxn>
                <a:cxn ang="0">
                  <a:pos x="4" y="90"/>
                </a:cxn>
                <a:cxn ang="0">
                  <a:pos x="7" y="89"/>
                </a:cxn>
                <a:cxn ang="0">
                  <a:pos x="10" y="87"/>
                </a:cxn>
                <a:cxn ang="0">
                  <a:pos x="15" y="84"/>
                </a:cxn>
                <a:cxn ang="0">
                  <a:pos x="18" y="82"/>
                </a:cxn>
                <a:cxn ang="0">
                  <a:pos x="22" y="79"/>
                </a:cxn>
                <a:cxn ang="0">
                  <a:pos x="25" y="76"/>
                </a:cxn>
                <a:cxn ang="0">
                  <a:pos x="30" y="73"/>
                </a:cxn>
                <a:cxn ang="0">
                  <a:pos x="34" y="70"/>
                </a:cxn>
                <a:cxn ang="0">
                  <a:pos x="37" y="65"/>
                </a:cxn>
                <a:cxn ang="0">
                  <a:pos x="42" y="62"/>
                </a:cxn>
                <a:cxn ang="0">
                  <a:pos x="45" y="57"/>
                </a:cxn>
                <a:cxn ang="0">
                  <a:pos x="49" y="54"/>
                </a:cxn>
                <a:cxn ang="0">
                  <a:pos x="52" y="50"/>
                </a:cxn>
                <a:cxn ang="0">
                  <a:pos x="54" y="45"/>
                </a:cxn>
                <a:cxn ang="0">
                  <a:pos x="57" y="42"/>
                </a:cxn>
                <a:cxn ang="0">
                  <a:pos x="58" y="37"/>
                </a:cxn>
                <a:cxn ang="0">
                  <a:pos x="63" y="31"/>
                </a:cxn>
                <a:cxn ang="0">
                  <a:pos x="66" y="25"/>
                </a:cxn>
                <a:cxn ang="0">
                  <a:pos x="69" y="20"/>
                </a:cxn>
                <a:cxn ang="0">
                  <a:pos x="70" y="17"/>
                </a:cxn>
                <a:cxn ang="0">
                  <a:pos x="72" y="14"/>
                </a:cxn>
                <a:cxn ang="0">
                  <a:pos x="72" y="14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72" h="95">
                  <a:moveTo>
                    <a:pt x="46" y="0"/>
                  </a:moveTo>
                  <a:lnTo>
                    <a:pt x="45" y="0"/>
                  </a:lnTo>
                  <a:lnTo>
                    <a:pt x="45" y="1"/>
                  </a:lnTo>
                  <a:lnTo>
                    <a:pt x="43" y="4"/>
                  </a:lnTo>
                  <a:lnTo>
                    <a:pt x="42" y="11"/>
                  </a:lnTo>
                  <a:lnTo>
                    <a:pt x="40" y="12"/>
                  </a:lnTo>
                  <a:lnTo>
                    <a:pt x="39" y="17"/>
                  </a:lnTo>
                  <a:lnTo>
                    <a:pt x="37" y="20"/>
                  </a:lnTo>
                  <a:lnTo>
                    <a:pt x="36" y="25"/>
                  </a:lnTo>
                  <a:lnTo>
                    <a:pt x="34" y="28"/>
                  </a:lnTo>
                  <a:lnTo>
                    <a:pt x="33" y="32"/>
                  </a:lnTo>
                  <a:lnTo>
                    <a:pt x="30" y="39"/>
                  </a:lnTo>
                  <a:lnTo>
                    <a:pt x="28" y="45"/>
                  </a:lnTo>
                  <a:lnTo>
                    <a:pt x="25" y="50"/>
                  </a:lnTo>
                  <a:lnTo>
                    <a:pt x="24" y="54"/>
                  </a:lnTo>
                  <a:lnTo>
                    <a:pt x="19" y="59"/>
                  </a:lnTo>
                  <a:lnTo>
                    <a:pt x="18" y="65"/>
                  </a:lnTo>
                  <a:lnTo>
                    <a:pt x="15" y="70"/>
                  </a:lnTo>
                  <a:lnTo>
                    <a:pt x="13" y="73"/>
                  </a:lnTo>
                  <a:lnTo>
                    <a:pt x="10" y="76"/>
                  </a:lnTo>
                  <a:lnTo>
                    <a:pt x="9" y="81"/>
                  </a:lnTo>
                  <a:lnTo>
                    <a:pt x="4" y="86"/>
                  </a:lnTo>
                  <a:lnTo>
                    <a:pt x="3" y="90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3"/>
                  </a:lnTo>
                  <a:lnTo>
                    <a:pt x="4" y="90"/>
                  </a:lnTo>
                  <a:lnTo>
                    <a:pt x="7" y="89"/>
                  </a:lnTo>
                  <a:lnTo>
                    <a:pt x="10" y="87"/>
                  </a:lnTo>
                  <a:lnTo>
                    <a:pt x="15" y="84"/>
                  </a:lnTo>
                  <a:lnTo>
                    <a:pt x="18" y="82"/>
                  </a:lnTo>
                  <a:lnTo>
                    <a:pt x="22" y="79"/>
                  </a:lnTo>
                  <a:lnTo>
                    <a:pt x="25" y="76"/>
                  </a:lnTo>
                  <a:lnTo>
                    <a:pt x="30" y="73"/>
                  </a:lnTo>
                  <a:lnTo>
                    <a:pt x="34" y="70"/>
                  </a:lnTo>
                  <a:lnTo>
                    <a:pt x="37" y="65"/>
                  </a:lnTo>
                  <a:lnTo>
                    <a:pt x="42" y="62"/>
                  </a:lnTo>
                  <a:lnTo>
                    <a:pt x="45" y="57"/>
                  </a:lnTo>
                  <a:lnTo>
                    <a:pt x="49" y="54"/>
                  </a:lnTo>
                  <a:lnTo>
                    <a:pt x="52" y="50"/>
                  </a:lnTo>
                  <a:lnTo>
                    <a:pt x="54" y="45"/>
                  </a:lnTo>
                  <a:lnTo>
                    <a:pt x="57" y="42"/>
                  </a:lnTo>
                  <a:lnTo>
                    <a:pt x="58" y="37"/>
                  </a:lnTo>
                  <a:lnTo>
                    <a:pt x="63" y="31"/>
                  </a:lnTo>
                  <a:lnTo>
                    <a:pt x="66" y="25"/>
                  </a:lnTo>
                  <a:lnTo>
                    <a:pt x="69" y="20"/>
                  </a:lnTo>
                  <a:lnTo>
                    <a:pt x="70" y="17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86" name="Freeform 398"/>
            <p:cNvSpPr>
              <a:spLocks/>
            </p:cNvSpPr>
            <p:nvPr/>
          </p:nvSpPr>
          <p:spPr bwMode="auto">
            <a:xfrm>
              <a:off x="4015" y="2547"/>
              <a:ext cx="94" cy="20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7"/>
                </a:cxn>
                <a:cxn ang="0">
                  <a:pos x="5" y="45"/>
                </a:cxn>
                <a:cxn ang="0">
                  <a:pos x="11" y="83"/>
                </a:cxn>
                <a:cxn ang="0">
                  <a:pos x="18" y="128"/>
                </a:cxn>
                <a:cxn ang="0">
                  <a:pos x="27" y="177"/>
                </a:cxn>
                <a:cxn ang="0">
                  <a:pos x="39" y="225"/>
                </a:cxn>
                <a:cxn ang="0">
                  <a:pos x="51" y="270"/>
                </a:cxn>
                <a:cxn ang="0">
                  <a:pos x="66" y="309"/>
                </a:cxn>
                <a:cxn ang="0">
                  <a:pos x="86" y="341"/>
                </a:cxn>
                <a:cxn ang="0">
                  <a:pos x="107" y="366"/>
                </a:cxn>
                <a:cxn ang="0">
                  <a:pos x="126" y="383"/>
                </a:cxn>
                <a:cxn ang="0">
                  <a:pos x="147" y="397"/>
                </a:cxn>
                <a:cxn ang="0">
                  <a:pos x="165" y="405"/>
                </a:cxn>
                <a:cxn ang="0">
                  <a:pos x="179" y="409"/>
                </a:cxn>
                <a:cxn ang="0">
                  <a:pos x="186" y="411"/>
                </a:cxn>
                <a:cxn ang="0">
                  <a:pos x="186" y="411"/>
                </a:cxn>
                <a:cxn ang="0">
                  <a:pos x="179" y="406"/>
                </a:cxn>
                <a:cxn ang="0">
                  <a:pos x="167" y="397"/>
                </a:cxn>
                <a:cxn ang="0">
                  <a:pos x="150" y="383"/>
                </a:cxn>
                <a:cxn ang="0">
                  <a:pos x="132" y="367"/>
                </a:cxn>
                <a:cxn ang="0">
                  <a:pos x="114" y="345"/>
                </a:cxn>
                <a:cxn ang="0">
                  <a:pos x="96" y="320"/>
                </a:cxn>
                <a:cxn ang="0">
                  <a:pos x="83" y="292"/>
                </a:cxn>
                <a:cxn ang="0">
                  <a:pos x="72" y="261"/>
                </a:cxn>
                <a:cxn ang="0">
                  <a:pos x="62" y="220"/>
                </a:cxn>
                <a:cxn ang="0">
                  <a:pos x="53" y="175"/>
                </a:cxn>
                <a:cxn ang="0">
                  <a:pos x="45" y="128"/>
                </a:cxn>
                <a:cxn ang="0">
                  <a:pos x="38" y="84"/>
                </a:cxn>
                <a:cxn ang="0">
                  <a:pos x="33" y="47"/>
                </a:cxn>
                <a:cxn ang="0">
                  <a:pos x="29" y="17"/>
                </a:cxn>
                <a:cxn ang="0">
                  <a:pos x="27" y="2"/>
                </a:cxn>
                <a:cxn ang="0">
                  <a:pos x="0" y="0"/>
                </a:cxn>
              </a:cxnLst>
              <a:rect l="0" t="0" r="r" b="b"/>
              <a:pathLst>
                <a:path w="188" h="413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7"/>
                  </a:lnTo>
                  <a:lnTo>
                    <a:pt x="3" y="30"/>
                  </a:lnTo>
                  <a:lnTo>
                    <a:pt x="5" y="45"/>
                  </a:lnTo>
                  <a:lnTo>
                    <a:pt x="8" y="64"/>
                  </a:lnTo>
                  <a:lnTo>
                    <a:pt x="11" y="83"/>
                  </a:lnTo>
                  <a:lnTo>
                    <a:pt x="15" y="106"/>
                  </a:lnTo>
                  <a:lnTo>
                    <a:pt x="18" y="128"/>
                  </a:lnTo>
                  <a:lnTo>
                    <a:pt x="23" y="152"/>
                  </a:lnTo>
                  <a:lnTo>
                    <a:pt x="27" y="177"/>
                  </a:lnTo>
                  <a:lnTo>
                    <a:pt x="33" y="202"/>
                  </a:lnTo>
                  <a:lnTo>
                    <a:pt x="39" y="225"/>
                  </a:lnTo>
                  <a:lnTo>
                    <a:pt x="45" y="247"/>
                  </a:lnTo>
                  <a:lnTo>
                    <a:pt x="51" y="270"/>
                  </a:lnTo>
                  <a:lnTo>
                    <a:pt x="60" y="291"/>
                  </a:lnTo>
                  <a:lnTo>
                    <a:pt x="66" y="309"/>
                  </a:lnTo>
                  <a:lnTo>
                    <a:pt x="77" y="325"/>
                  </a:lnTo>
                  <a:lnTo>
                    <a:pt x="86" y="341"/>
                  </a:lnTo>
                  <a:lnTo>
                    <a:pt x="96" y="355"/>
                  </a:lnTo>
                  <a:lnTo>
                    <a:pt x="107" y="366"/>
                  </a:lnTo>
                  <a:lnTo>
                    <a:pt x="117" y="375"/>
                  </a:lnTo>
                  <a:lnTo>
                    <a:pt x="126" y="383"/>
                  </a:lnTo>
                  <a:lnTo>
                    <a:pt x="138" y="391"/>
                  </a:lnTo>
                  <a:lnTo>
                    <a:pt x="147" y="397"/>
                  </a:lnTo>
                  <a:lnTo>
                    <a:pt x="156" y="402"/>
                  </a:lnTo>
                  <a:lnTo>
                    <a:pt x="165" y="405"/>
                  </a:lnTo>
                  <a:lnTo>
                    <a:pt x="173" y="408"/>
                  </a:lnTo>
                  <a:lnTo>
                    <a:pt x="179" y="409"/>
                  </a:lnTo>
                  <a:lnTo>
                    <a:pt x="183" y="411"/>
                  </a:lnTo>
                  <a:lnTo>
                    <a:pt x="186" y="411"/>
                  </a:lnTo>
                  <a:lnTo>
                    <a:pt x="188" y="413"/>
                  </a:lnTo>
                  <a:lnTo>
                    <a:pt x="186" y="411"/>
                  </a:lnTo>
                  <a:lnTo>
                    <a:pt x="183" y="409"/>
                  </a:lnTo>
                  <a:lnTo>
                    <a:pt x="179" y="406"/>
                  </a:lnTo>
                  <a:lnTo>
                    <a:pt x="174" y="403"/>
                  </a:lnTo>
                  <a:lnTo>
                    <a:pt x="167" y="397"/>
                  </a:lnTo>
                  <a:lnTo>
                    <a:pt x="159" y="391"/>
                  </a:lnTo>
                  <a:lnTo>
                    <a:pt x="150" y="383"/>
                  </a:lnTo>
                  <a:lnTo>
                    <a:pt x="143" y="377"/>
                  </a:lnTo>
                  <a:lnTo>
                    <a:pt x="132" y="367"/>
                  </a:lnTo>
                  <a:lnTo>
                    <a:pt x="123" y="356"/>
                  </a:lnTo>
                  <a:lnTo>
                    <a:pt x="114" y="345"/>
                  </a:lnTo>
                  <a:lnTo>
                    <a:pt x="107" y="334"/>
                  </a:lnTo>
                  <a:lnTo>
                    <a:pt x="96" y="320"/>
                  </a:lnTo>
                  <a:lnTo>
                    <a:pt x="90" y="308"/>
                  </a:lnTo>
                  <a:lnTo>
                    <a:pt x="83" y="292"/>
                  </a:lnTo>
                  <a:lnTo>
                    <a:pt x="78" y="278"/>
                  </a:lnTo>
                  <a:lnTo>
                    <a:pt x="72" y="261"/>
                  </a:lnTo>
                  <a:lnTo>
                    <a:pt x="68" y="242"/>
                  </a:lnTo>
                  <a:lnTo>
                    <a:pt x="62" y="220"/>
                  </a:lnTo>
                  <a:lnTo>
                    <a:pt x="57" y="198"/>
                  </a:lnTo>
                  <a:lnTo>
                    <a:pt x="53" y="175"/>
                  </a:lnTo>
                  <a:lnTo>
                    <a:pt x="48" y="153"/>
                  </a:lnTo>
                  <a:lnTo>
                    <a:pt x="45" y="128"/>
                  </a:lnTo>
                  <a:lnTo>
                    <a:pt x="42" y="108"/>
                  </a:lnTo>
                  <a:lnTo>
                    <a:pt x="38" y="84"/>
                  </a:lnTo>
                  <a:lnTo>
                    <a:pt x="35" y="66"/>
                  </a:lnTo>
                  <a:lnTo>
                    <a:pt x="33" y="47"/>
                  </a:lnTo>
                  <a:lnTo>
                    <a:pt x="30" y="31"/>
                  </a:lnTo>
                  <a:lnTo>
                    <a:pt x="29" y="17"/>
                  </a:lnTo>
                  <a:lnTo>
                    <a:pt x="27" y="8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87" name="Freeform 399"/>
            <p:cNvSpPr>
              <a:spLocks/>
            </p:cNvSpPr>
            <p:nvPr/>
          </p:nvSpPr>
          <p:spPr bwMode="auto">
            <a:xfrm>
              <a:off x="4041" y="2481"/>
              <a:ext cx="96" cy="257"/>
            </a:xfrm>
            <a:custGeom>
              <a:avLst/>
              <a:gdLst/>
              <a:ahLst/>
              <a:cxnLst>
                <a:cxn ang="0">
                  <a:pos x="171" y="509"/>
                </a:cxn>
                <a:cxn ang="0">
                  <a:pos x="170" y="495"/>
                </a:cxn>
                <a:cxn ang="0">
                  <a:pos x="165" y="467"/>
                </a:cxn>
                <a:cxn ang="0">
                  <a:pos x="161" y="431"/>
                </a:cxn>
                <a:cxn ang="0">
                  <a:pos x="153" y="389"/>
                </a:cxn>
                <a:cxn ang="0">
                  <a:pos x="144" y="344"/>
                </a:cxn>
                <a:cxn ang="0">
                  <a:pos x="134" y="298"/>
                </a:cxn>
                <a:cxn ang="0">
                  <a:pos x="120" y="254"/>
                </a:cxn>
                <a:cxn ang="0">
                  <a:pos x="105" y="217"/>
                </a:cxn>
                <a:cxn ang="0">
                  <a:pos x="89" y="176"/>
                </a:cxn>
                <a:cxn ang="0">
                  <a:pos x="69" y="137"/>
                </a:cxn>
                <a:cxn ang="0">
                  <a:pos x="50" y="98"/>
                </a:cxn>
                <a:cxn ang="0">
                  <a:pos x="32" y="64"/>
                </a:cxn>
                <a:cxn ang="0">
                  <a:pos x="17" y="34"/>
                </a:cxn>
                <a:cxn ang="0">
                  <a:pos x="6" y="1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6" y="9"/>
                </a:cxn>
                <a:cxn ang="0">
                  <a:pos x="20" y="25"/>
                </a:cxn>
                <a:cxn ang="0">
                  <a:pos x="36" y="48"/>
                </a:cxn>
                <a:cxn ang="0">
                  <a:pos x="56" y="79"/>
                </a:cxn>
                <a:cxn ang="0">
                  <a:pos x="80" y="118"/>
                </a:cxn>
                <a:cxn ang="0">
                  <a:pos x="104" y="165"/>
                </a:cxn>
                <a:cxn ang="0">
                  <a:pos x="129" y="222"/>
                </a:cxn>
                <a:cxn ang="0">
                  <a:pos x="153" y="281"/>
                </a:cxn>
                <a:cxn ang="0">
                  <a:pos x="170" y="337"/>
                </a:cxn>
                <a:cxn ang="0">
                  <a:pos x="180" y="384"/>
                </a:cxn>
                <a:cxn ang="0">
                  <a:pos x="189" y="425"/>
                </a:cxn>
                <a:cxn ang="0">
                  <a:pos x="192" y="458"/>
                </a:cxn>
                <a:cxn ang="0">
                  <a:pos x="194" y="483"/>
                </a:cxn>
                <a:cxn ang="0">
                  <a:pos x="194" y="501"/>
                </a:cxn>
                <a:cxn ang="0">
                  <a:pos x="194" y="509"/>
                </a:cxn>
                <a:cxn ang="0">
                  <a:pos x="171" y="512"/>
                </a:cxn>
              </a:cxnLst>
              <a:rect l="0" t="0" r="r" b="b"/>
              <a:pathLst>
                <a:path w="194" h="512">
                  <a:moveTo>
                    <a:pt x="171" y="512"/>
                  </a:moveTo>
                  <a:lnTo>
                    <a:pt x="171" y="509"/>
                  </a:lnTo>
                  <a:lnTo>
                    <a:pt x="170" y="504"/>
                  </a:lnTo>
                  <a:lnTo>
                    <a:pt x="170" y="495"/>
                  </a:lnTo>
                  <a:lnTo>
                    <a:pt x="168" y="483"/>
                  </a:lnTo>
                  <a:lnTo>
                    <a:pt x="165" y="467"/>
                  </a:lnTo>
                  <a:lnTo>
                    <a:pt x="164" y="451"/>
                  </a:lnTo>
                  <a:lnTo>
                    <a:pt x="161" y="431"/>
                  </a:lnTo>
                  <a:lnTo>
                    <a:pt x="158" y="412"/>
                  </a:lnTo>
                  <a:lnTo>
                    <a:pt x="153" y="389"/>
                  </a:lnTo>
                  <a:lnTo>
                    <a:pt x="149" y="367"/>
                  </a:lnTo>
                  <a:lnTo>
                    <a:pt x="144" y="344"/>
                  </a:lnTo>
                  <a:lnTo>
                    <a:pt x="140" y="322"/>
                  </a:lnTo>
                  <a:lnTo>
                    <a:pt x="134" y="298"/>
                  </a:lnTo>
                  <a:lnTo>
                    <a:pt x="128" y="276"/>
                  </a:lnTo>
                  <a:lnTo>
                    <a:pt x="120" y="254"/>
                  </a:lnTo>
                  <a:lnTo>
                    <a:pt x="114" y="236"/>
                  </a:lnTo>
                  <a:lnTo>
                    <a:pt x="105" y="217"/>
                  </a:lnTo>
                  <a:lnTo>
                    <a:pt x="98" y="197"/>
                  </a:lnTo>
                  <a:lnTo>
                    <a:pt x="89" y="176"/>
                  </a:lnTo>
                  <a:lnTo>
                    <a:pt x="80" y="158"/>
                  </a:lnTo>
                  <a:lnTo>
                    <a:pt x="69" y="137"/>
                  </a:lnTo>
                  <a:lnTo>
                    <a:pt x="60" y="117"/>
                  </a:lnTo>
                  <a:lnTo>
                    <a:pt x="50" y="98"/>
                  </a:lnTo>
                  <a:lnTo>
                    <a:pt x="41" y="81"/>
                  </a:lnTo>
                  <a:lnTo>
                    <a:pt x="32" y="64"/>
                  </a:lnTo>
                  <a:lnTo>
                    <a:pt x="24" y="48"/>
                  </a:lnTo>
                  <a:lnTo>
                    <a:pt x="17" y="34"/>
                  </a:lnTo>
                  <a:lnTo>
                    <a:pt x="11" y="23"/>
                  </a:lnTo>
                  <a:lnTo>
                    <a:pt x="6" y="12"/>
                  </a:lnTo>
                  <a:lnTo>
                    <a:pt x="2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6" y="9"/>
                  </a:lnTo>
                  <a:lnTo>
                    <a:pt x="12" y="15"/>
                  </a:lnTo>
                  <a:lnTo>
                    <a:pt x="20" y="25"/>
                  </a:lnTo>
                  <a:lnTo>
                    <a:pt x="27" y="36"/>
                  </a:lnTo>
                  <a:lnTo>
                    <a:pt x="36" y="48"/>
                  </a:lnTo>
                  <a:lnTo>
                    <a:pt x="47" y="64"/>
                  </a:lnTo>
                  <a:lnTo>
                    <a:pt x="56" y="79"/>
                  </a:lnTo>
                  <a:lnTo>
                    <a:pt x="68" y="98"/>
                  </a:lnTo>
                  <a:lnTo>
                    <a:pt x="80" y="118"/>
                  </a:lnTo>
                  <a:lnTo>
                    <a:pt x="92" y="142"/>
                  </a:lnTo>
                  <a:lnTo>
                    <a:pt x="104" y="165"/>
                  </a:lnTo>
                  <a:lnTo>
                    <a:pt x="117" y="192"/>
                  </a:lnTo>
                  <a:lnTo>
                    <a:pt x="129" y="222"/>
                  </a:lnTo>
                  <a:lnTo>
                    <a:pt x="143" y="251"/>
                  </a:lnTo>
                  <a:lnTo>
                    <a:pt x="153" y="281"/>
                  </a:lnTo>
                  <a:lnTo>
                    <a:pt x="162" y="311"/>
                  </a:lnTo>
                  <a:lnTo>
                    <a:pt x="170" y="337"/>
                  </a:lnTo>
                  <a:lnTo>
                    <a:pt x="176" y="362"/>
                  </a:lnTo>
                  <a:lnTo>
                    <a:pt x="180" y="384"/>
                  </a:lnTo>
                  <a:lnTo>
                    <a:pt x="185" y="406"/>
                  </a:lnTo>
                  <a:lnTo>
                    <a:pt x="189" y="425"/>
                  </a:lnTo>
                  <a:lnTo>
                    <a:pt x="191" y="444"/>
                  </a:lnTo>
                  <a:lnTo>
                    <a:pt x="192" y="458"/>
                  </a:lnTo>
                  <a:lnTo>
                    <a:pt x="194" y="472"/>
                  </a:lnTo>
                  <a:lnTo>
                    <a:pt x="194" y="483"/>
                  </a:lnTo>
                  <a:lnTo>
                    <a:pt x="194" y="494"/>
                  </a:lnTo>
                  <a:lnTo>
                    <a:pt x="194" y="501"/>
                  </a:lnTo>
                  <a:lnTo>
                    <a:pt x="194" y="506"/>
                  </a:lnTo>
                  <a:lnTo>
                    <a:pt x="194" y="509"/>
                  </a:lnTo>
                  <a:lnTo>
                    <a:pt x="194" y="511"/>
                  </a:lnTo>
                  <a:lnTo>
                    <a:pt x="171" y="512"/>
                  </a:lnTo>
                  <a:lnTo>
                    <a:pt x="171" y="5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88" name="Freeform 400"/>
            <p:cNvSpPr>
              <a:spLocks/>
            </p:cNvSpPr>
            <p:nvPr/>
          </p:nvSpPr>
          <p:spPr bwMode="auto">
            <a:xfrm>
              <a:off x="4010" y="2507"/>
              <a:ext cx="58" cy="4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1" y="89"/>
                </a:cxn>
                <a:cxn ang="0">
                  <a:pos x="6" y="89"/>
                </a:cxn>
                <a:cxn ang="0">
                  <a:pos x="9" y="89"/>
                </a:cxn>
                <a:cxn ang="0">
                  <a:pos x="13" y="89"/>
                </a:cxn>
                <a:cxn ang="0">
                  <a:pos x="18" y="89"/>
                </a:cxn>
                <a:cxn ang="0">
                  <a:pos x="22" y="89"/>
                </a:cxn>
                <a:cxn ang="0">
                  <a:pos x="28" y="89"/>
                </a:cxn>
                <a:cxn ang="0">
                  <a:pos x="34" y="88"/>
                </a:cxn>
                <a:cxn ang="0">
                  <a:pos x="40" y="88"/>
                </a:cxn>
                <a:cxn ang="0">
                  <a:pos x="48" y="86"/>
                </a:cxn>
                <a:cxn ang="0">
                  <a:pos x="52" y="83"/>
                </a:cxn>
                <a:cxn ang="0">
                  <a:pos x="60" y="82"/>
                </a:cxn>
                <a:cxn ang="0">
                  <a:pos x="67" y="78"/>
                </a:cxn>
                <a:cxn ang="0">
                  <a:pos x="75" y="75"/>
                </a:cxn>
                <a:cxn ang="0">
                  <a:pos x="79" y="71"/>
                </a:cxn>
                <a:cxn ang="0">
                  <a:pos x="85" y="66"/>
                </a:cxn>
                <a:cxn ang="0">
                  <a:pos x="91" y="63"/>
                </a:cxn>
                <a:cxn ang="0">
                  <a:pos x="96" y="58"/>
                </a:cxn>
                <a:cxn ang="0">
                  <a:pos x="99" y="55"/>
                </a:cxn>
                <a:cxn ang="0">
                  <a:pos x="103" y="50"/>
                </a:cxn>
                <a:cxn ang="0">
                  <a:pos x="106" y="47"/>
                </a:cxn>
                <a:cxn ang="0">
                  <a:pos x="109" y="44"/>
                </a:cxn>
                <a:cxn ang="0">
                  <a:pos x="112" y="38"/>
                </a:cxn>
                <a:cxn ang="0">
                  <a:pos x="115" y="35"/>
                </a:cxn>
                <a:cxn ang="0">
                  <a:pos x="117" y="32"/>
                </a:cxn>
                <a:cxn ang="0">
                  <a:pos x="117" y="32"/>
                </a:cxn>
                <a:cxn ang="0">
                  <a:pos x="97" y="0"/>
                </a:cxn>
                <a:cxn ang="0">
                  <a:pos x="96" y="0"/>
                </a:cxn>
                <a:cxn ang="0">
                  <a:pos x="94" y="5"/>
                </a:cxn>
                <a:cxn ang="0">
                  <a:pos x="93" y="8"/>
                </a:cxn>
                <a:cxn ang="0">
                  <a:pos x="91" y="11"/>
                </a:cxn>
                <a:cxn ang="0">
                  <a:pos x="90" y="16"/>
                </a:cxn>
                <a:cxn ang="0">
                  <a:pos x="87" y="21"/>
                </a:cxn>
                <a:cxn ang="0">
                  <a:pos x="84" y="25"/>
                </a:cxn>
                <a:cxn ang="0">
                  <a:pos x="82" y="30"/>
                </a:cxn>
                <a:cxn ang="0">
                  <a:pos x="78" y="35"/>
                </a:cxn>
                <a:cxn ang="0">
                  <a:pos x="75" y="39"/>
                </a:cxn>
                <a:cxn ang="0">
                  <a:pos x="70" y="44"/>
                </a:cxn>
                <a:cxn ang="0">
                  <a:pos x="67" y="49"/>
                </a:cxn>
                <a:cxn ang="0">
                  <a:pos x="61" y="52"/>
                </a:cxn>
                <a:cxn ang="0">
                  <a:pos x="58" y="57"/>
                </a:cxn>
                <a:cxn ang="0">
                  <a:pos x="52" y="60"/>
                </a:cxn>
                <a:cxn ang="0">
                  <a:pos x="48" y="63"/>
                </a:cxn>
                <a:cxn ang="0">
                  <a:pos x="42" y="66"/>
                </a:cxn>
                <a:cxn ang="0">
                  <a:pos x="37" y="69"/>
                </a:cxn>
                <a:cxn ang="0">
                  <a:pos x="33" y="72"/>
                </a:cxn>
                <a:cxn ang="0">
                  <a:pos x="27" y="74"/>
                </a:cxn>
                <a:cxn ang="0">
                  <a:pos x="22" y="77"/>
                </a:cxn>
                <a:cxn ang="0">
                  <a:pos x="18" y="80"/>
                </a:cxn>
                <a:cxn ang="0">
                  <a:pos x="13" y="82"/>
                </a:cxn>
                <a:cxn ang="0">
                  <a:pos x="10" y="83"/>
                </a:cxn>
                <a:cxn ang="0">
                  <a:pos x="7" y="85"/>
                </a:cxn>
                <a:cxn ang="0">
                  <a:pos x="4" y="86"/>
                </a:cxn>
                <a:cxn ang="0">
                  <a:pos x="1" y="88"/>
                </a:cxn>
                <a:cxn ang="0">
                  <a:pos x="0" y="89"/>
                </a:cxn>
                <a:cxn ang="0">
                  <a:pos x="0" y="89"/>
                </a:cxn>
              </a:cxnLst>
              <a:rect l="0" t="0" r="r" b="b"/>
              <a:pathLst>
                <a:path w="117" h="89">
                  <a:moveTo>
                    <a:pt x="0" y="89"/>
                  </a:moveTo>
                  <a:lnTo>
                    <a:pt x="1" y="89"/>
                  </a:lnTo>
                  <a:lnTo>
                    <a:pt x="6" y="89"/>
                  </a:lnTo>
                  <a:lnTo>
                    <a:pt x="9" y="89"/>
                  </a:lnTo>
                  <a:lnTo>
                    <a:pt x="13" y="89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8" y="89"/>
                  </a:lnTo>
                  <a:lnTo>
                    <a:pt x="34" y="88"/>
                  </a:lnTo>
                  <a:lnTo>
                    <a:pt x="40" y="88"/>
                  </a:lnTo>
                  <a:lnTo>
                    <a:pt x="48" y="86"/>
                  </a:lnTo>
                  <a:lnTo>
                    <a:pt x="52" y="83"/>
                  </a:lnTo>
                  <a:lnTo>
                    <a:pt x="60" y="82"/>
                  </a:lnTo>
                  <a:lnTo>
                    <a:pt x="67" y="78"/>
                  </a:lnTo>
                  <a:lnTo>
                    <a:pt x="75" y="75"/>
                  </a:lnTo>
                  <a:lnTo>
                    <a:pt x="79" y="71"/>
                  </a:lnTo>
                  <a:lnTo>
                    <a:pt x="85" y="66"/>
                  </a:lnTo>
                  <a:lnTo>
                    <a:pt x="91" y="63"/>
                  </a:lnTo>
                  <a:lnTo>
                    <a:pt x="96" y="58"/>
                  </a:lnTo>
                  <a:lnTo>
                    <a:pt x="99" y="55"/>
                  </a:lnTo>
                  <a:lnTo>
                    <a:pt x="103" y="50"/>
                  </a:lnTo>
                  <a:lnTo>
                    <a:pt x="106" y="47"/>
                  </a:lnTo>
                  <a:lnTo>
                    <a:pt x="109" y="44"/>
                  </a:lnTo>
                  <a:lnTo>
                    <a:pt x="112" y="38"/>
                  </a:lnTo>
                  <a:lnTo>
                    <a:pt x="115" y="35"/>
                  </a:lnTo>
                  <a:lnTo>
                    <a:pt x="117" y="32"/>
                  </a:lnTo>
                  <a:lnTo>
                    <a:pt x="117" y="32"/>
                  </a:lnTo>
                  <a:lnTo>
                    <a:pt x="97" y="0"/>
                  </a:lnTo>
                  <a:lnTo>
                    <a:pt x="96" y="0"/>
                  </a:lnTo>
                  <a:lnTo>
                    <a:pt x="94" y="5"/>
                  </a:lnTo>
                  <a:lnTo>
                    <a:pt x="93" y="8"/>
                  </a:lnTo>
                  <a:lnTo>
                    <a:pt x="91" y="11"/>
                  </a:lnTo>
                  <a:lnTo>
                    <a:pt x="90" y="16"/>
                  </a:lnTo>
                  <a:lnTo>
                    <a:pt x="87" y="21"/>
                  </a:lnTo>
                  <a:lnTo>
                    <a:pt x="84" y="25"/>
                  </a:lnTo>
                  <a:lnTo>
                    <a:pt x="82" y="30"/>
                  </a:lnTo>
                  <a:lnTo>
                    <a:pt x="78" y="35"/>
                  </a:lnTo>
                  <a:lnTo>
                    <a:pt x="75" y="39"/>
                  </a:lnTo>
                  <a:lnTo>
                    <a:pt x="70" y="44"/>
                  </a:lnTo>
                  <a:lnTo>
                    <a:pt x="67" y="49"/>
                  </a:lnTo>
                  <a:lnTo>
                    <a:pt x="61" y="52"/>
                  </a:lnTo>
                  <a:lnTo>
                    <a:pt x="58" y="57"/>
                  </a:lnTo>
                  <a:lnTo>
                    <a:pt x="52" y="60"/>
                  </a:lnTo>
                  <a:lnTo>
                    <a:pt x="48" y="63"/>
                  </a:lnTo>
                  <a:lnTo>
                    <a:pt x="42" y="66"/>
                  </a:lnTo>
                  <a:lnTo>
                    <a:pt x="37" y="69"/>
                  </a:lnTo>
                  <a:lnTo>
                    <a:pt x="33" y="72"/>
                  </a:lnTo>
                  <a:lnTo>
                    <a:pt x="27" y="74"/>
                  </a:lnTo>
                  <a:lnTo>
                    <a:pt x="22" y="77"/>
                  </a:lnTo>
                  <a:lnTo>
                    <a:pt x="18" y="80"/>
                  </a:lnTo>
                  <a:lnTo>
                    <a:pt x="13" y="82"/>
                  </a:lnTo>
                  <a:lnTo>
                    <a:pt x="10" y="83"/>
                  </a:lnTo>
                  <a:lnTo>
                    <a:pt x="7" y="85"/>
                  </a:lnTo>
                  <a:lnTo>
                    <a:pt x="4" y="86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89" name="Freeform 401"/>
            <p:cNvSpPr>
              <a:spLocks/>
            </p:cNvSpPr>
            <p:nvPr/>
          </p:nvSpPr>
          <p:spPr bwMode="auto">
            <a:xfrm>
              <a:off x="3994" y="2486"/>
              <a:ext cx="50" cy="40"/>
            </a:xfrm>
            <a:custGeom>
              <a:avLst/>
              <a:gdLst/>
              <a:ahLst/>
              <a:cxnLst>
                <a:cxn ang="0">
                  <a:pos x="14" y="80"/>
                </a:cxn>
                <a:cxn ang="0">
                  <a:pos x="14" y="78"/>
                </a:cxn>
                <a:cxn ang="0">
                  <a:pos x="17" y="78"/>
                </a:cxn>
                <a:cxn ang="0">
                  <a:pos x="20" y="78"/>
                </a:cxn>
                <a:cxn ang="0">
                  <a:pos x="21" y="78"/>
                </a:cxn>
                <a:cxn ang="0">
                  <a:pos x="26" y="78"/>
                </a:cxn>
                <a:cxn ang="0">
                  <a:pos x="29" y="78"/>
                </a:cxn>
                <a:cxn ang="0">
                  <a:pos x="33" y="77"/>
                </a:cxn>
                <a:cxn ang="0">
                  <a:pos x="36" y="75"/>
                </a:cxn>
                <a:cxn ang="0">
                  <a:pos x="41" y="74"/>
                </a:cxn>
                <a:cxn ang="0">
                  <a:pos x="47" y="72"/>
                </a:cxn>
                <a:cxn ang="0">
                  <a:pos x="51" y="69"/>
                </a:cxn>
                <a:cxn ang="0">
                  <a:pos x="57" y="67"/>
                </a:cxn>
                <a:cxn ang="0">
                  <a:pos x="63" y="63"/>
                </a:cxn>
                <a:cxn ang="0">
                  <a:pos x="69" y="61"/>
                </a:cxn>
                <a:cxn ang="0">
                  <a:pos x="75" y="56"/>
                </a:cxn>
                <a:cxn ang="0">
                  <a:pos x="80" y="52"/>
                </a:cxn>
                <a:cxn ang="0">
                  <a:pos x="83" y="47"/>
                </a:cxn>
                <a:cxn ang="0">
                  <a:pos x="87" y="42"/>
                </a:cxn>
                <a:cxn ang="0">
                  <a:pos x="90" y="36"/>
                </a:cxn>
                <a:cxn ang="0">
                  <a:pos x="93" y="31"/>
                </a:cxn>
                <a:cxn ang="0">
                  <a:pos x="95" y="27"/>
                </a:cxn>
                <a:cxn ang="0">
                  <a:pos x="96" y="22"/>
                </a:cxn>
                <a:cxn ang="0">
                  <a:pos x="98" y="16"/>
                </a:cxn>
                <a:cxn ang="0">
                  <a:pos x="98" y="13"/>
                </a:cxn>
                <a:cxn ang="0">
                  <a:pos x="98" y="8"/>
                </a:cxn>
                <a:cxn ang="0">
                  <a:pos x="99" y="5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98" y="0"/>
                </a:cxn>
                <a:cxn ang="0">
                  <a:pos x="95" y="3"/>
                </a:cxn>
                <a:cxn ang="0">
                  <a:pos x="90" y="8"/>
                </a:cxn>
                <a:cxn ang="0">
                  <a:pos x="84" y="16"/>
                </a:cxn>
                <a:cxn ang="0">
                  <a:pos x="80" y="17"/>
                </a:cxn>
                <a:cxn ang="0">
                  <a:pos x="75" y="20"/>
                </a:cxn>
                <a:cxn ang="0">
                  <a:pos x="72" y="24"/>
                </a:cxn>
                <a:cxn ang="0">
                  <a:pos x="68" y="28"/>
                </a:cxn>
                <a:cxn ang="0">
                  <a:pos x="63" y="31"/>
                </a:cxn>
                <a:cxn ang="0">
                  <a:pos x="59" y="33"/>
                </a:cxn>
                <a:cxn ang="0">
                  <a:pos x="54" y="36"/>
                </a:cxn>
                <a:cxn ang="0">
                  <a:pos x="51" y="39"/>
                </a:cxn>
                <a:cxn ang="0">
                  <a:pos x="45" y="41"/>
                </a:cxn>
                <a:cxn ang="0">
                  <a:pos x="42" y="42"/>
                </a:cxn>
                <a:cxn ang="0">
                  <a:pos x="36" y="44"/>
                </a:cxn>
                <a:cxn ang="0">
                  <a:pos x="33" y="45"/>
                </a:cxn>
                <a:cxn ang="0">
                  <a:pos x="29" y="47"/>
                </a:cxn>
                <a:cxn ang="0">
                  <a:pos x="24" y="47"/>
                </a:cxn>
                <a:cxn ang="0">
                  <a:pos x="20" y="49"/>
                </a:cxn>
                <a:cxn ang="0">
                  <a:pos x="17" y="50"/>
                </a:cxn>
                <a:cxn ang="0">
                  <a:pos x="12" y="52"/>
                </a:cxn>
                <a:cxn ang="0">
                  <a:pos x="9" y="52"/>
                </a:cxn>
                <a:cxn ang="0">
                  <a:pos x="6" y="52"/>
                </a:cxn>
                <a:cxn ang="0">
                  <a:pos x="5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14" y="80"/>
                </a:cxn>
                <a:cxn ang="0">
                  <a:pos x="14" y="80"/>
                </a:cxn>
              </a:cxnLst>
              <a:rect l="0" t="0" r="r" b="b"/>
              <a:pathLst>
                <a:path w="99" h="80">
                  <a:moveTo>
                    <a:pt x="14" y="80"/>
                  </a:moveTo>
                  <a:lnTo>
                    <a:pt x="14" y="78"/>
                  </a:lnTo>
                  <a:lnTo>
                    <a:pt x="17" y="78"/>
                  </a:lnTo>
                  <a:lnTo>
                    <a:pt x="20" y="78"/>
                  </a:lnTo>
                  <a:lnTo>
                    <a:pt x="21" y="78"/>
                  </a:lnTo>
                  <a:lnTo>
                    <a:pt x="26" y="78"/>
                  </a:lnTo>
                  <a:lnTo>
                    <a:pt x="29" y="78"/>
                  </a:lnTo>
                  <a:lnTo>
                    <a:pt x="33" y="77"/>
                  </a:lnTo>
                  <a:lnTo>
                    <a:pt x="36" y="75"/>
                  </a:lnTo>
                  <a:lnTo>
                    <a:pt x="41" y="74"/>
                  </a:lnTo>
                  <a:lnTo>
                    <a:pt x="47" y="72"/>
                  </a:lnTo>
                  <a:lnTo>
                    <a:pt x="51" y="69"/>
                  </a:lnTo>
                  <a:lnTo>
                    <a:pt x="57" y="67"/>
                  </a:lnTo>
                  <a:lnTo>
                    <a:pt x="63" y="63"/>
                  </a:lnTo>
                  <a:lnTo>
                    <a:pt x="69" y="61"/>
                  </a:lnTo>
                  <a:lnTo>
                    <a:pt x="75" y="56"/>
                  </a:lnTo>
                  <a:lnTo>
                    <a:pt x="80" y="52"/>
                  </a:lnTo>
                  <a:lnTo>
                    <a:pt x="83" y="47"/>
                  </a:lnTo>
                  <a:lnTo>
                    <a:pt x="87" y="42"/>
                  </a:lnTo>
                  <a:lnTo>
                    <a:pt x="90" y="36"/>
                  </a:lnTo>
                  <a:lnTo>
                    <a:pt x="93" y="31"/>
                  </a:lnTo>
                  <a:lnTo>
                    <a:pt x="95" y="27"/>
                  </a:lnTo>
                  <a:lnTo>
                    <a:pt x="96" y="22"/>
                  </a:lnTo>
                  <a:lnTo>
                    <a:pt x="98" y="16"/>
                  </a:lnTo>
                  <a:lnTo>
                    <a:pt x="98" y="13"/>
                  </a:lnTo>
                  <a:lnTo>
                    <a:pt x="98" y="8"/>
                  </a:lnTo>
                  <a:lnTo>
                    <a:pt x="99" y="5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5" y="3"/>
                  </a:lnTo>
                  <a:lnTo>
                    <a:pt x="90" y="8"/>
                  </a:lnTo>
                  <a:lnTo>
                    <a:pt x="84" y="16"/>
                  </a:lnTo>
                  <a:lnTo>
                    <a:pt x="80" y="17"/>
                  </a:lnTo>
                  <a:lnTo>
                    <a:pt x="75" y="20"/>
                  </a:lnTo>
                  <a:lnTo>
                    <a:pt x="72" y="24"/>
                  </a:lnTo>
                  <a:lnTo>
                    <a:pt x="68" y="28"/>
                  </a:lnTo>
                  <a:lnTo>
                    <a:pt x="63" y="31"/>
                  </a:lnTo>
                  <a:lnTo>
                    <a:pt x="59" y="33"/>
                  </a:lnTo>
                  <a:lnTo>
                    <a:pt x="54" y="36"/>
                  </a:lnTo>
                  <a:lnTo>
                    <a:pt x="51" y="39"/>
                  </a:lnTo>
                  <a:lnTo>
                    <a:pt x="45" y="41"/>
                  </a:lnTo>
                  <a:lnTo>
                    <a:pt x="42" y="42"/>
                  </a:lnTo>
                  <a:lnTo>
                    <a:pt x="36" y="44"/>
                  </a:lnTo>
                  <a:lnTo>
                    <a:pt x="33" y="45"/>
                  </a:lnTo>
                  <a:lnTo>
                    <a:pt x="29" y="47"/>
                  </a:lnTo>
                  <a:lnTo>
                    <a:pt x="24" y="47"/>
                  </a:lnTo>
                  <a:lnTo>
                    <a:pt x="20" y="49"/>
                  </a:lnTo>
                  <a:lnTo>
                    <a:pt x="17" y="50"/>
                  </a:lnTo>
                  <a:lnTo>
                    <a:pt x="12" y="52"/>
                  </a:lnTo>
                  <a:lnTo>
                    <a:pt x="9" y="52"/>
                  </a:lnTo>
                  <a:lnTo>
                    <a:pt x="6" y="52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4" y="80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90" name="Freeform 402"/>
            <p:cNvSpPr>
              <a:spLocks/>
            </p:cNvSpPr>
            <p:nvPr/>
          </p:nvSpPr>
          <p:spPr bwMode="auto">
            <a:xfrm>
              <a:off x="3957" y="2470"/>
              <a:ext cx="65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3" y="9"/>
                </a:cxn>
                <a:cxn ang="0">
                  <a:pos x="6" y="14"/>
                </a:cxn>
                <a:cxn ang="0">
                  <a:pos x="7" y="19"/>
                </a:cxn>
                <a:cxn ang="0">
                  <a:pos x="10" y="25"/>
                </a:cxn>
                <a:cxn ang="0">
                  <a:pos x="15" y="31"/>
                </a:cxn>
                <a:cxn ang="0">
                  <a:pos x="19" y="36"/>
                </a:cxn>
                <a:cxn ang="0">
                  <a:pos x="25" y="42"/>
                </a:cxn>
                <a:cxn ang="0">
                  <a:pos x="29" y="47"/>
                </a:cxn>
                <a:cxn ang="0">
                  <a:pos x="37" y="51"/>
                </a:cxn>
                <a:cxn ang="0">
                  <a:pos x="43" y="55"/>
                </a:cxn>
                <a:cxn ang="0">
                  <a:pos x="50" y="58"/>
                </a:cxn>
                <a:cxn ang="0">
                  <a:pos x="58" y="59"/>
                </a:cxn>
                <a:cxn ang="0">
                  <a:pos x="68" y="61"/>
                </a:cxn>
                <a:cxn ang="0">
                  <a:pos x="76" y="59"/>
                </a:cxn>
                <a:cxn ang="0">
                  <a:pos x="83" y="58"/>
                </a:cxn>
                <a:cxn ang="0">
                  <a:pos x="89" y="56"/>
                </a:cxn>
                <a:cxn ang="0">
                  <a:pos x="97" y="55"/>
                </a:cxn>
                <a:cxn ang="0">
                  <a:pos x="101" y="51"/>
                </a:cxn>
                <a:cxn ang="0">
                  <a:pos x="107" y="50"/>
                </a:cxn>
                <a:cxn ang="0">
                  <a:pos x="112" y="47"/>
                </a:cxn>
                <a:cxn ang="0">
                  <a:pos x="116" y="44"/>
                </a:cxn>
                <a:cxn ang="0">
                  <a:pos x="122" y="37"/>
                </a:cxn>
                <a:cxn ang="0">
                  <a:pos x="127" y="31"/>
                </a:cxn>
                <a:cxn ang="0">
                  <a:pos x="128" y="28"/>
                </a:cxn>
                <a:cxn ang="0">
                  <a:pos x="130" y="26"/>
                </a:cxn>
                <a:cxn ang="0">
                  <a:pos x="128" y="26"/>
                </a:cxn>
                <a:cxn ang="0">
                  <a:pos x="124" y="28"/>
                </a:cxn>
                <a:cxn ang="0">
                  <a:pos x="121" y="30"/>
                </a:cxn>
                <a:cxn ang="0">
                  <a:pos x="118" y="31"/>
                </a:cxn>
                <a:cxn ang="0">
                  <a:pos x="115" y="31"/>
                </a:cxn>
                <a:cxn ang="0">
                  <a:pos x="112" y="33"/>
                </a:cxn>
                <a:cxn ang="0">
                  <a:pos x="106" y="33"/>
                </a:cxn>
                <a:cxn ang="0">
                  <a:pos x="101" y="34"/>
                </a:cxn>
                <a:cxn ang="0">
                  <a:pos x="95" y="34"/>
                </a:cxn>
                <a:cxn ang="0">
                  <a:pos x="91" y="36"/>
                </a:cxn>
                <a:cxn ang="0">
                  <a:pos x="85" y="36"/>
                </a:cxn>
                <a:cxn ang="0">
                  <a:pos x="79" y="36"/>
                </a:cxn>
                <a:cxn ang="0">
                  <a:pos x="71" y="36"/>
                </a:cxn>
                <a:cxn ang="0">
                  <a:pos x="65" y="36"/>
                </a:cxn>
                <a:cxn ang="0">
                  <a:pos x="58" y="33"/>
                </a:cxn>
                <a:cxn ang="0">
                  <a:pos x="52" y="31"/>
                </a:cxn>
                <a:cxn ang="0">
                  <a:pos x="44" y="30"/>
                </a:cxn>
                <a:cxn ang="0">
                  <a:pos x="40" y="26"/>
                </a:cxn>
                <a:cxn ang="0">
                  <a:pos x="34" y="23"/>
                </a:cxn>
                <a:cxn ang="0">
                  <a:pos x="28" y="22"/>
                </a:cxn>
                <a:cxn ang="0">
                  <a:pos x="22" y="19"/>
                </a:cxn>
                <a:cxn ang="0">
                  <a:pos x="19" y="15"/>
                </a:cxn>
                <a:cxn ang="0">
                  <a:pos x="13" y="12"/>
                </a:cxn>
                <a:cxn ang="0">
                  <a:pos x="10" y="9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0" h="61">
                  <a:moveTo>
                    <a:pt x="0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0" y="25"/>
                  </a:lnTo>
                  <a:lnTo>
                    <a:pt x="15" y="31"/>
                  </a:lnTo>
                  <a:lnTo>
                    <a:pt x="19" y="36"/>
                  </a:lnTo>
                  <a:lnTo>
                    <a:pt x="25" y="42"/>
                  </a:lnTo>
                  <a:lnTo>
                    <a:pt x="29" y="47"/>
                  </a:lnTo>
                  <a:lnTo>
                    <a:pt x="37" y="51"/>
                  </a:lnTo>
                  <a:lnTo>
                    <a:pt x="43" y="55"/>
                  </a:lnTo>
                  <a:lnTo>
                    <a:pt x="50" y="58"/>
                  </a:lnTo>
                  <a:lnTo>
                    <a:pt x="58" y="59"/>
                  </a:lnTo>
                  <a:lnTo>
                    <a:pt x="68" y="61"/>
                  </a:lnTo>
                  <a:lnTo>
                    <a:pt x="76" y="59"/>
                  </a:lnTo>
                  <a:lnTo>
                    <a:pt x="83" y="58"/>
                  </a:lnTo>
                  <a:lnTo>
                    <a:pt x="89" y="56"/>
                  </a:lnTo>
                  <a:lnTo>
                    <a:pt x="97" y="55"/>
                  </a:lnTo>
                  <a:lnTo>
                    <a:pt x="101" y="51"/>
                  </a:lnTo>
                  <a:lnTo>
                    <a:pt x="107" y="50"/>
                  </a:lnTo>
                  <a:lnTo>
                    <a:pt x="112" y="47"/>
                  </a:lnTo>
                  <a:lnTo>
                    <a:pt x="116" y="44"/>
                  </a:lnTo>
                  <a:lnTo>
                    <a:pt x="122" y="37"/>
                  </a:lnTo>
                  <a:lnTo>
                    <a:pt x="127" y="31"/>
                  </a:lnTo>
                  <a:lnTo>
                    <a:pt x="128" y="28"/>
                  </a:lnTo>
                  <a:lnTo>
                    <a:pt x="130" y="26"/>
                  </a:lnTo>
                  <a:lnTo>
                    <a:pt x="128" y="26"/>
                  </a:lnTo>
                  <a:lnTo>
                    <a:pt x="124" y="28"/>
                  </a:lnTo>
                  <a:lnTo>
                    <a:pt x="121" y="30"/>
                  </a:lnTo>
                  <a:lnTo>
                    <a:pt x="118" y="31"/>
                  </a:lnTo>
                  <a:lnTo>
                    <a:pt x="115" y="31"/>
                  </a:lnTo>
                  <a:lnTo>
                    <a:pt x="112" y="33"/>
                  </a:lnTo>
                  <a:lnTo>
                    <a:pt x="106" y="33"/>
                  </a:lnTo>
                  <a:lnTo>
                    <a:pt x="101" y="34"/>
                  </a:lnTo>
                  <a:lnTo>
                    <a:pt x="95" y="34"/>
                  </a:lnTo>
                  <a:lnTo>
                    <a:pt x="91" y="36"/>
                  </a:lnTo>
                  <a:lnTo>
                    <a:pt x="85" y="36"/>
                  </a:lnTo>
                  <a:lnTo>
                    <a:pt x="79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8" y="33"/>
                  </a:lnTo>
                  <a:lnTo>
                    <a:pt x="52" y="31"/>
                  </a:lnTo>
                  <a:lnTo>
                    <a:pt x="44" y="30"/>
                  </a:lnTo>
                  <a:lnTo>
                    <a:pt x="40" y="26"/>
                  </a:lnTo>
                  <a:lnTo>
                    <a:pt x="34" y="23"/>
                  </a:lnTo>
                  <a:lnTo>
                    <a:pt x="28" y="22"/>
                  </a:lnTo>
                  <a:lnTo>
                    <a:pt x="22" y="19"/>
                  </a:lnTo>
                  <a:lnTo>
                    <a:pt x="19" y="15"/>
                  </a:lnTo>
                  <a:lnTo>
                    <a:pt x="13" y="12"/>
                  </a:lnTo>
                  <a:lnTo>
                    <a:pt x="10" y="9"/>
                  </a:lnTo>
                  <a:lnTo>
                    <a:pt x="6" y="6"/>
                  </a:lnTo>
                  <a:lnTo>
                    <a:pt x="4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91" name="Freeform 403"/>
            <p:cNvSpPr>
              <a:spLocks/>
            </p:cNvSpPr>
            <p:nvPr/>
          </p:nvSpPr>
          <p:spPr bwMode="auto">
            <a:xfrm>
              <a:off x="3971" y="2428"/>
              <a:ext cx="61" cy="4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0"/>
                </a:cxn>
                <a:cxn ang="0">
                  <a:pos x="16" y="5"/>
                </a:cxn>
                <a:cxn ang="0">
                  <a:pos x="19" y="7"/>
                </a:cxn>
                <a:cxn ang="0">
                  <a:pos x="24" y="10"/>
                </a:cxn>
                <a:cxn ang="0">
                  <a:pos x="27" y="13"/>
                </a:cxn>
                <a:cxn ang="0">
                  <a:pos x="31" y="18"/>
                </a:cxn>
                <a:cxn ang="0">
                  <a:pos x="36" y="21"/>
                </a:cxn>
                <a:cxn ang="0">
                  <a:pos x="42" y="25"/>
                </a:cxn>
                <a:cxn ang="0">
                  <a:pos x="46" y="29"/>
                </a:cxn>
                <a:cxn ang="0">
                  <a:pos x="52" y="33"/>
                </a:cxn>
                <a:cxn ang="0">
                  <a:pos x="57" y="38"/>
                </a:cxn>
                <a:cxn ang="0">
                  <a:pos x="63" y="43"/>
                </a:cxn>
                <a:cxn ang="0">
                  <a:pos x="69" y="46"/>
                </a:cxn>
                <a:cxn ang="0">
                  <a:pos x="75" y="50"/>
                </a:cxn>
                <a:cxn ang="0">
                  <a:pos x="79" y="54"/>
                </a:cxn>
                <a:cxn ang="0">
                  <a:pos x="84" y="58"/>
                </a:cxn>
                <a:cxn ang="0">
                  <a:pos x="88" y="61"/>
                </a:cxn>
                <a:cxn ang="0">
                  <a:pos x="93" y="65"/>
                </a:cxn>
                <a:cxn ang="0">
                  <a:pos x="96" y="68"/>
                </a:cxn>
                <a:cxn ang="0">
                  <a:pos x="100" y="71"/>
                </a:cxn>
                <a:cxn ang="0">
                  <a:pos x="105" y="74"/>
                </a:cxn>
                <a:cxn ang="0">
                  <a:pos x="108" y="77"/>
                </a:cxn>
                <a:cxn ang="0">
                  <a:pos x="114" y="80"/>
                </a:cxn>
                <a:cxn ang="0">
                  <a:pos x="118" y="85"/>
                </a:cxn>
                <a:cxn ang="0">
                  <a:pos x="121" y="86"/>
                </a:cxn>
                <a:cxn ang="0">
                  <a:pos x="123" y="88"/>
                </a:cxn>
                <a:cxn ang="0">
                  <a:pos x="121" y="86"/>
                </a:cxn>
                <a:cxn ang="0">
                  <a:pos x="120" y="86"/>
                </a:cxn>
                <a:cxn ang="0">
                  <a:pos x="117" y="85"/>
                </a:cxn>
                <a:cxn ang="0">
                  <a:pos x="114" y="85"/>
                </a:cxn>
                <a:cxn ang="0">
                  <a:pos x="109" y="83"/>
                </a:cxn>
                <a:cxn ang="0">
                  <a:pos x="105" y="82"/>
                </a:cxn>
                <a:cxn ang="0">
                  <a:pos x="99" y="80"/>
                </a:cxn>
                <a:cxn ang="0">
                  <a:pos x="94" y="79"/>
                </a:cxn>
                <a:cxn ang="0">
                  <a:pos x="87" y="75"/>
                </a:cxn>
                <a:cxn ang="0">
                  <a:pos x="81" y="74"/>
                </a:cxn>
                <a:cxn ang="0">
                  <a:pos x="73" y="71"/>
                </a:cxn>
                <a:cxn ang="0">
                  <a:pos x="67" y="69"/>
                </a:cxn>
                <a:cxn ang="0">
                  <a:pos x="61" y="66"/>
                </a:cxn>
                <a:cxn ang="0">
                  <a:pos x="54" y="63"/>
                </a:cxn>
                <a:cxn ang="0">
                  <a:pos x="48" y="58"/>
                </a:cxn>
                <a:cxn ang="0">
                  <a:pos x="43" y="57"/>
                </a:cxn>
                <a:cxn ang="0">
                  <a:pos x="37" y="52"/>
                </a:cxn>
                <a:cxn ang="0">
                  <a:pos x="31" y="49"/>
                </a:cxn>
                <a:cxn ang="0">
                  <a:pos x="27" y="46"/>
                </a:cxn>
                <a:cxn ang="0">
                  <a:pos x="24" y="43"/>
                </a:cxn>
                <a:cxn ang="0">
                  <a:pos x="19" y="41"/>
                </a:cxn>
                <a:cxn ang="0">
                  <a:pos x="16" y="38"/>
                </a:cxn>
                <a:cxn ang="0">
                  <a:pos x="12" y="36"/>
                </a:cxn>
                <a:cxn ang="0">
                  <a:pos x="10" y="33"/>
                </a:cxn>
                <a:cxn ang="0">
                  <a:pos x="4" y="30"/>
                </a:cxn>
                <a:cxn ang="0">
                  <a:pos x="1" y="29"/>
                </a:cxn>
                <a:cxn ang="0">
                  <a:pos x="0" y="25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3" h="88">
                  <a:moveTo>
                    <a:pt x="12" y="0"/>
                  </a:moveTo>
                  <a:lnTo>
                    <a:pt x="13" y="0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4" y="10"/>
                  </a:lnTo>
                  <a:lnTo>
                    <a:pt x="27" y="13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42" y="25"/>
                  </a:lnTo>
                  <a:lnTo>
                    <a:pt x="46" y="29"/>
                  </a:lnTo>
                  <a:lnTo>
                    <a:pt x="52" y="33"/>
                  </a:lnTo>
                  <a:lnTo>
                    <a:pt x="57" y="38"/>
                  </a:lnTo>
                  <a:lnTo>
                    <a:pt x="63" y="43"/>
                  </a:lnTo>
                  <a:lnTo>
                    <a:pt x="69" y="46"/>
                  </a:lnTo>
                  <a:lnTo>
                    <a:pt x="75" y="50"/>
                  </a:lnTo>
                  <a:lnTo>
                    <a:pt x="79" y="54"/>
                  </a:lnTo>
                  <a:lnTo>
                    <a:pt x="84" y="58"/>
                  </a:lnTo>
                  <a:lnTo>
                    <a:pt x="88" y="61"/>
                  </a:lnTo>
                  <a:lnTo>
                    <a:pt x="93" y="65"/>
                  </a:lnTo>
                  <a:lnTo>
                    <a:pt x="96" y="68"/>
                  </a:lnTo>
                  <a:lnTo>
                    <a:pt x="100" y="71"/>
                  </a:lnTo>
                  <a:lnTo>
                    <a:pt x="105" y="74"/>
                  </a:lnTo>
                  <a:lnTo>
                    <a:pt x="108" y="77"/>
                  </a:lnTo>
                  <a:lnTo>
                    <a:pt x="114" y="80"/>
                  </a:lnTo>
                  <a:lnTo>
                    <a:pt x="118" y="85"/>
                  </a:lnTo>
                  <a:lnTo>
                    <a:pt x="121" y="86"/>
                  </a:lnTo>
                  <a:lnTo>
                    <a:pt x="123" y="88"/>
                  </a:lnTo>
                  <a:lnTo>
                    <a:pt x="121" y="86"/>
                  </a:lnTo>
                  <a:lnTo>
                    <a:pt x="120" y="86"/>
                  </a:lnTo>
                  <a:lnTo>
                    <a:pt x="117" y="85"/>
                  </a:lnTo>
                  <a:lnTo>
                    <a:pt x="114" y="85"/>
                  </a:lnTo>
                  <a:lnTo>
                    <a:pt x="109" y="83"/>
                  </a:lnTo>
                  <a:lnTo>
                    <a:pt x="105" y="82"/>
                  </a:lnTo>
                  <a:lnTo>
                    <a:pt x="99" y="80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81" y="74"/>
                  </a:lnTo>
                  <a:lnTo>
                    <a:pt x="73" y="71"/>
                  </a:lnTo>
                  <a:lnTo>
                    <a:pt x="67" y="69"/>
                  </a:lnTo>
                  <a:lnTo>
                    <a:pt x="61" y="66"/>
                  </a:lnTo>
                  <a:lnTo>
                    <a:pt x="54" y="63"/>
                  </a:lnTo>
                  <a:lnTo>
                    <a:pt x="48" y="58"/>
                  </a:lnTo>
                  <a:lnTo>
                    <a:pt x="43" y="57"/>
                  </a:lnTo>
                  <a:lnTo>
                    <a:pt x="37" y="52"/>
                  </a:lnTo>
                  <a:lnTo>
                    <a:pt x="31" y="49"/>
                  </a:lnTo>
                  <a:lnTo>
                    <a:pt x="27" y="46"/>
                  </a:lnTo>
                  <a:lnTo>
                    <a:pt x="24" y="43"/>
                  </a:lnTo>
                  <a:lnTo>
                    <a:pt x="19" y="41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10" y="33"/>
                  </a:lnTo>
                  <a:lnTo>
                    <a:pt x="4" y="30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92" name="Freeform 404"/>
            <p:cNvSpPr>
              <a:spLocks/>
            </p:cNvSpPr>
            <p:nvPr/>
          </p:nvSpPr>
          <p:spPr bwMode="auto">
            <a:xfrm>
              <a:off x="3925" y="2427"/>
              <a:ext cx="53" cy="17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105" y="3"/>
                </a:cxn>
                <a:cxn ang="0">
                  <a:pos x="102" y="3"/>
                </a:cxn>
                <a:cxn ang="0">
                  <a:pos x="99" y="1"/>
                </a:cxn>
                <a:cxn ang="0">
                  <a:pos x="94" y="1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7" y="0"/>
                </a:cxn>
                <a:cxn ang="0">
                  <a:pos x="74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0" y="1"/>
                </a:cxn>
                <a:cxn ang="0">
                  <a:pos x="56" y="1"/>
                </a:cxn>
                <a:cxn ang="0">
                  <a:pos x="51" y="3"/>
                </a:cxn>
                <a:cxn ang="0">
                  <a:pos x="45" y="3"/>
                </a:cxn>
                <a:cxn ang="0">
                  <a:pos x="41" y="5"/>
                </a:cxn>
                <a:cxn ang="0">
                  <a:pos x="35" y="6"/>
                </a:cxn>
                <a:cxn ang="0">
                  <a:pos x="30" y="8"/>
                </a:cxn>
                <a:cxn ang="0">
                  <a:pos x="24" y="11"/>
                </a:cxn>
                <a:cxn ang="0">
                  <a:pos x="18" y="12"/>
                </a:cxn>
                <a:cxn ang="0">
                  <a:pos x="15" y="14"/>
                </a:cxn>
                <a:cxn ang="0">
                  <a:pos x="11" y="14"/>
                </a:cxn>
                <a:cxn ang="0">
                  <a:pos x="6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6" y="19"/>
                </a:cxn>
                <a:cxn ang="0">
                  <a:pos x="8" y="19"/>
                </a:cxn>
                <a:cxn ang="0">
                  <a:pos x="12" y="19"/>
                </a:cxn>
                <a:cxn ang="0">
                  <a:pos x="17" y="19"/>
                </a:cxn>
                <a:cxn ang="0">
                  <a:pos x="21" y="19"/>
                </a:cxn>
                <a:cxn ang="0">
                  <a:pos x="26" y="19"/>
                </a:cxn>
                <a:cxn ang="0">
                  <a:pos x="30" y="19"/>
                </a:cxn>
                <a:cxn ang="0">
                  <a:pos x="35" y="19"/>
                </a:cxn>
                <a:cxn ang="0">
                  <a:pos x="41" y="20"/>
                </a:cxn>
                <a:cxn ang="0">
                  <a:pos x="45" y="20"/>
                </a:cxn>
                <a:cxn ang="0">
                  <a:pos x="50" y="20"/>
                </a:cxn>
                <a:cxn ang="0">
                  <a:pos x="54" y="22"/>
                </a:cxn>
                <a:cxn ang="0">
                  <a:pos x="60" y="23"/>
                </a:cxn>
                <a:cxn ang="0">
                  <a:pos x="63" y="23"/>
                </a:cxn>
                <a:cxn ang="0">
                  <a:pos x="66" y="23"/>
                </a:cxn>
                <a:cxn ang="0">
                  <a:pos x="71" y="23"/>
                </a:cxn>
                <a:cxn ang="0">
                  <a:pos x="75" y="25"/>
                </a:cxn>
                <a:cxn ang="0">
                  <a:pos x="78" y="25"/>
                </a:cxn>
                <a:cxn ang="0">
                  <a:pos x="81" y="26"/>
                </a:cxn>
                <a:cxn ang="0">
                  <a:pos x="86" y="26"/>
                </a:cxn>
                <a:cxn ang="0">
                  <a:pos x="88" y="28"/>
                </a:cxn>
                <a:cxn ang="0">
                  <a:pos x="93" y="30"/>
                </a:cxn>
                <a:cxn ang="0">
                  <a:pos x="97" y="31"/>
                </a:cxn>
                <a:cxn ang="0">
                  <a:pos x="100" y="31"/>
                </a:cxn>
                <a:cxn ang="0">
                  <a:pos x="102" y="33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06" h="33">
                  <a:moveTo>
                    <a:pt x="106" y="3"/>
                  </a:moveTo>
                  <a:lnTo>
                    <a:pt x="105" y="3"/>
                  </a:lnTo>
                  <a:lnTo>
                    <a:pt x="102" y="3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0" y="1"/>
                  </a:lnTo>
                  <a:lnTo>
                    <a:pt x="56" y="1"/>
                  </a:lnTo>
                  <a:lnTo>
                    <a:pt x="51" y="3"/>
                  </a:lnTo>
                  <a:lnTo>
                    <a:pt x="45" y="3"/>
                  </a:lnTo>
                  <a:lnTo>
                    <a:pt x="41" y="5"/>
                  </a:lnTo>
                  <a:lnTo>
                    <a:pt x="35" y="6"/>
                  </a:lnTo>
                  <a:lnTo>
                    <a:pt x="30" y="8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6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7" y="19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5" y="19"/>
                  </a:lnTo>
                  <a:lnTo>
                    <a:pt x="41" y="20"/>
                  </a:lnTo>
                  <a:lnTo>
                    <a:pt x="45" y="20"/>
                  </a:lnTo>
                  <a:lnTo>
                    <a:pt x="50" y="20"/>
                  </a:lnTo>
                  <a:lnTo>
                    <a:pt x="54" y="22"/>
                  </a:lnTo>
                  <a:lnTo>
                    <a:pt x="60" y="23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75" y="25"/>
                  </a:lnTo>
                  <a:lnTo>
                    <a:pt x="78" y="25"/>
                  </a:lnTo>
                  <a:lnTo>
                    <a:pt x="81" y="26"/>
                  </a:lnTo>
                  <a:lnTo>
                    <a:pt x="86" y="26"/>
                  </a:lnTo>
                  <a:lnTo>
                    <a:pt x="88" y="28"/>
                  </a:lnTo>
                  <a:lnTo>
                    <a:pt x="93" y="30"/>
                  </a:lnTo>
                  <a:lnTo>
                    <a:pt x="97" y="31"/>
                  </a:lnTo>
                  <a:lnTo>
                    <a:pt x="100" y="31"/>
                  </a:lnTo>
                  <a:lnTo>
                    <a:pt x="102" y="33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93" name="Freeform 405"/>
            <p:cNvSpPr>
              <a:spLocks/>
            </p:cNvSpPr>
            <p:nvPr/>
          </p:nvSpPr>
          <p:spPr bwMode="auto">
            <a:xfrm>
              <a:off x="3925" y="2460"/>
              <a:ext cx="50" cy="1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0" y="4"/>
                </a:cxn>
                <a:cxn ang="0">
                  <a:pos x="66" y="6"/>
                </a:cxn>
                <a:cxn ang="0">
                  <a:pos x="71" y="9"/>
                </a:cxn>
                <a:cxn ang="0">
                  <a:pos x="75" y="10"/>
                </a:cxn>
                <a:cxn ang="0">
                  <a:pos x="80" y="14"/>
                </a:cxn>
                <a:cxn ang="0">
                  <a:pos x="84" y="17"/>
                </a:cxn>
                <a:cxn ang="0">
                  <a:pos x="87" y="20"/>
                </a:cxn>
                <a:cxn ang="0">
                  <a:pos x="90" y="23"/>
                </a:cxn>
                <a:cxn ang="0">
                  <a:pos x="94" y="28"/>
                </a:cxn>
                <a:cxn ang="0">
                  <a:pos x="99" y="31"/>
                </a:cxn>
                <a:cxn ang="0">
                  <a:pos x="100" y="35"/>
                </a:cxn>
                <a:cxn ang="0">
                  <a:pos x="102" y="35"/>
                </a:cxn>
                <a:cxn ang="0">
                  <a:pos x="100" y="35"/>
                </a:cxn>
                <a:cxn ang="0">
                  <a:pos x="96" y="34"/>
                </a:cxn>
                <a:cxn ang="0">
                  <a:pos x="93" y="32"/>
                </a:cxn>
                <a:cxn ang="0">
                  <a:pos x="90" y="32"/>
                </a:cxn>
                <a:cxn ang="0">
                  <a:pos x="87" y="31"/>
                </a:cxn>
                <a:cxn ang="0">
                  <a:pos x="84" y="31"/>
                </a:cxn>
                <a:cxn ang="0">
                  <a:pos x="80" y="31"/>
                </a:cxn>
                <a:cxn ang="0">
                  <a:pos x="75" y="29"/>
                </a:cxn>
                <a:cxn ang="0">
                  <a:pos x="72" y="28"/>
                </a:cxn>
                <a:cxn ang="0">
                  <a:pos x="68" y="28"/>
                </a:cxn>
                <a:cxn ang="0">
                  <a:pos x="63" y="28"/>
                </a:cxn>
                <a:cxn ang="0">
                  <a:pos x="59" y="26"/>
                </a:cxn>
                <a:cxn ang="0">
                  <a:pos x="56" y="26"/>
                </a:cxn>
                <a:cxn ang="0">
                  <a:pos x="51" y="26"/>
                </a:cxn>
                <a:cxn ang="0">
                  <a:pos x="47" y="26"/>
                </a:cxn>
                <a:cxn ang="0">
                  <a:pos x="42" y="26"/>
                </a:cxn>
                <a:cxn ang="0">
                  <a:pos x="38" y="26"/>
                </a:cxn>
                <a:cxn ang="0">
                  <a:pos x="35" y="26"/>
                </a:cxn>
                <a:cxn ang="0">
                  <a:pos x="30" y="26"/>
                </a:cxn>
                <a:cxn ang="0">
                  <a:pos x="26" y="26"/>
                </a:cxn>
                <a:cxn ang="0">
                  <a:pos x="21" y="26"/>
                </a:cxn>
                <a:cxn ang="0">
                  <a:pos x="17" y="26"/>
                </a:cxn>
                <a:cxn ang="0">
                  <a:pos x="14" y="26"/>
                </a:cxn>
                <a:cxn ang="0">
                  <a:pos x="9" y="26"/>
                </a:cxn>
                <a:cxn ang="0">
                  <a:pos x="6" y="26"/>
                </a:cxn>
                <a:cxn ang="0">
                  <a:pos x="5" y="28"/>
                </a:cxn>
                <a:cxn ang="0">
                  <a:pos x="2" y="28"/>
                </a:cxn>
                <a:cxn ang="0">
                  <a:pos x="0" y="2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102" h="35">
                  <a:moveTo>
                    <a:pt x="5" y="1"/>
                  </a:moveTo>
                  <a:lnTo>
                    <a:pt x="5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71" y="9"/>
                  </a:lnTo>
                  <a:lnTo>
                    <a:pt x="75" y="10"/>
                  </a:lnTo>
                  <a:lnTo>
                    <a:pt x="80" y="14"/>
                  </a:lnTo>
                  <a:lnTo>
                    <a:pt x="84" y="17"/>
                  </a:lnTo>
                  <a:lnTo>
                    <a:pt x="87" y="20"/>
                  </a:lnTo>
                  <a:lnTo>
                    <a:pt x="90" y="23"/>
                  </a:lnTo>
                  <a:lnTo>
                    <a:pt x="94" y="28"/>
                  </a:lnTo>
                  <a:lnTo>
                    <a:pt x="99" y="31"/>
                  </a:lnTo>
                  <a:lnTo>
                    <a:pt x="100" y="35"/>
                  </a:lnTo>
                  <a:lnTo>
                    <a:pt x="102" y="35"/>
                  </a:lnTo>
                  <a:lnTo>
                    <a:pt x="100" y="35"/>
                  </a:lnTo>
                  <a:lnTo>
                    <a:pt x="96" y="34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87" y="31"/>
                  </a:lnTo>
                  <a:lnTo>
                    <a:pt x="84" y="31"/>
                  </a:lnTo>
                  <a:lnTo>
                    <a:pt x="80" y="31"/>
                  </a:lnTo>
                  <a:lnTo>
                    <a:pt x="75" y="29"/>
                  </a:lnTo>
                  <a:lnTo>
                    <a:pt x="72" y="28"/>
                  </a:lnTo>
                  <a:lnTo>
                    <a:pt x="68" y="28"/>
                  </a:lnTo>
                  <a:lnTo>
                    <a:pt x="63" y="28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1" y="26"/>
                  </a:lnTo>
                  <a:lnTo>
                    <a:pt x="47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5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1" y="26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94" name="Freeform 406"/>
            <p:cNvSpPr>
              <a:spLocks/>
            </p:cNvSpPr>
            <p:nvPr/>
          </p:nvSpPr>
          <p:spPr bwMode="auto">
            <a:xfrm>
              <a:off x="3883" y="2445"/>
              <a:ext cx="28" cy="4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0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9" y="3"/>
                </a:cxn>
                <a:cxn ang="0">
                  <a:pos x="22" y="5"/>
                </a:cxn>
                <a:cxn ang="0">
                  <a:pos x="27" y="7"/>
                </a:cxn>
                <a:cxn ang="0">
                  <a:pos x="30" y="10"/>
                </a:cxn>
                <a:cxn ang="0">
                  <a:pos x="34" y="11"/>
                </a:cxn>
                <a:cxn ang="0">
                  <a:pos x="37" y="14"/>
                </a:cxn>
                <a:cxn ang="0">
                  <a:pos x="42" y="17"/>
                </a:cxn>
                <a:cxn ang="0">
                  <a:pos x="45" y="21"/>
                </a:cxn>
                <a:cxn ang="0">
                  <a:pos x="48" y="25"/>
                </a:cxn>
                <a:cxn ang="0">
                  <a:pos x="51" y="28"/>
                </a:cxn>
                <a:cxn ang="0">
                  <a:pos x="54" y="35"/>
                </a:cxn>
                <a:cxn ang="0">
                  <a:pos x="54" y="38"/>
                </a:cxn>
                <a:cxn ang="0">
                  <a:pos x="55" y="42"/>
                </a:cxn>
                <a:cxn ang="0">
                  <a:pos x="55" y="47"/>
                </a:cxn>
                <a:cxn ang="0">
                  <a:pos x="55" y="53"/>
                </a:cxn>
                <a:cxn ang="0">
                  <a:pos x="55" y="58"/>
                </a:cxn>
                <a:cxn ang="0">
                  <a:pos x="55" y="63"/>
                </a:cxn>
                <a:cxn ang="0">
                  <a:pos x="55" y="67"/>
                </a:cxn>
                <a:cxn ang="0">
                  <a:pos x="55" y="72"/>
                </a:cxn>
                <a:cxn ang="0">
                  <a:pos x="54" y="75"/>
                </a:cxn>
                <a:cxn ang="0">
                  <a:pos x="54" y="80"/>
                </a:cxn>
                <a:cxn ang="0">
                  <a:pos x="52" y="83"/>
                </a:cxn>
                <a:cxn ang="0">
                  <a:pos x="52" y="86"/>
                </a:cxn>
                <a:cxn ang="0">
                  <a:pos x="52" y="89"/>
                </a:cxn>
                <a:cxn ang="0">
                  <a:pos x="52" y="92"/>
                </a:cxn>
                <a:cxn ang="0">
                  <a:pos x="51" y="89"/>
                </a:cxn>
                <a:cxn ang="0">
                  <a:pos x="51" y="86"/>
                </a:cxn>
                <a:cxn ang="0">
                  <a:pos x="49" y="83"/>
                </a:cxn>
                <a:cxn ang="0">
                  <a:pos x="49" y="78"/>
                </a:cxn>
                <a:cxn ang="0">
                  <a:pos x="48" y="75"/>
                </a:cxn>
                <a:cxn ang="0">
                  <a:pos x="48" y="72"/>
                </a:cxn>
                <a:cxn ang="0">
                  <a:pos x="46" y="67"/>
                </a:cxn>
                <a:cxn ang="0">
                  <a:pos x="45" y="63"/>
                </a:cxn>
                <a:cxn ang="0">
                  <a:pos x="43" y="58"/>
                </a:cxn>
                <a:cxn ang="0">
                  <a:pos x="42" y="55"/>
                </a:cxn>
                <a:cxn ang="0">
                  <a:pos x="40" y="52"/>
                </a:cxn>
                <a:cxn ang="0">
                  <a:pos x="39" y="47"/>
                </a:cxn>
                <a:cxn ang="0">
                  <a:pos x="36" y="46"/>
                </a:cxn>
                <a:cxn ang="0">
                  <a:pos x="34" y="42"/>
                </a:cxn>
                <a:cxn ang="0">
                  <a:pos x="28" y="39"/>
                </a:cxn>
                <a:cxn ang="0">
                  <a:pos x="24" y="36"/>
                </a:cxn>
                <a:cxn ang="0">
                  <a:pos x="18" y="35"/>
                </a:cxn>
                <a:cxn ang="0">
                  <a:pos x="13" y="33"/>
                </a:cxn>
                <a:cxn ang="0">
                  <a:pos x="7" y="32"/>
                </a:cxn>
                <a:cxn ang="0">
                  <a:pos x="4" y="32"/>
                </a:cxn>
                <a:cxn ang="0">
                  <a:pos x="1" y="32"/>
                </a:cxn>
                <a:cxn ang="0">
                  <a:pos x="0" y="3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55" h="92">
                  <a:moveTo>
                    <a:pt x="7" y="0"/>
                  </a:moveTo>
                  <a:lnTo>
                    <a:pt x="9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7" y="7"/>
                  </a:lnTo>
                  <a:lnTo>
                    <a:pt x="30" y="10"/>
                  </a:lnTo>
                  <a:lnTo>
                    <a:pt x="34" y="11"/>
                  </a:lnTo>
                  <a:lnTo>
                    <a:pt x="37" y="14"/>
                  </a:lnTo>
                  <a:lnTo>
                    <a:pt x="42" y="17"/>
                  </a:lnTo>
                  <a:lnTo>
                    <a:pt x="45" y="21"/>
                  </a:lnTo>
                  <a:lnTo>
                    <a:pt x="48" y="25"/>
                  </a:lnTo>
                  <a:lnTo>
                    <a:pt x="51" y="28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5" y="42"/>
                  </a:lnTo>
                  <a:lnTo>
                    <a:pt x="55" y="47"/>
                  </a:lnTo>
                  <a:lnTo>
                    <a:pt x="55" y="53"/>
                  </a:lnTo>
                  <a:lnTo>
                    <a:pt x="55" y="58"/>
                  </a:lnTo>
                  <a:lnTo>
                    <a:pt x="55" y="63"/>
                  </a:lnTo>
                  <a:lnTo>
                    <a:pt x="55" y="67"/>
                  </a:lnTo>
                  <a:lnTo>
                    <a:pt x="55" y="72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2" y="83"/>
                  </a:lnTo>
                  <a:lnTo>
                    <a:pt x="52" y="86"/>
                  </a:lnTo>
                  <a:lnTo>
                    <a:pt x="52" y="89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6"/>
                  </a:lnTo>
                  <a:lnTo>
                    <a:pt x="49" y="83"/>
                  </a:lnTo>
                  <a:lnTo>
                    <a:pt x="49" y="78"/>
                  </a:lnTo>
                  <a:lnTo>
                    <a:pt x="48" y="75"/>
                  </a:lnTo>
                  <a:lnTo>
                    <a:pt x="48" y="72"/>
                  </a:lnTo>
                  <a:lnTo>
                    <a:pt x="46" y="67"/>
                  </a:lnTo>
                  <a:lnTo>
                    <a:pt x="45" y="63"/>
                  </a:lnTo>
                  <a:lnTo>
                    <a:pt x="43" y="58"/>
                  </a:lnTo>
                  <a:lnTo>
                    <a:pt x="42" y="55"/>
                  </a:lnTo>
                  <a:lnTo>
                    <a:pt x="40" y="52"/>
                  </a:lnTo>
                  <a:lnTo>
                    <a:pt x="39" y="47"/>
                  </a:lnTo>
                  <a:lnTo>
                    <a:pt x="36" y="46"/>
                  </a:lnTo>
                  <a:lnTo>
                    <a:pt x="34" y="42"/>
                  </a:lnTo>
                  <a:lnTo>
                    <a:pt x="28" y="39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13" y="33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95" name="Freeform 407"/>
            <p:cNvSpPr>
              <a:spLocks/>
            </p:cNvSpPr>
            <p:nvPr/>
          </p:nvSpPr>
          <p:spPr bwMode="auto">
            <a:xfrm>
              <a:off x="3871" y="2459"/>
              <a:ext cx="49" cy="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1" y="22"/>
                </a:cxn>
                <a:cxn ang="0">
                  <a:pos x="1" y="28"/>
                </a:cxn>
                <a:cxn ang="0">
                  <a:pos x="1" y="33"/>
                </a:cxn>
                <a:cxn ang="0">
                  <a:pos x="3" y="41"/>
                </a:cxn>
                <a:cxn ang="0">
                  <a:pos x="4" y="47"/>
                </a:cxn>
                <a:cxn ang="0">
                  <a:pos x="6" y="53"/>
                </a:cxn>
                <a:cxn ang="0">
                  <a:pos x="9" y="61"/>
                </a:cxn>
                <a:cxn ang="0">
                  <a:pos x="10" y="69"/>
                </a:cxn>
                <a:cxn ang="0">
                  <a:pos x="15" y="78"/>
                </a:cxn>
                <a:cxn ang="0">
                  <a:pos x="18" y="84"/>
                </a:cxn>
                <a:cxn ang="0">
                  <a:pos x="22" y="92"/>
                </a:cxn>
                <a:cxn ang="0">
                  <a:pos x="27" y="98"/>
                </a:cxn>
                <a:cxn ang="0">
                  <a:pos x="31" y="106"/>
                </a:cxn>
                <a:cxn ang="0">
                  <a:pos x="36" y="112"/>
                </a:cxn>
                <a:cxn ang="0">
                  <a:pos x="40" y="119"/>
                </a:cxn>
                <a:cxn ang="0">
                  <a:pos x="45" y="123"/>
                </a:cxn>
                <a:cxn ang="0">
                  <a:pos x="51" y="128"/>
                </a:cxn>
                <a:cxn ang="0">
                  <a:pos x="54" y="133"/>
                </a:cxn>
                <a:cxn ang="0">
                  <a:pos x="58" y="137"/>
                </a:cxn>
                <a:cxn ang="0">
                  <a:pos x="63" y="139"/>
                </a:cxn>
                <a:cxn ang="0">
                  <a:pos x="66" y="142"/>
                </a:cxn>
                <a:cxn ang="0">
                  <a:pos x="72" y="147"/>
                </a:cxn>
                <a:cxn ang="0">
                  <a:pos x="73" y="148"/>
                </a:cxn>
                <a:cxn ang="0">
                  <a:pos x="97" y="127"/>
                </a:cxn>
                <a:cxn ang="0">
                  <a:pos x="96" y="125"/>
                </a:cxn>
                <a:cxn ang="0">
                  <a:pos x="91" y="122"/>
                </a:cxn>
                <a:cxn ang="0">
                  <a:pos x="87" y="119"/>
                </a:cxn>
                <a:cxn ang="0">
                  <a:pos x="84" y="117"/>
                </a:cxn>
                <a:cxn ang="0">
                  <a:pos x="79" y="114"/>
                </a:cxn>
                <a:cxn ang="0">
                  <a:pos x="76" y="111"/>
                </a:cxn>
                <a:cxn ang="0">
                  <a:pos x="70" y="108"/>
                </a:cxn>
                <a:cxn ang="0">
                  <a:pos x="66" y="103"/>
                </a:cxn>
                <a:cxn ang="0">
                  <a:pos x="60" y="100"/>
                </a:cxn>
                <a:cxn ang="0">
                  <a:pos x="55" y="95"/>
                </a:cxn>
                <a:cxn ang="0">
                  <a:pos x="49" y="91"/>
                </a:cxn>
                <a:cxn ang="0">
                  <a:pos x="45" y="86"/>
                </a:cxn>
                <a:cxn ang="0">
                  <a:pos x="40" y="81"/>
                </a:cxn>
                <a:cxn ang="0">
                  <a:pos x="37" y="78"/>
                </a:cxn>
                <a:cxn ang="0">
                  <a:pos x="33" y="72"/>
                </a:cxn>
                <a:cxn ang="0">
                  <a:pos x="28" y="66"/>
                </a:cxn>
                <a:cxn ang="0">
                  <a:pos x="24" y="59"/>
                </a:cxn>
                <a:cxn ang="0">
                  <a:pos x="21" y="53"/>
                </a:cxn>
                <a:cxn ang="0">
                  <a:pos x="18" y="47"/>
                </a:cxn>
                <a:cxn ang="0">
                  <a:pos x="15" y="41"/>
                </a:cxn>
                <a:cxn ang="0">
                  <a:pos x="12" y="34"/>
                </a:cxn>
                <a:cxn ang="0">
                  <a:pos x="10" y="28"/>
                </a:cxn>
                <a:cxn ang="0">
                  <a:pos x="7" y="22"/>
                </a:cxn>
                <a:cxn ang="0">
                  <a:pos x="6" y="17"/>
                </a:cxn>
                <a:cxn ang="0">
                  <a:pos x="4" y="11"/>
                </a:cxn>
                <a:cxn ang="0">
                  <a:pos x="3" y="8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97" h="148">
                  <a:moveTo>
                    <a:pt x="1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3" y="41"/>
                  </a:lnTo>
                  <a:lnTo>
                    <a:pt x="4" y="47"/>
                  </a:lnTo>
                  <a:lnTo>
                    <a:pt x="6" y="53"/>
                  </a:lnTo>
                  <a:lnTo>
                    <a:pt x="9" y="61"/>
                  </a:lnTo>
                  <a:lnTo>
                    <a:pt x="10" y="69"/>
                  </a:lnTo>
                  <a:lnTo>
                    <a:pt x="15" y="78"/>
                  </a:lnTo>
                  <a:lnTo>
                    <a:pt x="18" y="84"/>
                  </a:lnTo>
                  <a:lnTo>
                    <a:pt x="22" y="92"/>
                  </a:lnTo>
                  <a:lnTo>
                    <a:pt x="27" y="98"/>
                  </a:lnTo>
                  <a:lnTo>
                    <a:pt x="31" y="106"/>
                  </a:lnTo>
                  <a:lnTo>
                    <a:pt x="36" y="112"/>
                  </a:lnTo>
                  <a:lnTo>
                    <a:pt x="40" y="119"/>
                  </a:lnTo>
                  <a:lnTo>
                    <a:pt x="45" y="123"/>
                  </a:lnTo>
                  <a:lnTo>
                    <a:pt x="51" y="128"/>
                  </a:lnTo>
                  <a:lnTo>
                    <a:pt x="54" y="133"/>
                  </a:lnTo>
                  <a:lnTo>
                    <a:pt x="58" y="137"/>
                  </a:lnTo>
                  <a:lnTo>
                    <a:pt x="63" y="139"/>
                  </a:lnTo>
                  <a:lnTo>
                    <a:pt x="66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97" y="127"/>
                  </a:lnTo>
                  <a:lnTo>
                    <a:pt x="96" y="125"/>
                  </a:lnTo>
                  <a:lnTo>
                    <a:pt x="91" y="122"/>
                  </a:lnTo>
                  <a:lnTo>
                    <a:pt x="87" y="119"/>
                  </a:lnTo>
                  <a:lnTo>
                    <a:pt x="84" y="117"/>
                  </a:lnTo>
                  <a:lnTo>
                    <a:pt x="79" y="114"/>
                  </a:lnTo>
                  <a:lnTo>
                    <a:pt x="76" y="111"/>
                  </a:lnTo>
                  <a:lnTo>
                    <a:pt x="70" y="108"/>
                  </a:lnTo>
                  <a:lnTo>
                    <a:pt x="66" y="103"/>
                  </a:lnTo>
                  <a:lnTo>
                    <a:pt x="60" y="100"/>
                  </a:lnTo>
                  <a:lnTo>
                    <a:pt x="55" y="95"/>
                  </a:lnTo>
                  <a:lnTo>
                    <a:pt x="49" y="91"/>
                  </a:lnTo>
                  <a:lnTo>
                    <a:pt x="45" y="86"/>
                  </a:lnTo>
                  <a:lnTo>
                    <a:pt x="40" y="81"/>
                  </a:lnTo>
                  <a:lnTo>
                    <a:pt x="37" y="78"/>
                  </a:lnTo>
                  <a:lnTo>
                    <a:pt x="33" y="72"/>
                  </a:lnTo>
                  <a:lnTo>
                    <a:pt x="28" y="66"/>
                  </a:lnTo>
                  <a:lnTo>
                    <a:pt x="24" y="59"/>
                  </a:lnTo>
                  <a:lnTo>
                    <a:pt x="21" y="53"/>
                  </a:lnTo>
                  <a:lnTo>
                    <a:pt x="18" y="47"/>
                  </a:lnTo>
                  <a:lnTo>
                    <a:pt x="15" y="41"/>
                  </a:lnTo>
                  <a:lnTo>
                    <a:pt x="12" y="34"/>
                  </a:lnTo>
                  <a:lnTo>
                    <a:pt x="10" y="28"/>
                  </a:lnTo>
                  <a:lnTo>
                    <a:pt x="7" y="22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3" y="8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96" name="Freeform 408"/>
            <p:cNvSpPr>
              <a:spLocks/>
            </p:cNvSpPr>
            <p:nvPr/>
          </p:nvSpPr>
          <p:spPr bwMode="auto">
            <a:xfrm>
              <a:off x="3905" y="2479"/>
              <a:ext cx="44" cy="59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7" y="2"/>
                </a:cxn>
                <a:cxn ang="0">
                  <a:pos x="86" y="5"/>
                </a:cxn>
                <a:cxn ang="0">
                  <a:pos x="83" y="9"/>
                </a:cxn>
                <a:cxn ang="0">
                  <a:pos x="80" y="16"/>
                </a:cxn>
                <a:cxn ang="0">
                  <a:pos x="77" y="19"/>
                </a:cxn>
                <a:cxn ang="0">
                  <a:pos x="74" y="23"/>
                </a:cxn>
                <a:cxn ang="0">
                  <a:pos x="72" y="28"/>
                </a:cxn>
                <a:cxn ang="0">
                  <a:pos x="69" y="33"/>
                </a:cxn>
                <a:cxn ang="0">
                  <a:pos x="66" y="38"/>
                </a:cxn>
                <a:cxn ang="0">
                  <a:pos x="63" y="42"/>
                </a:cxn>
                <a:cxn ang="0">
                  <a:pos x="59" y="47"/>
                </a:cxn>
                <a:cxn ang="0">
                  <a:pos x="56" y="53"/>
                </a:cxn>
                <a:cxn ang="0">
                  <a:pos x="51" y="56"/>
                </a:cxn>
                <a:cxn ang="0">
                  <a:pos x="47" y="61"/>
                </a:cxn>
                <a:cxn ang="0">
                  <a:pos x="42" y="66"/>
                </a:cxn>
                <a:cxn ang="0">
                  <a:pos x="38" y="70"/>
                </a:cxn>
                <a:cxn ang="0">
                  <a:pos x="33" y="75"/>
                </a:cxn>
                <a:cxn ang="0">
                  <a:pos x="29" y="78"/>
                </a:cxn>
                <a:cxn ang="0">
                  <a:pos x="24" y="83"/>
                </a:cxn>
                <a:cxn ang="0">
                  <a:pos x="20" y="88"/>
                </a:cxn>
                <a:cxn ang="0">
                  <a:pos x="15" y="89"/>
                </a:cxn>
                <a:cxn ang="0">
                  <a:pos x="11" y="92"/>
                </a:cxn>
                <a:cxn ang="0">
                  <a:pos x="8" y="95"/>
                </a:cxn>
                <a:cxn ang="0">
                  <a:pos x="5" y="98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21" y="119"/>
                </a:cxn>
                <a:cxn ang="0">
                  <a:pos x="23" y="117"/>
                </a:cxn>
                <a:cxn ang="0">
                  <a:pos x="26" y="114"/>
                </a:cxn>
                <a:cxn ang="0">
                  <a:pos x="29" y="113"/>
                </a:cxn>
                <a:cxn ang="0">
                  <a:pos x="32" y="109"/>
                </a:cxn>
                <a:cxn ang="0">
                  <a:pos x="36" y="106"/>
                </a:cxn>
                <a:cxn ang="0">
                  <a:pos x="41" y="103"/>
                </a:cxn>
                <a:cxn ang="0">
                  <a:pos x="44" y="100"/>
                </a:cxn>
                <a:cxn ang="0">
                  <a:pos x="48" y="95"/>
                </a:cxn>
                <a:cxn ang="0">
                  <a:pos x="53" y="91"/>
                </a:cxn>
                <a:cxn ang="0">
                  <a:pos x="57" y="88"/>
                </a:cxn>
                <a:cxn ang="0">
                  <a:pos x="60" y="81"/>
                </a:cxn>
                <a:cxn ang="0">
                  <a:pos x="65" y="77"/>
                </a:cxn>
                <a:cxn ang="0">
                  <a:pos x="69" y="70"/>
                </a:cxn>
                <a:cxn ang="0">
                  <a:pos x="74" y="66"/>
                </a:cxn>
                <a:cxn ang="0">
                  <a:pos x="75" y="58"/>
                </a:cxn>
                <a:cxn ang="0">
                  <a:pos x="78" y="52"/>
                </a:cxn>
                <a:cxn ang="0">
                  <a:pos x="80" y="45"/>
                </a:cxn>
                <a:cxn ang="0">
                  <a:pos x="83" y="41"/>
                </a:cxn>
                <a:cxn ang="0">
                  <a:pos x="84" y="34"/>
                </a:cxn>
                <a:cxn ang="0">
                  <a:pos x="84" y="30"/>
                </a:cxn>
                <a:cxn ang="0">
                  <a:pos x="86" y="23"/>
                </a:cxn>
                <a:cxn ang="0">
                  <a:pos x="87" y="19"/>
                </a:cxn>
                <a:cxn ang="0">
                  <a:pos x="87" y="14"/>
                </a:cxn>
                <a:cxn ang="0">
                  <a:pos x="87" y="11"/>
                </a:cxn>
                <a:cxn ang="0">
                  <a:pos x="87" y="8"/>
                </a:cxn>
                <a:cxn ang="0">
                  <a:pos x="89" y="5"/>
                </a:cxn>
                <a:cxn ang="0">
                  <a:pos x="89" y="2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119">
                  <a:moveTo>
                    <a:pt x="89" y="0"/>
                  </a:moveTo>
                  <a:lnTo>
                    <a:pt x="87" y="2"/>
                  </a:lnTo>
                  <a:lnTo>
                    <a:pt x="86" y="5"/>
                  </a:lnTo>
                  <a:lnTo>
                    <a:pt x="83" y="9"/>
                  </a:lnTo>
                  <a:lnTo>
                    <a:pt x="80" y="16"/>
                  </a:lnTo>
                  <a:lnTo>
                    <a:pt x="77" y="19"/>
                  </a:lnTo>
                  <a:lnTo>
                    <a:pt x="74" y="23"/>
                  </a:lnTo>
                  <a:lnTo>
                    <a:pt x="72" y="28"/>
                  </a:lnTo>
                  <a:lnTo>
                    <a:pt x="69" y="33"/>
                  </a:lnTo>
                  <a:lnTo>
                    <a:pt x="66" y="38"/>
                  </a:lnTo>
                  <a:lnTo>
                    <a:pt x="63" y="42"/>
                  </a:lnTo>
                  <a:lnTo>
                    <a:pt x="59" y="47"/>
                  </a:lnTo>
                  <a:lnTo>
                    <a:pt x="56" y="53"/>
                  </a:lnTo>
                  <a:lnTo>
                    <a:pt x="51" y="56"/>
                  </a:lnTo>
                  <a:lnTo>
                    <a:pt x="47" y="61"/>
                  </a:lnTo>
                  <a:lnTo>
                    <a:pt x="42" y="66"/>
                  </a:lnTo>
                  <a:lnTo>
                    <a:pt x="38" y="70"/>
                  </a:lnTo>
                  <a:lnTo>
                    <a:pt x="33" y="75"/>
                  </a:lnTo>
                  <a:lnTo>
                    <a:pt x="29" y="78"/>
                  </a:lnTo>
                  <a:lnTo>
                    <a:pt x="24" y="83"/>
                  </a:lnTo>
                  <a:lnTo>
                    <a:pt x="20" y="88"/>
                  </a:lnTo>
                  <a:lnTo>
                    <a:pt x="15" y="89"/>
                  </a:lnTo>
                  <a:lnTo>
                    <a:pt x="11" y="92"/>
                  </a:lnTo>
                  <a:lnTo>
                    <a:pt x="8" y="95"/>
                  </a:lnTo>
                  <a:lnTo>
                    <a:pt x="5" y="9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1" y="119"/>
                  </a:lnTo>
                  <a:lnTo>
                    <a:pt x="23" y="117"/>
                  </a:lnTo>
                  <a:lnTo>
                    <a:pt x="26" y="114"/>
                  </a:lnTo>
                  <a:lnTo>
                    <a:pt x="29" y="113"/>
                  </a:lnTo>
                  <a:lnTo>
                    <a:pt x="32" y="109"/>
                  </a:lnTo>
                  <a:lnTo>
                    <a:pt x="36" y="106"/>
                  </a:lnTo>
                  <a:lnTo>
                    <a:pt x="41" y="103"/>
                  </a:lnTo>
                  <a:lnTo>
                    <a:pt x="44" y="100"/>
                  </a:lnTo>
                  <a:lnTo>
                    <a:pt x="48" y="95"/>
                  </a:lnTo>
                  <a:lnTo>
                    <a:pt x="53" y="91"/>
                  </a:lnTo>
                  <a:lnTo>
                    <a:pt x="57" y="88"/>
                  </a:lnTo>
                  <a:lnTo>
                    <a:pt x="60" y="81"/>
                  </a:lnTo>
                  <a:lnTo>
                    <a:pt x="65" y="77"/>
                  </a:lnTo>
                  <a:lnTo>
                    <a:pt x="69" y="70"/>
                  </a:lnTo>
                  <a:lnTo>
                    <a:pt x="74" y="66"/>
                  </a:lnTo>
                  <a:lnTo>
                    <a:pt x="75" y="58"/>
                  </a:lnTo>
                  <a:lnTo>
                    <a:pt x="78" y="52"/>
                  </a:lnTo>
                  <a:lnTo>
                    <a:pt x="80" y="45"/>
                  </a:lnTo>
                  <a:lnTo>
                    <a:pt x="83" y="41"/>
                  </a:lnTo>
                  <a:lnTo>
                    <a:pt x="84" y="34"/>
                  </a:lnTo>
                  <a:lnTo>
                    <a:pt x="84" y="30"/>
                  </a:lnTo>
                  <a:lnTo>
                    <a:pt x="86" y="23"/>
                  </a:lnTo>
                  <a:lnTo>
                    <a:pt x="87" y="19"/>
                  </a:lnTo>
                  <a:lnTo>
                    <a:pt x="87" y="14"/>
                  </a:lnTo>
                  <a:lnTo>
                    <a:pt x="87" y="11"/>
                  </a:lnTo>
                  <a:lnTo>
                    <a:pt x="87" y="8"/>
                  </a:lnTo>
                  <a:lnTo>
                    <a:pt x="89" y="5"/>
                  </a:lnTo>
                  <a:lnTo>
                    <a:pt x="89" y="2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97" name="Freeform 409"/>
            <p:cNvSpPr>
              <a:spLocks/>
            </p:cNvSpPr>
            <p:nvPr/>
          </p:nvSpPr>
          <p:spPr bwMode="auto">
            <a:xfrm>
              <a:off x="3822" y="2494"/>
              <a:ext cx="66" cy="69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5" y="0"/>
                </a:cxn>
                <a:cxn ang="0">
                  <a:pos x="112" y="3"/>
                </a:cxn>
                <a:cxn ang="0">
                  <a:pos x="108" y="4"/>
                </a:cxn>
                <a:cxn ang="0">
                  <a:pos x="106" y="6"/>
                </a:cxn>
                <a:cxn ang="0">
                  <a:pos x="102" y="9"/>
                </a:cxn>
                <a:cxn ang="0">
                  <a:pos x="97" y="12"/>
                </a:cxn>
                <a:cxn ang="0">
                  <a:pos x="93" y="15"/>
                </a:cxn>
                <a:cxn ang="0">
                  <a:pos x="88" y="18"/>
                </a:cxn>
                <a:cxn ang="0">
                  <a:pos x="82" y="22"/>
                </a:cxn>
                <a:cxn ang="0">
                  <a:pos x="78" y="26"/>
                </a:cxn>
                <a:cxn ang="0">
                  <a:pos x="72" y="31"/>
                </a:cxn>
                <a:cxn ang="0">
                  <a:pos x="66" y="37"/>
                </a:cxn>
                <a:cxn ang="0">
                  <a:pos x="60" y="43"/>
                </a:cxn>
                <a:cxn ang="0">
                  <a:pos x="54" y="51"/>
                </a:cxn>
                <a:cxn ang="0">
                  <a:pos x="48" y="58"/>
                </a:cxn>
                <a:cxn ang="0">
                  <a:pos x="42" y="64"/>
                </a:cxn>
                <a:cxn ang="0">
                  <a:pos x="36" y="70"/>
                </a:cxn>
                <a:cxn ang="0">
                  <a:pos x="31" y="78"/>
                </a:cxn>
                <a:cxn ang="0">
                  <a:pos x="25" y="86"/>
                </a:cxn>
                <a:cxn ang="0">
                  <a:pos x="21" y="92"/>
                </a:cxn>
                <a:cxn ang="0">
                  <a:pos x="18" y="98"/>
                </a:cxn>
                <a:cxn ang="0">
                  <a:pos x="13" y="106"/>
                </a:cxn>
                <a:cxn ang="0">
                  <a:pos x="10" y="112"/>
                </a:cxn>
                <a:cxn ang="0">
                  <a:pos x="7" y="118"/>
                </a:cxn>
                <a:cxn ang="0">
                  <a:pos x="4" y="123"/>
                </a:cxn>
                <a:cxn ang="0">
                  <a:pos x="3" y="128"/>
                </a:cxn>
                <a:cxn ang="0">
                  <a:pos x="1" y="131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0" y="136"/>
                </a:cxn>
                <a:cxn ang="0">
                  <a:pos x="3" y="134"/>
                </a:cxn>
                <a:cxn ang="0">
                  <a:pos x="4" y="131"/>
                </a:cxn>
                <a:cxn ang="0">
                  <a:pos x="9" y="128"/>
                </a:cxn>
                <a:cxn ang="0">
                  <a:pos x="13" y="123"/>
                </a:cxn>
                <a:cxn ang="0">
                  <a:pos x="18" y="118"/>
                </a:cxn>
                <a:cxn ang="0">
                  <a:pos x="24" y="112"/>
                </a:cxn>
                <a:cxn ang="0">
                  <a:pos x="30" y="108"/>
                </a:cxn>
                <a:cxn ang="0">
                  <a:pos x="36" y="100"/>
                </a:cxn>
                <a:cxn ang="0">
                  <a:pos x="43" y="93"/>
                </a:cxn>
                <a:cxn ang="0">
                  <a:pos x="49" y="89"/>
                </a:cxn>
                <a:cxn ang="0">
                  <a:pos x="57" y="83"/>
                </a:cxn>
                <a:cxn ang="0">
                  <a:pos x="63" y="76"/>
                </a:cxn>
                <a:cxn ang="0">
                  <a:pos x="67" y="72"/>
                </a:cxn>
                <a:cxn ang="0">
                  <a:pos x="73" y="65"/>
                </a:cxn>
                <a:cxn ang="0">
                  <a:pos x="79" y="62"/>
                </a:cxn>
                <a:cxn ang="0">
                  <a:pos x="82" y="58"/>
                </a:cxn>
                <a:cxn ang="0">
                  <a:pos x="88" y="54"/>
                </a:cxn>
                <a:cxn ang="0">
                  <a:pos x="93" y="51"/>
                </a:cxn>
                <a:cxn ang="0">
                  <a:pos x="97" y="48"/>
                </a:cxn>
                <a:cxn ang="0">
                  <a:pos x="102" y="45"/>
                </a:cxn>
                <a:cxn ang="0">
                  <a:pos x="106" y="42"/>
                </a:cxn>
                <a:cxn ang="0">
                  <a:pos x="109" y="39"/>
                </a:cxn>
                <a:cxn ang="0">
                  <a:pos x="114" y="37"/>
                </a:cxn>
                <a:cxn ang="0">
                  <a:pos x="118" y="34"/>
                </a:cxn>
                <a:cxn ang="0">
                  <a:pos x="121" y="33"/>
                </a:cxn>
                <a:cxn ang="0">
                  <a:pos x="124" y="31"/>
                </a:cxn>
                <a:cxn ang="0">
                  <a:pos x="127" y="29"/>
                </a:cxn>
                <a:cxn ang="0">
                  <a:pos x="130" y="28"/>
                </a:cxn>
                <a:cxn ang="0">
                  <a:pos x="132" y="28"/>
                </a:cxn>
                <a:cxn ang="0">
                  <a:pos x="118" y="0"/>
                </a:cxn>
                <a:cxn ang="0">
                  <a:pos x="118" y="0"/>
                </a:cxn>
              </a:cxnLst>
              <a:rect l="0" t="0" r="r" b="b"/>
              <a:pathLst>
                <a:path w="132" h="137">
                  <a:moveTo>
                    <a:pt x="118" y="0"/>
                  </a:moveTo>
                  <a:lnTo>
                    <a:pt x="115" y="0"/>
                  </a:lnTo>
                  <a:lnTo>
                    <a:pt x="112" y="3"/>
                  </a:lnTo>
                  <a:lnTo>
                    <a:pt x="108" y="4"/>
                  </a:lnTo>
                  <a:lnTo>
                    <a:pt x="106" y="6"/>
                  </a:lnTo>
                  <a:lnTo>
                    <a:pt x="102" y="9"/>
                  </a:lnTo>
                  <a:lnTo>
                    <a:pt x="97" y="12"/>
                  </a:lnTo>
                  <a:lnTo>
                    <a:pt x="93" y="15"/>
                  </a:lnTo>
                  <a:lnTo>
                    <a:pt x="88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2" y="31"/>
                  </a:lnTo>
                  <a:lnTo>
                    <a:pt x="66" y="37"/>
                  </a:lnTo>
                  <a:lnTo>
                    <a:pt x="60" y="43"/>
                  </a:lnTo>
                  <a:lnTo>
                    <a:pt x="54" y="51"/>
                  </a:lnTo>
                  <a:lnTo>
                    <a:pt x="48" y="58"/>
                  </a:lnTo>
                  <a:lnTo>
                    <a:pt x="42" y="64"/>
                  </a:lnTo>
                  <a:lnTo>
                    <a:pt x="36" y="70"/>
                  </a:lnTo>
                  <a:lnTo>
                    <a:pt x="31" y="78"/>
                  </a:lnTo>
                  <a:lnTo>
                    <a:pt x="25" y="86"/>
                  </a:lnTo>
                  <a:lnTo>
                    <a:pt x="21" y="92"/>
                  </a:lnTo>
                  <a:lnTo>
                    <a:pt x="18" y="98"/>
                  </a:lnTo>
                  <a:lnTo>
                    <a:pt x="13" y="106"/>
                  </a:lnTo>
                  <a:lnTo>
                    <a:pt x="10" y="112"/>
                  </a:lnTo>
                  <a:lnTo>
                    <a:pt x="7" y="118"/>
                  </a:lnTo>
                  <a:lnTo>
                    <a:pt x="4" y="123"/>
                  </a:lnTo>
                  <a:lnTo>
                    <a:pt x="3" y="128"/>
                  </a:lnTo>
                  <a:lnTo>
                    <a:pt x="1" y="131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3" y="134"/>
                  </a:lnTo>
                  <a:lnTo>
                    <a:pt x="4" y="131"/>
                  </a:lnTo>
                  <a:lnTo>
                    <a:pt x="9" y="128"/>
                  </a:lnTo>
                  <a:lnTo>
                    <a:pt x="13" y="123"/>
                  </a:lnTo>
                  <a:lnTo>
                    <a:pt x="18" y="118"/>
                  </a:lnTo>
                  <a:lnTo>
                    <a:pt x="24" y="112"/>
                  </a:lnTo>
                  <a:lnTo>
                    <a:pt x="30" y="108"/>
                  </a:lnTo>
                  <a:lnTo>
                    <a:pt x="36" y="100"/>
                  </a:lnTo>
                  <a:lnTo>
                    <a:pt x="43" y="93"/>
                  </a:lnTo>
                  <a:lnTo>
                    <a:pt x="49" y="89"/>
                  </a:lnTo>
                  <a:lnTo>
                    <a:pt x="57" y="83"/>
                  </a:lnTo>
                  <a:lnTo>
                    <a:pt x="63" y="76"/>
                  </a:lnTo>
                  <a:lnTo>
                    <a:pt x="67" y="72"/>
                  </a:lnTo>
                  <a:lnTo>
                    <a:pt x="73" y="65"/>
                  </a:lnTo>
                  <a:lnTo>
                    <a:pt x="79" y="62"/>
                  </a:lnTo>
                  <a:lnTo>
                    <a:pt x="82" y="58"/>
                  </a:lnTo>
                  <a:lnTo>
                    <a:pt x="88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45"/>
                  </a:lnTo>
                  <a:lnTo>
                    <a:pt x="106" y="42"/>
                  </a:lnTo>
                  <a:lnTo>
                    <a:pt x="109" y="39"/>
                  </a:lnTo>
                  <a:lnTo>
                    <a:pt x="114" y="37"/>
                  </a:lnTo>
                  <a:lnTo>
                    <a:pt x="118" y="34"/>
                  </a:lnTo>
                  <a:lnTo>
                    <a:pt x="121" y="33"/>
                  </a:lnTo>
                  <a:lnTo>
                    <a:pt x="124" y="31"/>
                  </a:lnTo>
                  <a:lnTo>
                    <a:pt x="127" y="29"/>
                  </a:lnTo>
                  <a:lnTo>
                    <a:pt x="130" y="28"/>
                  </a:lnTo>
                  <a:lnTo>
                    <a:pt x="132" y="28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98" name="Freeform 410"/>
            <p:cNvSpPr>
              <a:spLocks/>
            </p:cNvSpPr>
            <p:nvPr/>
          </p:nvSpPr>
          <p:spPr bwMode="auto">
            <a:xfrm>
              <a:off x="3950" y="2503"/>
              <a:ext cx="46" cy="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9" y="8"/>
                </a:cxn>
                <a:cxn ang="0">
                  <a:pos x="15" y="13"/>
                </a:cxn>
                <a:cxn ang="0">
                  <a:pos x="18" y="16"/>
                </a:cxn>
                <a:cxn ang="0">
                  <a:pos x="21" y="19"/>
                </a:cxn>
                <a:cxn ang="0">
                  <a:pos x="24" y="24"/>
                </a:cxn>
                <a:cxn ang="0">
                  <a:pos x="29" y="29"/>
                </a:cxn>
                <a:cxn ang="0">
                  <a:pos x="32" y="33"/>
                </a:cxn>
                <a:cxn ang="0">
                  <a:pos x="36" y="38"/>
                </a:cxn>
                <a:cxn ang="0">
                  <a:pos x="39" y="44"/>
                </a:cxn>
                <a:cxn ang="0">
                  <a:pos x="43" y="50"/>
                </a:cxn>
                <a:cxn ang="0">
                  <a:pos x="46" y="54"/>
                </a:cxn>
                <a:cxn ang="0">
                  <a:pos x="49" y="60"/>
                </a:cxn>
                <a:cxn ang="0">
                  <a:pos x="51" y="65"/>
                </a:cxn>
                <a:cxn ang="0">
                  <a:pos x="54" y="71"/>
                </a:cxn>
                <a:cxn ang="0">
                  <a:pos x="55" y="74"/>
                </a:cxn>
                <a:cxn ang="0">
                  <a:pos x="58" y="79"/>
                </a:cxn>
                <a:cxn ang="0">
                  <a:pos x="58" y="82"/>
                </a:cxn>
                <a:cxn ang="0">
                  <a:pos x="60" y="86"/>
                </a:cxn>
                <a:cxn ang="0">
                  <a:pos x="61" y="91"/>
                </a:cxn>
                <a:cxn ang="0">
                  <a:pos x="63" y="96"/>
                </a:cxn>
                <a:cxn ang="0">
                  <a:pos x="63" y="99"/>
                </a:cxn>
                <a:cxn ang="0">
                  <a:pos x="64" y="100"/>
                </a:cxn>
                <a:cxn ang="0">
                  <a:pos x="91" y="80"/>
                </a:cxn>
                <a:cxn ang="0">
                  <a:pos x="90" y="79"/>
                </a:cxn>
                <a:cxn ang="0">
                  <a:pos x="90" y="75"/>
                </a:cxn>
                <a:cxn ang="0">
                  <a:pos x="88" y="71"/>
                </a:cxn>
                <a:cxn ang="0">
                  <a:pos x="85" y="65"/>
                </a:cxn>
                <a:cxn ang="0">
                  <a:pos x="84" y="61"/>
                </a:cxn>
                <a:cxn ang="0">
                  <a:pos x="81" y="57"/>
                </a:cxn>
                <a:cxn ang="0">
                  <a:pos x="78" y="54"/>
                </a:cxn>
                <a:cxn ang="0">
                  <a:pos x="75" y="49"/>
                </a:cxn>
                <a:cxn ang="0">
                  <a:pos x="70" y="44"/>
                </a:cxn>
                <a:cxn ang="0">
                  <a:pos x="66" y="40"/>
                </a:cxn>
                <a:cxn ang="0">
                  <a:pos x="60" y="33"/>
                </a:cxn>
                <a:cxn ang="0">
                  <a:pos x="55" y="29"/>
                </a:cxn>
                <a:cxn ang="0">
                  <a:pos x="49" y="22"/>
                </a:cxn>
                <a:cxn ang="0">
                  <a:pos x="43" y="18"/>
                </a:cxn>
                <a:cxn ang="0">
                  <a:pos x="37" y="13"/>
                </a:cxn>
                <a:cxn ang="0">
                  <a:pos x="32" y="10"/>
                </a:cxn>
                <a:cxn ang="0">
                  <a:pos x="27" y="7"/>
                </a:cxn>
                <a:cxn ang="0">
                  <a:pos x="23" y="5"/>
                </a:cxn>
                <a:cxn ang="0">
                  <a:pos x="18" y="4"/>
                </a:cxn>
                <a:cxn ang="0">
                  <a:pos x="15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1" h="100">
                  <a:moveTo>
                    <a:pt x="0" y="2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9" y="8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21" y="19"/>
                  </a:lnTo>
                  <a:lnTo>
                    <a:pt x="24" y="24"/>
                  </a:lnTo>
                  <a:lnTo>
                    <a:pt x="29" y="29"/>
                  </a:lnTo>
                  <a:lnTo>
                    <a:pt x="32" y="33"/>
                  </a:lnTo>
                  <a:lnTo>
                    <a:pt x="36" y="38"/>
                  </a:lnTo>
                  <a:lnTo>
                    <a:pt x="39" y="44"/>
                  </a:lnTo>
                  <a:lnTo>
                    <a:pt x="43" y="50"/>
                  </a:lnTo>
                  <a:lnTo>
                    <a:pt x="46" y="54"/>
                  </a:lnTo>
                  <a:lnTo>
                    <a:pt x="49" y="60"/>
                  </a:lnTo>
                  <a:lnTo>
                    <a:pt x="51" y="65"/>
                  </a:lnTo>
                  <a:lnTo>
                    <a:pt x="54" y="71"/>
                  </a:lnTo>
                  <a:lnTo>
                    <a:pt x="55" y="74"/>
                  </a:lnTo>
                  <a:lnTo>
                    <a:pt x="58" y="79"/>
                  </a:lnTo>
                  <a:lnTo>
                    <a:pt x="58" y="82"/>
                  </a:lnTo>
                  <a:lnTo>
                    <a:pt x="60" y="86"/>
                  </a:lnTo>
                  <a:lnTo>
                    <a:pt x="61" y="91"/>
                  </a:lnTo>
                  <a:lnTo>
                    <a:pt x="63" y="96"/>
                  </a:lnTo>
                  <a:lnTo>
                    <a:pt x="63" y="99"/>
                  </a:lnTo>
                  <a:lnTo>
                    <a:pt x="64" y="100"/>
                  </a:lnTo>
                  <a:lnTo>
                    <a:pt x="91" y="80"/>
                  </a:lnTo>
                  <a:lnTo>
                    <a:pt x="90" y="79"/>
                  </a:lnTo>
                  <a:lnTo>
                    <a:pt x="90" y="75"/>
                  </a:lnTo>
                  <a:lnTo>
                    <a:pt x="88" y="71"/>
                  </a:lnTo>
                  <a:lnTo>
                    <a:pt x="85" y="65"/>
                  </a:lnTo>
                  <a:lnTo>
                    <a:pt x="84" y="61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5" y="49"/>
                  </a:lnTo>
                  <a:lnTo>
                    <a:pt x="70" y="44"/>
                  </a:lnTo>
                  <a:lnTo>
                    <a:pt x="66" y="40"/>
                  </a:lnTo>
                  <a:lnTo>
                    <a:pt x="60" y="33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3" y="18"/>
                  </a:lnTo>
                  <a:lnTo>
                    <a:pt x="37" y="13"/>
                  </a:lnTo>
                  <a:lnTo>
                    <a:pt x="32" y="10"/>
                  </a:lnTo>
                  <a:lnTo>
                    <a:pt x="27" y="7"/>
                  </a:lnTo>
                  <a:lnTo>
                    <a:pt x="23" y="5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099" name="Freeform 411"/>
            <p:cNvSpPr>
              <a:spLocks/>
            </p:cNvSpPr>
            <p:nvPr/>
          </p:nvSpPr>
          <p:spPr bwMode="auto">
            <a:xfrm>
              <a:off x="3821" y="2558"/>
              <a:ext cx="44" cy="79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20" y="25"/>
                </a:cxn>
                <a:cxn ang="0">
                  <a:pos x="29" y="33"/>
                </a:cxn>
                <a:cxn ang="0">
                  <a:pos x="38" y="41"/>
                </a:cxn>
                <a:cxn ang="0">
                  <a:pos x="47" y="50"/>
                </a:cxn>
                <a:cxn ang="0">
                  <a:pos x="54" y="59"/>
                </a:cxn>
                <a:cxn ang="0">
                  <a:pos x="59" y="69"/>
                </a:cxn>
                <a:cxn ang="0">
                  <a:pos x="62" y="78"/>
                </a:cxn>
                <a:cxn ang="0">
                  <a:pos x="57" y="91"/>
                </a:cxn>
                <a:cxn ang="0">
                  <a:pos x="48" y="103"/>
                </a:cxn>
                <a:cxn ang="0">
                  <a:pos x="38" y="117"/>
                </a:cxn>
                <a:cxn ang="0">
                  <a:pos x="26" y="131"/>
                </a:cxn>
                <a:cxn ang="0">
                  <a:pos x="15" y="142"/>
                </a:cxn>
                <a:cxn ang="0">
                  <a:pos x="5" y="151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6" y="153"/>
                </a:cxn>
                <a:cxn ang="0">
                  <a:pos x="20" y="147"/>
                </a:cxn>
                <a:cxn ang="0">
                  <a:pos x="36" y="137"/>
                </a:cxn>
                <a:cxn ang="0">
                  <a:pos x="53" y="125"/>
                </a:cxn>
                <a:cxn ang="0">
                  <a:pos x="68" y="111"/>
                </a:cxn>
                <a:cxn ang="0">
                  <a:pos x="80" y="97"/>
                </a:cxn>
                <a:cxn ang="0">
                  <a:pos x="86" y="81"/>
                </a:cxn>
                <a:cxn ang="0">
                  <a:pos x="84" y="66"/>
                </a:cxn>
                <a:cxn ang="0">
                  <a:pos x="80" y="50"/>
                </a:cxn>
                <a:cxn ang="0">
                  <a:pos x="71" y="37"/>
                </a:cxn>
                <a:cxn ang="0">
                  <a:pos x="62" y="25"/>
                </a:cxn>
                <a:cxn ang="0">
                  <a:pos x="53" y="16"/>
                </a:cxn>
                <a:cxn ang="0">
                  <a:pos x="44" y="8"/>
                </a:cxn>
                <a:cxn ang="0">
                  <a:pos x="36" y="1"/>
                </a:cxn>
                <a:cxn ang="0">
                  <a:pos x="32" y="0"/>
                </a:cxn>
                <a:cxn ang="0">
                  <a:pos x="11" y="19"/>
                </a:cxn>
              </a:cxnLst>
              <a:rect l="0" t="0" r="r" b="b"/>
              <a:pathLst>
                <a:path w="87" h="158">
                  <a:moveTo>
                    <a:pt x="11" y="19"/>
                  </a:moveTo>
                  <a:lnTo>
                    <a:pt x="11" y="19"/>
                  </a:lnTo>
                  <a:lnTo>
                    <a:pt x="17" y="23"/>
                  </a:lnTo>
                  <a:lnTo>
                    <a:pt x="20" y="25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3" y="37"/>
                  </a:lnTo>
                  <a:lnTo>
                    <a:pt x="38" y="41"/>
                  </a:lnTo>
                  <a:lnTo>
                    <a:pt x="42" y="45"/>
                  </a:lnTo>
                  <a:lnTo>
                    <a:pt x="47" y="50"/>
                  </a:lnTo>
                  <a:lnTo>
                    <a:pt x="51" y="55"/>
                  </a:lnTo>
                  <a:lnTo>
                    <a:pt x="54" y="59"/>
                  </a:lnTo>
                  <a:lnTo>
                    <a:pt x="57" y="64"/>
                  </a:lnTo>
                  <a:lnTo>
                    <a:pt x="59" y="69"/>
                  </a:lnTo>
                  <a:lnTo>
                    <a:pt x="62" y="73"/>
                  </a:lnTo>
                  <a:lnTo>
                    <a:pt x="62" y="78"/>
                  </a:lnTo>
                  <a:lnTo>
                    <a:pt x="60" y="84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48" y="103"/>
                  </a:lnTo>
                  <a:lnTo>
                    <a:pt x="44" y="111"/>
                  </a:lnTo>
                  <a:lnTo>
                    <a:pt x="38" y="117"/>
                  </a:lnTo>
                  <a:lnTo>
                    <a:pt x="32" y="125"/>
                  </a:lnTo>
                  <a:lnTo>
                    <a:pt x="26" y="131"/>
                  </a:lnTo>
                  <a:lnTo>
                    <a:pt x="20" y="137"/>
                  </a:lnTo>
                  <a:lnTo>
                    <a:pt x="15" y="142"/>
                  </a:lnTo>
                  <a:lnTo>
                    <a:pt x="11" y="148"/>
                  </a:lnTo>
                  <a:lnTo>
                    <a:pt x="5" y="151"/>
                  </a:lnTo>
                  <a:lnTo>
                    <a:pt x="2" y="155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3" y="156"/>
                  </a:lnTo>
                  <a:lnTo>
                    <a:pt x="6" y="153"/>
                  </a:lnTo>
                  <a:lnTo>
                    <a:pt x="14" y="150"/>
                  </a:lnTo>
                  <a:lnTo>
                    <a:pt x="20" y="147"/>
                  </a:lnTo>
                  <a:lnTo>
                    <a:pt x="29" y="142"/>
                  </a:lnTo>
                  <a:lnTo>
                    <a:pt x="36" y="137"/>
                  </a:lnTo>
                  <a:lnTo>
                    <a:pt x="45" y="131"/>
                  </a:lnTo>
                  <a:lnTo>
                    <a:pt x="53" y="125"/>
                  </a:lnTo>
                  <a:lnTo>
                    <a:pt x="60" y="119"/>
                  </a:lnTo>
                  <a:lnTo>
                    <a:pt x="68" y="111"/>
                  </a:lnTo>
                  <a:lnTo>
                    <a:pt x="75" y="105"/>
                  </a:lnTo>
                  <a:lnTo>
                    <a:pt x="80" y="97"/>
                  </a:lnTo>
                  <a:lnTo>
                    <a:pt x="84" y="89"/>
                  </a:lnTo>
                  <a:lnTo>
                    <a:pt x="86" y="81"/>
                  </a:lnTo>
                  <a:lnTo>
                    <a:pt x="87" y="73"/>
                  </a:lnTo>
                  <a:lnTo>
                    <a:pt x="84" y="66"/>
                  </a:lnTo>
                  <a:lnTo>
                    <a:pt x="83" y="58"/>
                  </a:lnTo>
                  <a:lnTo>
                    <a:pt x="80" y="50"/>
                  </a:lnTo>
                  <a:lnTo>
                    <a:pt x="75" y="44"/>
                  </a:lnTo>
                  <a:lnTo>
                    <a:pt x="71" y="37"/>
                  </a:lnTo>
                  <a:lnTo>
                    <a:pt x="66" y="31"/>
                  </a:lnTo>
                  <a:lnTo>
                    <a:pt x="62" y="25"/>
                  </a:lnTo>
                  <a:lnTo>
                    <a:pt x="57" y="20"/>
                  </a:lnTo>
                  <a:lnTo>
                    <a:pt x="53" y="16"/>
                  </a:lnTo>
                  <a:lnTo>
                    <a:pt x="48" y="11"/>
                  </a:lnTo>
                  <a:lnTo>
                    <a:pt x="44" y="8"/>
                  </a:lnTo>
                  <a:lnTo>
                    <a:pt x="41" y="5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11" y="19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00" name="Freeform 412"/>
            <p:cNvSpPr>
              <a:spLocks/>
            </p:cNvSpPr>
            <p:nvPr/>
          </p:nvSpPr>
          <p:spPr bwMode="auto">
            <a:xfrm>
              <a:off x="3821" y="2627"/>
              <a:ext cx="102" cy="100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11" y="23"/>
                </a:cxn>
                <a:cxn ang="0">
                  <a:pos x="21" y="30"/>
                </a:cxn>
                <a:cxn ang="0">
                  <a:pos x="38" y="36"/>
                </a:cxn>
                <a:cxn ang="0">
                  <a:pos x="54" y="45"/>
                </a:cxn>
                <a:cxn ang="0">
                  <a:pos x="72" y="56"/>
                </a:cxn>
                <a:cxn ang="0">
                  <a:pos x="90" y="67"/>
                </a:cxn>
                <a:cxn ang="0">
                  <a:pos x="107" y="81"/>
                </a:cxn>
                <a:cxn ang="0">
                  <a:pos x="123" y="95"/>
                </a:cxn>
                <a:cxn ang="0">
                  <a:pos x="140" y="112"/>
                </a:cxn>
                <a:cxn ang="0">
                  <a:pos x="155" y="133"/>
                </a:cxn>
                <a:cxn ang="0">
                  <a:pos x="171" y="153"/>
                </a:cxn>
                <a:cxn ang="0">
                  <a:pos x="183" y="170"/>
                </a:cxn>
                <a:cxn ang="0">
                  <a:pos x="194" y="186"/>
                </a:cxn>
                <a:cxn ang="0">
                  <a:pos x="201" y="197"/>
                </a:cxn>
                <a:cxn ang="0">
                  <a:pos x="204" y="200"/>
                </a:cxn>
                <a:cxn ang="0">
                  <a:pos x="203" y="197"/>
                </a:cxn>
                <a:cxn ang="0">
                  <a:pos x="201" y="189"/>
                </a:cxn>
                <a:cxn ang="0">
                  <a:pos x="198" y="175"/>
                </a:cxn>
                <a:cxn ang="0">
                  <a:pos x="192" y="159"/>
                </a:cxn>
                <a:cxn ang="0">
                  <a:pos x="183" y="141"/>
                </a:cxn>
                <a:cxn ang="0">
                  <a:pos x="173" y="120"/>
                </a:cxn>
                <a:cxn ang="0">
                  <a:pos x="158" y="98"/>
                </a:cxn>
                <a:cxn ang="0">
                  <a:pos x="140" y="77"/>
                </a:cxn>
                <a:cxn ang="0">
                  <a:pos x="120" y="55"/>
                </a:cxn>
                <a:cxn ang="0">
                  <a:pos x="99" y="39"/>
                </a:cxn>
                <a:cxn ang="0">
                  <a:pos x="81" y="25"/>
                </a:cxn>
                <a:cxn ang="0">
                  <a:pos x="66" y="16"/>
                </a:cxn>
                <a:cxn ang="0">
                  <a:pos x="51" y="8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0" y="19"/>
                </a:cxn>
              </a:cxnLst>
              <a:rect l="0" t="0" r="r" b="b"/>
              <a:pathLst>
                <a:path w="204" h="200">
                  <a:moveTo>
                    <a:pt x="0" y="19"/>
                  </a:moveTo>
                  <a:lnTo>
                    <a:pt x="2" y="19"/>
                  </a:lnTo>
                  <a:lnTo>
                    <a:pt x="5" y="20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38" y="36"/>
                  </a:lnTo>
                  <a:lnTo>
                    <a:pt x="45" y="41"/>
                  </a:lnTo>
                  <a:lnTo>
                    <a:pt x="54" y="45"/>
                  </a:lnTo>
                  <a:lnTo>
                    <a:pt x="63" y="50"/>
                  </a:lnTo>
                  <a:lnTo>
                    <a:pt x="72" y="56"/>
                  </a:lnTo>
                  <a:lnTo>
                    <a:pt x="80" y="61"/>
                  </a:lnTo>
                  <a:lnTo>
                    <a:pt x="90" y="67"/>
                  </a:lnTo>
                  <a:lnTo>
                    <a:pt x="98" y="75"/>
                  </a:lnTo>
                  <a:lnTo>
                    <a:pt x="107" y="81"/>
                  </a:lnTo>
                  <a:lnTo>
                    <a:pt x="114" y="87"/>
                  </a:lnTo>
                  <a:lnTo>
                    <a:pt x="123" y="95"/>
                  </a:lnTo>
                  <a:lnTo>
                    <a:pt x="131" y="103"/>
                  </a:lnTo>
                  <a:lnTo>
                    <a:pt x="140" y="112"/>
                  </a:lnTo>
                  <a:lnTo>
                    <a:pt x="147" y="122"/>
                  </a:lnTo>
                  <a:lnTo>
                    <a:pt x="155" y="133"/>
                  </a:lnTo>
                  <a:lnTo>
                    <a:pt x="164" y="144"/>
                  </a:lnTo>
                  <a:lnTo>
                    <a:pt x="171" y="153"/>
                  </a:lnTo>
                  <a:lnTo>
                    <a:pt x="177" y="162"/>
                  </a:lnTo>
                  <a:lnTo>
                    <a:pt x="183" y="170"/>
                  </a:lnTo>
                  <a:lnTo>
                    <a:pt x="189" y="180"/>
                  </a:lnTo>
                  <a:lnTo>
                    <a:pt x="194" y="186"/>
                  </a:lnTo>
                  <a:lnTo>
                    <a:pt x="198" y="192"/>
                  </a:lnTo>
                  <a:lnTo>
                    <a:pt x="201" y="197"/>
                  </a:lnTo>
                  <a:lnTo>
                    <a:pt x="203" y="200"/>
                  </a:lnTo>
                  <a:lnTo>
                    <a:pt x="204" y="200"/>
                  </a:lnTo>
                  <a:lnTo>
                    <a:pt x="203" y="200"/>
                  </a:lnTo>
                  <a:lnTo>
                    <a:pt x="203" y="197"/>
                  </a:lnTo>
                  <a:lnTo>
                    <a:pt x="203" y="194"/>
                  </a:lnTo>
                  <a:lnTo>
                    <a:pt x="201" y="189"/>
                  </a:lnTo>
                  <a:lnTo>
                    <a:pt x="200" y="183"/>
                  </a:lnTo>
                  <a:lnTo>
                    <a:pt x="198" y="175"/>
                  </a:lnTo>
                  <a:lnTo>
                    <a:pt x="195" y="167"/>
                  </a:lnTo>
                  <a:lnTo>
                    <a:pt x="192" y="159"/>
                  </a:lnTo>
                  <a:lnTo>
                    <a:pt x="188" y="150"/>
                  </a:lnTo>
                  <a:lnTo>
                    <a:pt x="183" y="141"/>
                  </a:lnTo>
                  <a:lnTo>
                    <a:pt x="179" y="130"/>
                  </a:lnTo>
                  <a:lnTo>
                    <a:pt x="173" y="120"/>
                  </a:lnTo>
                  <a:lnTo>
                    <a:pt x="165" y="108"/>
                  </a:lnTo>
                  <a:lnTo>
                    <a:pt x="158" y="98"/>
                  </a:lnTo>
                  <a:lnTo>
                    <a:pt x="149" y="86"/>
                  </a:lnTo>
                  <a:lnTo>
                    <a:pt x="140" y="77"/>
                  </a:lnTo>
                  <a:lnTo>
                    <a:pt x="129" y="66"/>
                  </a:lnTo>
                  <a:lnTo>
                    <a:pt x="120" y="55"/>
                  </a:lnTo>
                  <a:lnTo>
                    <a:pt x="110" y="47"/>
                  </a:lnTo>
                  <a:lnTo>
                    <a:pt x="99" y="39"/>
                  </a:lnTo>
                  <a:lnTo>
                    <a:pt x="90" y="31"/>
                  </a:lnTo>
                  <a:lnTo>
                    <a:pt x="81" y="25"/>
                  </a:lnTo>
                  <a:lnTo>
                    <a:pt x="74" y="20"/>
                  </a:lnTo>
                  <a:lnTo>
                    <a:pt x="66" y="16"/>
                  </a:lnTo>
                  <a:lnTo>
                    <a:pt x="59" y="11"/>
                  </a:lnTo>
                  <a:lnTo>
                    <a:pt x="51" y="8"/>
                  </a:lnTo>
                  <a:lnTo>
                    <a:pt x="45" y="5"/>
                  </a:lnTo>
                  <a:lnTo>
                    <a:pt x="41" y="3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01" name="Freeform 413"/>
            <p:cNvSpPr>
              <a:spLocks/>
            </p:cNvSpPr>
            <p:nvPr/>
          </p:nvSpPr>
          <p:spPr bwMode="auto">
            <a:xfrm>
              <a:off x="3876" y="2572"/>
              <a:ext cx="58" cy="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2" y="23"/>
                </a:cxn>
                <a:cxn ang="0">
                  <a:pos x="24" y="47"/>
                </a:cxn>
                <a:cxn ang="0">
                  <a:pos x="37" y="73"/>
                </a:cxn>
                <a:cxn ang="0">
                  <a:pos x="49" y="105"/>
                </a:cxn>
                <a:cxn ang="0">
                  <a:pos x="63" y="138"/>
                </a:cxn>
                <a:cxn ang="0">
                  <a:pos x="73" y="172"/>
                </a:cxn>
                <a:cxn ang="0">
                  <a:pos x="79" y="205"/>
                </a:cxn>
                <a:cxn ang="0">
                  <a:pos x="84" y="238"/>
                </a:cxn>
                <a:cxn ang="0">
                  <a:pos x="88" y="270"/>
                </a:cxn>
                <a:cxn ang="0">
                  <a:pos x="90" y="303"/>
                </a:cxn>
                <a:cxn ang="0">
                  <a:pos x="91" y="331"/>
                </a:cxn>
                <a:cxn ang="0">
                  <a:pos x="91" y="353"/>
                </a:cxn>
                <a:cxn ang="0">
                  <a:pos x="93" y="372"/>
                </a:cxn>
                <a:cxn ang="0">
                  <a:pos x="93" y="380"/>
                </a:cxn>
                <a:cxn ang="0">
                  <a:pos x="115" y="375"/>
                </a:cxn>
                <a:cxn ang="0">
                  <a:pos x="115" y="370"/>
                </a:cxn>
                <a:cxn ang="0">
                  <a:pos x="115" y="359"/>
                </a:cxn>
                <a:cxn ang="0">
                  <a:pos x="115" y="339"/>
                </a:cxn>
                <a:cxn ang="0">
                  <a:pos x="115" y="314"/>
                </a:cxn>
                <a:cxn ang="0">
                  <a:pos x="114" y="284"/>
                </a:cxn>
                <a:cxn ang="0">
                  <a:pos x="111" y="250"/>
                </a:cxn>
                <a:cxn ang="0">
                  <a:pos x="105" y="214"/>
                </a:cxn>
                <a:cxn ang="0">
                  <a:pos x="97" y="175"/>
                </a:cxn>
                <a:cxn ang="0">
                  <a:pos x="84" y="138"/>
                </a:cxn>
                <a:cxn ang="0">
                  <a:pos x="70" y="103"/>
                </a:cxn>
                <a:cxn ang="0">
                  <a:pos x="54" y="72"/>
                </a:cxn>
                <a:cxn ang="0">
                  <a:pos x="39" y="48"/>
                </a:cxn>
                <a:cxn ang="0">
                  <a:pos x="24" y="27"/>
                </a:cxn>
                <a:cxn ang="0">
                  <a:pos x="13" y="13"/>
                </a:cxn>
                <a:cxn ang="0">
                  <a:pos x="4" y="3"/>
                </a:cxn>
                <a:cxn ang="0">
                  <a:pos x="1" y="0"/>
                </a:cxn>
              </a:cxnLst>
              <a:rect l="0" t="0" r="r" b="b"/>
              <a:pathLst>
                <a:path w="115" h="383">
                  <a:moveTo>
                    <a:pt x="1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4" y="8"/>
                  </a:lnTo>
                  <a:lnTo>
                    <a:pt x="9" y="16"/>
                  </a:lnTo>
                  <a:lnTo>
                    <a:pt x="12" y="23"/>
                  </a:lnTo>
                  <a:lnTo>
                    <a:pt x="18" y="34"/>
                  </a:lnTo>
                  <a:lnTo>
                    <a:pt x="24" y="47"/>
                  </a:lnTo>
                  <a:lnTo>
                    <a:pt x="31" y="61"/>
                  </a:lnTo>
                  <a:lnTo>
                    <a:pt x="37" y="73"/>
                  </a:lnTo>
                  <a:lnTo>
                    <a:pt x="43" y="89"/>
                  </a:lnTo>
                  <a:lnTo>
                    <a:pt x="49" y="105"/>
                  </a:lnTo>
                  <a:lnTo>
                    <a:pt x="57" y="122"/>
                  </a:lnTo>
                  <a:lnTo>
                    <a:pt x="63" y="138"/>
                  </a:lnTo>
                  <a:lnTo>
                    <a:pt x="69" y="155"/>
                  </a:lnTo>
                  <a:lnTo>
                    <a:pt x="73" y="172"/>
                  </a:lnTo>
                  <a:lnTo>
                    <a:pt x="78" y="188"/>
                  </a:lnTo>
                  <a:lnTo>
                    <a:pt x="79" y="205"/>
                  </a:lnTo>
                  <a:lnTo>
                    <a:pt x="82" y="222"/>
                  </a:lnTo>
                  <a:lnTo>
                    <a:pt x="84" y="238"/>
                  </a:lnTo>
                  <a:lnTo>
                    <a:pt x="87" y="255"/>
                  </a:lnTo>
                  <a:lnTo>
                    <a:pt x="88" y="270"/>
                  </a:lnTo>
                  <a:lnTo>
                    <a:pt x="88" y="288"/>
                  </a:lnTo>
                  <a:lnTo>
                    <a:pt x="90" y="303"/>
                  </a:lnTo>
                  <a:lnTo>
                    <a:pt x="91" y="317"/>
                  </a:lnTo>
                  <a:lnTo>
                    <a:pt x="91" y="331"/>
                  </a:lnTo>
                  <a:lnTo>
                    <a:pt x="91" y="344"/>
                  </a:lnTo>
                  <a:lnTo>
                    <a:pt x="91" y="353"/>
                  </a:lnTo>
                  <a:lnTo>
                    <a:pt x="93" y="364"/>
                  </a:lnTo>
                  <a:lnTo>
                    <a:pt x="93" y="372"/>
                  </a:lnTo>
                  <a:lnTo>
                    <a:pt x="93" y="377"/>
                  </a:lnTo>
                  <a:lnTo>
                    <a:pt x="93" y="380"/>
                  </a:lnTo>
                  <a:lnTo>
                    <a:pt x="93" y="383"/>
                  </a:lnTo>
                  <a:lnTo>
                    <a:pt x="115" y="375"/>
                  </a:lnTo>
                  <a:lnTo>
                    <a:pt x="115" y="375"/>
                  </a:lnTo>
                  <a:lnTo>
                    <a:pt x="115" y="370"/>
                  </a:lnTo>
                  <a:lnTo>
                    <a:pt x="115" y="366"/>
                  </a:lnTo>
                  <a:lnTo>
                    <a:pt x="115" y="359"/>
                  </a:lnTo>
                  <a:lnTo>
                    <a:pt x="115" y="350"/>
                  </a:lnTo>
                  <a:lnTo>
                    <a:pt x="115" y="339"/>
                  </a:lnTo>
                  <a:lnTo>
                    <a:pt x="115" y="327"/>
                  </a:lnTo>
                  <a:lnTo>
                    <a:pt x="115" y="314"/>
                  </a:lnTo>
                  <a:lnTo>
                    <a:pt x="114" y="300"/>
                  </a:lnTo>
                  <a:lnTo>
                    <a:pt x="114" y="284"/>
                  </a:lnTo>
                  <a:lnTo>
                    <a:pt x="112" y="267"/>
                  </a:lnTo>
                  <a:lnTo>
                    <a:pt x="111" y="250"/>
                  </a:lnTo>
                  <a:lnTo>
                    <a:pt x="108" y="231"/>
                  </a:lnTo>
                  <a:lnTo>
                    <a:pt x="105" y="214"/>
                  </a:lnTo>
                  <a:lnTo>
                    <a:pt x="100" y="194"/>
                  </a:lnTo>
                  <a:lnTo>
                    <a:pt x="97" y="175"/>
                  </a:lnTo>
                  <a:lnTo>
                    <a:pt x="90" y="155"/>
                  </a:lnTo>
                  <a:lnTo>
                    <a:pt x="84" y="138"/>
                  </a:lnTo>
                  <a:lnTo>
                    <a:pt x="78" y="119"/>
                  </a:lnTo>
                  <a:lnTo>
                    <a:pt x="70" y="103"/>
                  </a:lnTo>
                  <a:lnTo>
                    <a:pt x="63" y="88"/>
                  </a:lnTo>
                  <a:lnTo>
                    <a:pt x="54" y="72"/>
                  </a:lnTo>
                  <a:lnTo>
                    <a:pt x="46" y="59"/>
                  </a:lnTo>
                  <a:lnTo>
                    <a:pt x="39" y="48"/>
                  </a:lnTo>
                  <a:lnTo>
                    <a:pt x="31" y="36"/>
                  </a:lnTo>
                  <a:lnTo>
                    <a:pt x="24" y="27"/>
                  </a:lnTo>
                  <a:lnTo>
                    <a:pt x="18" y="19"/>
                  </a:lnTo>
                  <a:lnTo>
                    <a:pt x="13" y="13"/>
                  </a:lnTo>
                  <a:lnTo>
                    <a:pt x="7" y="6"/>
                  </a:lnTo>
                  <a:lnTo>
                    <a:pt x="4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02" name="Freeform 414"/>
            <p:cNvSpPr>
              <a:spLocks/>
            </p:cNvSpPr>
            <p:nvPr/>
          </p:nvSpPr>
          <p:spPr bwMode="auto">
            <a:xfrm>
              <a:off x="3948" y="2581"/>
              <a:ext cx="15" cy="14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" y="3"/>
                </a:cxn>
                <a:cxn ang="0">
                  <a:pos x="22" y="11"/>
                </a:cxn>
                <a:cxn ang="0">
                  <a:pos x="16" y="25"/>
                </a:cxn>
                <a:cxn ang="0">
                  <a:pos x="12" y="42"/>
                </a:cxn>
                <a:cxn ang="0">
                  <a:pos x="6" y="64"/>
                </a:cxn>
                <a:cxn ang="0">
                  <a:pos x="1" y="92"/>
                </a:cxn>
                <a:cxn ang="0">
                  <a:pos x="0" y="125"/>
                </a:cxn>
                <a:cxn ang="0">
                  <a:pos x="0" y="161"/>
                </a:cxn>
                <a:cxn ang="0">
                  <a:pos x="1" y="194"/>
                </a:cxn>
                <a:cxn ang="0">
                  <a:pos x="4" y="221"/>
                </a:cxn>
                <a:cxn ang="0">
                  <a:pos x="9" y="242"/>
                </a:cxn>
                <a:cxn ang="0">
                  <a:pos x="13" y="258"/>
                </a:cxn>
                <a:cxn ang="0">
                  <a:pos x="18" y="271"/>
                </a:cxn>
                <a:cxn ang="0">
                  <a:pos x="21" y="278"/>
                </a:cxn>
                <a:cxn ang="0">
                  <a:pos x="24" y="283"/>
                </a:cxn>
                <a:cxn ang="0">
                  <a:pos x="24" y="281"/>
                </a:cxn>
                <a:cxn ang="0">
                  <a:pos x="24" y="274"/>
                </a:cxn>
                <a:cxn ang="0">
                  <a:pos x="22" y="260"/>
                </a:cxn>
                <a:cxn ang="0">
                  <a:pos x="22" y="241"/>
                </a:cxn>
                <a:cxn ang="0">
                  <a:pos x="22" y="221"/>
                </a:cxn>
                <a:cxn ang="0">
                  <a:pos x="22" y="197"/>
                </a:cxn>
                <a:cxn ang="0">
                  <a:pos x="22" y="174"/>
                </a:cxn>
                <a:cxn ang="0">
                  <a:pos x="22" y="153"/>
                </a:cxn>
                <a:cxn ang="0">
                  <a:pos x="22" y="133"/>
                </a:cxn>
                <a:cxn ang="0">
                  <a:pos x="22" y="111"/>
                </a:cxn>
                <a:cxn ang="0">
                  <a:pos x="24" y="88"/>
                </a:cxn>
                <a:cxn ang="0">
                  <a:pos x="24" y="64"/>
                </a:cxn>
                <a:cxn ang="0">
                  <a:pos x="25" y="41"/>
                </a:cxn>
                <a:cxn ang="0">
                  <a:pos x="27" y="22"/>
                </a:cxn>
                <a:cxn ang="0">
                  <a:pos x="28" y="8"/>
                </a:cxn>
                <a:cxn ang="0">
                  <a:pos x="28" y="0"/>
                </a:cxn>
                <a:cxn ang="0">
                  <a:pos x="30" y="0"/>
                </a:cxn>
              </a:cxnLst>
              <a:rect l="0" t="0" r="r" b="b"/>
              <a:pathLst>
                <a:path w="30" h="283">
                  <a:moveTo>
                    <a:pt x="30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25" y="3"/>
                  </a:lnTo>
                  <a:lnTo>
                    <a:pt x="24" y="8"/>
                  </a:lnTo>
                  <a:lnTo>
                    <a:pt x="22" y="11"/>
                  </a:lnTo>
                  <a:lnTo>
                    <a:pt x="19" y="17"/>
                  </a:lnTo>
                  <a:lnTo>
                    <a:pt x="16" y="25"/>
                  </a:lnTo>
                  <a:lnTo>
                    <a:pt x="15" y="33"/>
                  </a:lnTo>
                  <a:lnTo>
                    <a:pt x="12" y="42"/>
                  </a:lnTo>
                  <a:lnTo>
                    <a:pt x="9" y="53"/>
                  </a:lnTo>
                  <a:lnTo>
                    <a:pt x="6" y="64"/>
                  </a:lnTo>
                  <a:lnTo>
                    <a:pt x="4" y="78"/>
                  </a:lnTo>
                  <a:lnTo>
                    <a:pt x="1" y="92"/>
                  </a:lnTo>
                  <a:lnTo>
                    <a:pt x="0" y="108"/>
                  </a:lnTo>
                  <a:lnTo>
                    <a:pt x="0" y="125"/>
                  </a:lnTo>
                  <a:lnTo>
                    <a:pt x="0" y="144"/>
                  </a:lnTo>
                  <a:lnTo>
                    <a:pt x="0" y="161"/>
                  </a:lnTo>
                  <a:lnTo>
                    <a:pt x="0" y="178"/>
                  </a:lnTo>
                  <a:lnTo>
                    <a:pt x="1" y="194"/>
                  </a:lnTo>
                  <a:lnTo>
                    <a:pt x="3" y="208"/>
                  </a:lnTo>
                  <a:lnTo>
                    <a:pt x="4" y="221"/>
                  </a:lnTo>
                  <a:lnTo>
                    <a:pt x="7" y="231"/>
                  </a:lnTo>
                  <a:lnTo>
                    <a:pt x="9" y="242"/>
                  </a:lnTo>
                  <a:lnTo>
                    <a:pt x="12" y="252"/>
                  </a:lnTo>
                  <a:lnTo>
                    <a:pt x="13" y="258"/>
                  </a:lnTo>
                  <a:lnTo>
                    <a:pt x="15" y="264"/>
                  </a:lnTo>
                  <a:lnTo>
                    <a:pt x="18" y="271"/>
                  </a:lnTo>
                  <a:lnTo>
                    <a:pt x="19" y="275"/>
                  </a:lnTo>
                  <a:lnTo>
                    <a:pt x="21" y="278"/>
                  </a:lnTo>
                  <a:lnTo>
                    <a:pt x="22" y="281"/>
                  </a:lnTo>
                  <a:lnTo>
                    <a:pt x="24" y="283"/>
                  </a:lnTo>
                  <a:lnTo>
                    <a:pt x="24" y="283"/>
                  </a:lnTo>
                  <a:lnTo>
                    <a:pt x="24" y="281"/>
                  </a:lnTo>
                  <a:lnTo>
                    <a:pt x="24" y="278"/>
                  </a:lnTo>
                  <a:lnTo>
                    <a:pt x="24" y="274"/>
                  </a:lnTo>
                  <a:lnTo>
                    <a:pt x="24" y="267"/>
                  </a:lnTo>
                  <a:lnTo>
                    <a:pt x="22" y="260"/>
                  </a:lnTo>
                  <a:lnTo>
                    <a:pt x="22" y="252"/>
                  </a:lnTo>
                  <a:lnTo>
                    <a:pt x="22" y="241"/>
                  </a:lnTo>
                  <a:lnTo>
                    <a:pt x="22" y="231"/>
                  </a:lnTo>
                  <a:lnTo>
                    <a:pt x="22" y="221"/>
                  </a:lnTo>
                  <a:lnTo>
                    <a:pt x="22" y="208"/>
                  </a:lnTo>
                  <a:lnTo>
                    <a:pt x="22" y="197"/>
                  </a:lnTo>
                  <a:lnTo>
                    <a:pt x="22" y="186"/>
                  </a:lnTo>
                  <a:lnTo>
                    <a:pt x="22" y="174"/>
                  </a:lnTo>
                  <a:lnTo>
                    <a:pt x="22" y="164"/>
                  </a:lnTo>
                  <a:lnTo>
                    <a:pt x="22" y="153"/>
                  </a:lnTo>
                  <a:lnTo>
                    <a:pt x="22" y="144"/>
                  </a:lnTo>
                  <a:lnTo>
                    <a:pt x="22" y="133"/>
                  </a:lnTo>
                  <a:lnTo>
                    <a:pt x="22" y="124"/>
                  </a:lnTo>
                  <a:lnTo>
                    <a:pt x="22" y="111"/>
                  </a:lnTo>
                  <a:lnTo>
                    <a:pt x="22" y="100"/>
                  </a:lnTo>
                  <a:lnTo>
                    <a:pt x="24" y="88"/>
                  </a:lnTo>
                  <a:lnTo>
                    <a:pt x="24" y="77"/>
                  </a:lnTo>
                  <a:lnTo>
                    <a:pt x="24" y="64"/>
                  </a:lnTo>
                  <a:lnTo>
                    <a:pt x="25" y="53"/>
                  </a:lnTo>
                  <a:lnTo>
                    <a:pt x="25" y="41"/>
                  </a:lnTo>
                  <a:lnTo>
                    <a:pt x="27" y="31"/>
                  </a:lnTo>
                  <a:lnTo>
                    <a:pt x="27" y="22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03" name="Freeform 415"/>
            <p:cNvSpPr>
              <a:spLocks/>
            </p:cNvSpPr>
            <p:nvPr/>
          </p:nvSpPr>
          <p:spPr bwMode="auto">
            <a:xfrm>
              <a:off x="3978" y="2581"/>
              <a:ext cx="38" cy="4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4"/>
                </a:cxn>
                <a:cxn ang="0">
                  <a:pos x="5" y="9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3"/>
                </a:cxn>
                <a:cxn ang="0">
                  <a:pos x="12" y="28"/>
                </a:cxn>
                <a:cxn ang="0">
                  <a:pos x="14" y="31"/>
                </a:cxn>
                <a:cxn ang="0">
                  <a:pos x="17" y="34"/>
                </a:cxn>
                <a:cxn ang="0">
                  <a:pos x="20" y="39"/>
                </a:cxn>
                <a:cxn ang="0">
                  <a:pos x="23" y="42"/>
                </a:cxn>
                <a:cxn ang="0">
                  <a:pos x="27" y="47"/>
                </a:cxn>
                <a:cxn ang="0">
                  <a:pos x="30" y="48"/>
                </a:cxn>
                <a:cxn ang="0">
                  <a:pos x="35" y="51"/>
                </a:cxn>
                <a:cxn ang="0">
                  <a:pos x="38" y="53"/>
                </a:cxn>
                <a:cxn ang="0">
                  <a:pos x="44" y="56"/>
                </a:cxn>
                <a:cxn ang="0">
                  <a:pos x="47" y="59"/>
                </a:cxn>
                <a:cxn ang="0">
                  <a:pos x="51" y="61"/>
                </a:cxn>
                <a:cxn ang="0">
                  <a:pos x="54" y="62"/>
                </a:cxn>
                <a:cxn ang="0">
                  <a:pos x="59" y="64"/>
                </a:cxn>
                <a:cxn ang="0">
                  <a:pos x="62" y="65"/>
                </a:cxn>
                <a:cxn ang="0">
                  <a:pos x="66" y="67"/>
                </a:cxn>
                <a:cxn ang="0">
                  <a:pos x="68" y="69"/>
                </a:cxn>
                <a:cxn ang="0">
                  <a:pos x="72" y="70"/>
                </a:cxn>
                <a:cxn ang="0">
                  <a:pos x="75" y="72"/>
                </a:cxn>
                <a:cxn ang="0">
                  <a:pos x="77" y="72"/>
                </a:cxn>
                <a:cxn ang="0">
                  <a:pos x="54" y="97"/>
                </a:cxn>
                <a:cxn ang="0">
                  <a:pos x="53" y="97"/>
                </a:cxn>
                <a:cxn ang="0">
                  <a:pos x="50" y="95"/>
                </a:cxn>
                <a:cxn ang="0">
                  <a:pos x="44" y="94"/>
                </a:cxn>
                <a:cxn ang="0">
                  <a:pos x="39" y="90"/>
                </a:cxn>
                <a:cxn ang="0">
                  <a:pos x="35" y="87"/>
                </a:cxn>
                <a:cxn ang="0">
                  <a:pos x="32" y="84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21" y="73"/>
                </a:cxn>
                <a:cxn ang="0">
                  <a:pos x="18" y="69"/>
                </a:cxn>
                <a:cxn ang="0">
                  <a:pos x="14" y="64"/>
                </a:cxn>
                <a:cxn ang="0">
                  <a:pos x="12" y="58"/>
                </a:cxn>
                <a:cxn ang="0">
                  <a:pos x="8" y="51"/>
                </a:cxn>
                <a:cxn ang="0">
                  <a:pos x="6" y="45"/>
                </a:cxn>
                <a:cxn ang="0">
                  <a:pos x="3" y="39"/>
                </a:cxn>
                <a:cxn ang="0">
                  <a:pos x="3" y="34"/>
                </a:cxn>
                <a:cxn ang="0">
                  <a:pos x="2" y="28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7" h="97">
                  <a:moveTo>
                    <a:pt x="5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5" y="9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9" y="23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17" y="34"/>
                  </a:lnTo>
                  <a:lnTo>
                    <a:pt x="20" y="39"/>
                  </a:lnTo>
                  <a:lnTo>
                    <a:pt x="23" y="42"/>
                  </a:lnTo>
                  <a:lnTo>
                    <a:pt x="27" y="47"/>
                  </a:lnTo>
                  <a:lnTo>
                    <a:pt x="30" y="48"/>
                  </a:lnTo>
                  <a:lnTo>
                    <a:pt x="35" y="51"/>
                  </a:lnTo>
                  <a:lnTo>
                    <a:pt x="38" y="53"/>
                  </a:lnTo>
                  <a:lnTo>
                    <a:pt x="44" y="56"/>
                  </a:lnTo>
                  <a:lnTo>
                    <a:pt x="47" y="59"/>
                  </a:lnTo>
                  <a:lnTo>
                    <a:pt x="51" y="61"/>
                  </a:lnTo>
                  <a:lnTo>
                    <a:pt x="54" y="62"/>
                  </a:lnTo>
                  <a:lnTo>
                    <a:pt x="59" y="64"/>
                  </a:lnTo>
                  <a:lnTo>
                    <a:pt x="62" y="65"/>
                  </a:lnTo>
                  <a:lnTo>
                    <a:pt x="66" y="67"/>
                  </a:lnTo>
                  <a:lnTo>
                    <a:pt x="68" y="69"/>
                  </a:lnTo>
                  <a:lnTo>
                    <a:pt x="72" y="70"/>
                  </a:lnTo>
                  <a:lnTo>
                    <a:pt x="75" y="72"/>
                  </a:lnTo>
                  <a:lnTo>
                    <a:pt x="77" y="72"/>
                  </a:lnTo>
                  <a:lnTo>
                    <a:pt x="54" y="97"/>
                  </a:lnTo>
                  <a:lnTo>
                    <a:pt x="53" y="97"/>
                  </a:lnTo>
                  <a:lnTo>
                    <a:pt x="50" y="95"/>
                  </a:lnTo>
                  <a:lnTo>
                    <a:pt x="44" y="94"/>
                  </a:lnTo>
                  <a:lnTo>
                    <a:pt x="39" y="90"/>
                  </a:lnTo>
                  <a:lnTo>
                    <a:pt x="35" y="87"/>
                  </a:lnTo>
                  <a:lnTo>
                    <a:pt x="32" y="84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21" y="73"/>
                  </a:lnTo>
                  <a:lnTo>
                    <a:pt x="18" y="69"/>
                  </a:lnTo>
                  <a:lnTo>
                    <a:pt x="14" y="64"/>
                  </a:lnTo>
                  <a:lnTo>
                    <a:pt x="12" y="58"/>
                  </a:lnTo>
                  <a:lnTo>
                    <a:pt x="8" y="51"/>
                  </a:lnTo>
                  <a:lnTo>
                    <a:pt x="6" y="45"/>
                  </a:lnTo>
                  <a:lnTo>
                    <a:pt x="3" y="39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04" name="Freeform 416"/>
            <p:cNvSpPr>
              <a:spLocks/>
            </p:cNvSpPr>
            <p:nvPr/>
          </p:nvSpPr>
          <p:spPr bwMode="auto">
            <a:xfrm>
              <a:off x="3924" y="2378"/>
              <a:ext cx="30" cy="51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8" y="2"/>
                </a:cxn>
                <a:cxn ang="0">
                  <a:pos x="57" y="4"/>
                </a:cxn>
                <a:cxn ang="0">
                  <a:pos x="54" y="8"/>
                </a:cxn>
                <a:cxn ang="0">
                  <a:pos x="51" y="13"/>
                </a:cxn>
                <a:cxn ang="0">
                  <a:pos x="46" y="19"/>
                </a:cxn>
                <a:cxn ang="0">
                  <a:pos x="43" y="27"/>
                </a:cxn>
                <a:cxn ang="0">
                  <a:pos x="42" y="32"/>
                </a:cxn>
                <a:cxn ang="0">
                  <a:pos x="40" y="35"/>
                </a:cxn>
                <a:cxn ang="0">
                  <a:pos x="37" y="40"/>
                </a:cxn>
                <a:cxn ang="0">
                  <a:pos x="36" y="44"/>
                </a:cxn>
                <a:cxn ang="0">
                  <a:pos x="34" y="49"/>
                </a:cxn>
                <a:cxn ang="0">
                  <a:pos x="33" y="54"/>
                </a:cxn>
                <a:cxn ang="0">
                  <a:pos x="31" y="58"/>
                </a:cxn>
                <a:cxn ang="0">
                  <a:pos x="30" y="65"/>
                </a:cxn>
                <a:cxn ang="0">
                  <a:pos x="27" y="69"/>
                </a:cxn>
                <a:cxn ang="0">
                  <a:pos x="25" y="74"/>
                </a:cxn>
                <a:cxn ang="0">
                  <a:pos x="24" y="79"/>
                </a:cxn>
                <a:cxn ang="0">
                  <a:pos x="24" y="83"/>
                </a:cxn>
                <a:cxn ang="0">
                  <a:pos x="22" y="86"/>
                </a:cxn>
                <a:cxn ang="0">
                  <a:pos x="21" y="91"/>
                </a:cxn>
                <a:cxn ang="0">
                  <a:pos x="19" y="93"/>
                </a:cxn>
                <a:cxn ang="0">
                  <a:pos x="19" y="97"/>
                </a:cxn>
                <a:cxn ang="0">
                  <a:pos x="18" y="100"/>
                </a:cxn>
                <a:cxn ang="0">
                  <a:pos x="18" y="102"/>
                </a:cxn>
                <a:cxn ang="0">
                  <a:pos x="1" y="96"/>
                </a:cxn>
                <a:cxn ang="0">
                  <a:pos x="0" y="94"/>
                </a:cxn>
                <a:cxn ang="0">
                  <a:pos x="0" y="91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0" y="77"/>
                </a:cxn>
                <a:cxn ang="0">
                  <a:pos x="1" y="72"/>
                </a:cxn>
                <a:cxn ang="0">
                  <a:pos x="1" y="69"/>
                </a:cxn>
                <a:cxn ang="0">
                  <a:pos x="3" y="65"/>
                </a:cxn>
                <a:cxn ang="0">
                  <a:pos x="6" y="60"/>
                </a:cxn>
                <a:cxn ang="0">
                  <a:pos x="7" y="55"/>
                </a:cxn>
                <a:cxn ang="0">
                  <a:pos x="9" y="49"/>
                </a:cxn>
                <a:cxn ang="0">
                  <a:pos x="13" y="44"/>
                </a:cxn>
                <a:cxn ang="0">
                  <a:pos x="16" y="38"/>
                </a:cxn>
                <a:cxn ang="0">
                  <a:pos x="19" y="32"/>
                </a:cxn>
                <a:cxn ang="0">
                  <a:pos x="24" y="27"/>
                </a:cxn>
                <a:cxn ang="0">
                  <a:pos x="27" y="22"/>
                </a:cxn>
                <a:cxn ang="0">
                  <a:pos x="31" y="19"/>
                </a:cxn>
                <a:cxn ang="0">
                  <a:pos x="34" y="15"/>
                </a:cxn>
                <a:cxn ang="0">
                  <a:pos x="39" y="11"/>
                </a:cxn>
                <a:cxn ang="0">
                  <a:pos x="42" y="10"/>
                </a:cxn>
                <a:cxn ang="0">
                  <a:pos x="49" y="5"/>
                </a:cxn>
                <a:cxn ang="0">
                  <a:pos x="54" y="4"/>
                </a:cxn>
                <a:cxn ang="0">
                  <a:pos x="57" y="0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60" h="102">
                  <a:moveTo>
                    <a:pt x="60" y="0"/>
                  </a:moveTo>
                  <a:lnTo>
                    <a:pt x="58" y="2"/>
                  </a:lnTo>
                  <a:lnTo>
                    <a:pt x="57" y="4"/>
                  </a:lnTo>
                  <a:lnTo>
                    <a:pt x="54" y="8"/>
                  </a:lnTo>
                  <a:lnTo>
                    <a:pt x="51" y="13"/>
                  </a:lnTo>
                  <a:lnTo>
                    <a:pt x="46" y="19"/>
                  </a:lnTo>
                  <a:lnTo>
                    <a:pt x="43" y="27"/>
                  </a:lnTo>
                  <a:lnTo>
                    <a:pt x="42" y="32"/>
                  </a:lnTo>
                  <a:lnTo>
                    <a:pt x="40" y="35"/>
                  </a:lnTo>
                  <a:lnTo>
                    <a:pt x="37" y="40"/>
                  </a:lnTo>
                  <a:lnTo>
                    <a:pt x="36" y="44"/>
                  </a:lnTo>
                  <a:lnTo>
                    <a:pt x="34" y="49"/>
                  </a:lnTo>
                  <a:lnTo>
                    <a:pt x="33" y="54"/>
                  </a:lnTo>
                  <a:lnTo>
                    <a:pt x="31" y="58"/>
                  </a:lnTo>
                  <a:lnTo>
                    <a:pt x="30" y="65"/>
                  </a:lnTo>
                  <a:lnTo>
                    <a:pt x="27" y="69"/>
                  </a:lnTo>
                  <a:lnTo>
                    <a:pt x="25" y="74"/>
                  </a:lnTo>
                  <a:lnTo>
                    <a:pt x="24" y="79"/>
                  </a:lnTo>
                  <a:lnTo>
                    <a:pt x="24" y="83"/>
                  </a:lnTo>
                  <a:lnTo>
                    <a:pt x="22" y="86"/>
                  </a:lnTo>
                  <a:lnTo>
                    <a:pt x="21" y="91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18" y="100"/>
                  </a:lnTo>
                  <a:lnTo>
                    <a:pt x="18" y="102"/>
                  </a:lnTo>
                  <a:lnTo>
                    <a:pt x="1" y="96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" y="72"/>
                  </a:lnTo>
                  <a:lnTo>
                    <a:pt x="1" y="69"/>
                  </a:lnTo>
                  <a:lnTo>
                    <a:pt x="3" y="65"/>
                  </a:lnTo>
                  <a:lnTo>
                    <a:pt x="6" y="60"/>
                  </a:lnTo>
                  <a:lnTo>
                    <a:pt x="7" y="55"/>
                  </a:lnTo>
                  <a:lnTo>
                    <a:pt x="9" y="49"/>
                  </a:lnTo>
                  <a:lnTo>
                    <a:pt x="13" y="44"/>
                  </a:lnTo>
                  <a:lnTo>
                    <a:pt x="16" y="38"/>
                  </a:lnTo>
                  <a:lnTo>
                    <a:pt x="19" y="32"/>
                  </a:lnTo>
                  <a:lnTo>
                    <a:pt x="24" y="27"/>
                  </a:lnTo>
                  <a:lnTo>
                    <a:pt x="27" y="22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39" y="11"/>
                  </a:lnTo>
                  <a:lnTo>
                    <a:pt x="42" y="10"/>
                  </a:lnTo>
                  <a:lnTo>
                    <a:pt x="49" y="5"/>
                  </a:lnTo>
                  <a:lnTo>
                    <a:pt x="54" y="4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05" name="Freeform 417"/>
            <p:cNvSpPr>
              <a:spLocks/>
            </p:cNvSpPr>
            <p:nvPr/>
          </p:nvSpPr>
          <p:spPr bwMode="auto">
            <a:xfrm>
              <a:off x="3855" y="2360"/>
              <a:ext cx="101" cy="79"/>
            </a:xfrm>
            <a:custGeom>
              <a:avLst/>
              <a:gdLst/>
              <a:ahLst/>
              <a:cxnLst>
                <a:cxn ang="0">
                  <a:pos x="187" y="45"/>
                </a:cxn>
                <a:cxn ang="0">
                  <a:pos x="183" y="42"/>
                </a:cxn>
                <a:cxn ang="0">
                  <a:pos x="174" y="35"/>
                </a:cxn>
                <a:cxn ang="0">
                  <a:pos x="160" y="31"/>
                </a:cxn>
                <a:cxn ang="0">
                  <a:pos x="145" y="26"/>
                </a:cxn>
                <a:cxn ang="0">
                  <a:pos x="126" y="21"/>
                </a:cxn>
                <a:cxn ang="0">
                  <a:pos x="103" y="21"/>
                </a:cxn>
                <a:cxn ang="0">
                  <a:pos x="79" y="25"/>
                </a:cxn>
                <a:cxn ang="0">
                  <a:pos x="55" y="32"/>
                </a:cxn>
                <a:cxn ang="0">
                  <a:pos x="37" y="48"/>
                </a:cxn>
                <a:cxn ang="0">
                  <a:pos x="25" y="67"/>
                </a:cxn>
                <a:cxn ang="0">
                  <a:pos x="19" y="90"/>
                </a:cxn>
                <a:cxn ang="0">
                  <a:pos x="16" y="110"/>
                </a:cxn>
                <a:cxn ang="0">
                  <a:pos x="16" y="132"/>
                </a:cxn>
                <a:cxn ang="0">
                  <a:pos x="18" y="148"/>
                </a:cxn>
                <a:cxn ang="0">
                  <a:pos x="19" y="157"/>
                </a:cxn>
                <a:cxn ang="0">
                  <a:pos x="19" y="157"/>
                </a:cxn>
                <a:cxn ang="0">
                  <a:pos x="15" y="150"/>
                </a:cxn>
                <a:cxn ang="0">
                  <a:pos x="10" y="139"/>
                </a:cxn>
                <a:cxn ang="0">
                  <a:pos x="4" y="123"/>
                </a:cxn>
                <a:cxn ang="0">
                  <a:pos x="1" y="104"/>
                </a:cxn>
                <a:cxn ang="0">
                  <a:pos x="0" y="82"/>
                </a:cxn>
                <a:cxn ang="0">
                  <a:pos x="6" y="60"/>
                </a:cxn>
                <a:cxn ang="0">
                  <a:pos x="18" y="37"/>
                </a:cxn>
                <a:cxn ang="0">
                  <a:pos x="39" y="15"/>
                </a:cxn>
                <a:cxn ang="0">
                  <a:pos x="64" y="3"/>
                </a:cxn>
                <a:cxn ang="0">
                  <a:pos x="93" y="0"/>
                </a:cxn>
                <a:cxn ang="0">
                  <a:pos x="121" y="3"/>
                </a:cxn>
                <a:cxn ang="0">
                  <a:pos x="150" y="10"/>
                </a:cxn>
                <a:cxn ang="0">
                  <a:pos x="172" y="18"/>
                </a:cxn>
                <a:cxn ang="0">
                  <a:pos x="190" y="26"/>
                </a:cxn>
                <a:cxn ang="0">
                  <a:pos x="199" y="32"/>
                </a:cxn>
                <a:cxn ang="0">
                  <a:pos x="189" y="45"/>
                </a:cxn>
              </a:cxnLst>
              <a:rect l="0" t="0" r="r" b="b"/>
              <a:pathLst>
                <a:path w="202" h="157">
                  <a:moveTo>
                    <a:pt x="189" y="45"/>
                  </a:moveTo>
                  <a:lnTo>
                    <a:pt x="187" y="45"/>
                  </a:lnTo>
                  <a:lnTo>
                    <a:pt x="186" y="43"/>
                  </a:lnTo>
                  <a:lnTo>
                    <a:pt x="183" y="42"/>
                  </a:lnTo>
                  <a:lnTo>
                    <a:pt x="178" y="39"/>
                  </a:lnTo>
                  <a:lnTo>
                    <a:pt x="174" y="35"/>
                  </a:lnTo>
                  <a:lnTo>
                    <a:pt x="168" y="34"/>
                  </a:lnTo>
                  <a:lnTo>
                    <a:pt x="160" y="31"/>
                  </a:lnTo>
                  <a:lnTo>
                    <a:pt x="154" y="28"/>
                  </a:lnTo>
                  <a:lnTo>
                    <a:pt x="145" y="26"/>
                  </a:lnTo>
                  <a:lnTo>
                    <a:pt x="135" y="23"/>
                  </a:lnTo>
                  <a:lnTo>
                    <a:pt x="126" y="21"/>
                  </a:lnTo>
                  <a:lnTo>
                    <a:pt x="115" y="21"/>
                  </a:lnTo>
                  <a:lnTo>
                    <a:pt x="103" y="21"/>
                  </a:lnTo>
                  <a:lnTo>
                    <a:pt x="91" y="21"/>
                  </a:lnTo>
                  <a:lnTo>
                    <a:pt x="79" y="25"/>
                  </a:lnTo>
                  <a:lnTo>
                    <a:pt x="67" y="28"/>
                  </a:lnTo>
                  <a:lnTo>
                    <a:pt x="55" y="32"/>
                  </a:lnTo>
                  <a:lnTo>
                    <a:pt x="45" y="40"/>
                  </a:lnTo>
                  <a:lnTo>
                    <a:pt x="37" y="48"/>
                  </a:lnTo>
                  <a:lnTo>
                    <a:pt x="31" y="57"/>
                  </a:lnTo>
                  <a:lnTo>
                    <a:pt x="25" y="67"/>
                  </a:lnTo>
                  <a:lnTo>
                    <a:pt x="22" y="78"/>
                  </a:lnTo>
                  <a:lnTo>
                    <a:pt x="19" y="90"/>
                  </a:lnTo>
                  <a:lnTo>
                    <a:pt x="18" y="101"/>
                  </a:lnTo>
                  <a:lnTo>
                    <a:pt x="16" y="110"/>
                  </a:lnTo>
                  <a:lnTo>
                    <a:pt x="16" y="121"/>
                  </a:lnTo>
                  <a:lnTo>
                    <a:pt x="16" y="132"/>
                  </a:lnTo>
                  <a:lnTo>
                    <a:pt x="18" y="140"/>
                  </a:lnTo>
                  <a:lnTo>
                    <a:pt x="18" y="148"/>
                  </a:lnTo>
                  <a:lnTo>
                    <a:pt x="19" y="153"/>
                  </a:lnTo>
                  <a:lnTo>
                    <a:pt x="19" y="157"/>
                  </a:lnTo>
                  <a:lnTo>
                    <a:pt x="21" y="157"/>
                  </a:lnTo>
                  <a:lnTo>
                    <a:pt x="19" y="157"/>
                  </a:lnTo>
                  <a:lnTo>
                    <a:pt x="18" y="154"/>
                  </a:lnTo>
                  <a:lnTo>
                    <a:pt x="15" y="150"/>
                  </a:lnTo>
                  <a:lnTo>
                    <a:pt x="13" y="145"/>
                  </a:lnTo>
                  <a:lnTo>
                    <a:pt x="10" y="139"/>
                  </a:lnTo>
                  <a:lnTo>
                    <a:pt x="7" y="132"/>
                  </a:lnTo>
                  <a:lnTo>
                    <a:pt x="4" y="123"/>
                  </a:lnTo>
                  <a:lnTo>
                    <a:pt x="3" y="115"/>
                  </a:lnTo>
                  <a:lnTo>
                    <a:pt x="1" y="104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3" y="71"/>
                  </a:lnTo>
                  <a:lnTo>
                    <a:pt x="6" y="60"/>
                  </a:lnTo>
                  <a:lnTo>
                    <a:pt x="12" y="48"/>
                  </a:lnTo>
                  <a:lnTo>
                    <a:pt x="18" y="37"/>
                  </a:lnTo>
                  <a:lnTo>
                    <a:pt x="28" y="26"/>
                  </a:lnTo>
                  <a:lnTo>
                    <a:pt x="39" y="15"/>
                  </a:lnTo>
                  <a:lnTo>
                    <a:pt x="52" y="9"/>
                  </a:lnTo>
                  <a:lnTo>
                    <a:pt x="64" y="3"/>
                  </a:lnTo>
                  <a:lnTo>
                    <a:pt x="79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1" y="3"/>
                  </a:lnTo>
                  <a:lnTo>
                    <a:pt x="136" y="6"/>
                  </a:lnTo>
                  <a:lnTo>
                    <a:pt x="150" y="10"/>
                  </a:lnTo>
                  <a:lnTo>
                    <a:pt x="162" y="14"/>
                  </a:lnTo>
                  <a:lnTo>
                    <a:pt x="172" y="18"/>
                  </a:lnTo>
                  <a:lnTo>
                    <a:pt x="183" y="23"/>
                  </a:lnTo>
                  <a:lnTo>
                    <a:pt x="190" y="26"/>
                  </a:lnTo>
                  <a:lnTo>
                    <a:pt x="196" y="29"/>
                  </a:lnTo>
                  <a:lnTo>
                    <a:pt x="199" y="32"/>
                  </a:lnTo>
                  <a:lnTo>
                    <a:pt x="202" y="32"/>
                  </a:lnTo>
                  <a:lnTo>
                    <a:pt x="189" y="45"/>
                  </a:lnTo>
                  <a:lnTo>
                    <a:pt x="189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06" name="Freeform 418"/>
            <p:cNvSpPr>
              <a:spLocks/>
            </p:cNvSpPr>
            <p:nvPr/>
          </p:nvSpPr>
          <p:spPr bwMode="auto">
            <a:xfrm>
              <a:off x="3953" y="2377"/>
              <a:ext cx="22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9" y="5"/>
                </a:cxn>
                <a:cxn ang="0">
                  <a:pos x="14" y="5"/>
                </a:cxn>
                <a:cxn ang="0">
                  <a:pos x="18" y="8"/>
                </a:cxn>
                <a:cxn ang="0">
                  <a:pos x="21" y="9"/>
                </a:cxn>
                <a:cxn ang="0">
                  <a:pos x="24" y="12"/>
                </a:cxn>
                <a:cxn ang="0">
                  <a:pos x="29" y="16"/>
                </a:cxn>
                <a:cxn ang="0">
                  <a:pos x="31" y="20"/>
                </a:cxn>
                <a:cxn ang="0">
                  <a:pos x="34" y="23"/>
                </a:cxn>
                <a:cxn ang="0">
                  <a:pos x="37" y="28"/>
                </a:cxn>
                <a:cxn ang="0">
                  <a:pos x="40" y="34"/>
                </a:cxn>
                <a:cxn ang="0">
                  <a:pos x="43" y="41"/>
                </a:cxn>
                <a:cxn ang="0">
                  <a:pos x="43" y="45"/>
                </a:cxn>
                <a:cxn ang="0">
                  <a:pos x="45" y="51"/>
                </a:cxn>
                <a:cxn ang="0">
                  <a:pos x="45" y="56"/>
                </a:cxn>
                <a:cxn ang="0">
                  <a:pos x="45" y="62"/>
                </a:cxn>
                <a:cxn ang="0">
                  <a:pos x="43" y="69"/>
                </a:cxn>
                <a:cxn ang="0">
                  <a:pos x="43" y="73"/>
                </a:cxn>
                <a:cxn ang="0">
                  <a:pos x="43" y="80"/>
                </a:cxn>
                <a:cxn ang="0">
                  <a:pos x="42" y="84"/>
                </a:cxn>
                <a:cxn ang="0">
                  <a:pos x="40" y="89"/>
                </a:cxn>
                <a:cxn ang="0">
                  <a:pos x="39" y="92"/>
                </a:cxn>
                <a:cxn ang="0">
                  <a:pos x="37" y="97"/>
                </a:cxn>
                <a:cxn ang="0">
                  <a:pos x="37" y="100"/>
                </a:cxn>
                <a:cxn ang="0">
                  <a:pos x="36" y="105"/>
                </a:cxn>
                <a:cxn ang="0">
                  <a:pos x="36" y="106"/>
                </a:cxn>
                <a:cxn ang="0">
                  <a:pos x="9" y="108"/>
                </a:cxn>
                <a:cxn ang="0">
                  <a:pos x="9" y="105"/>
                </a:cxn>
                <a:cxn ang="0">
                  <a:pos x="12" y="101"/>
                </a:cxn>
                <a:cxn ang="0">
                  <a:pos x="14" y="98"/>
                </a:cxn>
                <a:cxn ang="0">
                  <a:pos x="15" y="94"/>
                </a:cxn>
                <a:cxn ang="0">
                  <a:pos x="17" y="91"/>
                </a:cxn>
                <a:cxn ang="0">
                  <a:pos x="18" y="86"/>
                </a:cxn>
                <a:cxn ang="0">
                  <a:pos x="20" y="81"/>
                </a:cxn>
                <a:cxn ang="0">
                  <a:pos x="21" y="76"/>
                </a:cxn>
                <a:cxn ang="0">
                  <a:pos x="23" y="70"/>
                </a:cxn>
                <a:cxn ang="0">
                  <a:pos x="23" y="66"/>
                </a:cxn>
                <a:cxn ang="0">
                  <a:pos x="24" y="59"/>
                </a:cxn>
                <a:cxn ang="0">
                  <a:pos x="24" y="55"/>
                </a:cxn>
                <a:cxn ang="0">
                  <a:pos x="24" y="50"/>
                </a:cxn>
                <a:cxn ang="0">
                  <a:pos x="24" y="45"/>
                </a:cxn>
                <a:cxn ang="0">
                  <a:pos x="23" y="39"/>
                </a:cxn>
                <a:cxn ang="0">
                  <a:pos x="21" y="34"/>
                </a:cxn>
                <a:cxn ang="0">
                  <a:pos x="18" y="30"/>
                </a:cxn>
                <a:cxn ang="0">
                  <a:pos x="18" y="25"/>
                </a:cxn>
                <a:cxn ang="0">
                  <a:pos x="15" y="22"/>
                </a:cxn>
                <a:cxn ang="0">
                  <a:pos x="14" y="17"/>
                </a:cxn>
                <a:cxn ang="0">
                  <a:pos x="12" y="14"/>
                </a:cxn>
                <a:cxn ang="0">
                  <a:pos x="9" y="12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108">
                  <a:moveTo>
                    <a:pt x="0" y="0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9" y="5"/>
                  </a:lnTo>
                  <a:lnTo>
                    <a:pt x="14" y="5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4" y="12"/>
                  </a:lnTo>
                  <a:lnTo>
                    <a:pt x="29" y="16"/>
                  </a:lnTo>
                  <a:lnTo>
                    <a:pt x="31" y="20"/>
                  </a:lnTo>
                  <a:lnTo>
                    <a:pt x="34" y="23"/>
                  </a:lnTo>
                  <a:lnTo>
                    <a:pt x="37" y="28"/>
                  </a:lnTo>
                  <a:lnTo>
                    <a:pt x="40" y="34"/>
                  </a:lnTo>
                  <a:lnTo>
                    <a:pt x="43" y="41"/>
                  </a:lnTo>
                  <a:lnTo>
                    <a:pt x="43" y="45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45" y="62"/>
                  </a:lnTo>
                  <a:lnTo>
                    <a:pt x="43" y="69"/>
                  </a:lnTo>
                  <a:lnTo>
                    <a:pt x="43" y="73"/>
                  </a:lnTo>
                  <a:lnTo>
                    <a:pt x="43" y="80"/>
                  </a:lnTo>
                  <a:lnTo>
                    <a:pt x="42" y="84"/>
                  </a:lnTo>
                  <a:lnTo>
                    <a:pt x="40" y="89"/>
                  </a:lnTo>
                  <a:lnTo>
                    <a:pt x="39" y="92"/>
                  </a:lnTo>
                  <a:lnTo>
                    <a:pt x="37" y="97"/>
                  </a:lnTo>
                  <a:lnTo>
                    <a:pt x="37" y="100"/>
                  </a:lnTo>
                  <a:lnTo>
                    <a:pt x="36" y="105"/>
                  </a:lnTo>
                  <a:lnTo>
                    <a:pt x="36" y="106"/>
                  </a:lnTo>
                  <a:lnTo>
                    <a:pt x="9" y="108"/>
                  </a:lnTo>
                  <a:lnTo>
                    <a:pt x="9" y="105"/>
                  </a:lnTo>
                  <a:lnTo>
                    <a:pt x="12" y="101"/>
                  </a:lnTo>
                  <a:lnTo>
                    <a:pt x="14" y="98"/>
                  </a:lnTo>
                  <a:lnTo>
                    <a:pt x="15" y="94"/>
                  </a:lnTo>
                  <a:lnTo>
                    <a:pt x="17" y="91"/>
                  </a:lnTo>
                  <a:lnTo>
                    <a:pt x="18" y="86"/>
                  </a:lnTo>
                  <a:lnTo>
                    <a:pt x="20" y="81"/>
                  </a:lnTo>
                  <a:lnTo>
                    <a:pt x="21" y="76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4" y="59"/>
                  </a:lnTo>
                  <a:lnTo>
                    <a:pt x="24" y="55"/>
                  </a:lnTo>
                  <a:lnTo>
                    <a:pt x="24" y="50"/>
                  </a:lnTo>
                  <a:lnTo>
                    <a:pt x="24" y="45"/>
                  </a:lnTo>
                  <a:lnTo>
                    <a:pt x="23" y="39"/>
                  </a:lnTo>
                  <a:lnTo>
                    <a:pt x="21" y="34"/>
                  </a:lnTo>
                  <a:lnTo>
                    <a:pt x="18" y="30"/>
                  </a:lnTo>
                  <a:lnTo>
                    <a:pt x="18" y="25"/>
                  </a:lnTo>
                  <a:lnTo>
                    <a:pt x="15" y="22"/>
                  </a:lnTo>
                  <a:lnTo>
                    <a:pt x="14" y="17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07" name="Freeform 419"/>
            <p:cNvSpPr>
              <a:spLocks/>
            </p:cNvSpPr>
            <p:nvPr/>
          </p:nvSpPr>
          <p:spPr bwMode="auto">
            <a:xfrm>
              <a:off x="3871" y="2410"/>
              <a:ext cx="58" cy="42"/>
            </a:xfrm>
            <a:custGeom>
              <a:avLst/>
              <a:gdLst/>
              <a:ahLst/>
              <a:cxnLst>
                <a:cxn ang="0">
                  <a:pos x="108" y="32"/>
                </a:cxn>
                <a:cxn ang="0">
                  <a:pos x="105" y="32"/>
                </a:cxn>
                <a:cxn ang="0">
                  <a:pos x="100" y="31"/>
                </a:cxn>
                <a:cxn ang="0">
                  <a:pos x="96" y="29"/>
                </a:cxn>
                <a:cxn ang="0">
                  <a:pos x="91" y="28"/>
                </a:cxn>
                <a:cxn ang="0">
                  <a:pos x="87" y="26"/>
                </a:cxn>
                <a:cxn ang="0">
                  <a:pos x="82" y="26"/>
                </a:cxn>
                <a:cxn ang="0">
                  <a:pos x="76" y="26"/>
                </a:cxn>
                <a:cxn ang="0">
                  <a:pos x="70" y="25"/>
                </a:cxn>
                <a:cxn ang="0">
                  <a:pos x="64" y="25"/>
                </a:cxn>
                <a:cxn ang="0">
                  <a:pos x="58" y="26"/>
                </a:cxn>
                <a:cxn ang="0">
                  <a:pos x="52" y="26"/>
                </a:cxn>
                <a:cxn ang="0">
                  <a:pos x="46" y="28"/>
                </a:cxn>
                <a:cxn ang="0">
                  <a:pos x="40" y="31"/>
                </a:cxn>
                <a:cxn ang="0">
                  <a:pos x="36" y="34"/>
                </a:cxn>
                <a:cxn ang="0">
                  <a:pos x="30" y="37"/>
                </a:cxn>
                <a:cxn ang="0">
                  <a:pos x="25" y="40"/>
                </a:cxn>
                <a:cxn ang="0">
                  <a:pos x="22" y="45"/>
                </a:cxn>
                <a:cxn ang="0">
                  <a:pos x="19" y="48"/>
                </a:cxn>
                <a:cxn ang="0">
                  <a:pos x="15" y="53"/>
                </a:cxn>
                <a:cxn ang="0">
                  <a:pos x="13" y="57"/>
                </a:cxn>
                <a:cxn ang="0">
                  <a:pos x="10" y="60"/>
                </a:cxn>
                <a:cxn ang="0">
                  <a:pos x="9" y="65"/>
                </a:cxn>
                <a:cxn ang="0">
                  <a:pos x="6" y="73"/>
                </a:cxn>
                <a:cxn ang="0">
                  <a:pos x="4" y="78"/>
                </a:cxn>
                <a:cxn ang="0">
                  <a:pos x="4" y="82"/>
                </a:cxn>
                <a:cxn ang="0">
                  <a:pos x="4" y="84"/>
                </a:cxn>
                <a:cxn ang="0">
                  <a:pos x="3" y="82"/>
                </a:cxn>
                <a:cxn ang="0">
                  <a:pos x="1" y="78"/>
                </a:cxn>
                <a:cxn ang="0">
                  <a:pos x="1" y="73"/>
                </a:cxn>
                <a:cxn ang="0">
                  <a:pos x="0" y="68"/>
                </a:cxn>
                <a:cxn ang="0">
                  <a:pos x="0" y="64"/>
                </a:cxn>
                <a:cxn ang="0">
                  <a:pos x="0" y="59"/>
                </a:cxn>
                <a:cxn ang="0">
                  <a:pos x="0" y="53"/>
                </a:cxn>
                <a:cxn ang="0">
                  <a:pos x="1" y="48"/>
                </a:cxn>
                <a:cxn ang="0">
                  <a:pos x="1" y="42"/>
                </a:cxn>
                <a:cxn ang="0">
                  <a:pos x="4" y="37"/>
                </a:cxn>
                <a:cxn ang="0">
                  <a:pos x="6" y="31"/>
                </a:cxn>
                <a:cxn ang="0">
                  <a:pos x="9" y="25"/>
                </a:cxn>
                <a:cxn ang="0">
                  <a:pos x="13" y="18"/>
                </a:cxn>
                <a:cxn ang="0">
                  <a:pos x="19" y="14"/>
                </a:cxn>
                <a:cxn ang="0">
                  <a:pos x="24" y="9"/>
                </a:cxn>
                <a:cxn ang="0">
                  <a:pos x="30" y="6"/>
                </a:cxn>
                <a:cxn ang="0">
                  <a:pos x="37" y="3"/>
                </a:cxn>
                <a:cxn ang="0">
                  <a:pos x="45" y="1"/>
                </a:cxn>
                <a:cxn ang="0">
                  <a:pos x="52" y="0"/>
                </a:cxn>
                <a:cxn ang="0">
                  <a:pos x="60" y="0"/>
                </a:cxn>
                <a:cxn ang="0">
                  <a:pos x="67" y="0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1" y="1"/>
                </a:cxn>
                <a:cxn ang="0">
                  <a:pos x="97" y="3"/>
                </a:cxn>
                <a:cxn ang="0">
                  <a:pos x="103" y="4"/>
                </a:cxn>
                <a:cxn ang="0">
                  <a:pos x="108" y="6"/>
                </a:cxn>
                <a:cxn ang="0">
                  <a:pos x="112" y="6"/>
                </a:cxn>
                <a:cxn ang="0">
                  <a:pos x="114" y="7"/>
                </a:cxn>
                <a:cxn ang="0">
                  <a:pos x="115" y="7"/>
                </a:cxn>
                <a:cxn ang="0">
                  <a:pos x="108" y="32"/>
                </a:cxn>
                <a:cxn ang="0">
                  <a:pos x="108" y="32"/>
                </a:cxn>
              </a:cxnLst>
              <a:rect l="0" t="0" r="r" b="b"/>
              <a:pathLst>
                <a:path w="115" h="84">
                  <a:moveTo>
                    <a:pt x="108" y="32"/>
                  </a:moveTo>
                  <a:lnTo>
                    <a:pt x="105" y="32"/>
                  </a:lnTo>
                  <a:lnTo>
                    <a:pt x="100" y="31"/>
                  </a:lnTo>
                  <a:lnTo>
                    <a:pt x="96" y="29"/>
                  </a:lnTo>
                  <a:lnTo>
                    <a:pt x="91" y="28"/>
                  </a:lnTo>
                  <a:lnTo>
                    <a:pt x="87" y="26"/>
                  </a:lnTo>
                  <a:lnTo>
                    <a:pt x="82" y="26"/>
                  </a:lnTo>
                  <a:lnTo>
                    <a:pt x="76" y="26"/>
                  </a:lnTo>
                  <a:lnTo>
                    <a:pt x="70" y="25"/>
                  </a:lnTo>
                  <a:lnTo>
                    <a:pt x="64" y="25"/>
                  </a:lnTo>
                  <a:lnTo>
                    <a:pt x="58" y="26"/>
                  </a:lnTo>
                  <a:lnTo>
                    <a:pt x="52" y="26"/>
                  </a:lnTo>
                  <a:lnTo>
                    <a:pt x="46" y="28"/>
                  </a:lnTo>
                  <a:lnTo>
                    <a:pt x="40" y="31"/>
                  </a:lnTo>
                  <a:lnTo>
                    <a:pt x="36" y="34"/>
                  </a:lnTo>
                  <a:lnTo>
                    <a:pt x="30" y="37"/>
                  </a:lnTo>
                  <a:lnTo>
                    <a:pt x="25" y="40"/>
                  </a:lnTo>
                  <a:lnTo>
                    <a:pt x="22" y="45"/>
                  </a:lnTo>
                  <a:lnTo>
                    <a:pt x="19" y="48"/>
                  </a:lnTo>
                  <a:lnTo>
                    <a:pt x="15" y="53"/>
                  </a:lnTo>
                  <a:lnTo>
                    <a:pt x="13" y="57"/>
                  </a:lnTo>
                  <a:lnTo>
                    <a:pt x="10" y="60"/>
                  </a:lnTo>
                  <a:lnTo>
                    <a:pt x="9" y="65"/>
                  </a:lnTo>
                  <a:lnTo>
                    <a:pt x="6" y="73"/>
                  </a:lnTo>
                  <a:lnTo>
                    <a:pt x="4" y="78"/>
                  </a:lnTo>
                  <a:lnTo>
                    <a:pt x="4" y="82"/>
                  </a:lnTo>
                  <a:lnTo>
                    <a:pt x="4" y="84"/>
                  </a:lnTo>
                  <a:lnTo>
                    <a:pt x="3" y="82"/>
                  </a:lnTo>
                  <a:lnTo>
                    <a:pt x="1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1" y="42"/>
                  </a:lnTo>
                  <a:lnTo>
                    <a:pt x="4" y="37"/>
                  </a:lnTo>
                  <a:lnTo>
                    <a:pt x="6" y="31"/>
                  </a:lnTo>
                  <a:lnTo>
                    <a:pt x="9" y="25"/>
                  </a:lnTo>
                  <a:lnTo>
                    <a:pt x="13" y="18"/>
                  </a:lnTo>
                  <a:lnTo>
                    <a:pt x="19" y="14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1" y="1"/>
                  </a:lnTo>
                  <a:lnTo>
                    <a:pt x="97" y="3"/>
                  </a:lnTo>
                  <a:lnTo>
                    <a:pt x="103" y="4"/>
                  </a:lnTo>
                  <a:lnTo>
                    <a:pt x="108" y="6"/>
                  </a:lnTo>
                  <a:lnTo>
                    <a:pt x="112" y="6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08" y="32"/>
                  </a:lnTo>
                  <a:lnTo>
                    <a:pt x="10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08" name="Freeform 420"/>
            <p:cNvSpPr>
              <a:spLocks/>
            </p:cNvSpPr>
            <p:nvPr/>
          </p:nvSpPr>
          <p:spPr bwMode="auto">
            <a:xfrm>
              <a:off x="3970" y="2617"/>
              <a:ext cx="41" cy="114"/>
            </a:xfrm>
            <a:custGeom>
              <a:avLst/>
              <a:gdLst/>
              <a:ahLst/>
              <a:cxnLst>
                <a:cxn ang="0">
                  <a:pos x="83" y="14"/>
                </a:cxn>
                <a:cxn ang="0">
                  <a:pos x="81" y="14"/>
                </a:cxn>
                <a:cxn ang="0">
                  <a:pos x="77" y="17"/>
                </a:cxn>
                <a:cxn ang="0">
                  <a:pos x="75" y="19"/>
                </a:cxn>
                <a:cxn ang="0">
                  <a:pos x="74" y="20"/>
                </a:cxn>
                <a:cxn ang="0">
                  <a:pos x="71" y="24"/>
                </a:cxn>
                <a:cxn ang="0">
                  <a:pos x="68" y="28"/>
                </a:cxn>
                <a:cxn ang="0">
                  <a:pos x="63" y="31"/>
                </a:cxn>
                <a:cxn ang="0">
                  <a:pos x="60" y="38"/>
                </a:cxn>
                <a:cxn ang="0">
                  <a:pos x="57" y="44"/>
                </a:cxn>
                <a:cxn ang="0">
                  <a:pos x="53" y="52"/>
                </a:cxn>
                <a:cxn ang="0">
                  <a:pos x="48" y="58"/>
                </a:cxn>
                <a:cxn ang="0">
                  <a:pos x="45" y="67"/>
                </a:cxn>
                <a:cxn ang="0">
                  <a:pos x="41" y="77"/>
                </a:cxn>
                <a:cxn ang="0">
                  <a:pos x="38" y="89"/>
                </a:cxn>
                <a:cxn ang="0">
                  <a:pos x="32" y="100"/>
                </a:cxn>
                <a:cxn ang="0">
                  <a:pos x="29" y="113"/>
                </a:cxn>
                <a:cxn ang="0">
                  <a:pos x="24" y="125"/>
                </a:cxn>
                <a:cxn ang="0">
                  <a:pos x="21" y="136"/>
                </a:cxn>
                <a:cxn ang="0">
                  <a:pos x="17" y="149"/>
                </a:cxn>
                <a:cxn ang="0">
                  <a:pos x="14" y="161"/>
                </a:cxn>
                <a:cxn ang="0">
                  <a:pos x="12" y="170"/>
                </a:cxn>
                <a:cxn ang="0">
                  <a:pos x="9" y="181"/>
                </a:cxn>
                <a:cxn ang="0">
                  <a:pos x="8" y="192"/>
                </a:cxn>
                <a:cxn ang="0">
                  <a:pos x="5" y="202"/>
                </a:cxn>
                <a:cxn ang="0">
                  <a:pos x="3" y="208"/>
                </a:cxn>
                <a:cxn ang="0">
                  <a:pos x="3" y="216"/>
                </a:cxn>
                <a:cxn ang="0">
                  <a:pos x="2" y="222"/>
                </a:cxn>
                <a:cxn ang="0">
                  <a:pos x="2" y="227"/>
                </a:cxn>
                <a:cxn ang="0">
                  <a:pos x="2" y="228"/>
                </a:cxn>
                <a:cxn ang="0">
                  <a:pos x="2" y="230"/>
                </a:cxn>
                <a:cxn ang="0">
                  <a:pos x="0" y="228"/>
                </a:cxn>
                <a:cxn ang="0">
                  <a:pos x="0" y="227"/>
                </a:cxn>
                <a:cxn ang="0">
                  <a:pos x="0" y="222"/>
                </a:cxn>
                <a:cxn ang="0">
                  <a:pos x="0" y="219"/>
                </a:cxn>
                <a:cxn ang="0">
                  <a:pos x="0" y="211"/>
                </a:cxn>
                <a:cxn ang="0">
                  <a:pos x="0" y="205"/>
                </a:cxn>
                <a:cxn ang="0">
                  <a:pos x="0" y="195"/>
                </a:cxn>
                <a:cxn ang="0">
                  <a:pos x="0" y="186"/>
                </a:cxn>
                <a:cxn ang="0">
                  <a:pos x="0" y="177"/>
                </a:cxn>
                <a:cxn ang="0">
                  <a:pos x="0" y="166"/>
                </a:cxn>
                <a:cxn ang="0">
                  <a:pos x="0" y="155"/>
                </a:cxn>
                <a:cxn ang="0">
                  <a:pos x="2" y="144"/>
                </a:cxn>
                <a:cxn ang="0">
                  <a:pos x="3" y="131"/>
                </a:cxn>
                <a:cxn ang="0">
                  <a:pos x="5" y="120"/>
                </a:cxn>
                <a:cxn ang="0">
                  <a:pos x="6" y="108"/>
                </a:cxn>
                <a:cxn ang="0">
                  <a:pos x="9" y="97"/>
                </a:cxn>
                <a:cxn ang="0">
                  <a:pos x="11" y="84"/>
                </a:cxn>
                <a:cxn ang="0">
                  <a:pos x="14" y="75"/>
                </a:cxn>
                <a:cxn ang="0">
                  <a:pos x="17" y="64"/>
                </a:cxn>
                <a:cxn ang="0">
                  <a:pos x="21" y="55"/>
                </a:cxn>
                <a:cxn ang="0">
                  <a:pos x="24" y="47"/>
                </a:cxn>
                <a:cxn ang="0">
                  <a:pos x="29" y="39"/>
                </a:cxn>
                <a:cxn ang="0">
                  <a:pos x="32" y="31"/>
                </a:cxn>
                <a:cxn ang="0">
                  <a:pos x="36" y="25"/>
                </a:cxn>
                <a:cxn ang="0">
                  <a:pos x="38" y="19"/>
                </a:cxn>
                <a:cxn ang="0">
                  <a:pos x="42" y="14"/>
                </a:cxn>
                <a:cxn ang="0">
                  <a:pos x="44" y="9"/>
                </a:cxn>
                <a:cxn ang="0">
                  <a:pos x="48" y="6"/>
                </a:cxn>
                <a:cxn ang="0">
                  <a:pos x="51" y="2"/>
                </a:cxn>
                <a:cxn ang="0">
                  <a:pos x="53" y="0"/>
                </a:cxn>
                <a:cxn ang="0">
                  <a:pos x="83" y="14"/>
                </a:cxn>
                <a:cxn ang="0">
                  <a:pos x="83" y="14"/>
                </a:cxn>
              </a:cxnLst>
              <a:rect l="0" t="0" r="r" b="b"/>
              <a:pathLst>
                <a:path w="83" h="230">
                  <a:moveTo>
                    <a:pt x="83" y="14"/>
                  </a:moveTo>
                  <a:lnTo>
                    <a:pt x="81" y="14"/>
                  </a:lnTo>
                  <a:lnTo>
                    <a:pt x="77" y="17"/>
                  </a:lnTo>
                  <a:lnTo>
                    <a:pt x="75" y="19"/>
                  </a:lnTo>
                  <a:lnTo>
                    <a:pt x="74" y="20"/>
                  </a:lnTo>
                  <a:lnTo>
                    <a:pt x="71" y="24"/>
                  </a:lnTo>
                  <a:lnTo>
                    <a:pt x="68" y="28"/>
                  </a:lnTo>
                  <a:lnTo>
                    <a:pt x="63" y="31"/>
                  </a:lnTo>
                  <a:lnTo>
                    <a:pt x="60" y="38"/>
                  </a:lnTo>
                  <a:lnTo>
                    <a:pt x="57" y="44"/>
                  </a:lnTo>
                  <a:lnTo>
                    <a:pt x="53" y="52"/>
                  </a:lnTo>
                  <a:lnTo>
                    <a:pt x="48" y="58"/>
                  </a:lnTo>
                  <a:lnTo>
                    <a:pt x="45" y="67"/>
                  </a:lnTo>
                  <a:lnTo>
                    <a:pt x="41" y="77"/>
                  </a:lnTo>
                  <a:lnTo>
                    <a:pt x="38" y="89"/>
                  </a:lnTo>
                  <a:lnTo>
                    <a:pt x="32" y="100"/>
                  </a:lnTo>
                  <a:lnTo>
                    <a:pt x="29" y="113"/>
                  </a:lnTo>
                  <a:lnTo>
                    <a:pt x="24" y="125"/>
                  </a:lnTo>
                  <a:lnTo>
                    <a:pt x="21" y="136"/>
                  </a:lnTo>
                  <a:lnTo>
                    <a:pt x="17" y="149"/>
                  </a:lnTo>
                  <a:lnTo>
                    <a:pt x="14" y="161"/>
                  </a:lnTo>
                  <a:lnTo>
                    <a:pt x="12" y="170"/>
                  </a:lnTo>
                  <a:lnTo>
                    <a:pt x="9" y="181"/>
                  </a:lnTo>
                  <a:lnTo>
                    <a:pt x="8" y="192"/>
                  </a:lnTo>
                  <a:lnTo>
                    <a:pt x="5" y="202"/>
                  </a:lnTo>
                  <a:lnTo>
                    <a:pt x="3" y="208"/>
                  </a:lnTo>
                  <a:lnTo>
                    <a:pt x="3" y="216"/>
                  </a:lnTo>
                  <a:lnTo>
                    <a:pt x="2" y="222"/>
                  </a:lnTo>
                  <a:lnTo>
                    <a:pt x="2" y="227"/>
                  </a:lnTo>
                  <a:lnTo>
                    <a:pt x="2" y="228"/>
                  </a:lnTo>
                  <a:lnTo>
                    <a:pt x="2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2"/>
                  </a:lnTo>
                  <a:lnTo>
                    <a:pt x="0" y="219"/>
                  </a:lnTo>
                  <a:lnTo>
                    <a:pt x="0" y="211"/>
                  </a:lnTo>
                  <a:lnTo>
                    <a:pt x="0" y="205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5"/>
                  </a:lnTo>
                  <a:lnTo>
                    <a:pt x="2" y="144"/>
                  </a:lnTo>
                  <a:lnTo>
                    <a:pt x="3" y="131"/>
                  </a:lnTo>
                  <a:lnTo>
                    <a:pt x="5" y="120"/>
                  </a:lnTo>
                  <a:lnTo>
                    <a:pt x="6" y="108"/>
                  </a:lnTo>
                  <a:lnTo>
                    <a:pt x="9" y="97"/>
                  </a:lnTo>
                  <a:lnTo>
                    <a:pt x="11" y="84"/>
                  </a:lnTo>
                  <a:lnTo>
                    <a:pt x="14" y="75"/>
                  </a:lnTo>
                  <a:lnTo>
                    <a:pt x="17" y="64"/>
                  </a:lnTo>
                  <a:lnTo>
                    <a:pt x="21" y="55"/>
                  </a:lnTo>
                  <a:lnTo>
                    <a:pt x="24" y="47"/>
                  </a:lnTo>
                  <a:lnTo>
                    <a:pt x="29" y="39"/>
                  </a:lnTo>
                  <a:lnTo>
                    <a:pt x="32" y="31"/>
                  </a:lnTo>
                  <a:lnTo>
                    <a:pt x="36" y="25"/>
                  </a:lnTo>
                  <a:lnTo>
                    <a:pt x="38" y="19"/>
                  </a:lnTo>
                  <a:lnTo>
                    <a:pt x="42" y="14"/>
                  </a:lnTo>
                  <a:lnTo>
                    <a:pt x="44" y="9"/>
                  </a:lnTo>
                  <a:lnTo>
                    <a:pt x="48" y="6"/>
                  </a:lnTo>
                  <a:lnTo>
                    <a:pt x="51" y="2"/>
                  </a:lnTo>
                  <a:lnTo>
                    <a:pt x="53" y="0"/>
                  </a:lnTo>
                  <a:lnTo>
                    <a:pt x="83" y="14"/>
                  </a:lnTo>
                  <a:lnTo>
                    <a:pt x="8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09" name="Freeform 421"/>
            <p:cNvSpPr>
              <a:spLocks/>
            </p:cNvSpPr>
            <p:nvPr/>
          </p:nvSpPr>
          <p:spPr bwMode="auto">
            <a:xfrm>
              <a:off x="3664" y="2845"/>
              <a:ext cx="123" cy="74"/>
            </a:xfrm>
            <a:custGeom>
              <a:avLst/>
              <a:gdLst/>
              <a:ahLst/>
              <a:cxnLst>
                <a:cxn ang="0">
                  <a:pos x="243" y="28"/>
                </a:cxn>
                <a:cxn ang="0">
                  <a:pos x="238" y="30"/>
                </a:cxn>
                <a:cxn ang="0">
                  <a:pos x="231" y="33"/>
                </a:cxn>
                <a:cxn ang="0">
                  <a:pos x="220" y="37"/>
                </a:cxn>
                <a:cxn ang="0">
                  <a:pos x="205" y="45"/>
                </a:cxn>
                <a:cxn ang="0">
                  <a:pos x="189" y="52"/>
                </a:cxn>
                <a:cxn ang="0">
                  <a:pos x="169" y="61"/>
                </a:cxn>
                <a:cxn ang="0">
                  <a:pos x="150" y="70"/>
                </a:cxn>
                <a:cxn ang="0">
                  <a:pos x="127" y="78"/>
                </a:cxn>
                <a:cxn ang="0">
                  <a:pos x="103" y="89"/>
                </a:cxn>
                <a:cxn ang="0">
                  <a:pos x="81" y="100"/>
                </a:cxn>
                <a:cxn ang="0">
                  <a:pos x="57" y="112"/>
                </a:cxn>
                <a:cxn ang="0">
                  <a:pos x="37" y="123"/>
                </a:cxn>
                <a:cxn ang="0">
                  <a:pos x="19" y="133"/>
                </a:cxn>
                <a:cxn ang="0">
                  <a:pos x="7" y="141"/>
                </a:cxn>
                <a:cxn ang="0">
                  <a:pos x="1" y="145"/>
                </a:cxn>
                <a:cxn ang="0">
                  <a:pos x="0" y="145"/>
                </a:cxn>
                <a:cxn ang="0">
                  <a:pos x="3" y="141"/>
                </a:cxn>
                <a:cxn ang="0">
                  <a:pos x="10" y="134"/>
                </a:cxn>
                <a:cxn ang="0">
                  <a:pos x="21" y="123"/>
                </a:cxn>
                <a:cxn ang="0">
                  <a:pos x="36" y="111"/>
                </a:cxn>
                <a:cxn ang="0">
                  <a:pos x="52" y="97"/>
                </a:cxn>
                <a:cxn ang="0">
                  <a:pos x="72" y="81"/>
                </a:cxn>
                <a:cxn ang="0">
                  <a:pos x="96" y="67"/>
                </a:cxn>
                <a:cxn ang="0">
                  <a:pos x="123" y="52"/>
                </a:cxn>
                <a:cxn ang="0">
                  <a:pos x="147" y="37"/>
                </a:cxn>
                <a:cxn ang="0">
                  <a:pos x="169" y="25"/>
                </a:cxn>
                <a:cxn ang="0">
                  <a:pos x="190" y="17"/>
                </a:cxn>
                <a:cxn ang="0">
                  <a:pos x="205" y="9"/>
                </a:cxn>
                <a:cxn ang="0">
                  <a:pos x="219" y="3"/>
                </a:cxn>
                <a:cxn ang="0">
                  <a:pos x="228" y="0"/>
                </a:cxn>
                <a:cxn ang="0">
                  <a:pos x="232" y="0"/>
                </a:cxn>
                <a:cxn ang="0">
                  <a:pos x="244" y="28"/>
                </a:cxn>
              </a:cxnLst>
              <a:rect l="0" t="0" r="r" b="b"/>
              <a:pathLst>
                <a:path w="244" h="147">
                  <a:moveTo>
                    <a:pt x="244" y="28"/>
                  </a:moveTo>
                  <a:lnTo>
                    <a:pt x="243" y="28"/>
                  </a:lnTo>
                  <a:lnTo>
                    <a:pt x="241" y="28"/>
                  </a:lnTo>
                  <a:lnTo>
                    <a:pt x="238" y="30"/>
                  </a:lnTo>
                  <a:lnTo>
                    <a:pt x="235" y="31"/>
                  </a:lnTo>
                  <a:lnTo>
                    <a:pt x="231" y="33"/>
                  </a:lnTo>
                  <a:lnTo>
                    <a:pt x="225" y="36"/>
                  </a:lnTo>
                  <a:lnTo>
                    <a:pt x="220" y="37"/>
                  </a:lnTo>
                  <a:lnTo>
                    <a:pt x="214" y="42"/>
                  </a:lnTo>
                  <a:lnTo>
                    <a:pt x="205" y="45"/>
                  </a:lnTo>
                  <a:lnTo>
                    <a:pt x="198" y="48"/>
                  </a:lnTo>
                  <a:lnTo>
                    <a:pt x="189" y="52"/>
                  </a:lnTo>
                  <a:lnTo>
                    <a:pt x="180" y="56"/>
                  </a:lnTo>
                  <a:lnTo>
                    <a:pt x="169" y="61"/>
                  </a:lnTo>
                  <a:lnTo>
                    <a:pt x="160" y="66"/>
                  </a:lnTo>
                  <a:lnTo>
                    <a:pt x="150" y="70"/>
                  </a:lnTo>
                  <a:lnTo>
                    <a:pt x="139" y="75"/>
                  </a:lnTo>
                  <a:lnTo>
                    <a:pt x="127" y="78"/>
                  </a:lnTo>
                  <a:lnTo>
                    <a:pt x="115" y="83"/>
                  </a:lnTo>
                  <a:lnTo>
                    <a:pt x="103" y="89"/>
                  </a:lnTo>
                  <a:lnTo>
                    <a:pt x="91" y="95"/>
                  </a:lnTo>
                  <a:lnTo>
                    <a:pt x="81" y="100"/>
                  </a:lnTo>
                  <a:lnTo>
                    <a:pt x="69" y="106"/>
                  </a:lnTo>
                  <a:lnTo>
                    <a:pt x="57" y="112"/>
                  </a:lnTo>
                  <a:lnTo>
                    <a:pt x="46" y="119"/>
                  </a:lnTo>
                  <a:lnTo>
                    <a:pt x="37" y="123"/>
                  </a:lnTo>
                  <a:lnTo>
                    <a:pt x="28" y="130"/>
                  </a:lnTo>
                  <a:lnTo>
                    <a:pt x="19" y="133"/>
                  </a:lnTo>
                  <a:lnTo>
                    <a:pt x="13" y="137"/>
                  </a:lnTo>
                  <a:lnTo>
                    <a:pt x="7" y="141"/>
                  </a:lnTo>
                  <a:lnTo>
                    <a:pt x="3" y="144"/>
                  </a:lnTo>
                  <a:lnTo>
                    <a:pt x="1" y="145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1" y="144"/>
                  </a:lnTo>
                  <a:lnTo>
                    <a:pt x="3" y="141"/>
                  </a:lnTo>
                  <a:lnTo>
                    <a:pt x="7" y="139"/>
                  </a:lnTo>
                  <a:lnTo>
                    <a:pt x="10" y="134"/>
                  </a:lnTo>
                  <a:lnTo>
                    <a:pt x="16" y="130"/>
                  </a:lnTo>
                  <a:lnTo>
                    <a:pt x="21" y="123"/>
                  </a:lnTo>
                  <a:lnTo>
                    <a:pt x="28" y="119"/>
                  </a:lnTo>
                  <a:lnTo>
                    <a:pt x="36" y="111"/>
                  </a:lnTo>
                  <a:lnTo>
                    <a:pt x="43" y="103"/>
                  </a:lnTo>
                  <a:lnTo>
                    <a:pt x="52" y="97"/>
                  </a:lnTo>
                  <a:lnTo>
                    <a:pt x="63" y="89"/>
                  </a:lnTo>
                  <a:lnTo>
                    <a:pt x="72" y="81"/>
                  </a:lnTo>
                  <a:lnTo>
                    <a:pt x="84" y="73"/>
                  </a:lnTo>
                  <a:lnTo>
                    <a:pt x="96" y="67"/>
                  </a:lnTo>
                  <a:lnTo>
                    <a:pt x="111" y="59"/>
                  </a:lnTo>
                  <a:lnTo>
                    <a:pt x="123" y="52"/>
                  </a:lnTo>
                  <a:lnTo>
                    <a:pt x="135" y="44"/>
                  </a:lnTo>
                  <a:lnTo>
                    <a:pt x="147" y="37"/>
                  </a:lnTo>
                  <a:lnTo>
                    <a:pt x="160" y="31"/>
                  </a:lnTo>
                  <a:lnTo>
                    <a:pt x="169" y="25"/>
                  </a:lnTo>
                  <a:lnTo>
                    <a:pt x="180" y="22"/>
                  </a:lnTo>
                  <a:lnTo>
                    <a:pt x="190" y="17"/>
                  </a:lnTo>
                  <a:lnTo>
                    <a:pt x="199" y="14"/>
                  </a:lnTo>
                  <a:lnTo>
                    <a:pt x="205" y="9"/>
                  </a:lnTo>
                  <a:lnTo>
                    <a:pt x="213" y="6"/>
                  </a:lnTo>
                  <a:lnTo>
                    <a:pt x="219" y="3"/>
                  </a:lnTo>
                  <a:lnTo>
                    <a:pt x="223" y="3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44" y="28"/>
                  </a:lnTo>
                  <a:lnTo>
                    <a:pt x="24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10" name="Freeform 422"/>
            <p:cNvSpPr>
              <a:spLocks/>
            </p:cNvSpPr>
            <p:nvPr/>
          </p:nvSpPr>
          <p:spPr bwMode="auto">
            <a:xfrm>
              <a:off x="3907" y="2742"/>
              <a:ext cx="192" cy="48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19" y="5"/>
                </a:cxn>
                <a:cxn ang="0">
                  <a:pos x="283" y="9"/>
                </a:cxn>
                <a:cxn ang="0">
                  <a:pos x="250" y="16"/>
                </a:cxn>
                <a:cxn ang="0">
                  <a:pos x="217" y="24"/>
                </a:cxn>
                <a:cxn ang="0">
                  <a:pos x="185" y="30"/>
                </a:cxn>
                <a:cxn ang="0">
                  <a:pos x="157" y="38"/>
                </a:cxn>
                <a:cxn ang="0">
                  <a:pos x="128" y="45"/>
                </a:cxn>
                <a:cxn ang="0">
                  <a:pos x="105" y="53"/>
                </a:cxn>
                <a:cxn ang="0">
                  <a:pos x="81" y="59"/>
                </a:cxn>
                <a:cxn ang="0">
                  <a:pos x="60" y="66"/>
                </a:cxn>
                <a:cxn ang="0">
                  <a:pos x="42" y="72"/>
                </a:cxn>
                <a:cxn ang="0">
                  <a:pos x="27" y="78"/>
                </a:cxn>
                <a:cxn ang="0">
                  <a:pos x="15" y="81"/>
                </a:cxn>
                <a:cxn ang="0">
                  <a:pos x="6" y="86"/>
                </a:cxn>
                <a:cxn ang="0">
                  <a:pos x="1" y="88"/>
                </a:cxn>
                <a:cxn ang="0">
                  <a:pos x="0" y="89"/>
                </a:cxn>
                <a:cxn ang="0">
                  <a:pos x="67" y="97"/>
                </a:cxn>
                <a:cxn ang="0">
                  <a:pos x="69" y="95"/>
                </a:cxn>
                <a:cxn ang="0">
                  <a:pos x="76" y="92"/>
                </a:cxn>
                <a:cxn ang="0">
                  <a:pos x="88" y="89"/>
                </a:cxn>
                <a:cxn ang="0">
                  <a:pos x="103" y="84"/>
                </a:cxn>
                <a:cxn ang="0">
                  <a:pos x="121" y="78"/>
                </a:cxn>
                <a:cxn ang="0">
                  <a:pos x="142" y="74"/>
                </a:cxn>
                <a:cxn ang="0">
                  <a:pos x="164" y="66"/>
                </a:cxn>
                <a:cxn ang="0">
                  <a:pos x="190" y="59"/>
                </a:cxn>
                <a:cxn ang="0">
                  <a:pos x="215" y="52"/>
                </a:cxn>
                <a:cxn ang="0">
                  <a:pos x="242" y="45"/>
                </a:cxn>
                <a:cxn ang="0">
                  <a:pos x="266" y="39"/>
                </a:cxn>
                <a:cxn ang="0">
                  <a:pos x="293" y="33"/>
                </a:cxn>
                <a:cxn ang="0">
                  <a:pos x="317" y="27"/>
                </a:cxn>
                <a:cxn ang="0">
                  <a:pos x="340" y="24"/>
                </a:cxn>
                <a:cxn ang="0">
                  <a:pos x="361" y="19"/>
                </a:cxn>
                <a:cxn ang="0">
                  <a:pos x="379" y="17"/>
                </a:cxn>
                <a:cxn ang="0">
                  <a:pos x="382" y="16"/>
                </a:cxn>
                <a:cxn ang="0">
                  <a:pos x="383" y="16"/>
                </a:cxn>
                <a:cxn ang="0">
                  <a:pos x="383" y="14"/>
                </a:cxn>
                <a:cxn ang="0">
                  <a:pos x="383" y="14"/>
                </a:cxn>
                <a:cxn ang="0">
                  <a:pos x="380" y="9"/>
                </a:cxn>
                <a:cxn ang="0">
                  <a:pos x="376" y="8"/>
                </a:cxn>
                <a:cxn ang="0">
                  <a:pos x="371" y="6"/>
                </a:cxn>
                <a:cxn ang="0">
                  <a:pos x="368" y="5"/>
                </a:cxn>
                <a:cxn ang="0">
                  <a:pos x="364" y="3"/>
                </a:cxn>
                <a:cxn ang="0">
                  <a:pos x="361" y="3"/>
                </a:cxn>
                <a:cxn ang="0">
                  <a:pos x="356" y="0"/>
                </a:cxn>
                <a:cxn ang="0">
                  <a:pos x="355" y="0"/>
                </a:cxn>
                <a:cxn ang="0">
                  <a:pos x="355" y="0"/>
                </a:cxn>
              </a:cxnLst>
              <a:rect l="0" t="0" r="r" b="b"/>
              <a:pathLst>
                <a:path w="383" h="97">
                  <a:moveTo>
                    <a:pt x="355" y="0"/>
                  </a:moveTo>
                  <a:lnTo>
                    <a:pt x="319" y="5"/>
                  </a:lnTo>
                  <a:lnTo>
                    <a:pt x="283" y="9"/>
                  </a:lnTo>
                  <a:lnTo>
                    <a:pt x="250" y="16"/>
                  </a:lnTo>
                  <a:lnTo>
                    <a:pt x="217" y="24"/>
                  </a:lnTo>
                  <a:lnTo>
                    <a:pt x="185" y="30"/>
                  </a:lnTo>
                  <a:lnTo>
                    <a:pt x="157" y="38"/>
                  </a:lnTo>
                  <a:lnTo>
                    <a:pt x="128" y="45"/>
                  </a:lnTo>
                  <a:lnTo>
                    <a:pt x="105" y="53"/>
                  </a:lnTo>
                  <a:lnTo>
                    <a:pt x="81" y="59"/>
                  </a:lnTo>
                  <a:lnTo>
                    <a:pt x="60" y="66"/>
                  </a:lnTo>
                  <a:lnTo>
                    <a:pt x="42" y="72"/>
                  </a:lnTo>
                  <a:lnTo>
                    <a:pt x="27" y="78"/>
                  </a:lnTo>
                  <a:lnTo>
                    <a:pt x="15" y="81"/>
                  </a:lnTo>
                  <a:lnTo>
                    <a:pt x="6" y="86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67" y="97"/>
                  </a:lnTo>
                  <a:lnTo>
                    <a:pt x="69" y="95"/>
                  </a:lnTo>
                  <a:lnTo>
                    <a:pt x="76" y="92"/>
                  </a:lnTo>
                  <a:lnTo>
                    <a:pt x="88" y="89"/>
                  </a:lnTo>
                  <a:lnTo>
                    <a:pt x="103" y="84"/>
                  </a:lnTo>
                  <a:lnTo>
                    <a:pt x="121" y="78"/>
                  </a:lnTo>
                  <a:lnTo>
                    <a:pt x="142" y="74"/>
                  </a:lnTo>
                  <a:lnTo>
                    <a:pt x="164" y="66"/>
                  </a:lnTo>
                  <a:lnTo>
                    <a:pt x="190" y="59"/>
                  </a:lnTo>
                  <a:lnTo>
                    <a:pt x="215" y="52"/>
                  </a:lnTo>
                  <a:lnTo>
                    <a:pt x="242" y="45"/>
                  </a:lnTo>
                  <a:lnTo>
                    <a:pt x="266" y="39"/>
                  </a:lnTo>
                  <a:lnTo>
                    <a:pt x="293" y="33"/>
                  </a:lnTo>
                  <a:lnTo>
                    <a:pt x="317" y="27"/>
                  </a:lnTo>
                  <a:lnTo>
                    <a:pt x="340" y="24"/>
                  </a:lnTo>
                  <a:lnTo>
                    <a:pt x="361" y="19"/>
                  </a:lnTo>
                  <a:lnTo>
                    <a:pt x="379" y="17"/>
                  </a:lnTo>
                  <a:lnTo>
                    <a:pt x="382" y="16"/>
                  </a:lnTo>
                  <a:lnTo>
                    <a:pt x="383" y="16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0" y="9"/>
                  </a:lnTo>
                  <a:lnTo>
                    <a:pt x="376" y="8"/>
                  </a:lnTo>
                  <a:lnTo>
                    <a:pt x="371" y="6"/>
                  </a:lnTo>
                  <a:lnTo>
                    <a:pt x="368" y="5"/>
                  </a:lnTo>
                  <a:lnTo>
                    <a:pt x="364" y="3"/>
                  </a:lnTo>
                  <a:lnTo>
                    <a:pt x="361" y="3"/>
                  </a:lnTo>
                  <a:lnTo>
                    <a:pt x="356" y="0"/>
                  </a:lnTo>
                  <a:lnTo>
                    <a:pt x="355" y="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11" name="Freeform 423"/>
            <p:cNvSpPr>
              <a:spLocks/>
            </p:cNvSpPr>
            <p:nvPr/>
          </p:nvSpPr>
          <p:spPr bwMode="auto">
            <a:xfrm>
              <a:off x="4128" y="2710"/>
              <a:ext cx="232" cy="36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22" y="65"/>
                </a:cxn>
                <a:cxn ang="0">
                  <a:pos x="52" y="59"/>
                </a:cxn>
                <a:cxn ang="0">
                  <a:pos x="84" y="53"/>
                </a:cxn>
                <a:cxn ang="0">
                  <a:pos x="120" y="48"/>
                </a:cxn>
                <a:cxn ang="0">
                  <a:pos x="156" y="42"/>
                </a:cxn>
                <a:cxn ang="0">
                  <a:pos x="196" y="36"/>
                </a:cxn>
                <a:cxn ang="0">
                  <a:pos x="235" y="31"/>
                </a:cxn>
                <a:cxn ang="0">
                  <a:pos x="274" y="25"/>
                </a:cxn>
                <a:cxn ang="0">
                  <a:pos x="310" y="20"/>
                </a:cxn>
                <a:cxn ang="0">
                  <a:pos x="345" y="15"/>
                </a:cxn>
                <a:cxn ang="0">
                  <a:pos x="378" y="11"/>
                </a:cxn>
                <a:cxn ang="0">
                  <a:pos x="406" y="7"/>
                </a:cxn>
                <a:cxn ang="0">
                  <a:pos x="429" y="4"/>
                </a:cxn>
                <a:cxn ang="0">
                  <a:pos x="447" y="1"/>
                </a:cxn>
                <a:cxn ang="0">
                  <a:pos x="459" y="0"/>
                </a:cxn>
                <a:cxn ang="0">
                  <a:pos x="463" y="0"/>
                </a:cxn>
                <a:cxn ang="0">
                  <a:pos x="459" y="0"/>
                </a:cxn>
                <a:cxn ang="0">
                  <a:pos x="451" y="0"/>
                </a:cxn>
                <a:cxn ang="0">
                  <a:pos x="438" y="0"/>
                </a:cxn>
                <a:cxn ang="0">
                  <a:pos x="420" y="0"/>
                </a:cxn>
                <a:cxn ang="0">
                  <a:pos x="397" y="0"/>
                </a:cxn>
                <a:cxn ang="0">
                  <a:pos x="370" y="0"/>
                </a:cxn>
                <a:cxn ang="0">
                  <a:pos x="342" y="0"/>
                </a:cxn>
                <a:cxn ang="0">
                  <a:pos x="310" y="3"/>
                </a:cxn>
                <a:cxn ang="0">
                  <a:pos x="276" y="4"/>
                </a:cxn>
                <a:cxn ang="0">
                  <a:pos x="238" y="6"/>
                </a:cxn>
                <a:cxn ang="0">
                  <a:pos x="201" y="9"/>
                </a:cxn>
                <a:cxn ang="0">
                  <a:pos x="162" y="14"/>
                </a:cxn>
                <a:cxn ang="0">
                  <a:pos x="123" y="18"/>
                </a:cxn>
                <a:cxn ang="0">
                  <a:pos x="82" y="25"/>
                </a:cxn>
                <a:cxn ang="0">
                  <a:pos x="43" y="32"/>
                </a:cxn>
                <a:cxn ang="0">
                  <a:pos x="6" y="40"/>
                </a:cxn>
                <a:cxn ang="0">
                  <a:pos x="0" y="71"/>
                </a:cxn>
                <a:cxn ang="0">
                  <a:pos x="0" y="71"/>
                </a:cxn>
              </a:cxnLst>
              <a:rect l="0" t="0" r="r" b="b"/>
              <a:pathLst>
                <a:path w="463" h="71">
                  <a:moveTo>
                    <a:pt x="0" y="71"/>
                  </a:moveTo>
                  <a:lnTo>
                    <a:pt x="22" y="65"/>
                  </a:lnTo>
                  <a:lnTo>
                    <a:pt x="52" y="59"/>
                  </a:lnTo>
                  <a:lnTo>
                    <a:pt x="84" y="53"/>
                  </a:lnTo>
                  <a:lnTo>
                    <a:pt x="120" y="48"/>
                  </a:lnTo>
                  <a:lnTo>
                    <a:pt x="156" y="42"/>
                  </a:lnTo>
                  <a:lnTo>
                    <a:pt x="196" y="36"/>
                  </a:lnTo>
                  <a:lnTo>
                    <a:pt x="235" y="31"/>
                  </a:lnTo>
                  <a:lnTo>
                    <a:pt x="274" y="25"/>
                  </a:lnTo>
                  <a:lnTo>
                    <a:pt x="310" y="20"/>
                  </a:lnTo>
                  <a:lnTo>
                    <a:pt x="345" y="15"/>
                  </a:lnTo>
                  <a:lnTo>
                    <a:pt x="378" y="11"/>
                  </a:lnTo>
                  <a:lnTo>
                    <a:pt x="406" y="7"/>
                  </a:lnTo>
                  <a:lnTo>
                    <a:pt x="429" y="4"/>
                  </a:lnTo>
                  <a:lnTo>
                    <a:pt x="447" y="1"/>
                  </a:lnTo>
                  <a:lnTo>
                    <a:pt x="459" y="0"/>
                  </a:lnTo>
                  <a:lnTo>
                    <a:pt x="463" y="0"/>
                  </a:lnTo>
                  <a:lnTo>
                    <a:pt x="459" y="0"/>
                  </a:lnTo>
                  <a:lnTo>
                    <a:pt x="451" y="0"/>
                  </a:lnTo>
                  <a:lnTo>
                    <a:pt x="438" y="0"/>
                  </a:lnTo>
                  <a:lnTo>
                    <a:pt x="420" y="0"/>
                  </a:lnTo>
                  <a:lnTo>
                    <a:pt x="397" y="0"/>
                  </a:lnTo>
                  <a:lnTo>
                    <a:pt x="370" y="0"/>
                  </a:lnTo>
                  <a:lnTo>
                    <a:pt x="342" y="0"/>
                  </a:lnTo>
                  <a:lnTo>
                    <a:pt x="310" y="3"/>
                  </a:lnTo>
                  <a:lnTo>
                    <a:pt x="276" y="4"/>
                  </a:lnTo>
                  <a:lnTo>
                    <a:pt x="238" y="6"/>
                  </a:lnTo>
                  <a:lnTo>
                    <a:pt x="201" y="9"/>
                  </a:lnTo>
                  <a:lnTo>
                    <a:pt x="162" y="14"/>
                  </a:lnTo>
                  <a:lnTo>
                    <a:pt x="123" y="18"/>
                  </a:lnTo>
                  <a:lnTo>
                    <a:pt x="82" y="25"/>
                  </a:lnTo>
                  <a:lnTo>
                    <a:pt x="43" y="32"/>
                  </a:lnTo>
                  <a:lnTo>
                    <a:pt x="6" y="40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12" name="Freeform 424"/>
            <p:cNvSpPr>
              <a:spLocks/>
            </p:cNvSpPr>
            <p:nvPr/>
          </p:nvSpPr>
          <p:spPr bwMode="auto">
            <a:xfrm>
              <a:off x="3984" y="2848"/>
              <a:ext cx="33" cy="26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37"/>
                </a:cxn>
                <a:cxn ang="0">
                  <a:pos x="29" y="51"/>
                </a:cxn>
                <a:cxn ang="0">
                  <a:pos x="29" y="50"/>
                </a:cxn>
                <a:cxn ang="0">
                  <a:pos x="32" y="50"/>
                </a:cxn>
                <a:cxn ang="0">
                  <a:pos x="35" y="47"/>
                </a:cxn>
                <a:cxn ang="0">
                  <a:pos x="41" y="47"/>
                </a:cxn>
                <a:cxn ang="0">
                  <a:pos x="47" y="42"/>
                </a:cxn>
                <a:cxn ang="0">
                  <a:pos x="51" y="39"/>
                </a:cxn>
                <a:cxn ang="0">
                  <a:pos x="57" y="34"/>
                </a:cxn>
                <a:cxn ang="0">
                  <a:pos x="63" y="28"/>
                </a:cxn>
                <a:cxn ang="0">
                  <a:pos x="65" y="20"/>
                </a:cxn>
                <a:cxn ang="0">
                  <a:pos x="68" y="15"/>
                </a:cxn>
                <a:cxn ang="0">
                  <a:pos x="68" y="9"/>
                </a:cxn>
                <a:cxn ang="0">
                  <a:pos x="68" y="6"/>
                </a:cxn>
                <a:cxn ang="0">
                  <a:pos x="65" y="1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0" y="37"/>
                  </a:lnTo>
                  <a:lnTo>
                    <a:pt x="29" y="51"/>
                  </a:lnTo>
                  <a:lnTo>
                    <a:pt x="29" y="50"/>
                  </a:lnTo>
                  <a:lnTo>
                    <a:pt x="32" y="50"/>
                  </a:lnTo>
                  <a:lnTo>
                    <a:pt x="35" y="47"/>
                  </a:lnTo>
                  <a:lnTo>
                    <a:pt x="41" y="47"/>
                  </a:lnTo>
                  <a:lnTo>
                    <a:pt x="47" y="42"/>
                  </a:lnTo>
                  <a:lnTo>
                    <a:pt x="51" y="39"/>
                  </a:lnTo>
                  <a:lnTo>
                    <a:pt x="57" y="34"/>
                  </a:lnTo>
                  <a:lnTo>
                    <a:pt x="63" y="28"/>
                  </a:lnTo>
                  <a:lnTo>
                    <a:pt x="65" y="20"/>
                  </a:lnTo>
                  <a:lnTo>
                    <a:pt x="68" y="15"/>
                  </a:lnTo>
                  <a:lnTo>
                    <a:pt x="68" y="9"/>
                  </a:lnTo>
                  <a:lnTo>
                    <a:pt x="68" y="6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13" name="Freeform 425"/>
            <p:cNvSpPr>
              <a:spLocks/>
            </p:cNvSpPr>
            <p:nvPr/>
          </p:nvSpPr>
          <p:spPr bwMode="auto">
            <a:xfrm>
              <a:off x="4068" y="2782"/>
              <a:ext cx="66" cy="24"/>
            </a:xfrm>
            <a:custGeom>
              <a:avLst/>
              <a:gdLst/>
              <a:ahLst/>
              <a:cxnLst>
                <a:cxn ang="0">
                  <a:pos x="15" y="49"/>
                </a:cxn>
                <a:cxn ang="0">
                  <a:pos x="15" y="47"/>
                </a:cxn>
                <a:cxn ang="0">
                  <a:pos x="18" y="47"/>
                </a:cxn>
                <a:cxn ang="0">
                  <a:pos x="21" y="46"/>
                </a:cxn>
                <a:cxn ang="0">
                  <a:pos x="26" y="44"/>
                </a:cxn>
                <a:cxn ang="0">
                  <a:pos x="32" y="41"/>
                </a:cxn>
                <a:cxn ang="0">
                  <a:pos x="39" y="39"/>
                </a:cxn>
                <a:cxn ang="0">
                  <a:pos x="47" y="36"/>
                </a:cxn>
                <a:cxn ang="0">
                  <a:pos x="56" y="33"/>
                </a:cxn>
                <a:cxn ang="0">
                  <a:pos x="65" y="30"/>
                </a:cxn>
                <a:cxn ang="0">
                  <a:pos x="74" y="27"/>
                </a:cxn>
                <a:cxn ang="0">
                  <a:pos x="84" y="24"/>
                </a:cxn>
                <a:cxn ang="0">
                  <a:pos x="95" y="22"/>
                </a:cxn>
                <a:cxn ang="0">
                  <a:pos x="104" y="19"/>
                </a:cxn>
                <a:cxn ang="0">
                  <a:pos x="114" y="16"/>
                </a:cxn>
                <a:cxn ang="0">
                  <a:pos x="125" y="14"/>
                </a:cxn>
                <a:cxn ang="0">
                  <a:pos x="134" y="11"/>
                </a:cxn>
                <a:cxn ang="0">
                  <a:pos x="77" y="0"/>
                </a:cxn>
                <a:cxn ang="0">
                  <a:pos x="68" y="3"/>
                </a:cxn>
                <a:cxn ang="0">
                  <a:pos x="60" y="7"/>
                </a:cxn>
                <a:cxn ang="0">
                  <a:pos x="51" y="8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2" y="18"/>
                </a:cxn>
                <a:cxn ang="0">
                  <a:pos x="26" y="21"/>
                </a:cxn>
                <a:cxn ang="0">
                  <a:pos x="21" y="24"/>
                </a:cxn>
                <a:cxn ang="0">
                  <a:pos x="17" y="27"/>
                </a:cxn>
                <a:cxn ang="0">
                  <a:pos x="12" y="28"/>
                </a:cxn>
                <a:cxn ang="0">
                  <a:pos x="8" y="32"/>
                </a:cxn>
                <a:cxn ang="0">
                  <a:pos x="6" y="33"/>
                </a:cxn>
                <a:cxn ang="0">
                  <a:pos x="2" y="38"/>
                </a:cxn>
                <a:cxn ang="0">
                  <a:pos x="0" y="38"/>
                </a:cxn>
                <a:cxn ang="0">
                  <a:pos x="15" y="49"/>
                </a:cxn>
                <a:cxn ang="0">
                  <a:pos x="15" y="49"/>
                </a:cxn>
              </a:cxnLst>
              <a:rect l="0" t="0" r="r" b="b"/>
              <a:pathLst>
                <a:path w="134" h="49">
                  <a:moveTo>
                    <a:pt x="15" y="49"/>
                  </a:moveTo>
                  <a:lnTo>
                    <a:pt x="15" y="47"/>
                  </a:lnTo>
                  <a:lnTo>
                    <a:pt x="18" y="47"/>
                  </a:lnTo>
                  <a:lnTo>
                    <a:pt x="21" y="46"/>
                  </a:lnTo>
                  <a:lnTo>
                    <a:pt x="26" y="44"/>
                  </a:lnTo>
                  <a:lnTo>
                    <a:pt x="32" y="41"/>
                  </a:lnTo>
                  <a:lnTo>
                    <a:pt x="39" y="39"/>
                  </a:lnTo>
                  <a:lnTo>
                    <a:pt x="47" y="36"/>
                  </a:lnTo>
                  <a:lnTo>
                    <a:pt x="56" y="33"/>
                  </a:lnTo>
                  <a:lnTo>
                    <a:pt x="65" y="30"/>
                  </a:lnTo>
                  <a:lnTo>
                    <a:pt x="74" y="27"/>
                  </a:lnTo>
                  <a:lnTo>
                    <a:pt x="84" y="24"/>
                  </a:lnTo>
                  <a:lnTo>
                    <a:pt x="95" y="22"/>
                  </a:lnTo>
                  <a:lnTo>
                    <a:pt x="104" y="19"/>
                  </a:lnTo>
                  <a:lnTo>
                    <a:pt x="114" y="16"/>
                  </a:lnTo>
                  <a:lnTo>
                    <a:pt x="125" y="14"/>
                  </a:lnTo>
                  <a:lnTo>
                    <a:pt x="134" y="11"/>
                  </a:lnTo>
                  <a:lnTo>
                    <a:pt x="77" y="0"/>
                  </a:lnTo>
                  <a:lnTo>
                    <a:pt x="68" y="3"/>
                  </a:lnTo>
                  <a:lnTo>
                    <a:pt x="60" y="7"/>
                  </a:lnTo>
                  <a:lnTo>
                    <a:pt x="51" y="8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2" y="18"/>
                  </a:lnTo>
                  <a:lnTo>
                    <a:pt x="26" y="21"/>
                  </a:lnTo>
                  <a:lnTo>
                    <a:pt x="21" y="24"/>
                  </a:lnTo>
                  <a:lnTo>
                    <a:pt x="17" y="27"/>
                  </a:lnTo>
                  <a:lnTo>
                    <a:pt x="12" y="28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15" y="49"/>
                  </a:lnTo>
                  <a:lnTo>
                    <a:pt x="15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14" name="Freeform 426"/>
            <p:cNvSpPr>
              <a:spLocks/>
            </p:cNvSpPr>
            <p:nvPr/>
          </p:nvSpPr>
          <p:spPr bwMode="auto">
            <a:xfrm>
              <a:off x="3987" y="2868"/>
              <a:ext cx="189" cy="1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1" y="3"/>
                </a:cxn>
                <a:cxn ang="0">
                  <a:pos x="26" y="10"/>
                </a:cxn>
                <a:cxn ang="0">
                  <a:pos x="45" y="17"/>
                </a:cxn>
                <a:cxn ang="0">
                  <a:pos x="68" y="28"/>
                </a:cxn>
                <a:cxn ang="0">
                  <a:pos x="95" y="42"/>
                </a:cxn>
                <a:cxn ang="0">
                  <a:pos x="125" y="58"/>
                </a:cxn>
                <a:cxn ang="0">
                  <a:pos x="158" y="77"/>
                </a:cxn>
                <a:cxn ang="0">
                  <a:pos x="191" y="96"/>
                </a:cxn>
                <a:cxn ang="0">
                  <a:pos x="225" y="119"/>
                </a:cxn>
                <a:cxn ang="0">
                  <a:pos x="257" y="141"/>
                </a:cxn>
                <a:cxn ang="0">
                  <a:pos x="287" y="163"/>
                </a:cxn>
                <a:cxn ang="0">
                  <a:pos x="311" y="182"/>
                </a:cxn>
                <a:cxn ang="0">
                  <a:pos x="330" y="197"/>
                </a:cxn>
                <a:cxn ang="0">
                  <a:pos x="342" y="207"/>
                </a:cxn>
                <a:cxn ang="0">
                  <a:pos x="348" y="210"/>
                </a:cxn>
                <a:cxn ang="0">
                  <a:pos x="375" y="194"/>
                </a:cxn>
                <a:cxn ang="0">
                  <a:pos x="366" y="185"/>
                </a:cxn>
                <a:cxn ang="0">
                  <a:pos x="350" y="171"/>
                </a:cxn>
                <a:cxn ang="0">
                  <a:pos x="326" y="152"/>
                </a:cxn>
                <a:cxn ang="0">
                  <a:pos x="297" y="130"/>
                </a:cxn>
                <a:cxn ang="0">
                  <a:pos x="263" y="107"/>
                </a:cxn>
                <a:cxn ang="0">
                  <a:pos x="227" y="85"/>
                </a:cxn>
                <a:cxn ang="0">
                  <a:pos x="189" y="63"/>
                </a:cxn>
                <a:cxn ang="0">
                  <a:pos x="152" y="44"/>
                </a:cxn>
                <a:cxn ang="0">
                  <a:pos x="117" y="30"/>
                </a:cxn>
                <a:cxn ang="0">
                  <a:pos x="86" y="17"/>
                </a:cxn>
                <a:cxn ang="0">
                  <a:pos x="59" y="10"/>
                </a:cxn>
                <a:cxn ang="0">
                  <a:pos x="35" y="5"/>
                </a:cxn>
                <a:cxn ang="0">
                  <a:pos x="18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378" h="210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11" y="3"/>
                  </a:lnTo>
                  <a:lnTo>
                    <a:pt x="17" y="7"/>
                  </a:lnTo>
                  <a:lnTo>
                    <a:pt x="26" y="10"/>
                  </a:lnTo>
                  <a:lnTo>
                    <a:pt x="35" y="13"/>
                  </a:lnTo>
                  <a:lnTo>
                    <a:pt x="45" y="17"/>
                  </a:lnTo>
                  <a:lnTo>
                    <a:pt x="56" y="22"/>
                  </a:lnTo>
                  <a:lnTo>
                    <a:pt x="68" y="28"/>
                  </a:lnTo>
                  <a:lnTo>
                    <a:pt x="81" y="35"/>
                  </a:lnTo>
                  <a:lnTo>
                    <a:pt x="95" y="42"/>
                  </a:lnTo>
                  <a:lnTo>
                    <a:pt x="110" y="49"/>
                  </a:lnTo>
                  <a:lnTo>
                    <a:pt x="125" y="58"/>
                  </a:lnTo>
                  <a:lnTo>
                    <a:pt x="141" y="66"/>
                  </a:lnTo>
                  <a:lnTo>
                    <a:pt x="158" y="77"/>
                  </a:lnTo>
                  <a:lnTo>
                    <a:pt x="174" y="86"/>
                  </a:lnTo>
                  <a:lnTo>
                    <a:pt x="191" y="96"/>
                  </a:lnTo>
                  <a:lnTo>
                    <a:pt x="209" y="107"/>
                  </a:lnTo>
                  <a:lnTo>
                    <a:pt x="225" y="119"/>
                  </a:lnTo>
                  <a:lnTo>
                    <a:pt x="240" y="130"/>
                  </a:lnTo>
                  <a:lnTo>
                    <a:pt x="257" y="141"/>
                  </a:lnTo>
                  <a:lnTo>
                    <a:pt x="272" y="152"/>
                  </a:lnTo>
                  <a:lnTo>
                    <a:pt x="287" y="163"/>
                  </a:lnTo>
                  <a:lnTo>
                    <a:pt x="299" y="172"/>
                  </a:lnTo>
                  <a:lnTo>
                    <a:pt x="311" y="182"/>
                  </a:lnTo>
                  <a:lnTo>
                    <a:pt x="321" y="189"/>
                  </a:lnTo>
                  <a:lnTo>
                    <a:pt x="330" y="197"/>
                  </a:lnTo>
                  <a:lnTo>
                    <a:pt x="338" y="202"/>
                  </a:lnTo>
                  <a:lnTo>
                    <a:pt x="342" y="207"/>
                  </a:lnTo>
                  <a:lnTo>
                    <a:pt x="347" y="208"/>
                  </a:lnTo>
                  <a:lnTo>
                    <a:pt x="348" y="210"/>
                  </a:lnTo>
                  <a:lnTo>
                    <a:pt x="378" y="194"/>
                  </a:lnTo>
                  <a:lnTo>
                    <a:pt x="375" y="194"/>
                  </a:lnTo>
                  <a:lnTo>
                    <a:pt x="372" y="189"/>
                  </a:lnTo>
                  <a:lnTo>
                    <a:pt x="366" y="185"/>
                  </a:lnTo>
                  <a:lnTo>
                    <a:pt x="360" y="178"/>
                  </a:lnTo>
                  <a:lnTo>
                    <a:pt x="350" y="171"/>
                  </a:lnTo>
                  <a:lnTo>
                    <a:pt x="339" y="163"/>
                  </a:lnTo>
                  <a:lnTo>
                    <a:pt x="326" y="152"/>
                  </a:lnTo>
                  <a:lnTo>
                    <a:pt x="312" y="142"/>
                  </a:lnTo>
                  <a:lnTo>
                    <a:pt x="297" y="130"/>
                  </a:lnTo>
                  <a:lnTo>
                    <a:pt x="281" y="119"/>
                  </a:lnTo>
                  <a:lnTo>
                    <a:pt x="263" y="107"/>
                  </a:lnTo>
                  <a:lnTo>
                    <a:pt x="245" y="96"/>
                  </a:lnTo>
                  <a:lnTo>
                    <a:pt x="227" y="85"/>
                  </a:lnTo>
                  <a:lnTo>
                    <a:pt x="209" y="74"/>
                  </a:lnTo>
                  <a:lnTo>
                    <a:pt x="189" y="63"/>
                  </a:lnTo>
                  <a:lnTo>
                    <a:pt x="171" y="53"/>
                  </a:lnTo>
                  <a:lnTo>
                    <a:pt x="152" y="44"/>
                  </a:lnTo>
                  <a:lnTo>
                    <a:pt x="134" y="36"/>
                  </a:lnTo>
                  <a:lnTo>
                    <a:pt x="117" y="30"/>
                  </a:lnTo>
                  <a:lnTo>
                    <a:pt x="101" y="24"/>
                  </a:lnTo>
                  <a:lnTo>
                    <a:pt x="86" y="17"/>
                  </a:lnTo>
                  <a:lnTo>
                    <a:pt x="72" y="14"/>
                  </a:lnTo>
                  <a:lnTo>
                    <a:pt x="59" y="10"/>
                  </a:lnTo>
                  <a:lnTo>
                    <a:pt x="47" y="8"/>
                  </a:lnTo>
                  <a:lnTo>
                    <a:pt x="35" y="5"/>
                  </a:lnTo>
                  <a:lnTo>
                    <a:pt x="26" y="3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15" name="Freeform 427"/>
            <p:cNvSpPr>
              <a:spLocks/>
            </p:cNvSpPr>
            <p:nvPr/>
          </p:nvSpPr>
          <p:spPr bwMode="auto">
            <a:xfrm>
              <a:off x="4092" y="2785"/>
              <a:ext cx="204" cy="7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9"/>
                </a:cxn>
                <a:cxn ang="0">
                  <a:pos x="26" y="13"/>
                </a:cxn>
                <a:cxn ang="0">
                  <a:pos x="48" y="17"/>
                </a:cxn>
                <a:cxn ang="0">
                  <a:pos x="78" y="23"/>
                </a:cxn>
                <a:cxn ang="0">
                  <a:pos x="111" y="33"/>
                </a:cxn>
                <a:cxn ang="0">
                  <a:pos x="147" y="44"/>
                </a:cxn>
                <a:cxn ang="0">
                  <a:pos x="186" y="55"/>
                </a:cxn>
                <a:cxn ang="0">
                  <a:pos x="227" y="70"/>
                </a:cxn>
                <a:cxn ang="0">
                  <a:pos x="266" y="86"/>
                </a:cxn>
                <a:cxn ang="0">
                  <a:pos x="300" y="102"/>
                </a:cxn>
                <a:cxn ang="0">
                  <a:pos x="333" y="117"/>
                </a:cxn>
                <a:cxn ang="0">
                  <a:pos x="362" y="131"/>
                </a:cxn>
                <a:cxn ang="0">
                  <a:pos x="384" y="142"/>
                </a:cxn>
                <a:cxn ang="0">
                  <a:pos x="399" y="150"/>
                </a:cxn>
                <a:cxn ang="0">
                  <a:pos x="408" y="155"/>
                </a:cxn>
                <a:cxn ang="0">
                  <a:pos x="408" y="155"/>
                </a:cxn>
                <a:cxn ang="0">
                  <a:pos x="404" y="147"/>
                </a:cxn>
                <a:cxn ang="0">
                  <a:pos x="390" y="133"/>
                </a:cxn>
                <a:cxn ang="0">
                  <a:pos x="371" y="116"/>
                </a:cxn>
                <a:cxn ang="0">
                  <a:pos x="344" y="95"/>
                </a:cxn>
                <a:cxn ang="0">
                  <a:pos x="308" y="74"/>
                </a:cxn>
                <a:cxn ang="0">
                  <a:pos x="264" y="53"/>
                </a:cxn>
                <a:cxn ang="0">
                  <a:pos x="212" y="33"/>
                </a:cxn>
                <a:cxn ang="0">
                  <a:pos x="152" y="17"/>
                </a:cxn>
                <a:cxn ang="0">
                  <a:pos x="102" y="8"/>
                </a:cxn>
                <a:cxn ang="0">
                  <a:pos x="65" y="2"/>
                </a:cxn>
                <a:cxn ang="0">
                  <a:pos x="38" y="0"/>
                </a:cxn>
                <a:cxn ang="0">
                  <a:pos x="18" y="2"/>
                </a:cxn>
                <a:cxn ang="0">
                  <a:pos x="8" y="3"/>
                </a:cxn>
                <a:cxn ang="0">
                  <a:pos x="0" y="8"/>
                </a:cxn>
                <a:cxn ang="0">
                  <a:pos x="0" y="9"/>
                </a:cxn>
              </a:cxnLst>
              <a:rect l="0" t="0" r="r" b="b"/>
              <a:pathLst>
                <a:path w="410" h="156">
                  <a:moveTo>
                    <a:pt x="0" y="9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9" y="9"/>
                  </a:lnTo>
                  <a:lnTo>
                    <a:pt x="17" y="13"/>
                  </a:lnTo>
                  <a:lnTo>
                    <a:pt x="26" y="13"/>
                  </a:lnTo>
                  <a:lnTo>
                    <a:pt x="36" y="16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8" y="23"/>
                  </a:lnTo>
                  <a:lnTo>
                    <a:pt x="95" y="28"/>
                  </a:lnTo>
                  <a:lnTo>
                    <a:pt x="111" y="33"/>
                  </a:lnTo>
                  <a:lnTo>
                    <a:pt x="129" y="38"/>
                  </a:lnTo>
                  <a:lnTo>
                    <a:pt x="147" y="44"/>
                  </a:lnTo>
                  <a:lnTo>
                    <a:pt x="167" y="49"/>
                  </a:lnTo>
                  <a:lnTo>
                    <a:pt x="186" y="55"/>
                  </a:lnTo>
                  <a:lnTo>
                    <a:pt x="207" y="64"/>
                  </a:lnTo>
                  <a:lnTo>
                    <a:pt x="227" y="70"/>
                  </a:lnTo>
                  <a:lnTo>
                    <a:pt x="246" y="80"/>
                  </a:lnTo>
                  <a:lnTo>
                    <a:pt x="266" y="86"/>
                  </a:lnTo>
                  <a:lnTo>
                    <a:pt x="284" y="95"/>
                  </a:lnTo>
                  <a:lnTo>
                    <a:pt x="300" y="102"/>
                  </a:lnTo>
                  <a:lnTo>
                    <a:pt x="318" y="111"/>
                  </a:lnTo>
                  <a:lnTo>
                    <a:pt x="333" y="117"/>
                  </a:lnTo>
                  <a:lnTo>
                    <a:pt x="348" y="125"/>
                  </a:lnTo>
                  <a:lnTo>
                    <a:pt x="362" y="131"/>
                  </a:lnTo>
                  <a:lnTo>
                    <a:pt x="374" y="136"/>
                  </a:lnTo>
                  <a:lnTo>
                    <a:pt x="384" y="142"/>
                  </a:lnTo>
                  <a:lnTo>
                    <a:pt x="393" y="147"/>
                  </a:lnTo>
                  <a:lnTo>
                    <a:pt x="399" y="150"/>
                  </a:lnTo>
                  <a:lnTo>
                    <a:pt x="405" y="153"/>
                  </a:lnTo>
                  <a:lnTo>
                    <a:pt x="408" y="155"/>
                  </a:lnTo>
                  <a:lnTo>
                    <a:pt x="410" y="156"/>
                  </a:lnTo>
                  <a:lnTo>
                    <a:pt x="408" y="155"/>
                  </a:lnTo>
                  <a:lnTo>
                    <a:pt x="407" y="152"/>
                  </a:lnTo>
                  <a:lnTo>
                    <a:pt x="404" y="147"/>
                  </a:lnTo>
                  <a:lnTo>
                    <a:pt x="398" y="141"/>
                  </a:lnTo>
                  <a:lnTo>
                    <a:pt x="390" y="133"/>
                  </a:lnTo>
                  <a:lnTo>
                    <a:pt x="381" y="125"/>
                  </a:lnTo>
                  <a:lnTo>
                    <a:pt x="371" y="116"/>
                  </a:lnTo>
                  <a:lnTo>
                    <a:pt x="359" y="106"/>
                  </a:lnTo>
                  <a:lnTo>
                    <a:pt x="344" y="95"/>
                  </a:lnTo>
                  <a:lnTo>
                    <a:pt x="326" y="84"/>
                  </a:lnTo>
                  <a:lnTo>
                    <a:pt x="308" y="74"/>
                  </a:lnTo>
                  <a:lnTo>
                    <a:pt x="287" y="64"/>
                  </a:lnTo>
                  <a:lnTo>
                    <a:pt x="264" y="53"/>
                  </a:lnTo>
                  <a:lnTo>
                    <a:pt x="239" y="44"/>
                  </a:lnTo>
                  <a:lnTo>
                    <a:pt x="212" y="33"/>
                  </a:lnTo>
                  <a:lnTo>
                    <a:pt x="182" y="27"/>
                  </a:lnTo>
                  <a:lnTo>
                    <a:pt x="152" y="17"/>
                  </a:lnTo>
                  <a:lnTo>
                    <a:pt x="125" y="13"/>
                  </a:lnTo>
                  <a:lnTo>
                    <a:pt x="102" y="8"/>
                  </a:lnTo>
                  <a:lnTo>
                    <a:pt x="83" y="5"/>
                  </a:lnTo>
                  <a:lnTo>
                    <a:pt x="65" y="2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27" y="2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16" name="Freeform 428"/>
            <p:cNvSpPr>
              <a:spLocks/>
            </p:cNvSpPr>
            <p:nvPr/>
          </p:nvSpPr>
          <p:spPr bwMode="auto">
            <a:xfrm>
              <a:off x="4153" y="2888"/>
              <a:ext cx="152" cy="90"/>
            </a:xfrm>
            <a:custGeom>
              <a:avLst/>
              <a:gdLst/>
              <a:ahLst/>
              <a:cxnLst>
                <a:cxn ang="0">
                  <a:pos x="24" y="176"/>
                </a:cxn>
                <a:cxn ang="0">
                  <a:pos x="29" y="173"/>
                </a:cxn>
                <a:cxn ang="0">
                  <a:pos x="38" y="164"/>
                </a:cxn>
                <a:cxn ang="0">
                  <a:pos x="50" y="153"/>
                </a:cxn>
                <a:cxn ang="0">
                  <a:pos x="66" y="141"/>
                </a:cxn>
                <a:cxn ang="0">
                  <a:pos x="86" y="126"/>
                </a:cxn>
                <a:cxn ang="0">
                  <a:pos x="108" y="111"/>
                </a:cxn>
                <a:cxn ang="0">
                  <a:pos x="132" y="94"/>
                </a:cxn>
                <a:cxn ang="0">
                  <a:pos x="158" y="76"/>
                </a:cxn>
                <a:cxn ang="0">
                  <a:pos x="186" y="59"/>
                </a:cxn>
                <a:cxn ang="0">
                  <a:pos x="212" y="44"/>
                </a:cxn>
                <a:cxn ang="0">
                  <a:pos x="237" y="31"/>
                </a:cxn>
                <a:cxn ang="0">
                  <a:pos x="261" y="19"/>
                </a:cxn>
                <a:cxn ang="0">
                  <a:pos x="281" y="9"/>
                </a:cxn>
                <a:cxn ang="0">
                  <a:pos x="294" y="3"/>
                </a:cxn>
                <a:cxn ang="0">
                  <a:pos x="302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81" y="3"/>
                </a:cxn>
                <a:cxn ang="0">
                  <a:pos x="264" y="8"/>
                </a:cxn>
                <a:cxn ang="0">
                  <a:pos x="240" y="14"/>
                </a:cxn>
                <a:cxn ang="0">
                  <a:pos x="215" y="22"/>
                </a:cxn>
                <a:cxn ang="0">
                  <a:pos x="186" y="33"/>
                </a:cxn>
                <a:cxn ang="0">
                  <a:pos x="156" y="48"/>
                </a:cxn>
                <a:cxn ang="0">
                  <a:pos x="125" y="64"/>
                </a:cxn>
                <a:cxn ang="0">
                  <a:pos x="96" y="80"/>
                </a:cxn>
                <a:cxn ang="0">
                  <a:pos x="71" y="97"/>
                </a:cxn>
                <a:cxn ang="0">
                  <a:pos x="48" y="112"/>
                </a:cxn>
                <a:cxn ang="0">
                  <a:pos x="30" y="126"/>
                </a:cxn>
                <a:cxn ang="0">
                  <a:pos x="15" y="139"/>
                </a:cxn>
                <a:cxn ang="0">
                  <a:pos x="5" y="147"/>
                </a:cxn>
                <a:cxn ang="0">
                  <a:pos x="0" y="153"/>
                </a:cxn>
                <a:cxn ang="0">
                  <a:pos x="24" y="178"/>
                </a:cxn>
              </a:cxnLst>
              <a:rect l="0" t="0" r="r" b="b"/>
              <a:pathLst>
                <a:path w="303" h="178">
                  <a:moveTo>
                    <a:pt x="24" y="178"/>
                  </a:moveTo>
                  <a:lnTo>
                    <a:pt x="24" y="176"/>
                  </a:lnTo>
                  <a:lnTo>
                    <a:pt x="26" y="175"/>
                  </a:lnTo>
                  <a:lnTo>
                    <a:pt x="29" y="173"/>
                  </a:lnTo>
                  <a:lnTo>
                    <a:pt x="33" y="169"/>
                  </a:lnTo>
                  <a:lnTo>
                    <a:pt x="38" y="164"/>
                  </a:lnTo>
                  <a:lnTo>
                    <a:pt x="44" y="159"/>
                  </a:lnTo>
                  <a:lnTo>
                    <a:pt x="50" y="153"/>
                  </a:lnTo>
                  <a:lnTo>
                    <a:pt x="59" y="148"/>
                  </a:lnTo>
                  <a:lnTo>
                    <a:pt x="66" y="141"/>
                  </a:lnTo>
                  <a:lnTo>
                    <a:pt x="77" y="134"/>
                  </a:lnTo>
                  <a:lnTo>
                    <a:pt x="86" y="126"/>
                  </a:lnTo>
                  <a:lnTo>
                    <a:pt x="98" y="119"/>
                  </a:lnTo>
                  <a:lnTo>
                    <a:pt x="108" y="111"/>
                  </a:lnTo>
                  <a:lnTo>
                    <a:pt x="120" y="101"/>
                  </a:lnTo>
                  <a:lnTo>
                    <a:pt x="132" y="94"/>
                  </a:lnTo>
                  <a:lnTo>
                    <a:pt x="146" y="86"/>
                  </a:lnTo>
                  <a:lnTo>
                    <a:pt x="158" y="76"/>
                  </a:lnTo>
                  <a:lnTo>
                    <a:pt x="171" y="69"/>
                  </a:lnTo>
                  <a:lnTo>
                    <a:pt x="186" y="59"/>
                  </a:lnTo>
                  <a:lnTo>
                    <a:pt x="200" y="53"/>
                  </a:lnTo>
                  <a:lnTo>
                    <a:pt x="212" y="44"/>
                  </a:lnTo>
                  <a:lnTo>
                    <a:pt x="225" y="37"/>
                  </a:lnTo>
                  <a:lnTo>
                    <a:pt x="237" y="31"/>
                  </a:lnTo>
                  <a:lnTo>
                    <a:pt x="251" y="25"/>
                  </a:lnTo>
                  <a:lnTo>
                    <a:pt x="261" y="19"/>
                  </a:lnTo>
                  <a:lnTo>
                    <a:pt x="270" y="14"/>
                  </a:lnTo>
                  <a:lnTo>
                    <a:pt x="281" y="9"/>
                  </a:lnTo>
                  <a:lnTo>
                    <a:pt x="288" y="6"/>
                  </a:lnTo>
                  <a:lnTo>
                    <a:pt x="294" y="3"/>
                  </a:lnTo>
                  <a:lnTo>
                    <a:pt x="299" y="1"/>
                  </a:lnTo>
                  <a:lnTo>
                    <a:pt x="302" y="0"/>
                  </a:lnTo>
                  <a:lnTo>
                    <a:pt x="303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6" y="0"/>
                  </a:lnTo>
                  <a:lnTo>
                    <a:pt x="290" y="1"/>
                  </a:lnTo>
                  <a:lnTo>
                    <a:pt x="281" y="3"/>
                  </a:lnTo>
                  <a:lnTo>
                    <a:pt x="273" y="5"/>
                  </a:lnTo>
                  <a:lnTo>
                    <a:pt x="264" y="8"/>
                  </a:lnTo>
                  <a:lnTo>
                    <a:pt x="254" y="11"/>
                  </a:lnTo>
                  <a:lnTo>
                    <a:pt x="240" y="14"/>
                  </a:lnTo>
                  <a:lnTo>
                    <a:pt x="228" y="19"/>
                  </a:lnTo>
                  <a:lnTo>
                    <a:pt x="215" y="22"/>
                  </a:lnTo>
                  <a:lnTo>
                    <a:pt x="201" y="28"/>
                  </a:lnTo>
                  <a:lnTo>
                    <a:pt x="186" y="33"/>
                  </a:lnTo>
                  <a:lnTo>
                    <a:pt x="171" y="41"/>
                  </a:lnTo>
                  <a:lnTo>
                    <a:pt x="156" y="48"/>
                  </a:lnTo>
                  <a:lnTo>
                    <a:pt x="141" y="56"/>
                  </a:lnTo>
                  <a:lnTo>
                    <a:pt x="125" y="64"/>
                  </a:lnTo>
                  <a:lnTo>
                    <a:pt x="110" y="72"/>
                  </a:lnTo>
                  <a:lnTo>
                    <a:pt x="96" y="80"/>
                  </a:lnTo>
                  <a:lnTo>
                    <a:pt x="83" y="89"/>
                  </a:lnTo>
                  <a:lnTo>
                    <a:pt x="71" y="97"/>
                  </a:lnTo>
                  <a:lnTo>
                    <a:pt x="59" y="105"/>
                  </a:lnTo>
                  <a:lnTo>
                    <a:pt x="48" y="112"/>
                  </a:lnTo>
                  <a:lnTo>
                    <a:pt x="39" y="122"/>
                  </a:lnTo>
                  <a:lnTo>
                    <a:pt x="30" y="126"/>
                  </a:lnTo>
                  <a:lnTo>
                    <a:pt x="23" y="134"/>
                  </a:lnTo>
                  <a:lnTo>
                    <a:pt x="15" y="139"/>
                  </a:lnTo>
                  <a:lnTo>
                    <a:pt x="9" y="144"/>
                  </a:lnTo>
                  <a:lnTo>
                    <a:pt x="5" y="147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4" y="178"/>
                  </a:lnTo>
                  <a:lnTo>
                    <a:pt x="24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17" name="Freeform 429"/>
            <p:cNvSpPr>
              <a:spLocks/>
            </p:cNvSpPr>
            <p:nvPr/>
          </p:nvSpPr>
          <p:spPr bwMode="auto">
            <a:xfrm>
              <a:off x="3755" y="2924"/>
              <a:ext cx="166" cy="100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9" y="28"/>
                </a:cxn>
                <a:cxn ang="0">
                  <a:pos x="23" y="33"/>
                </a:cxn>
                <a:cxn ang="0">
                  <a:pos x="41" y="40"/>
                </a:cxn>
                <a:cxn ang="0">
                  <a:pos x="65" y="50"/>
                </a:cxn>
                <a:cxn ang="0">
                  <a:pos x="92" y="62"/>
                </a:cxn>
                <a:cxn ang="0">
                  <a:pos x="122" y="75"/>
                </a:cxn>
                <a:cxn ang="0">
                  <a:pos x="152" y="89"/>
                </a:cxn>
                <a:cxn ang="0">
                  <a:pos x="183" y="104"/>
                </a:cxn>
                <a:cxn ang="0">
                  <a:pos x="213" y="122"/>
                </a:cxn>
                <a:cxn ang="0">
                  <a:pos x="242" y="137"/>
                </a:cxn>
                <a:cxn ang="0">
                  <a:pos x="267" y="154"/>
                </a:cxn>
                <a:cxn ang="0">
                  <a:pos x="291" y="169"/>
                </a:cxn>
                <a:cxn ang="0">
                  <a:pos x="309" y="183"/>
                </a:cxn>
                <a:cxn ang="0">
                  <a:pos x="323" y="192"/>
                </a:cxn>
                <a:cxn ang="0">
                  <a:pos x="330" y="197"/>
                </a:cxn>
                <a:cxn ang="0">
                  <a:pos x="330" y="197"/>
                </a:cxn>
                <a:cxn ang="0">
                  <a:pos x="327" y="194"/>
                </a:cxn>
                <a:cxn ang="0">
                  <a:pos x="320" y="184"/>
                </a:cxn>
                <a:cxn ang="0">
                  <a:pos x="309" y="173"/>
                </a:cxn>
                <a:cxn ang="0">
                  <a:pos x="294" y="158"/>
                </a:cxn>
                <a:cxn ang="0">
                  <a:pos x="275" y="140"/>
                </a:cxn>
                <a:cxn ang="0">
                  <a:pos x="249" y="120"/>
                </a:cxn>
                <a:cxn ang="0">
                  <a:pos x="219" y="98"/>
                </a:cxn>
                <a:cxn ang="0">
                  <a:pos x="185" y="75"/>
                </a:cxn>
                <a:cxn ang="0">
                  <a:pos x="149" y="54"/>
                </a:cxn>
                <a:cxn ang="0">
                  <a:pos x="114" y="37"/>
                </a:cxn>
                <a:cxn ang="0">
                  <a:pos x="83" y="23"/>
                </a:cxn>
                <a:cxn ang="0">
                  <a:pos x="56" y="14"/>
                </a:cxn>
                <a:cxn ang="0">
                  <a:pos x="33" y="6"/>
                </a:cxn>
                <a:cxn ang="0">
                  <a:pos x="17" y="3"/>
                </a:cxn>
                <a:cxn ang="0">
                  <a:pos x="8" y="0"/>
                </a:cxn>
                <a:cxn ang="0">
                  <a:pos x="0" y="25"/>
                </a:cxn>
              </a:cxnLst>
              <a:rect l="0" t="0" r="r" b="b"/>
              <a:pathLst>
                <a:path w="332" h="198">
                  <a:moveTo>
                    <a:pt x="0" y="25"/>
                  </a:moveTo>
                  <a:lnTo>
                    <a:pt x="2" y="25"/>
                  </a:lnTo>
                  <a:lnTo>
                    <a:pt x="3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6"/>
                  </a:lnTo>
                  <a:lnTo>
                    <a:pt x="41" y="40"/>
                  </a:lnTo>
                  <a:lnTo>
                    <a:pt x="54" y="45"/>
                  </a:lnTo>
                  <a:lnTo>
                    <a:pt x="65" y="50"/>
                  </a:lnTo>
                  <a:lnTo>
                    <a:pt x="78" y="56"/>
                  </a:lnTo>
                  <a:lnTo>
                    <a:pt x="92" y="62"/>
                  </a:lnTo>
                  <a:lnTo>
                    <a:pt x="107" y="69"/>
                  </a:lnTo>
                  <a:lnTo>
                    <a:pt x="122" y="75"/>
                  </a:lnTo>
                  <a:lnTo>
                    <a:pt x="137" y="81"/>
                  </a:lnTo>
                  <a:lnTo>
                    <a:pt x="152" y="89"/>
                  </a:lnTo>
                  <a:lnTo>
                    <a:pt x="168" y="97"/>
                  </a:lnTo>
                  <a:lnTo>
                    <a:pt x="183" y="104"/>
                  </a:lnTo>
                  <a:lnTo>
                    <a:pt x="198" y="112"/>
                  </a:lnTo>
                  <a:lnTo>
                    <a:pt x="213" y="122"/>
                  </a:lnTo>
                  <a:lnTo>
                    <a:pt x="228" y="129"/>
                  </a:lnTo>
                  <a:lnTo>
                    <a:pt x="242" y="137"/>
                  </a:lnTo>
                  <a:lnTo>
                    <a:pt x="255" y="147"/>
                  </a:lnTo>
                  <a:lnTo>
                    <a:pt x="267" y="154"/>
                  </a:lnTo>
                  <a:lnTo>
                    <a:pt x="281" y="164"/>
                  </a:lnTo>
                  <a:lnTo>
                    <a:pt x="291" y="169"/>
                  </a:lnTo>
                  <a:lnTo>
                    <a:pt x="300" y="176"/>
                  </a:lnTo>
                  <a:lnTo>
                    <a:pt x="309" y="183"/>
                  </a:lnTo>
                  <a:lnTo>
                    <a:pt x="317" y="187"/>
                  </a:lnTo>
                  <a:lnTo>
                    <a:pt x="323" y="192"/>
                  </a:lnTo>
                  <a:lnTo>
                    <a:pt x="327" y="195"/>
                  </a:lnTo>
                  <a:lnTo>
                    <a:pt x="330" y="197"/>
                  </a:lnTo>
                  <a:lnTo>
                    <a:pt x="332" y="198"/>
                  </a:lnTo>
                  <a:lnTo>
                    <a:pt x="330" y="197"/>
                  </a:lnTo>
                  <a:lnTo>
                    <a:pt x="330" y="195"/>
                  </a:lnTo>
                  <a:lnTo>
                    <a:pt x="327" y="194"/>
                  </a:lnTo>
                  <a:lnTo>
                    <a:pt x="324" y="189"/>
                  </a:lnTo>
                  <a:lnTo>
                    <a:pt x="320" y="184"/>
                  </a:lnTo>
                  <a:lnTo>
                    <a:pt x="315" y="179"/>
                  </a:lnTo>
                  <a:lnTo>
                    <a:pt x="309" y="173"/>
                  </a:lnTo>
                  <a:lnTo>
                    <a:pt x="303" y="165"/>
                  </a:lnTo>
                  <a:lnTo>
                    <a:pt x="294" y="158"/>
                  </a:lnTo>
                  <a:lnTo>
                    <a:pt x="285" y="148"/>
                  </a:lnTo>
                  <a:lnTo>
                    <a:pt x="275" y="140"/>
                  </a:lnTo>
                  <a:lnTo>
                    <a:pt x="263" y="131"/>
                  </a:lnTo>
                  <a:lnTo>
                    <a:pt x="249" y="120"/>
                  </a:lnTo>
                  <a:lnTo>
                    <a:pt x="236" y="109"/>
                  </a:lnTo>
                  <a:lnTo>
                    <a:pt x="219" y="98"/>
                  </a:lnTo>
                  <a:lnTo>
                    <a:pt x="203" y="87"/>
                  </a:lnTo>
                  <a:lnTo>
                    <a:pt x="185" y="75"/>
                  </a:lnTo>
                  <a:lnTo>
                    <a:pt x="167" y="64"/>
                  </a:lnTo>
                  <a:lnTo>
                    <a:pt x="149" y="54"/>
                  </a:lnTo>
                  <a:lnTo>
                    <a:pt x="132" y="45"/>
                  </a:lnTo>
                  <a:lnTo>
                    <a:pt x="114" y="37"/>
                  </a:lnTo>
                  <a:lnTo>
                    <a:pt x="99" y="31"/>
                  </a:lnTo>
                  <a:lnTo>
                    <a:pt x="83" y="23"/>
                  </a:lnTo>
                  <a:lnTo>
                    <a:pt x="69" y="19"/>
                  </a:lnTo>
                  <a:lnTo>
                    <a:pt x="56" y="14"/>
                  </a:lnTo>
                  <a:lnTo>
                    <a:pt x="44" y="11"/>
                  </a:lnTo>
                  <a:lnTo>
                    <a:pt x="33" y="6"/>
                  </a:lnTo>
                  <a:lnTo>
                    <a:pt x="24" y="4"/>
                  </a:lnTo>
                  <a:lnTo>
                    <a:pt x="17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18" name="Freeform 430"/>
            <p:cNvSpPr>
              <a:spLocks/>
            </p:cNvSpPr>
            <p:nvPr/>
          </p:nvSpPr>
          <p:spPr bwMode="auto">
            <a:xfrm>
              <a:off x="3757" y="2904"/>
              <a:ext cx="171" cy="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0"/>
                </a:cxn>
                <a:cxn ang="0">
                  <a:pos x="20" y="2"/>
                </a:cxn>
                <a:cxn ang="0">
                  <a:pos x="38" y="6"/>
                </a:cxn>
                <a:cxn ang="0">
                  <a:pos x="62" y="13"/>
                </a:cxn>
                <a:cxn ang="0">
                  <a:pos x="90" y="22"/>
                </a:cxn>
                <a:cxn ang="0">
                  <a:pos x="123" y="31"/>
                </a:cxn>
                <a:cxn ang="0">
                  <a:pos x="159" y="44"/>
                </a:cxn>
                <a:cxn ang="0">
                  <a:pos x="197" y="60"/>
                </a:cxn>
                <a:cxn ang="0">
                  <a:pos x="231" y="75"/>
                </a:cxn>
                <a:cxn ang="0">
                  <a:pos x="261" y="91"/>
                </a:cxn>
                <a:cxn ang="0">
                  <a:pos x="287" y="105"/>
                </a:cxn>
                <a:cxn ang="0">
                  <a:pos x="308" y="119"/>
                </a:cxn>
                <a:cxn ang="0">
                  <a:pos x="323" y="130"/>
                </a:cxn>
                <a:cxn ang="0">
                  <a:pos x="333" y="138"/>
                </a:cxn>
                <a:cxn ang="0">
                  <a:pos x="341" y="144"/>
                </a:cxn>
                <a:cxn ang="0">
                  <a:pos x="342" y="145"/>
                </a:cxn>
                <a:cxn ang="0">
                  <a:pos x="333" y="186"/>
                </a:cxn>
                <a:cxn ang="0">
                  <a:pos x="326" y="177"/>
                </a:cxn>
                <a:cxn ang="0">
                  <a:pos x="315" y="167"/>
                </a:cxn>
                <a:cxn ang="0">
                  <a:pos x="302" y="153"/>
                </a:cxn>
                <a:cxn ang="0">
                  <a:pos x="281" y="138"/>
                </a:cxn>
                <a:cxn ang="0">
                  <a:pos x="252" y="120"/>
                </a:cxn>
                <a:cxn ang="0">
                  <a:pos x="219" y="100"/>
                </a:cxn>
                <a:cxn ang="0">
                  <a:pos x="177" y="78"/>
                </a:cxn>
                <a:cxn ang="0">
                  <a:pos x="140" y="60"/>
                </a:cxn>
                <a:cxn ang="0">
                  <a:pos x="107" y="45"/>
                </a:cxn>
                <a:cxn ang="0">
                  <a:pos x="80" y="35"/>
                </a:cxn>
                <a:cxn ang="0">
                  <a:pos x="57" y="28"/>
                </a:cxn>
                <a:cxn ang="0">
                  <a:pos x="41" y="22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0" y="67"/>
                </a:cxn>
              </a:cxnLst>
              <a:rect l="0" t="0" r="r" b="b"/>
              <a:pathLst>
                <a:path w="342" h="188">
                  <a:moveTo>
                    <a:pt x="0" y="67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7" y="5"/>
                  </a:lnTo>
                  <a:lnTo>
                    <a:pt x="38" y="6"/>
                  </a:lnTo>
                  <a:lnTo>
                    <a:pt x="50" y="10"/>
                  </a:lnTo>
                  <a:lnTo>
                    <a:pt x="62" y="13"/>
                  </a:lnTo>
                  <a:lnTo>
                    <a:pt x="75" y="17"/>
                  </a:lnTo>
                  <a:lnTo>
                    <a:pt x="90" y="22"/>
                  </a:lnTo>
                  <a:lnTo>
                    <a:pt x="105" y="25"/>
                  </a:lnTo>
                  <a:lnTo>
                    <a:pt x="123" y="31"/>
                  </a:lnTo>
                  <a:lnTo>
                    <a:pt x="140" y="38"/>
                  </a:lnTo>
                  <a:lnTo>
                    <a:pt x="159" y="44"/>
                  </a:lnTo>
                  <a:lnTo>
                    <a:pt x="177" y="52"/>
                  </a:lnTo>
                  <a:lnTo>
                    <a:pt x="197" y="60"/>
                  </a:lnTo>
                  <a:lnTo>
                    <a:pt x="213" y="67"/>
                  </a:lnTo>
                  <a:lnTo>
                    <a:pt x="231" y="75"/>
                  </a:lnTo>
                  <a:lnTo>
                    <a:pt x="246" y="83"/>
                  </a:lnTo>
                  <a:lnTo>
                    <a:pt x="261" y="91"/>
                  </a:lnTo>
                  <a:lnTo>
                    <a:pt x="275" y="97"/>
                  </a:lnTo>
                  <a:lnTo>
                    <a:pt x="287" y="105"/>
                  </a:lnTo>
                  <a:lnTo>
                    <a:pt x="297" y="111"/>
                  </a:lnTo>
                  <a:lnTo>
                    <a:pt x="308" y="119"/>
                  </a:lnTo>
                  <a:lnTo>
                    <a:pt x="315" y="124"/>
                  </a:lnTo>
                  <a:lnTo>
                    <a:pt x="323" y="130"/>
                  </a:lnTo>
                  <a:lnTo>
                    <a:pt x="329" y="133"/>
                  </a:lnTo>
                  <a:lnTo>
                    <a:pt x="333" y="138"/>
                  </a:lnTo>
                  <a:lnTo>
                    <a:pt x="338" y="141"/>
                  </a:lnTo>
                  <a:lnTo>
                    <a:pt x="341" y="144"/>
                  </a:lnTo>
                  <a:lnTo>
                    <a:pt x="342" y="145"/>
                  </a:lnTo>
                  <a:lnTo>
                    <a:pt x="342" y="145"/>
                  </a:lnTo>
                  <a:lnTo>
                    <a:pt x="336" y="188"/>
                  </a:lnTo>
                  <a:lnTo>
                    <a:pt x="333" y="186"/>
                  </a:lnTo>
                  <a:lnTo>
                    <a:pt x="330" y="180"/>
                  </a:lnTo>
                  <a:lnTo>
                    <a:pt x="326" y="177"/>
                  </a:lnTo>
                  <a:lnTo>
                    <a:pt x="321" y="172"/>
                  </a:lnTo>
                  <a:lnTo>
                    <a:pt x="315" y="167"/>
                  </a:lnTo>
                  <a:lnTo>
                    <a:pt x="309" y="161"/>
                  </a:lnTo>
                  <a:lnTo>
                    <a:pt x="302" y="153"/>
                  </a:lnTo>
                  <a:lnTo>
                    <a:pt x="291" y="147"/>
                  </a:lnTo>
                  <a:lnTo>
                    <a:pt x="281" y="138"/>
                  </a:lnTo>
                  <a:lnTo>
                    <a:pt x="267" y="130"/>
                  </a:lnTo>
                  <a:lnTo>
                    <a:pt x="252" y="120"/>
                  </a:lnTo>
                  <a:lnTo>
                    <a:pt x="237" y="111"/>
                  </a:lnTo>
                  <a:lnTo>
                    <a:pt x="219" y="100"/>
                  </a:lnTo>
                  <a:lnTo>
                    <a:pt x="198" y="89"/>
                  </a:lnTo>
                  <a:lnTo>
                    <a:pt x="177" y="78"/>
                  </a:lnTo>
                  <a:lnTo>
                    <a:pt x="158" y="69"/>
                  </a:lnTo>
                  <a:lnTo>
                    <a:pt x="140" y="60"/>
                  </a:lnTo>
                  <a:lnTo>
                    <a:pt x="123" y="52"/>
                  </a:lnTo>
                  <a:lnTo>
                    <a:pt x="107" y="45"/>
                  </a:lnTo>
                  <a:lnTo>
                    <a:pt x="93" y="39"/>
                  </a:lnTo>
                  <a:lnTo>
                    <a:pt x="80" y="35"/>
                  </a:lnTo>
                  <a:lnTo>
                    <a:pt x="68" y="31"/>
                  </a:lnTo>
                  <a:lnTo>
                    <a:pt x="57" y="28"/>
                  </a:lnTo>
                  <a:lnTo>
                    <a:pt x="48" y="25"/>
                  </a:lnTo>
                  <a:lnTo>
                    <a:pt x="41" y="22"/>
                  </a:lnTo>
                  <a:lnTo>
                    <a:pt x="35" y="22"/>
                  </a:lnTo>
                  <a:lnTo>
                    <a:pt x="29" y="20"/>
                  </a:lnTo>
                  <a:lnTo>
                    <a:pt x="26" y="20"/>
                  </a:lnTo>
                  <a:lnTo>
                    <a:pt x="23" y="20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19" name="Freeform 431"/>
            <p:cNvSpPr>
              <a:spLocks/>
            </p:cNvSpPr>
            <p:nvPr/>
          </p:nvSpPr>
          <p:spPr bwMode="auto">
            <a:xfrm>
              <a:off x="3912" y="2974"/>
              <a:ext cx="17" cy="47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33" y="5"/>
                </a:cxn>
                <a:cxn ang="0">
                  <a:pos x="33" y="10"/>
                </a:cxn>
                <a:cxn ang="0">
                  <a:pos x="31" y="11"/>
                </a:cxn>
                <a:cxn ang="0">
                  <a:pos x="31" y="16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28" y="28"/>
                </a:cxn>
                <a:cxn ang="0">
                  <a:pos x="28" y="31"/>
                </a:cxn>
                <a:cxn ang="0">
                  <a:pos x="27" y="36"/>
                </a:cxn>
                <a:cxn ang="0">
                  <a:pos x="27" y="39"/>
                </a:cxn>
                <a:cxn ang="0">
                  <a:pos x="27" y="44"/>
                </a:cxn>
                <a:cxn ang="0">
                  <a:pos x="27" y="47"/>
                </a:cxn>
                <a:cxn ang="0">
                  <a:pos x="27" y="50"/>
                </a:cxn>
                <a:cxn ang="0">
                  <a:pos x="27" y="52"/>
                </a:cxn>
                <a:cxn ang="0">
                  <a:pos x="27" y="56"/>
                </a:cxn>
                <a:cxn ang="0">
                  <a:pos x="27" y="63"/>
                </a:cxn>
                <a:cxn ang="0">
                  <a:pos x="27" y="66"/>
                </a:cxn>
                <a:cxn ang="0">
                  <a:pos x="27" y="71"/>
                </a:cxn>
                <a:cxn ang="0">
                  <a:pos x="27" y="74"/>
                </a:cxn>
                <a:cxn ang="0">
                  <a:pos x="27" y="77"/>
                </a:cxn>
                <a:cxn ang="0">
                  <a:pos x="27" y="83"/>
                </a:cxn>
                <a:cxn ang="0">
                  <a:pos x="27" y="89"/>
                </a:cxn>
                <a:cxn ang="0">
                  <a:pos x="27" y="94"/>
                </a:cxn>
                <a:cxn ang="0">
                  <a:pos x="27" y="96"/>
                </a:cxn>
                <a:cxn ang="0">
                  <a:pos x="25" y="94"/>
                </a:cxn>
                <a:cxn ang="0">
                  <a:pos x="22" y="91"/>
                </a:cxn>
                <a:cxn ang="0">
                  <a:pos x="21" y="88"/>
                </a:cxn>
                <a:cxn ang="0">
                  <a:pos x="18" y="85"/>
                </a:cxn>
                <a:cxn ang="0">
                  <a:pos x="16" y="81"/>
                </a:cxn>
                <a:cxn ang="0">
                  <a:pos x="15" y="77"/>
                </a:cxn>
                <a:cxn ang="0">
                  <a:pos x="12" y="72"/>
                </a:cxn>
                <a:cxn ang="0">
                  <a:pos x="9" y="67"/>
                </a:cxn>
                <a:cxn ang="0">
                  <a:pos x="7" y="61"/>
                </a:cxn>
                <a:cxn ang="0">
                  <a:pos x="6" y="55"/>
                </a:cxn>
                <a:cxn ang="0">
                  <a:pos x="3" y="49"/>
                </a:cxn>
                <a:cxn ang="0">
                  <a:pos x="1" y="42"/>
                </a:cxn>
                <a:cxn ang="0">
                  <a:pos x="1" y="35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6"/>
                </a:cxn>
                <a:cxn ang="0">
                  <a:pos x="1" y="11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2"/>
                </a:cxn>
                <a:cxn ang="0">
                  <a:pos x="31" y="2"/>
                </a:cxn>
                <a:cxn ang="0">
                  <a:pos x="34" y="3"/>
                </a:cxn>
                <a:cxn ang="0">
                  <a:pos x="34" y="3"/>
                </a:cxn>
              </a:cxnLst>
              <a:rect l="0" t="0" r="r" b="b"/>
              <a:pathLst>
                <a:path w="34" h="96">
                  <a:moveTo>
                    <a:pt x="34" y="3"/>
                  </a:moveTo>
                  <a:lnTo>
                    <a:pt x="33" y="5"/>
                  </a:lnTo>
                  <a:lnTo>
                    <a:pt x="33" y="10"/>
                  </a:lnTo>
                  <a:lnTo>
                    <a:pt x="31" y="11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31"/>
                  </a:lnTo>
                  <a:lnTo>
                    <a:pt x="27" y="36"/>
                  </a:lnTo>
                  <a:lnTo>
                    <a:pt x="27" y="39"/>
                  </a:lnTo>
                  <a:lnTo>
                    <a:pt x="27" y="44"/>
                  </a:lnTo>
                  <a:lnTo>
                    <a:pt x="27" y="47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7" y="56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7" y="71"/>
                  </a:lnTo>
                  <a:lnTo>
                    <a:pt x="27" y="74"/>
                  </a:lnTo>
                  <a:lnTo>
                    <a:pt x="27" y="77"/>
                  </a:lnTo>
                  <a:lnTo>
                    <a:pt x="27" y="83"/>
                  </a:lnTo>
                  <a:lnTo>
                    <a:pt x="27" y="89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2" y="91"/>
                  </a:lnTo>
                  <a:lnTo>
                    <a:pt x="21" y="88"/>
                  </a:lnTo>
                  <a:lnTo>
                    <a:pt x="18" y="85"/>
                  </a:lnTo>
                  <a:lnTo>
                    <a:pt x="16" y="81"/>
                  </a:lnTo>
                  <a:lnTo>
                    <a:pt x="15" y="77"/>
                  </a:lnTo>
                  <a:lnTo>
                    <a:pt x="12" y="72"/>
                  </a:lnTo>
                  <a:lnTo>
                    <a:pt x="9" y="67"/>
                  </a:lnTo>
                  <a:lnTo>
                    <a:pt x="7" y="61"/>
                  </a:lnTo>
                  <a:lnTo>
                    <a:pt x="6" y="55"/>
                  </a:lnTo>
                  <a:lnTo>
                    <a:pt x="3" y="49"/>
                  </a:lnTo>
                  <a:lnTo>
                    <a:pt x="1" y="42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4" y="8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20" name="Freeform 432"/>
            <p:cNvSpPr>
              <a:spLocks/>
            </p:cNvSpPr>
            <p:nvPr/>
          </p:nvSpPr>
          <p:spPr bwMode="auto">
            <a:xfrm>
              <a:off x="3915" y="2921"/>
              <a:ext cx="103" cy="60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4"/>
                </a:cxn>
                <a:cxn ang="0">
                  <a:pos x="10" y="106"/>
                </a:cxn>
                <a:cxn ang="0">
                  <a:pos x="22" y="95"/>
                </a:cxn>
                <a:cxn ang="0">
                  <a:pos x="37" y="81"/>
                </a:cxn>
                <a:cxn ang="0">
                  <a:pos x="54" y="67"/>
                </a:cxn>
                <a:cxn ang="0">
                  <a:pos x="75" y="51"/>
                </a:cxn>
                <a:cxn ang="0">
                  <a:pos x="96" y="37"/>
                </a:cxn>
                <a:cxn ang="0">
                  <a:pos x="118" y="25"/>
                </a:cxn>
                <a:cxn ang="0">
                  <a:pos x="137" y="14"/>
                </a:cxn>
                <a:cxn ang="0">
                  <a:pos x="154" y="7"/>
                </a:cxn>
                <a:cxn ang="0">
                  <a:pos x="169" y="3"/>
                </a:cxn>
                <a:cxn ang="0">
                  <a:pos x="181" y="1"/>
                </a:cxn>
                <a:cxn ang="0">
                  <a:pos x="188" y="0"/>
                </a:cxn>
                <a:cxn ang="0">
                  <a:pos x="197" y="1"/>
                </a:cxn>
                <a:cxn ang="0">
                  <a:pos x="206" y="35"/>
                </a:cxn>
                <a:cxn ang="0">
                  <a:pos x="202" y="34"/>
                </a:cxn>
                <a:cxn ang="0">
                  <a:pos x="196" y="34"/>
                </a:cxn>
                <a:cxn ang="0">
                  <a:pos x="187" y="35"/>
                </a:cxn>
                <a:cxn ang="0">
                  <a:pos x="176" y="37"/>
                </a:cxn>
                <a:cxn ang="0">
                  <a:pos x="163" y="42"/>
                </a:cxn>
                <a:cxn ang="0">
                  <a:pos x="146" y="46"/>
                </a:cxn>
                <a:cxn ang="0">
                  <a:pos x="127" y="54"/>
                </a:cxn>
                <a:cxn ang="0">
                  <a:pos x="105" y="62"/>
                </a:cxn>
                <a:cxn ang="0">
                  <a:pos x="84" y="73"/>
                </a:cxn>
                <a:cxn ang="0">
                  <a:pos x="66" y="82"/>
                </a:cxn>
                <a:cxn ang="0">
                  <a:pos x="51" y="93"/>
                </a:cxn>
                <a:cxn ang="0">
                  <a:pos x="37" y="101"/>
                </a:cxn>
                <a:cxn ang="0">
                  <a:pos x="28" y="109"/>
                </a:cxn>
                <a:cxn ang="0">
                  <a:pos x="22" y="114"/>
                </a:cxn>
                <a:cxn ang="0">
                  <a:pos x="21" y="115"/>
                </a:cxn>
                <a:cxn ang="0">
                  <a:pos x="0" y="120"/>
                </a:cxn>
              </a:cxnLst>
              <a:rect l="0" t="0" r="r" b="b"/>
              <a:pathLst>
                <a:path w="206" h="120">
                  <a:moveTo>
                    <a:pt x="0" y="120"/>
                  </a:moveTo>
                  <a:lnTo>
                    <a:pt x="0" y="118"/>
                  </a:lnTo>
                  <a:lnTo>
                    <a:pt x="1" y="117"/>
                  </a:lnTo>
                  <a:lnTo>
                    <a:pt x="3" y="114"/>
                  </a:lnTo>
                  <a:lnTo>
                    <a:pt x="7" y="110"/>
                  </a:lnTo>
                  <a:lnTo>
                    <a:pt x="10" y="106"/>
                  </a:lnTo>
                  <a:lnTo>
                    <a:pt x="16" y="101"/>
                  </a:lnTo>
                  <a:lnTo>
                    <a:pt x="22" y="95"/>
                  </a:lnTo>
                  <a:lnTo>
                    <a:pt x="30" y="89"/>
                  </a:lnTo>
                  <a:lnTo>
                    <a:pt x="37" y="81"/>
                  </a:lnTo>
                  <a:lnTo>
                    <a:pt x="45" y="75"/>
                  </a:lnTo>
                  <a:lnTo>
                    <a:pt x="54" y="67"/>
                  </a:lnTo>
                  <a:lnTo>
                    <a:pt x="64" y="60"/>
                  </a:lnTo>
                  <a:lnTo>
                    <a:pt x="75" y="51"/>
                  </a:lnTo>
                  <a:lnTo>
                    <a:pt x="84" y="45"/>
                  </a:lnTo>
                  <a:lnTo>
                    <a:pt x="96" y="37"/>
                  </a:lnTo>
                  <a:lnTo>
                    <a:pt x="107" y="31"/>
                  </a:lnTo>
                  <a:lnTo>
                    <a:pt x="118" y="25"/>
                  </a:lnTo>
                  <a:lnTo>
                    <a:pt x="128" y="20"/>
                  </a:lnTo>
                  <a:lnTo>
                    <a:pt x="137" y="14"/>
                  </a:lnTo>
                  <a:lnTo>
                    <a:pt x="146" y="10"/>
                  </a:lnTo>
                  <a:lnTo>
                    <a:pt x="154" y="7"/>
                  </a:lnTo>
                  <a:lnTo>
                    <a:pt x="161" y="4"/>
                  </a:lnTo>
                  <a:lnTo>
                    <a:pt x="169" y="3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188" y="0"/>
                  </a:lnTo>
                  <a:lnTo>
                    <a:pt x="193" y="1"/>
                  </a:lnTo>
                  <a:lnTo>
                    <a:pt x="197" y="1"/>
                  </a:lnTo>
                  <a:lnTo>
                    <a:pt x="199" y="1"/>
                  </a:lnTo>
                  <a:lnTo>
                    <a:pt x="206" y="35"/>
                  </a:lnTo>
                  <a:lnTo>
                    <a:pt x="205" y="34"/>
                  </a:lnTo>
                  <a:lnTo>
                    <a:pt x="202" y="34"/>
                  </a:lnTo>
                  <a:lnTo>
                    <a:pt x="199" y="34"/>
                  </a:lnTo>
                  <a:lnTo>
                    <a:pt x="196" y="34"/>
                  </a:lnTo>
                  <a:lnTo>
                    <a:pt x="191" y="34"/>
                  </a:lnTo>
                  <a:lnTo>
                    <a:pt x="187" y="35"/>
                  </a:lnTo>
                  <a:lnTo>
                    <a:pt x="182" y="35"/>
                  </a:lnTo>
                  <a:lnTo>
                    <a:pt x="176" y="37"/>
                  </a:lnTo>
                  <a:lnTo>
                    <a:pt x="170" y="39"/>
                  </a:lnTo>
                  <a:lnTo>
                    <a:pt x="163" y="42"/>
                  </a:lnTo>
                  <a:lnTo>
                    <a:pt x="154" y="43"/>
                  </a:lnTo>
                  <a:lnTo>
                    <a:pt x="146" y="46"/>
                  </a:lnTo>
                  <a:lnTo>
                    <a:pt x="136" y="50"/>
                  </a:lnTo>
                  <a:lnTo>
                    <a:pt x="127" y="54"/>
                  </a:lnTo>
                  <a:lnTo>
                    <a:pt x="115" y="59"/>
                  </a:lnTo>
                  <a:lnTo>
                    <a:pt x="105" y="62"/>
                  </a:lnTo>
                  <a:lnTo>
                    <a:pt x="94" y="67"/>
                  </a:lnTo>
                  <a:lnTo>
                    <a:pt x="84" y="73"/>
                  </a:lnTo>
                  <a:lnTo>
                    <a:pt x="75" y="78"/>
                  </a:lnTo>
                  <a:lnTo>
                    <a:pt x="66" y="82"/>
                  </a:lnTo>
                  <a:lnTo>
                    <a:pt x="58" y="87"/>
                  </a:lnTo>
                  <a:lnTo>
                    <a:pt x="51" y="93"/>
                  </a:lnTo>
                  <a:lnTo>
                    <a:pt x="43" y="96"/>
                  </a:lnTo>
                  <a:lnTo>
                    <a:pt x="37" y="101"/>
                  </a:lnTo>
                  <a:lnTo>
                    <a:pt x="31" y="104"/>
                  </a:lnTo>
                  <a:lnTo>
                    <a:pt x="28" y="109"/>
                  </a:lnTo>
                  <a:lnTo>
                    <a:pt x="24" y="110"/>
                  </a:lnTo>
                  <a:lnTo>
                    <a:pt x="22" y="114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21" name="Freeform 433"/>
            <p:cNvSpPr>
              <a:spLocks/>
            </p:cNvSpPr>
            <p:nvPr/>
          </p:nvSpPr>
          <p:spPr bwMode="auto">
            <a:xfrm>
              <a:off x="3805" y="2887"/>
              <a:ext cx="132" cy="58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9" y="19"/>
                </a:cxn>
                <a:cxn ang="0">
                  <a:pos x="20" y="20"/>
                </a:cxn>
                <a:cxn ang="0">
                  <a:pos x="35" y="25"/>
                </a:cxn>
                <a:cxn ang="0">
                  <a:pos x="51" y="28"/>
                </a:cxn>
                <a:cxn ang="0">
                  <a:pos x="71" y="34"/>
                </a:cxn>
                <a:cxn ang="0">
                  <a:pos x="92" y="39"/>
                </a:cxn>
                <a:cxn ang="0">
                  <a:pos x="116" y="47"/>
                </a:cxn>
                <a:cxn ang="0">
                  <a:pos x="140" y="54"/>
                </a:cxn>
                <a:cxn ang="0">
                  <a:pos x="165" y="65"/>
                </a:cxn>
                <a:cxn ang="0">
                  <a:pos x="189" y="76"/>
                </a:cxn>
                <a:cxn ang="0">
                  <a:pos x="213" y="89"/>
                </a:cxn>
                <a:cxn ang="0">
                  <a:pos x="234" y="98"/>
                </a:cxn>
                <a:cxn ang="0">
                  <a:pos x="251" y="108"/>
                </a:cxn>
                <a:cxn ang="0">
                  <a:pos x="261" y="114"/>
                </a:cxn>
                <a:cxn ang="0">
                  <a:pos x="266" y="115"/>
                </a:cxn>
                <a:cxn ang="0">
                  <a:pos x="263" y="114"/>
                </a:cxn>
                <a:cxn ang="0">
                  <a:pos x="257" y="106"/>
                </a:cxn>
                <a:cxn ang="0">
                  <a:pos x="248" y="97"/>
                </a:cxn>
                <a:cxn ang="0">
                  <a:pos x="234" y="86"/>
                </a:cxn>
                <a:cxn ang="0">
                  <a:pos x="218" y="72"/>
                </a:cxn>
                <a:cxn ang="0">
                  <a:pos x="198" y="58"/>
                </a:cxn>
                <a:cxn ang="0">
                  <a:pos x="176" y="44"/>
                </a:cxn>
                <a:cxn ang="0">
                  <a:pos x="150" y="33"/>
                </a:cxn>
                <a:cxn ang="0">
                  <a:pos x="122" y="22"/>
                </a:cxn>
                <a:cxn ang="0">
                  <a:pos x="95" y="14"/>
                </a:cxn>
                <a:cxn ang="0">
                  <a:pos x="71" y="8"/>
                </a:cxn>
                <a:cxn ang="0">
                  <a:pos x="48" y="4"/>
                </a:cxn>
                <a:cxn ang="0">
                  <a:pos x="30" y="1"/>
                </a:cxn>
                <a:cxn ang="0">
                  <a:pos x="15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17"/>
                </a:cxn>
              </a:cxnLst>
              <a:rect l="0" t="0" r="r" b="b"/>
              <a:pathLst>
                <a:path w="266" h="115">
                  <a:moveTo>
                    <a:pt x="0" y="17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20" y="20"/>
                  </a:lnTo>
                  <a:lnTo>
                    <a:pt x="27" y="22"/>
                  </a:lnTo>
                  <a:lnTo>
                    <a:pt x="35" y="25"/>
                  </a:lnTo>
                  <a:lnTo>
                    <a:pt x="42" y="26"/>
                  </a:lnTo>
                  <a:lnTo>
                    <a:pt x="51" y="28"/>
                  </a:lnTo>
                  <a:lnTo>
                    <a:pt x="60" y="31"/>
                  </a:lnTo>
                  <a:lnTo>
                    <a:pt x="71" y="34"/>
                  </a:lnTo>
                  <a:lnTo>
                    <a:pt x="81" y="36"/>
                  </a:lnTo>
                  <a:lnTo>
                    <a:pt x="92" y="39"/>
                  </a:lnTo>
                  <a:lnTo>
                    <a:pt x="104" y="42"/>
                  </a:lnTo>
                  <a:lnTo>
                    <a:pt x="116" y="47"/>
                  </a:lnTo>
                  <a:lnTo>
                    <a:pt x="128" y="50"/>
                  </a:lnTo>
                  <a:lnTo>
                    <a:pt x="140" y="54"/>
                  </a:lnTo>
                  <a:lnTo>
                    <a:pt x="152" y="59"/>
                  </a:lnTo>
                  <a:lnTo>
                    <a:pt x="165" y="65"/>
                  </a:lnTo>
                  <a:lnTo>
                    <a:pt x="177" y="70"/>
                  </a:lnTo>
                  <a:lnTo>
                    <a:pt x="189" y="76"/>
                  </a:lnTo>
                  <a:lnTo>
                    <a:pt x="201" y="83"/>
                  </a:lnTo>
                  <a:lnTo>
                    <a:pt x="213" y="89"/>
                  </a:lnTo>
                  <a:lnTo>
                    <a:pt x="224" y="92"/>
                  </a:lnTo>
                  <a:lnTo>
                    <a:pt x="234" y="98"/>
                  </a:lnTo>
                  <a:lnTo>
                    <a:pt x="242" y="103"/>
                  </a:lnTo>
                  <a:lnTo>
                    <a:pt x="251" y="108"/>
                  </a:lnTo>
                  <a:lnTo>
                    <a:pt x="257" y="111"/>
                  </a:lnTo>
                  <a:lnTo>
                    <a:pt x="261" y="114"/>
                  </a:lnTo>
                  <a:lnTo>
                    <a:pt x="264" y="114"/>
                  </a:lnTo>
                  <a:lnTo>
                    <a:pt x="266" y="115"/>
                  </a:lnTo>
                  <a:lnTo>
                    <a:pt x="264" y="114"/>
                  </a:lnTo>
                  <a:lnTo>
                    <a:pt x="263" y="114"/>
                  </a:lnTo>
                  <a:lnTo>
                    <a:pt x="261" y="109"/>
                  </a:lnTo>
                  <a:lnTo>
                    <a:pt x="257" y="106"/>
                  </a:lnTo>
                  <a:lnTo>
                    <a:pt x="252" y="101"/>
                  </a:lnTo>
                  <a:lnTo>
                    <a:pt x="248" y="97"/>
                  </a:lnTo>
                  <a:lnTo>
                    <a:pt x="242" y="90"/>
                  </a:lnTo>
                  <a:lnTo>
                    <a:pt x="234" y="86"/>
                  </a:lnTo>
                  <a:lnTo>
                    <a:pt x="227" y="78"/>
                  </a:lnTo>
                  <a:lnTo>
                    <a:pt x="218" y="72"/>
                  </a:lnTo>
                  <a:lnTo>
                    <a:pt x="207" y="64"/>
                  </a:lnTo>
                  <a:lnTo>
                    <a:pt x="198" y="58"/>
                  </a:lnTo>
                  <a:lnTo>
                    <a:pt x="186" y="51"/>
                  </a:lnTo>
                  <a:lnTo>
                    <a:pt x="176" y="44"/>
                  </a:lnTo>
                  <a:lnTo>
                    <a:pt x="162" y="37"/>
                  </a:lnTo>
                  <a:lnTo>
                    <a:pt x="150" y="33"/>
                  </a:lnTo>
                  <a:lnTo>
                    <a:pt x="135" y="26"/>
                  </a:lnTo>
                  <a:lnTo>
                    <a:pt x="122" y="22"/>
                  </a:lnTo>
                  <a:lnTo>
                    <a:pt x="108" y="17"/>
                  </a:lnTo>
                  <a:lnTo>
                    <a:pt x="95" y="14"/>
                  </a:lnTo>
                  <a:lnTo>
                    <a:pt x="83" y="9"/>
                  </a:lnTo>
                  <a:lnTo>
                    <a:pt x="71" y="8"/>
                  </a:lnTo>
                  <a:lnTo>
                    <a:pt x="59" y="4"/>
                  </a:lnTo>
                  <a:lnTo>
                    <a:pt x="48" y="4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22" name="Freeform 434"/>
            <p:cNvSpPr>
              <a:spLocks/>
            </p:cNvSpPr>
            <p:nvPr/>
          </p:nvSpPr>
          <p:spPr bwMode="auto">
            <a:xfrm>
              <a:off x="3809" y="2867"/>
              <a:ext cx="139" cy="6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2" y="20"/>
                </a:cxn>
                <a:cxn ang="0">
                  <a:pos x="24" y="20"/>
                </a:cxn>
                <a:cxn ang="0">
                  <a:pos x="33" y="20"/>
                </a:cxn>
                <a:cxn ang="0">
                  <a:pos x="44" y="24"/>
                </a:cxn>
                <a:cxn ang="0">
                  <a:pos x="53" y="24"/>
                </a:cxn>
                <a:cxn ang="0">
                  <a:pos x="65" y="25"/>
                </a:cxn>
                <a:cxn ang="0">
                  <a:pos x="75" y="28"/>
                </a:cxn>
                <a:cxn ang="0">
                  <a:pos x="89" y="31"/>
                </a:cxn>
                <a:cxn ang="0">
                  <a:pos x="102" y="35"/>
                </a:cxn>
                <a:cxn ang="0">
                  <a:pos x="116" y="39"/>
                </a:cxn>
                <a:cxn ang="0">
                  <a:pos x="129" y="44"/>
                </a:cxn>
                <a:cxn ang="0">
                  <a:pos x="144" y="50"/>
                </a:cxn>
                <a:cxn ang="0">
                  <a:pos x="158" y="55"/>
                </a:cxn>
                <a:cxn ang="0">
                  <a:pos x="173" y="61"/>
                </a:cxn>
                <a:cxn ang="0">
                  <a:pos x="185" y="66"/>
                </a:cxn>
                <a:cxn ang="0">
                  <a:pos x="198" y="74"/>
                </a:cxn>
                <a:cxn ang="0">
                  <a:pos x="209" y="80"/>
                </a:cxn>
                <a:cxn ang="0">
                  <a:pos x="221" y="86"/>
                </a:cxn>
                <a:cxn ang="0">
                  <a:pos x="231" y="92"/>
                </a:cxn>
                <a:cxn ang="0">
                  <a:pos x="242" y="99"/>
                </a:cxn>
                <a:cxn ang="0">
                  <a:pos x="249" y="103"/>
                </a:cxn>
                <a:cxn ang="0">
                  <a:pos x="257" y="110"/>
                </a:cxn>
                <a:cxn ang="0">
                  <a:pos x="278" y="124"/>
                </a:cxn>
                <a:cxn ang="0">
                  <a:pos x="269" y="102"/>
                </a:cxn>
                <a:cxn ang="0">
                  <a:pos x="266" y="97"/>
                </a:cxn>
                <a:cxn ang="0">
                  <a:pos x="260" y="89"/>
                </a:cxn>
                <a:cxn ang="0">
                  <a:pos x="254" y="81"/>
                </a:cxn>
                <a:cxn ang="0">
                  <a:pos x="246" y="75"/>
                </a:cxn>
                <a:cxn ang="0">
                  <a:pos x="237" y="67"/>
                </a:cxn>
                <a:cxn ang="0">
                  <a:pos x="227" y="60"/>
                </a:cxn>
                <a:cxn ang="0">
                  <a:pos x="216" y="52"/>
                </a:cxn>
                <a:cxn ang="0">
                  <a:pos x="203" y="44"/>
                </a:cxn>
                <a:cxn ang="0">
                  <a:pos x="189" y="38"/>
                </a:cxn>
                <a:cxn ang="0">
                  <a:pos x="173" y="30"/>
                </a:cxn>
                <a:cxn ang="0">
                  <a:pos x="156" y="24"/>
                </a:cxn>
                <a:cxn ang="0">
                  <a:pos x="141" y="19"/>
                </a:cxn>
                <a:cxn ang="0">
                  <a:pos x="126" y="14"/>
                </a:cxn>
                <a:cxn ang="0">
                  <a:pos x="110" y="10"/>
                </a:cxn>
                <a:cxn ang="0">
                  <a:pos x="96" y="8"/>
                </a:cxn>
                <a:cxn ang="0">
                  <a:pos x="83" y="5"/>
                </a:cxn>
                <a:cxn ang="0">
                  <a:pos x="71" y="3"/>
                </a:cxn>
                <a:cxn ang="0">
                  <a:pos x="59" y="2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0"/>
                </a:cxn>
                <a:cxn ang="0">
                  <a:pos x="15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78" h="124">
                  <a:moveTo>
                    <a:pt x="0" y="19"/>
                  </a:moveTo>
                  <a:lnTo>
                    <a:pt x="12" y="20"/>
                  </a:lnTo>
                  <a:lnTo>
                    <a:pt x="24" y="20"/>
                  </a:lnTo>
                  <a:lnTo>
                    <a:pt x="33" y="20"/>
                  </a:lnTo>
                  <a:lnTo>
                    <a:pt x="44" y="24"/>
                  </a:lnTo>
                  <a:lnTo>
                    <a:pt x="53" y="24"/>
                  </a:lnTo>
                  <a:lnTo>
                    <a:pt x="65" y="25"/>
                  </a:lnTo>
                  <a:lnTo>
                    <a:pt x="75" y="28"/>
                  </a:lnTo>
                  <a:lnTo>
                    <a:pt x="89" y="31"/>
                  </a:lnTo>
                  <a:lnTo>
                    <a:pt x="102" y="35"/>
                  </a:lnTo>
                  <a:lnTo>
                    <a:pt x="116" y="39"/>
                  </a:lnTo>
                  <a:lnTo>
                    <a:pt x="129" y="44"/>
                  </a:lnTo>
                  <a:lnTo>
                    <a:pt x="144" y="50"/>
                  </a:lnTo>
                  <a:lnTo>
                    <a:pt x="158" y="55"/>
                  </a:lnTo>
                  <a:lnTo>
                    <a:pt x="173" y="61"/>
                  </a:lnTo>
                  <a:lnTo>
                    <a:pt x="185" y="66"/>
                  </a:lnTo>
                  <a:lnTo>
                    <a:pt x="198" y="74"/>
                  </a:lnTo>
                  <a:lnTo>
                    <a:pt x="209" y="80"/>
                  </a:lnTo>
                  <a:lnTo>
                    <a:pt x="221" y="86"/>
                  </a:lnTo>
                  <a:lnTo>
                    <a:pt x="231" y="92"/>
                  </a:lnTo>
                  <a:lnTo>
                    <a:pt x="242" y="99"/>
                  </a:lnTo>
                  <a:lnTo>
                    <a:pt x="249" y="103"/>
                  </a:lnTo>
                  <a:lnTo>
                    <a:pt x="257" y="110"/>
                  </a:lnTo>
                  <a:lnTo>
                    <a:pt x="278" y="124"/>
                  </a:lnTo>
                  <a:lnTo>
                    <a:pt x="269" y="102"/>
                  </a:lnTo>
                  <a:lnTo>
                    <a:pt x="266" y="97"/>
                  </a:lnTo>
                  <a:lnTo>
                    <a:pt x="260" y="89"/>
                  </a:lnTo>
                  <a:lnTo>
                    <a:pt x="254" y="81"/>
                  </a:lnTo>
                  <a:lnTo>
                    <a:pt x="246" y="75"/>
                  </a:lnTo>
                  <a:lnTo>
                    <a:pt x="237" y="67"/>
                  </a:lnTo>
                  <a:lnTo>
                    <a:pt x="227" y="60"/>
                  </a:lnTo>
                  <a:lnTo>
                    <a:pt x="216" y="52"/>
                  </a:lnTo>
                  <a:lnTo>
                    <a:pt x="203" y="44"/>
                  </a:lnTo>
                  <a:lnTo>
                    <a:pt x="189" y="38"/>
                  </a:lnTo>
                  <a:lnTo>
                    <a:pt x="173" y="30"/>
                  </a:lnTo>
                  <a:lnTo>
                    <a:pt x="156" y="24"/>
                  </a:lnTo>
                  <a:lnTo>
                    <a:pt x="141" y="19"/>
                  </a:lnTo>
                  <a:lnTo>
                    <a:pt x="126" y="14"/>
                  </a:lnTo>
                  <a:lnTo>
                    <a:pt x="110" y="10"/>
                  </a:lnTo>
                  <a:lnTo>
                    <a:pt x="96" y="8"/>
                  </a:lnTo>
                  <a:lnTo>
                    <a:pt x="83" y="5"/>
                  </a:lnTo>
                  <a:lnTo>
                    <a:pt x="71" y="3"/>
                  </a:lnTo>
                  <a:lnTo>
                    <a:pt x="59" y="2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23" name="Freeform 435"/>
            <p:cNvSpPr>
              <a:spLocks/>
            </p:cNvSpPr>
            <p:nvPr/>
          </p:nvSpPr>
          <p:spPr bwMode="auto">
            <a:xfrm>
              <a:off x="3941" y="2905"/>
              <a:ext cx="52" cy="4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84"/>
                </a:cxn>
                <a:cxn ang="0">
                  <a:pos x="2" y="83"/>
                </a:cxn>
                <a:cxn ang="0">
                  <a:pos x="6" y="79"/>
                </a:cxn>
                <a:cxn ang="0">
                  <a:pos x="12" y="76"/>
                </a:cxn>
                <a:cxn ang="0">
                  <a:pos x="14" y="73"/>
                </a:cxn>
                <a:cxn ang="0">
                  <a:pos x="17" y="72"/>
                </a:cxn>
                <a:cxn ang="0">
                  <a:pos x="21" y="68"/>
                </a:cxn>
                <a:cxn ang="0">
                  <a:pos x="26" y="67"/>
                </a:cxn>
                <a:cxn ang="0">
                  <a:pos x="30" y="62"/>
                </a:cxn>
                <a:cxn ang="0">
                  <a:pos x="35" y="61"/>
                </a:cxn>
                <a:cxn ang="0">
                  <a:pos x="39" y="56"/>
                </a:cxn>
                <a:cxn ang="0">
                  <a:pos x="45" y="54"/>
                </a:cxn>
                <a:cxn ang="0">
                  <a:pos x="50" y="50"/>
                </a:cxn>
                <a:cxn ang="0">
                  <a:pos x="54" y="47"/>
                </a:cxn>
                <a:cxn ang="0">
                  <a:pos x="58" y="45"/>
                </a:cxn>
                <a:cxn ang="0">
                  <a:pos x="63" y="42"/>
                </a:cxn>
                <a:cxn ang="0">
                  <a:pos x="67" y="40"/>
                </a:cxn>
                <a:cxn ang="0">
                  <a:pos x="72" y="39"/>
                </a:cxn>
                <a:cxn ang="0">
                  <a:pos x="76" y="37"/>
                </a:cxn>
                <a:cxn ang="0">
                  <a:pos x="81" y="37"/>
                </a:cxn>
                <a:cxn ang="0">
                  <a:pos x="87" y="36"/>
                </a:cxn>
                <a:cxn ang="0">
                  <a:pos x="91" y="34"/>
                </a:cxn>
                <a:cxn ang="0">
                  <a:pos x="94" y="34"/>
                </a:cxn>
                <a:cxn ang="0">
                  <a:pos x="96" y="34"/>
                </a:cxn>
                <a:cxn ang="0">
                  <a:pos x="103" y="0"/>
                </a:cxn>
                <a:cxn ang="0">
                  <a:pos x="102" y="0"/>
                </a:cxn>
                <a:cxn ang="0">
                  <a:pos x="96" y="0"/>
                </a:cxn>
                <a:cxn ang="0">
                  <a:pos x="93" y="0"/>
                </a:cxn>
                <a:cxn ang="0">
                  <a:pos x="90" y="0"/>
                </a:cxn>
                <a:cxn ang="0">
                  <a:pos x="85" y="0"/>
                </a:cxn>
                <a:cxn ang="0">
                  <a:pos x="81" y="1"/>
                </a:cxn>
                <a:cxn ang="0">
                  <a:pos x="75" y="3"/>
                </a:cxn>
                <a:cxn ang="0">
                  <a:pos x="70" y="4"/>
                </a:cxn>
                <a:cxn ang="0">
                  <a:pos x="64" y="6"/>
                </a:cxn>
                <a:cxn ang="0">
                  <a:pos x="58" y="11"/>
                </a:cxn>
                <a:cxn ang="0">
                  <a:pos x="53" y="14"/>
                </a:cxn>
                <a:cxn ang="0">
                  <a:pos x="47" y="18"/>
                </a:cxn>
                <a:cxn ang="0">
                  <a:pos x="42" y="23"/>
                </a:cxn>
                <a:cxn ang="0">
                  <a:pos x="36" y="29"/>
                </a:cxn>
                <a:cxn ang="0">
                  <a:pos x="29" y="36"/>
                </a:cxn>
                <a:cxn ang="0">
                  <a:pos x="24" y="42"/>
                </a:cxn>
                <a:cxn ang="0">
                  <a:pos x="20" y="47"/>
                </a:cxn>
                <a:cxn ang="0">
                  <a:pos x="15" y="53"/>
                </a:cxn>
                <a:cxn ang="0">
                  <a:pos x="12" y="56"/>
                </a:cxn>
                <a:cxn ang="0">
                  <a:pos x="9" y="62"/>
                </a:cxn>
                <a:cxn ang="0">
                  <a:pos x="6" y="65"/>
                </a:cxn>
                <a:cxn ang="0">
                  <a:pos x="5" y="70"/>
                </a:cxn>
                <a:cxn ang="0">
                  <a:pos x="2" y="76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6"/>
                </a:cxn>
              </a:cxnLst>
              <a:rect l="0" t="0" r="r" b="b"/>
              <a:pathLst>
                <a:path w="103" h="86">
                  <a:moveTo>
                    <a:pt x="0" y="86"/>
                  </a:moveTo>
                  <a:lnTo>
                    <a:pt x="0" y="84"/>
                  </a:lnTo>
                  <a:lnTo>
                    <a:pt x="2" y="83"/>
                  </a:lnTo>
                  <a:lnTo>
                    <a:pt x="6" y="79"/>
                  </a:lnTo>
                  <a:lnTo>
                    <a:pt x="12" y="76"/>
                  </a:lnTo>
                  <a:lnTo>
                    <a:pt x="14" y="73"/>
                  </a:lnTo>
                  <a:lnTo>
                    <a:pt x="17" y="72"/>
                  </a:lnTo>
                  <a:lnTo>
                    <a:pt x="21" y="68"/>
                  </a:lnTo>
                  <a:lnTo>
                    <a:pt x="26" y="67"/>
                  </a:lnTo>
                  <a:lnTo>
                    <a:pt x="30" y="62"/>
                  </a:lnTo>
                  <a:lnTo>
                    <a:pt x="35" y="61"/>
                  </a:lnTo>
                  <a:lnTo>
                    <a:pt x="39" y="56"/>
                  </a:lnTo>
                  <a:lnTo>
                    <a:pt x="45" y="54"/>
                  </a:lnTo>
                  <a:lnTo>
                    <a:pt x="50" y="50"/>
                  </a:lnTo>
                  <a:lnTo>
                    <a:pt x="54" y="47"/>
                  </a:lnTo>
                  <a:lnTo>
                    <a:pt x="58" y="45"/>
                  </a:lnTo>
                  <a:lnTo>
                    <a:pt x="63" y="42"/>
                  </a:lnTo>
                  <a:lnTo>
                    <a:pt x="67" y="40"/>
                  </a:lnTo>
                  <a:lnTo>
                    <a:pt x="72" y="39"/>
                  </a:lnTo>
                  <a:lnTo>
                    <a:pt x="76" y="37"/>
                  </a:lnTo>
                  <a:lnTo>
                    <a:pt x="81" y="37"/>
                  </a:lnTo>
                  <a:lnTo>
                    <a:pt x="87" y="36"/>
                  </a:lnTo>
                  <a:lnTo>
                    <a:pt x="91" y="34"/>
                  </a:lnTo>
                  <a:lnTo>
                    <a:pt x="94" y="34"/>
                  </a:lnTo>
                  <a:lnTo>
                    <a:pt x="96" y="34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1" y="1"/>
                  </a:lnTo>
                  <a:lnTo>
                    <a:pt x="75" y="3"/>
                  </a:lnTo>
                  <a:lnTo>
                    <a:pt x="70" y="4"/>
                  </a:lnTo>
                  <a:lnTo>
                    <a:pt x="64" y="6"/>
                  </a:lnTo>
                  <a:lnTo>
                    <a:pt x="58" y="11"/>
                  </a:lnTo>
                  <a:lnTo>
                    <a:pt x="53" y="14"/>
                  </a:lnTo>
                  <a:lnTo>
                    <a:pt x="47" y="18"/>
                  </a:lnTo>
                  <a:lnTo>
                    <a:pt x="42" y="23"/>
                  </a:lnTo>
                  <a:lnTo>
                    <a:pt x="36" y="29"/>
                  </a:lnTo>
                  <a:lnTo>
                    <a:pt x="29" y="36"/>
                  </a:lnTo>
                  <a:lnTo>
                    <a:pt x="24" y="42"/>
                  </a:lnTo>
                  <a:lnTo>
                    <a:pt x="20" y="47"/>
                  </a:lnTo>
                  <a:lnTo>
                    <a:pt x="15" y="53"/>
                  </a:lnTo>
                  <a:lnTo>
                    <a:pt x="12" y="56"/>
                  </a:lnTo>
                  <a:lnTo>
                    <a:pt x="9" y="62"/>
                  </a:lnTo>
                  <a:lnTo>
                    <a:pt x="6" y="65"/>
                  </a:lnTo>
                  <a:lnTo>
                    <a:pt x="5" y="70"/>
                  </a:lnTo>
                  <a:lnTo>
                    <a:pt x="2" y="76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24" name="Freeform 436"/>
            <p:cNvSpPr>
              <a:spLocks/>
            </p:cNvSpPr>
            <p:nvPr/>
          </p:nvSpPr>
          <p:spPr bwMode="auto">
            <a:xfrm>
              <a:off x="3826" y="2855"/>
              <a:ext cx="167" cy="57"/>
            </a:xfrm>
            <a:custGeom>
              <a:avLst/>
              <a:gdLst/>
              <a:ahLst/>
              <a:cxnLst>
                <a:cxn ang="0">
                  <a:pos x="302" y="112"/>
                </a:cxn>
                <a:cxn ang="0">
                  <a:pos x="296" y="108"/>
                </a:cxn>
                <a:cxn ang="0">
                  <a:pos x="286" y="100"/>
                </a:cxn>
                <a:cxn ang="0">
                  <a:pos x="273" y="90"/>
                </a:cxn>
                <a:cxn ang="0">
                  <a:pos x="256" y="79"/>
                </a:cxn>
                <a:cxn ang="0">
                  <a:pos x="235" y="67"/>
                </a:cxn>
                <a:cxn ang="0">
                  <a:pos x="213" y="54"/>
                </a:cxn>
                <a:cxn ang="0">
                  <a:pos x="187" y="42"/>
                </a:cxn>
                <a:cxn ang="0">
                  <a:pos x="160" y="33"/>
                </a:cxn>
                <a:cxn ang="0">
                  <a:pos x="132" y="25"/>
                </a:cxn>
                <a:cxn ang="0">
                  <a:pos x="103" y="17"/>
                </a:cxn>
                <a:cxn ang="0">
                  <a:pos x="73" y="12"/>
                </a:cxn>
                <a:cxn ang="0">
                  <a:pos x="48" y="8"/>
                </a:cxn>
                <a:cxn ang="0">
                  <a:pos x="25" y="4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9" y="1"/>
                </a:cxn>
                <a:cxn ang="0">
                  <a:pos x="37" y="0"/>
                </a:cxn>
                <a:cxn ang="0">
                  <a:pos x="60" y="0"/>
                </a:cxn>
                <a:cxn ang="0">
                  <a:pos x="88" y="1"/>
                </a:cxn>
                <a:cxn ang="0">
                  <a:pos x="121" y="6"/>
                </a:cxn>
                <a:cxn ang="0">
                  <a:pos x="157" y="11"/>
                </a:cxn>
                <a:cxn ang="0">
                  <a:pos x="193" y="20"/>
                </a:cxn>
                <a:cxn ang="0">
                  <a:pos x="228" y="33"/>
                </a:cxn>
                <a:cxn ang="0">
                  <a:pos x="256" y="47"/>
                </a:cxn>
                <a:cxn ang="0">
                  <a:pos x="282" y="61"/>
                </a:cxn>
                <a:cxn ang="0">
                  <a:pos x="301" y="75"/>
                </a:cxn>
                <a:cxn ang="0">
                  <a:pos x="316" y="87"/>
                </a:cxn>
                <a:cxn ang="0">
                  <a:pos x="325" y="97"/>
                </a:cxn>
                <a:cxn ang="0">
                  <a:pos x="331" y="101"/>
                </a:cxn>
                <a:cxn ang="0">
                  <a:pos x="304" y="114"/>
                </a:cxn>
              </a:cxnLst>
              <a:rect l="0" t="0" r="r" b="b"/>
              <a:pathLst>
                <a:path w="332" h="114">
                  <a:moveTo>
                    <a:pt x="304" y="114"/>
                  </a:moveTo>
                  <a:lnTo>
                    <a:pt x="302" y="112"/>
                  </a:lnTo>
                  <a:lnTo>
                    <a:pt x="301" y="111"/>
                  </a:lnTo>
                  <a:lnTo>
                    <a:pt x="296" y="108"/>
                  </a:lnTo>
                  <a:lnTo>
                    <a:pt x="293" y="104"/>
                  </a:lnTo>
                  <a:lnTo>
                    <a:pt x="286" y="100"/>
                  </a:lnTo>
                  <a:lnTo>
                    <a:pt x="282" y="95"/>
                  </a:lnTo>
                  <a:lnTo>
                    <a:pt x="273" y="90"/>
                  </a:lnTo>
                  <a:lnTo>
                    <a:pt x="265" y="86"/>
                  </a:lnTo>
                  <a:lnTo>
                    <a:pt x="256" y="79"/>
                  </a:lnTo>
                  <a:lnTo>
                    <a:pt x="246" y="73"/>
                  </a:lnTo>
                  <a:lnTo>
                    <a:pt x="235" y="67"/>
                  </a:lnTo>
                  <a:lnTo>
                    <a:pt x="225" y="61"/>
                  </a:lnTo>
                  <a:lnTo>
                    <a:pt x="213" y="54"/>
                  </a:lnTo>
                  <a:lnTo>
                    <a:pt x="201" y="48"/>
                  </a:lnTo>
                  <a:lnTo>
                    <a:pt x="187" y="42"/>
                  </a:lnTo>
                  <a:lnTo>
                    <a:pt x="175" y="39"/>
                  </a:lnTo>
                  <a:lnTo>
                    <a:pt x="160" y="33"/>
                  </a:lnTo>
                  <a:lnTo>
                    <a:pt x="147" y="28"/>
                  </a:lnTo>
                  <a:lnTo>
                    <a:pt x="132" y="25"/>
                  </a:lnTo>
                  <a:lnTo>
                    <a:pt x="118" y="22"/>
                  </a:lnTo>
                  <a:lnTo>
                    <a:pt x="103" y="17"/>
                  </a:lnTo>
                  <a:lnTo>
                    <a:pt x="88" y="15"/>
                  </a:lnTo>
                  <a:lnTo>
                    <a:pt x="73" y="12"/>
                  </a:lnTo>
                  <a:lnTo>
                    <a:pt x="61" y="11"/>
                  </a:lnTo>
                  <a:lnTo>
                    <a:pt x="48" y="8"/>
                  </a:lnTo>
                  <a:lnTo>
                    <a:pt x="36" y="6"/>
                  </a:lnTo>
                  <a:lnTo>
                    <a:pt x="25" y="4"/>
                  </a:lnTo>
                  <a:lnTo>
                    <a:pt x="16" y="4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12" y="1"/>
                  </a:lnTo>
                  <a:lnTo>
                    <a:pt x="19" y="1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3" y="1"/>
                  </a:lnTo>
                  <a:lnTo>
                    <a:pt x="88" y="1"/>
                  </a:lnTo>
                  <a:lnTo>
                    <a:pt x="105" y="3"/>
                  </a:lnTo>
                  <a:lnTo>
                    <a:pt x="121" y="6"/>
                  </a:lnTo>
                  <a:lnTo>
                    <a:pt x="138" y="8"/>
                  </a:lnTo>
                  <a:lnTo>
                    <a:pt x="157" y="11"/>
                  </a:lnTo>
                  <a:lnTo>
                    <a:pt x="177" y="17"/>
                  </a:lnTo>
                  <a:lnTo>
                    <a:pt x="193" y="20"/>
                  </a:lnTo>
                  <a:lnTo>
                    <a:pt x="211" y="26"/>
                  </a:lnTo>
                  <a:lnTo>
                    <a:pt x="228" y="33"/>
                  </a:lnTo>
                  <a:lnTo>
                    <a:pt x="243" y="39"/>
                  </a:lnTo>
                  <a:lnTo>
                    <a:pt x="256" y="47"/>
                  </a:lnTo>
                  <a:lnTo>
                    <a:pt x="270" y="53"/>
                  </a:lnTo>
                  <a:lnTo>
                    <a:pt x="282" y="61"/>
                  </a:lnTo>
                  <a:lnTo>
                    <a:pt x="292" y="68"/>
                  </a:lnTo>
                  <a:lnTo>
                    <a:pt x="301" y="75"/>
                  </a:lnTo>
                  <a:lnTo>
                    <a:pt x="308" y="81"/>
                  </a:lnTo>
                  <a:lnTo>
                    <a:pt x="316" y="87"/>
                  </a:lnTo>
                  <a:lnTo>
                    <a:pt x="322" y="92"/>
                  </a:lnTo>
                  <a:lnTo>
                    <a:pt x="325" y="97"/>
                  </a:lnTo>
                  <a:lnTo>
                    <a:pt x="329" y="100"/>
                  </a:lnTo>
                  <a:lnTo>
                    <a:pt x="331" y="101"/>
                  </a:lnTo>
                  <a:lnTo>
                    <a:pt x="332" y="103"/>
                  </a:lnTo>
                  <a:lnTo>
                    <a:pt x="304" y="114"/>
                  </a:lnTo>
                  <a:lnTo>
                    <a:pt x="304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25" name="Freeform 437"/>
            <p:cNvSpPr>
              <a:spLocks/>
            </p:cNvSpPr>
            <p:nvPr/>
          </p:nvSpPr>
          <p:spPr bwMode="auto">
            <a:xfrm>
              <a:off x="3800" y="2856"/>
              <a:ext cx="32" cy="42"/>
            </a:xfrm>
            <a:custGeom>
              <a:avLst/>
              <a:gdLst/>
              <a:ahLst/>
              <a:cxnLst>
                <a:cxn ang="0">
                  <a:pos x="30" y="85"/>
                </a:cxn>
                <a:cxn ang="0">
                  <a:pos x="29" y="83"/>
                </a:cxn>
                <a:cxn ang="0">
                  <a:pos x="29" y="78"/>
                </a:cxn>
                <a:cxn ang="0">
                  <a:pos x="27" y="74"/>
                </a:cxn>
                <a:cxn ang="0">
                  <a:pos x="26" y="67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4" y="55"/>
                </a:cxn>
                <a:cxn ang="0">
                  <a:pos x="24" y="52"/>
                </a:cxn>
                <a:cxn ang="0">
                  <a:pos x="24" y="47"/>
                </a:cxn>
                <a:cxn ang="0">
                  <a:pos x="24" y="44"/>
                </a:cxn>
                <a:cxn ang="0">
                  <a:pos x="26" y="39"/>
                </a:cxn>
                <a:cxn ang="0">
                  <a:pos x="27" y="36"/>
                </a:cxn>
                <a:cxn ang="0">
                  <a:pos x="29" y="28"/>
                </a:cxn>
                <a:cxn ang="0">
                  <a:pos x="33" y="22"/>
                </a:cxn>
                <a:cxn ang="0">
                  <a:pos x="39" y="16"/>
                </a:cxn>
                <a:cxn ang="0">
                  <a:pos x="47" y="11"/>
                </a:cxn>
                <a:cxn ang="0">
                  <a:pos x="53" y="7"/>
                </a:cxn>
                <a:cxn ang="0">
                  <a:pos x="57" y="3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53" y="0"/>
                </a:cxn>
                <a:cxn ang="0">
                  <a:pos x="48" y="0"/>
                </a:cxn>
                <a:cxn ang="0">
                  <a:pos x="44" y="2"/>
                </a:cxn>
                <a:cxn ang="0">
                  <a:pos x="41" y="3"/>
                </a:cxn>
                <a:cxn ang="0">
                  <a:pos x="35" y="5"/>
                </a:cxn>
                <a:cxn ang="0">
                  <a:pos x="30" y="7"/>
                </a:cxn>
                <a:cxn ang="0">
                  <a:pos x="26" y="10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12" y="21"/>
                </a:cxn>
                <a:cxn ang="0">
                  <a:pos x="9" y="24"/>
                </a:cxn>
                <a:cxn ang="0">
                  <a:pos x="8" y="30"/>
                </a:cxn>
                <a:cxn ang="0">
                  <a:pos x="5" y="35"/>
                </a:cxn>
                <a:cxn ang="0">
                  <a:pos x="3" y="41"/>
                </a:cxn>
                <a:cxn ang="0">
                  <a:pos x="2" y="46"/>
                </a:cxn>
                <a:cxn ang="0">
                  <a:pos x="2" y="50"/>
                </a:cxn>
                <a:cxn ang="0">
                  <a:pos x="0" y="55"/>
                </a:cxn>
                <a:cxn ang="0">
                  <a:pos x="0" y="58"/>
                </a:cxn>
                <a:cxn ang="0">
                  <a:pos x="0" y="63"/>
                </a:cxn>
                <a:cxn ang="0">
                  <a:pos x="2" y="67"/>
                </a:cxn>
                <a:cxn ang="0">
                  <a:pos x="2" y="74"/>
                </a:cxn>
                <a:cxn ang="0">
                  <a:pos x="3" y="77"/>
                </a:cxn>
                <a:cxn ang="0">
                  <a:pos x="5" y="80"/>
                </a:cxn>
                <a:cxn ang="0">
                  <a:pos x="5" y="82"/>
                </a:cxn>
                <a:cxn ang="0">
                  <a:pos x="30" y="85"/>
                </a:cxn>
                <a:cxn ang="0">
                  <a:pos x="30" y="85"/>
                </a:cxn>
              </a:cxnLst>
              <a:rect l="0" t="0" r="r" b="b"/>
              <a:pathLst>
                <a:path w="63" h="85">
                  <a:moveTo>
                    <a:pt x="30" y="85"/>
                  </a:moveTo>
                  <a:lnTo>
                    <a:pt x="29" y="83"/>
                  </a:lnTo>
                  <a:lnTo>
                    <a:pt x="29" y="78"/>
                  </a:lnTo>
                  <a:lnTo>
                    <a:pt x="27" y="74"/>
                  </a:lnTo>
                  <a:lnTo>
                    <a:pt x="26" y="67"/>
                  </a:lnTo>
                  <a:lnTo>
                    <a:pt x="26" y="63"/>
                  </a:lnTo>
                  <a:lnTo>
                    <a:pt x="24" y="60"/>
                  </a:lnTo>
                  <a:lnTo>
                    <a:pt x="24" y="55"/>
                  </a:lnTo>
                  <a:lnTo>
                    <a:pt x="24" y="52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6" y="39"/>
                  </a:lnTo>
                  <a:lnTo>
                    <a:pt x="27" y="36"/>
                  </a:lnTo>
                  <a:lnTo>
                    <a:pt x="29" y="28"/>
                  </a:lnTo>
                  <a:lnTo>
                    <a:pt x="33" y="22"/>
                  </a:lnTo>
                  <a:lnTo>
                    <a:pt x="39" y="16"/>
                  </a:lnTo>
                  <a:lnTo>
                    <a:pt x="47" y="11"/>
                  </a:lnTo>
                  <a:lnTo>
                    <a:pt x="53" y="7"/>
                  </a:lnTo>
                  <a:lnTo>
                    <a:pt x="57" y="3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35" y="5"/>
                  </a:lnTo>
                  <a:lnTo>
                    <a:pt x="30" y="7"/>
                  </a:lnTo>
                  <a:lnTo>
                    <a:pt x="26" y="10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12" y="21"/>
                  </a:lnTo>
                  <a:lnTo>
                    <a:pt x="9" y="24"/>
                  </a:lnTo>
                  <a:lnTo>
                    <a:pt x="8" y="30"/>
                  </a:lnTo>
                  <a:lnTo>
                    <a:pt x="5" y="35"/>
                  </a:lnTo>
                  <a:lnTo>
                    <a:pt x="3" y="41"/>
                  </a:lnTo>
                  <a:lnTo>
                    <a:pt x="2" y="46"/>
                  </a:lnTo>
                  <a:lnTo>
                    <a:pt x="2" y="50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2" y="67"/>
                  </a:lnTo>
                  <a:lnTo>
                    <a:pt x="2" y="74"/>
                  </a:lnTo>
                  <a:lnTo>
                    <a:pt x="3" y="77"/>
                  </a:lnTo>
                  <a:lnTo>
                    <a:pt x="5" y="80"/>
                  </a:lnTo>
                  <a:lnTo>
                    <a:pt x="5" y="82"/>
                  </a:lnTo>
                  <a:lnTo>
                    <a:pt x="30" y="85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26" name="Freeform 438"/>
            <p:cNvSpPr>
              <a:spLocks/>
            </p:cNvSpPr>
            <p:nvPr/>
          </p:nvSpPr>
          <p:spPr bwMode="auto">
            <a:xfrm>
              <a:off x="3759" y="2868"/>
              <a:ext cx="50" cy="3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0" y="75"/>
                </a:cxn>
                <a:cxn ang="0">
                  <a:pos x="4" y="72"/>
                </a:cxn>
                <a:cxn ang="0">
                  <a:pos x="6" y="71"/>
                </a:cxn>
                <a:cxn ang="0">
                  <a:pos x="9" y="69"/>
                </a:cxn>
                <a:cxn ang="0">
                  <a:pos x="12" y="66"/>
                </a:cxn>
                <a:cxn ang="0">
                  <a:pos x="16" y="64"/>
                </a:cxn>
                <a:cxn ang="0">
                  <a:pos x="19" y="63"/>
                </a:cxn>
                <a:cxn ang="0">
                  <a:pos x="24" y="60"/>
                </a:cxn>
                <a:cxn ang="0">
                  <a:pos x="27" y="57"/>
                </a:cxn>
                <a:cxn ang="0">
                  <a:pos x="31" y="55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5" y="49"/>
                </a:cxn>
                <a:cxn ang="0">
                  <a:pos x="49" y="47"/>
                </a:cxn>
                <a:cxn ang="0">
                  <a:pos x="52" y="44"/>
                </a:cxn>
                <a:cxn ang="0">
                  <a:pos x="57" y="42"/>
                </a:cxn>
                <a:cxn ang="0">
                  <a:pos x="60" y="41"/>
                </a:cxn>
                <a:cxn ang="0">
                  <a:pos x="64" y="39"/>
                </a:cxn>
                <a:cxn ang="0">
                  <a:pos x="67" y="38"/>
                </a:cxn>
                <a:cxn ang="0">
                  <a:pos x="72" y="36"/>
                </a:cxn>
                <a:cxn ang="0">
                  <a:pos x="75" y="35"/>
                </a:cxn>
                <a:cxn ang="0">
                  <a:pos x="79" y="33"/>
                </a:cxn>
                <a:cxn ang="0">
                  <a:pos x="84" y="32"/>
                </a:cxn>
                <a:cxn ang="0">
                  <a:pos x="90" y="30"/>
                </a:cxn>
                <a:cxn ang="0">
                  <a:pos x="93" y="30"/>
                </a:cxn>
                <a:cxn ang="0">
                  <a:pos x="94" y="30"/>
                </a:cxn>
                <a:cxn ang="0">
                  <a:pos x="100" y="0"/>
                </a:cxn>
                <a:cxn ang="0">
                  <a:pos x="99" y="0"/>
                </a:cxn>
                <a:cxn ang="0">
                  <a:pos x="94" y="0"/>
                </a:cxn>
                <a:cxn ang="0">
                  <a:pos x="91" y="0"/>
                </a:cxn>
                <a:cxn ang="0">
                  <a:pos x="90" y="2"/>
                </a:cxn>
                <a:cxn ang="0">
                  <a:pos x="85" y="3"/>
                </a:cxn>
                <a:cxn ang="0">
                  <a:pos x="82" y="5"/>
                </a:cxn>
                <a:cxn ang="0">
                  <a:pos x="78" y="7"/>
                </a:cxn>
                <a:cxn ang="0">
                  <a:pos x="73" y="8"/>
                </a:cxn>
                <a:cxn ang="0">
                  <a:pos x="69" y="10"/>
                </a:cxn>
                <a:cxn ang="0">
                  <a:pos x="64" y="13"/>
                </a:cxn>
                <a:cxn ang="0">
                  <a:pos x="58" y="14"/>
                </a:cxn>
                <a:cxn ang="0">
                  <a:pos x="54" y="19"/>
                </a:cxn>
                <a:cxn ang="0">
                  <a:pos x="48" y="22"/>
                </a:cxn>
                <a:cxn ang="0">
                  <a:pos x="42" y="27"/>
                </a:cxn>
                <a:cxn ang="0">
                  <a:pos x="36" y="32"/>
                </a:cxn>
                <a:cxn ang="0">
                  <a:pos x="31" y="36"/>
                </a:cxn>
                <a:cxn ang="0">
                  <a:pos x="25" y="39"/>
                </a:cxn>
                <a:cxn ang="0">
                  <a:pos x="21" y="44"/>
                </a:cxn>
                <a:cxn ang="0">
                  <a:pos x="16" y="49"/>
                </a:cxn>
                <a:cxn ang="0">
                  <a:pos x="13" y="52"/>
                </a:cxn>
                <a:cxn ang="0">
                  <a:pos x="10" y="57"/>
                </a:cxn>
                <a:cxn ang="0">
                  <a:pos x="9" y="61"/>
                </a:cxn>
                <a:cxn ang="0">
                  <a:pos x="4" y="66"/>
                </a:cxn>
                <a:cxn ang="0">
                  <a:pos x="1" y="72"/>
                </a:cxn>
                <a:cxn ang="0">
                  <a:pos x="0" y="75"/>
                </a:cxn>
                <a:cxn ang="0">
                  <a:pos x="0" y="77"/>
                </a:cxn>
                <a:cxn ang="0">
                  <a:pos x="0" y="77"/>
                </a:cxn>
              </a:cxnLst>
              <a:rect l="0" t="0" r="r" b="b"/>
              <a:pathLst>
                <a:path w="100" h="77">
                  <a:moveTo>
                    <a:pt x="0" y="77"/>
                  </a:moveTo>
                  <a:lnTo>
                    <a:pt x="0" y="75"/>
                  </a:lnTo>
                  <a:lnTo>
                    <a:pt x="4" y="72"/>
                  </a:lnTo>
                  <a:lnTo>
                    <a:pt x="6" y="71"/>
                  </a:lnTo>
                  <a:lnTo>
                    <a:pt x="9" y="69"/>
                  </a:lnTo>
                  <a:lnTo>
                    <a:pt x="12" y="66"/>
                  </a:lnTo>
                  <a:lnTo>
                    <a:pt x="16" y="64"/>
                  </a:lnTo>
                  <a:lnTo>
                    <a:pt x="19" y="63"/>
                  </a:lnTo>
                  <a:lnTo>
                    <a:pt x="24" y="60"/>
                  </a:lnTo>
                  <a:lnTo>
                    <a:pt x="27" y="57"/>
                  </a:lnTo>
                  <a:lnTo>
                    <a:pt x="31" y="55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2" y="44"/>
                  </a:lnTo>
                  <a:lnTo>
                    <a:pt x="57" y="42"/>
                  </a:lnTo>
                  <a:lnTo>
                    <a:pt x="60" y="41"/>
                  </a:lnTo>
                  <a:lnTo>
                    <a:pt x="64" y="39"/>
                  </a:lnTo>
                  <a:lnTo>
                    <a:pt x="67" y="38"/>
                  </a:lnTo>
                  <a:lnTo>
                    <a:pt x="72" y="36"/>
                  </a:lnTo>
                  <a:lnTo>
                    <a:pt x="75" y="35"/>
                  </a:lnTo>
                  <a:lnTo>
                    <a:pt x="79" y="33"/>
                  </a:lnTo>
                  <a:lnTo>
                    <a:pt x="84" y="32"/>
                  </a:lnTo>
                  <a:lnTo>
                    <a:pt x="90" y="30"/>
                  </a:lnTo>
                  <a:lnTo>
                    <a:pt x="93" y="30"/>
                  </a:lnTo>
                  <a:lnTo>
                    <a:pt x="94" y="3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90" y="2"/>
                  </a:lnTo>
                  <a:lnTo>
                    <a:pt x="85" y="3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3" y="8"/>
                  </a:lnTo>
                  <a:lnTo>
                    <a:pt x="69" y="10"/>
                  </a:lnTo>
                  <a:lnTo>
                    <a:pt x="64" y="13"/>
                  </a:lnTo>
                  <a:lnTo>
                    <a:pt x="58" y="14"/>
                  </a:lnTo>
                  <a:lnTo>
                    <a:pt x="54" y="19"/>
                  </a:lnTo>
                  <a:lnTo>
                    <a:pt x="48" y="22"/>
                  </a:lnTo>
                  <a:lnTo>
                    <a:pt x="42" y="27"/>
                  </a:lnTo>
                  <a:lnTo>
                    <a:pt x="36" y="32"/>
                  </a:lnTo>
                  <a:lnTo>
                    <a:pt x="31" y="36"/>
                  </a:lnTo>
                  <a:lnTo>
                    <a:pt x="25" y="39"/>
                  </a:lnTo>
                  <a:lnTo>
                    <a:pt x="21" y="44"/>
                  </a:lnTo>
                  <a:lnTo>
                    <a:pt x="16" y="49"/>
                  </a:lnTo>
                  <a:lnTo>
                    <a:pt x="13" y="52"/>
                  </a:lnTo>
                  <a:lnTo>
                    <a:pt x="10" y="57"/>
                  </a:lnTo>
                  <a:lnTo>
                    <a:pt x="9" y="61"/>
                  </a:lnTo>
                  <a:lnTo>
                    <a:pt x="4" y="66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27" name="Freeform 439"/>
            <p:cNvSpPr>
              <a:spLocks/>
            </p:cNvSpPr>
            <p:nvPr/>
          </p:nvSpPr>
          <p:spPr bwMode="auto">
            <a:xfrm>
              <a:off x="3922" y="2961"/>
              <a:ext cx="98" cy="61"/>
            </a:xfrm>
            <a:custGeom>
              <a:avLst/>
              <a:gdLst/>
              <a:ahLst/>
              <a:cxnLst>
                <a:cxn ang="0">
                  <a:pos x="8" y="122"/>
                </a:cxn>
                <a:cxn ang="0">
                  <a:pos x="8" y="121"/>
                </a:cxn>
                <a:cxn ang="0">
                  <a:pos x="9" y="117"/>
                </a:cxn>
                <a:cxn ang="0">
                  <a:pos x="12" y="114"/>
                </a:cxn>
                <a:cxn ang="0">
                  <a:pos x="14" y="111"/>
                </a:cxn>
                <a:cxn ang="0">
                  <a:pos x="17" y="108"/>
                </a:cxn>
                <a:cxn ang="0">
                  <a:pos x="21" y="106"/>
                </a:cxn>
                <a:cxn ang="0">
                  <a:pos x="26" y="102"/>
                </a:cxn>
                <a:cxn ang="0">
                  <a:pos x="32" y="97"/>
                </a:cxn>
                <a:cxn ang="0">
                  <a:pos x="38" y="91"/>
                </a:cxn>
                <a:cxn ang="0">
                  <a:pos x="44" y="86"/>
                </a:cxn>
                <a:cxn ang="0">
                  <a:pos x="51" y="80"/>
                </a:cxn>
                <a:cxn ang="0">
                  <a:pos x="60" y="74"/>
                </a:cxn>
                <a:cxn ang="0">
                  <a:pos x="71" y="67"/>
                </a:cxn>
                <a:cxn ang="0">
                  <a:pos x="81" y="60"/>
                </a:cxn>
                <a:cxn ang="0">
                  <a:pos x="92" y="52"/>
                </a:cxn>
                <a:cxn ang="0">
                  <a:pos x="102" y="46"/>
                </a:cxn>
                <a:cxn ang="0">
                  <a:pos x="112" y="39"/>
                </a:cxn>
                <a:cxn ang="0">
                  <a:pos x="123" y="33"/>
                </a:cxn>
                <a:cxn ang="0">
                  <a:pos x="133" y="27"/>
                </a:cxn>
                <a:cxn ang="0">
                  <a:pos x="142" y="22"/>
                </a:cxn>
                <a:cxn ang="0">
                  <a:pos x="151" y="17"/>
                </a:cxn>
                <a:cxn ang="0">
                  <a:pos x="160" y="14"/>
                </a:cxn>
                <a:cxn ang="0">
                  <a:pos x="168" y="11"/>
                </a:cxn>
                <a:cxn ang="0">
                  <a:pos x="174" y="8"/>
                </a:cxn>
                <a:cxn ang="0">
                  <a:pos x="180" y="5"/>
                </a:cxn>
                <a:cxn ang="0">
                  <a:pos x="186" y="3"/>
                </a:cxn>
                <a:cxn ang="0">
                  <a:pos x="189" y="2"/>
                </a:cxn>
                <a:cxn ang="0">
                  <a:pos x="193" y="2"/>
                </a:cxn>
                <a:cxn ang="0">
                  <a:pos x="195" y="0"/>
                </a:cxn>
                <a:cxn ang="0">
                  <a:pos x="196" y="0"/>
                </a:cxn>
                <a:cxn ang="0">
                  <a:pos x="195" y="0"/>
                </a:cxn>
                <a:cxn ang="0">
                  <a:pos x="193" y="0"/>
                </a:cxn>
                <a:cxn ang="0">
                  <a:pos x="189" y="0"/>
                </a:cxn>
                <a:cxn ang="0">
                  <a:pos x="186" y="0"/>
                </a:cxn>
                <a:cxn ang="0">
                  <a:pos x="181" y="0"/>
                </a:cxn>
                <a:cxn ang="0">
                  <a:pos x="175" y="0"/>
                </a:cxn>
                <a:cxn ang="0">
                  <a:pos x="169" y="0"/>
                </a:cxn>
                <a:cxn ang="0">
                  <a:pos x="162" y="2"/>
                </a:cxn>
                <a:cxn ang="0">
                  <a:pos x="153" y="2"/>
                </a:cxn>
                <a:cxn ang="0">
                  <a:pos x="144" y="5"/>
                </a:cxn>
                <a:cxn ang="0">
                  <a:pos x="135" y="6"/>
                </a:cxn>
                <a:cxn ang="0">
                  <a:pos x="126" y="10"/>
                </a:cxn>
                <a:cxn ang="0">
                  <a:pos x="115" y="13"/>
                </a:cxn>
                <a:cxn ang="0">
                  <a:pos x="105" y="17"/>
                </a:cxn>
                <a:cxn ang="0">
                  <a:pos x="93" y="22"/>
                </a:cxn>
                <a:cxn ang="0">
                  <a:pos x="83" y="28"/>
                </a:cxn>
                <a:cxn ang="0">
                  <a:pos x="71" y="33"/>
                </a:cxn>
                <a:cxn ang="0">
                  <a:pos x="60" y="39"/>
                </a:cxn>
                <a:cxn ang="0">
                  <a:pos x="51" y="46"/>
                </a:cxn>
                <a:cxn ang="0">
                  <a:pos x="42" y="52"/>
                </a:cxn>
                <a:cxn ang="0">
                  <a:pos x="35" y="56"/>
                </a:cxn>
                <a:cxn ang="0">
                  <a:pos x="29" y="63"/>
                </a:cxn>
                <a:cxn ang="0">
                  <a:pos x="23" y="67"/>
                </a:cxn>
                <a:cxn ang="0">
                  <a:pos x="17" y="72"/>
                </a:cxn>
                <a:cxn ang="0">
                  <a:pos x="12" y="77"/>
                </a:cxn>
                <a:cxn ang="0">
                  <a:pos x="9" y="80"/>
                </a:cxn>
                <a:cxn ang="0">
                  <a:pos x="6" y="85"/>
                </a:cxn>
                <a:cxn ang="0">
                  <a:pos x="3" y="88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8" y="122"/>
                </a:cxn>
                <a:cxn ang="0">
                  <a:pos x="8" y="122"/>
                </a:cxn>
              </a:cxnLst>
              <a:rect l="0" t="0" r="r" b="b"/>
              <a:pathLst>
                <a:path w="196" h="122">
                  <a:moveTo>
                    <a:pt x="8" y="122"/>
                  </a:moveTo>
                  <a:lnTo>
                    <a:pt x="8" y="121"/>
                  </a:lnTo>
                  <a:lnTo>
                    <a:pt x="9" y="117"/>
                  </a:lnTo>
                  <a:lnTo>
                    <a:pt x="12" y="114"/>
                  </a:lnTo>
                  <a:lnTo>
                    <a:pt x="14" y="111"/>
                  </a:lnTo>
                  <a:lnTo>
                    <a:pt x="17" y="108"/>
                  </a:lnTo>
                  <a:lnTo>
                    <a:pt x="21" y="106"/>
                  </a:lnTo>
                  <a:lnTo>
                    <a:pt x="26" y="102"/>
                  </a:lnTo>
                  <a:lnTo>
                    <a:pt x="32" y="97"/>
                  </a:lnTo>
                  <a:lnTo>
                    <a:pt x="38" y="91"/>
                  </a:lnTo>
                  <a:lnTo>
                    <a:pt x="44" y="86"/>
                  </a:lnTo>
                  <a:lnTo>
                    <a:pt x="51" y="80"/>
                  </a:lnTo>
                  <a:lnTo>
                    <a:pt x="60" y="74"/>
                  </a:lnTo>
                  <a:lnTo>
                    <a:pt x="71" y="67"/>
                  </a:lnTo>
                  <a:lnTo>
                    <a:pt x="81" y="60"/>
                  </a:lnTo>
                  <a:lnTo>
                    <a:pt x="92" y="52"/>
                  </a:lnTo>
                  <a:lnTo>
                    <a:pt x="102" y="46"/>
                  </a:lnTo>
                  <a:lnTo>
                    <a:pt x="112" y="39"/>
                  </a:lnTo>
                  <a:lnTo>
                    <a:pt x="123" y="33"/>
                  </a:lnTo>
                  <a:lnTo>
                    <a:pt x="133" y="27"/>
                  </a:lnTo>
                  <a:lnTo>
                    <a:pt x="142" y="22"/>
                  </a:lnTo>
                  <a:lnTo>
                    <a:pt x="151" y="17"/>
                  </a:lnTo>
                  <a:lnTo>
                    <a:pt x="160" y="14"/>
                  </a:lnTo>
                  <a:lnTo>
                    <a:pt x="168" y="11"/>
                  </a:lnTo>
                  <a:lnTo>
                    <a:pt x="174" y="8"/>
                  </a:lnTo>
                  <a:lnTo>
                    <a:pt x="180" y="5"/>
                  </a:lnTo>
                  <a:lnTo>
                    <a:pt x="186" y="3"/>
                  </a:lnTo>
                  <a:lnTo>
                    <a:pt x="189" y="2"/>
                  </a:lnTo>
                  <a:lnTo>
                    <a:pt x="193" y="2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5" y="0"/>
                  </a:lnTo>
                  <a:lnTo>
                    <a:pt x="193" y="0"/>
                  </a:lnTo>
                  <a:lnTo>
                    <a:pt x="18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62" y="2"/>
                  </a:lnTo>
                  <a:lnTo>
                    <a:pt x="153" y="2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26" y="10"/>
                  </a:lnTo>
                  <a:lnTo>
                    <a:pt x="115" y="13"/>
                  </a:lnTo>
                  <a:lnTo>
                    <a:pt x="105" y="17"/>
                  </a:lnTo>
                  <a:lnTo>
                    <a:pt x="93" y="22"/>
                  </a:lnTo>
                  <a:lnTo>
                    <a:pt x="83" y="28"/>
                  </a:lnTo>
                  <a:lnTo>
                    <a:pt x="71" y="33"/>
                  </a:lnTo>
                  <a:lnTo>
                    <a:pt x="60" y="39"/>
                  </a:lnTo>
                  <a:lnTo>
                    <a:pt x="51" y="46"/>
                  </a:lnTo>
                  <a:lnTo>
                    <a:pt x="42" y="52"/>
                  </a:lnTo>
                  <a:lnTo>
                    <a:pt x="35" y="56"/>
                  </a:lnTo>
                  <a:lnTo>
                    <a:pt x="29" y="63"/>
                  </a:lnTo>
                  <a:lnTo>
                    <a:pt x="23" y="67"/>
                  </a:lnTo>
                  <a:lnTo>
                    <a:pt x="17" y="72"/>
                  </a:lnTo>
                  <a:lnTo>
                    <a:pt x="12" y="77"/>
                  </a:lnTo>
                  <a:lnTo>
                    <a:pt x="9" y="80"/>
                  </a:lnTo>
                  <a:lnTo>
                    <a:pt x="6" y="85"/>
                  </a:lnTo>
                  <a:lnTo>
                    <a:pt x="3" y="88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8" y="122"/>
                  </a:lnTo>
                  <a:lnTo>
                    <a:pt x="8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28" name="Freeform 440"/>
            <p:cNvSpPr>
              <a:spLocks/>
            </p:cNvSpPr>
            <p:nvPr/>
          </p:nvSpPr>
          <p:spPr bwMode="auto">
            <a:xfrm>
              <a:off x="3960" y="2959"/>
              <a:ext cx="66" cy="58"/>
            </a:xfrm>
            <a:custGeom>
              <a:avLst/>
              <a:gdLst/>
              <a:ahLst/>
              <a:cxnLst>
                <a:cxn ang="0">
                  <a:pos x="130" y="117"/>
                </a:cxn>
                <a:cxn ang="0">
                  <a:pos x="124" y="115"/>
                </a:cxn>
                <a:cxn ang="0">
                  <a:pos x="115" y="114"/>
                </a:cxn>
                <a:cxn ang="0">
                  <a:pos x="104" y="110"/>
                </a:cxn>
                <a:cxn ang="0">
                  <a:pos x="92" y="107"/>
                </a:cxn>
                <a:cxn ang="0">
                  <a:pos x="82" y="103"/>
                </a:cxn>
                <a:cxn ang="0">
                  <a:pos x="73" y="96"/>
                </a:cxn>
                <a:cxn ang="0">
                  <a:pos x="71" y="90"/>
                </a:cxn>
                <a:cxn ang="0">
                  <a:pos x="73" y="81"/>
                </a:cxn>
                <a:cxn ang="0">
                  <a:pos x="79" y="75"/>
                </a:cxn>
                <a:cxn ang="0">
                  <a:pos x="86" y="68"/>
                </a:cxn>
                <a:cxn ang="0">
                  <a:pos x="95" y="59"/>
                </a:cxn>
                <a:cxn ang="0">
                  <a:pos x="98" y="51"/>
                </a:cxn>
                <a:cxn ang="0">
                  <a:pos x="98" y="43"/>
                </a:cxn>
                <a:cxn ang="0">
                  <a:pos x="94" y="34"/>
                </a:cxn>
                <a:cxn ang="0">
                  <a:pos x="85" y="25"/>
                </a:cxn>
                <a:cxn ang="0">
                  <a:pos x="73" y="17"/>
                </a:cxn>
                <a:cxn ang="0">
                  <a:pos x="59" y="12"/>
                </a:cxn>
                <a:cxn ang="0">
                  <a:pos x="46" y="6"/>
                </a:cxn>
                <a:cxn ang="0">
                  <a:pos x="34" y="3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" y="31"/>
                </a:cxn>
                <a:cxn ang="0">
                  <a:pos x="9" y="32"/>
                </a:cxn>
                <a:cxn ang="0">
                  <a:pos x="19" y="32"/>
                </a:cxn>
                <a:cxn ang="0">
                  <a:pos x="32" y="34"/>
                </a:cxn>
                <a:cxn ang="0">
                  <a:pos x="44" y="37"/>
                </a:cxn>
                <a:cxn ang="0">
                  <a:pos x="55" y="39"/>
                </a:cxn>
                <a:cxn ang="0">
                  <a:pos x="64" y="43"/>
                </a:cxn>
                <a:cxn ang="0">
                  <a:pos x="68" y="48"/>
                </a:cxn>
                <a:cxn ang="0">
                  <a:pos x="65" y="57"/>
                </a:cxn>
                <a:cxn ang="0">
                  <a:pos x="56" y="65"/>
                </a:cxn>
                <a:cxn ang="0">
                  <a:pos x="49" y="75"/>
                </a:cxn>
                <a:cxn ang="0">
                  <a:pos x="47" y="82"/>
                </a:cxn>
                <a:cxn ang="0">
                  <a:pos x="49" y="92"/>
                </a:cxn>
                <a:cxn ang="0">
                  <a:pos x="52" y="101"/>
                </a:cxn>
                <a:cxn ang="0">
                  <a:pos x="62" y="109"/>
                </a:cxn>
                <a:cxn ang="0">
                  <a:pos x="76" y="112"/>
                </a:cxn>
                <a:cxn ang="0">
                  <a:pos x="91" y="115"/>
                </a:cxn>
                <a:cxn ang="0">
                  <a:pos x="106" y="117"/>
                </a:cxn>
                <a:cxn ang="0">
                  <a:pos x="118" y="117"/>
                </a:cxn>
                <a:cxn ang="0">
                  <a:pos x="127" y="117"/>
                </a:cxn>
                <a:cxn ang="0">
                  <a:pos x="131" y="117"/>
                </a:cxn>
              </a:cxnLst>
              <a:rect l="0" t="0" r="r" b="b"/>
              <a:pathLst>
                <a:path w="131" h="117">
                  <a:moveTo>
                    <a:pt x="131" y="117"/>
                  </a:moveTo>
                  <a:lnTo>
                    <a:pt x="130" y="117"/>
                  </a:lnTo>
                  <a:lnTo>
                    <a:pt x="128" y="117"/>
                  </a:lnTo>
                  <a:lnTo>
                    <a:pt x="124" y="115"/>
                  </a:lnTo>
                  <a:lnTo>
                    <a:pt x="121" y="115"/>
                  </a:lnTo>
                  <a:lnTo>
                    <a:pt x="115" y="114"/>
                  </a:lnTo>
                  <a:lnTo>
                    <a:pt x="110" y="112"/>
                  </a:lnTo>
                  <a:lnTo>
                    <a:pt x="104" y="110"/>
                  </a:lnTo>
                  <a:lnTo>
                    <a:pt x="98" y="110"/>
                  </a:lnTo>
                  <a:lnTo>
                    <a:pt x="92" y="107"/>
                  </a:lnTo>
                  <a:lnTo>
                    <a:pt x="86" y="106"/>
                  </a:lnTo>
                  <a:lnTo>
                    <a:pt x="82" y="103"/>
                  </a:lnTo>
                  <a:lnTo>
                    <a:pt x="77" y="100"/>
                  </a:lnTo>
                  <a:lnTo>
                    <a:pt x="73" y="96"/>
                  </a:lnTo>
                  <a:lnTo>
                    <a:pt x="71" y="93"/>
                  </a:lnTo>
                  <a:lnTo>
                    <a:pt x="71" y="90"/>
                  </a:lnTo>
                  <a:lnTo>
                    <a:pt x="73" y="85"/>
                  </a:lnTo>
                  <a:lnTo>
                    <a:pt x="73" y="81"/>
                  </a:lnTo>
                  <a:lnTo>
                    <a:pt x="76" y="78"/>
                  </a:lnTo>
                  <a:lnTo>
                    <a:pt x="79" y="75"/>
                  </a:lnTo>
                  <a:lnTo>
                    <a:pt x="80" y="73"/>
                  </a:lnTo>
                  <a:lnTo>
                    <a:pt x="86" y="68"/>
                  </a:lnTo>
                  <a:lnTo>
                    <a:pt x="92" y="64"/>
                  </a:lnTo>
                  <a:lnTo>
                    <a:pt x="95" y="59"/>
                  </a:lnTo>
                  <a:lnTo>
                    <a:pt x="98" y="54"/>
                  </a:lnTo>
                  <a:lnTo>
                    <a:pt x="98" y="51"/>
                  </a:lnTo>
                  <a:lnTo>
                    <a:pt x="98" y="48"/>
                  </a:lnTo>
                  <a:lnTo>
                    <a:pt x="98" y="43"/>
                  </a:lnTo>
                  <a:lnTo>
                    <a:pt x="97" y="39"/>
                  </a:lnTo>
                  <a:lnTo>
                    <a:pt x="94" y="34"/>
                  </a:lnTo>
                  <a:lnTo>
                    <a:pt x="89" y="29"/>
                  </a:lnTo>
                  <a:lnTo>
                    <a:pt x="85" y="25"/>
                  </a:lnTo>
                  <a:lnTo>
                    <a:pt x="79" y="21"/>
                  </a:lnTo>
                  <a:lnTo>
                    <a:pt x="73" y="17"/>
                  </a:lnTo>
                  <a:lnTo>
                    <a:pt x="67" y="15"/>
                  </a:lnTo>
                  <a:lnTo>
                    <a:pt x="59" y="12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40" y="4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4" y="31"/>
                  </a:lnTo>
                  <a:lnTo>
                    <a:pt x="9" y="32"/>
                  </a:lnTo>
                  <a:lnTo>
                    <a:pt x="13" y="32"/>
                  </a:lnTo>
                  <a:lnTo>
                    <a:pt x="19" y="32"/>
                  </a:lnTo>
                  <a:lnTo>
                    <a:pt x="25" y="32"/>
                  </a:lnTo>
                  <a:lnTo>
                    <a:pt x="32" y="34"/>
                  </a:lnTo>
                  <a:lnTo>
                    <a:pt x="38" y="35"/>
                  </a:lnTo>
                  <a:lnTo>
                    <a:pt x="44" y="37"/>
                  </a:lnTo>
                  <a:lnTo>
                    <a:pt x="49" y="37"/>
                  </a:lnTo>
                  <a:lnTo>
                    <a:pt x="55" y="39"/>
                  </a:lnTo>
                  <a:lnTo>
                    <a:pt x="59" y="42"/>
                  </a:lnTo>
                  <a:lnTo>
                    <a:pt x="64" y="43"/>
                  </a:lnTo>
                  <a:lnTo>
                    <a:pt x="65" y="45"/>
                  </a:lnTo>
                  <a:lnTo>
                    <a:pt x="68" y="48"/>
                  </a:lnTo>
                  <a:lnTo>
                    <a:pt x="67" y="53"/>
                  </a:lnTo>
                  <a:lnTo>
                    <a:pt x="65" y="57"/>
                  </a:lnTo>
                  <a:lnTo>
                    <a:pt x="61" y="60"/>
                  </a:lnTo>
                  <a:lnTo>
                    <a:pt x="56" y="65"/>
                  </a:lnTo>
                  <a:lnTo>
                    <a:pt x="52" y="68"/>
                  </a:lnTo>
                  <a:lnTo>
                    <a:pt x="49" y="75"/>
                  </a:lnTo>
                  <a:lnTo>
                    <a:pt x="47" y="78"/>
                  </a:lnTo>
                  <a:lnTo>
                    <a:pt x="47" y="82"/>
                  </a:lnTo>
                  <a:lnTo>
                    <a:pt x="47" y="85"/>
                  </a:lnTo>
                  <a:lnTo>
                    <a:pt x="49" y="92"/>
                  </a:lnTo>
                  <a:lnTo>
                    <a:pt x="49" y="96"/>
                  </a:lnTo>
                  <a:lnTo>
                    <a:pt x="52" y="101"/>
                  </a:lnTo>
                  <a:lnTo>
                    <a:pt x="56" y="104"/>
                  </a:lnTo>
                  <a:lnTo>
                    <a:pt x="62" y="109"/>
                  </a:lnTo>
                  <a:lnTo>
                    <a:pt x="68" y="110"/>
                  </a:lnTo>
                  <a:lnTo>
                    <a:pt x="76" y="112"/>
                  </a:lnTo>
                  <a:lnTo>
                    <a:pt x="83" y="114"/>
                  </a:lnTo>
                  <a:lnTo>
                    <a:pt x="91" y="115"/>
                  </a:lnTo>
                  <a:lnTo>
                    <a:pt x="98" y="115"/>
                  </a:lnTo>
                  <a:lnTo>
                    <a:pt x="106" y="117"/>
                  </a:lnTo>
                  <a:lnTo>
                    <a:pt x="112" y="117"/>
                  </a:lnTo>
                  <a:lnTo>
                    <a:pt x="118" y="117"/>
                  </a:lnTo>
                  <a:lnTo>
                    <a:pt x="124" y="117"/>
                  </a:lnTo>
                  <a:lnTo>
                    <a:pt x="127" y="117"/>
                  </a:lnTo>
                  <a:lnTo>
                    <a:pt x="130" y="117"/>
                  </a:lnTo>
                  <a:lnTo>
                    <a:pt x="131" y="117"/>
                  </a:lnTo>
                  <a:lnTo>
                    <a:pt x="131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29" name="Freeform 441"/>
            <p:cNvSpPr>
              <a:spLocks/>
            </p:cNvSpPr>
            <p:nvPr/>
          </p:nvSpPr>
          <p:spPr bwMode="auto">
            <a:xfrm>
              <a:off x="3871" y="2925"/>
              <a:ext cx="22" cy="2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0"/>
                </a:cxn>
                <a:cxn ang="0">
                  <a:pos x="5" y="46"/>
                </a:cxn>
                <a:cxn ang="0">
                  <a:pos x="8" y="43"/>
                </a:cxn>
                <a:cxn ang="0">
                  <a:pos x="11" y="38"/>
                </a:cxn>
                <a:cxn ang="0">
                  <a:pos x="15" y="35"/>
                </a:cxn>
                <a:cxn ang="0">
                  <a:pos x="21" y="30"/>
                </a:cxn>
                <a:cxn ang="0">
                  <a:pos x="24" y="25"/>
                </a:cxn>
                <a:cxn ang="0">
                  <a:pos x="29" y="22"/>
                </a:cxn>
                <a:cxn ang="0">
                  <a:pos x="32" y="19"/>
                </a:cxn>
                <a:cxn ang="0">
                  <a:pos x="36" y="16"/>
                </a:cxn>
                <a:cxn ang="0">
                  <a:pos x="39" y="14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5" y="13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5" y="7"/>
                </a:cxn>
                <a:cxn ang="0">
                  <a:pos x="11" y="10"/>
                </a:cxn>
                <a:cxn ang="0">
                  <a:pos x="9" y="14"/>
                </a:cxn>
                <a:cxn ang="0">
                  <a:pos x="6" y="18"/>
                </a:cxn>
                <a:cxn ang="0">
                  <a:pos x="5" y="24"/>
                </a:cxn>
                <a:cxn ang="0">
                  <a:pos x="2" y="28"/>
                </a:cxn>
                <a:cxn ang="0">
                  <a:pos x="0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0" y="49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45" h="52">
                  <a:moveTo>
                    <a:pt x="0" y="52"/>
                  </a:moveTo>
                  <a:lnTo>
                    <a:pt x="0" y="50"/>
                  </a:lnTo>
                  <a:lnTo>
                    <a:pt x="5" y="46"/>
                  </a:lnTo>
                  <a:lnTo>
                    <a:pt x="8" y="43"/>
                  </a:lnTo>
                  <a:lnTo>
                    <a:pt x="11" y="38"/>
                  </a:lnTo>
                  <a:lnTo>
                    <a:pt x="15" y="35"/>
                  </a:lnTo>
                  <a:lnTo>
                    <a:pt x="21" y="30"/>
                  </a:lnTo>
                  <a:lnTo>
                    <a:pt x="24" y="25"/>
                  </a:lnTo>
                  <a:lnTo>
                    <a:pt x="29" y="22"/>
                  </a:lnTo>
                  <a:lnTo>
                    <a:pt x="32" y="19"/>
                  </a:lnTo>
                  <a:lnTo>
                    <a:pt x="36" y="16"/>
                  </a:lnTo>
                  <a:lnTo>
                    <a:pt x="39" y="14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6" y="18"/>
                  </a:lnTo>
                  <a:lnTo>
                    <a:pt x="5" y="24"/>
                  </a:lnTo>
                  <a:lnTo>
                    <a:pt x="2" y="28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30" name="Freeform 442"/>
            <p:cNvSpPr>
              <a:spLocks/>
            </p:cNvSpPr>
            <p:nvPr/>
          </p:nvSpPr>
          <p:spPr bwMode="auto">
            <a:xfrm>
              <a:off x="3841" y="2920"/>
              <a:ext cx="29" cy="2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4" y="2"/>
                </a:cxn>
                <a:cxn ang="0">
                  <a:pos x="49" y="8"/>
                </a:cxn>
                <a:cxn ang="0">
                  <a:pos x="45" y="11"/>
                </a:cxn>
                <a:cxn ang="0">
                  <a:pos x="42" y="16"/>
                </a:cxn>
                <a:cxn ang="0">
                  <a:pos x="39" y="19"/>
                </a:cxn>
                <a:cxn ang="0">
                  <a:pos x="37" y="23"/>
                </a:cxn>
                <a:cxn ang="0">
                  <a:pos x="31" y="30"/>
                </a:cxn>
                <a:cxn ang="0">
                  <a:pos x="28" y="36"/>
                </a:cxn>
                <a:cxn ang="0">
                  <a:pos x="25" y="41"/>
                </a:cxn>
                <a:cxn ang="0">
                  <a:pos x="24" y="44"/>
                </a:cxn>
                <a:cxn ang="0">
                  <a:pos x="0" y="28"/>
                </a:cxn>
                <a:cxn ang="0">
                  <a:pos x="1" y="27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15" y="16"/>
                </a:cxn>
                <a:cxn ang="0">
                  <a:pos x="19" y="12"/>
                </a:cxn>
                <a:cxn ang="0">
                  <a:pos x="25" y="9"/>
                </a:cxn>
                <a:cxn ang="0">
                  <a:pos x="31" y="5"/>
                </a:cxn>
                <a:cxn ang="0">
                  <a:pos x="37" y="3"/>
                </a:cxn>
                <a:cxn ang="0">
                  <a:pos x="42" y="2"/>
                </a:cxn>
                <a:cxn ang="0">
                  <a:pos x="46" y="0"/>
                </a:cxn>
                <a:cxn ang="0">
                  <a:pos x="49" y="0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57" h="44">
                  <a:moveTo>
                    <a:pt x="57" y="0"/>
                  </a:moveTo>
                  <a:lnTo>
                    <a:pt x="54" y="2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2" y="16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1" y="30"/>
                  </a:lnTo>
                  <a:lnTo>
                    <a:pt x="28" y="36"/>
                  </a:lnTo>
                  <a:lnTo>
                    <a:pt x="25" y="41"/>
                  </a:lnTo>
                  <a:lnTo>
                    <a:pt x="24" y="44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25" y="9"/>
                  </a:lnTo>
                  <a:lnTo>
                    <a:pt x="31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31" name="Freeform 443"/>
            <p:cNvSpPr>
              <a:spLocks/>
            </p:cNvSpPr>
            <p:nvPr/>
          </p:nvSpPr>
          <p:spPr bwMode="auto">
            <a:xfrm>
              <a:off x="3823" y="2911"/>
              <a:ext cx="27" cy="21"/>
            </a:xfrm>
            <a:custGeom>
              <a:avLst/>
              <a:gdLst/>
              <a:ahLst/>
              <a:cxnLst>
                <a:cxn ang="0">
                  <a:pos x="52" y="11"/>
                </a:cxn>
                <a:cxn ang="0">
                  <a:pos x="51" y="11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3" y="14"/>
                </a:cxn>
                <a:cxn ang="0">
                  <a:pos x="39" y="14"/>
                </a:cxn>
                <a:cxn ang="0">
                  <a:pos x="34" y="17"/>
                </a:cxn>
                <a:cxn ang="0">
                  <a:pos x="30" y="19"/>
                </a:cxn>
                <a:cxn ang="0">
                  <a:pos x="25" y="22"/>
                </a:cxn>
                <a:cxn ang="0">
                  <a:pos x="21" y="24"/>
                </a:cxn>
                <a:cxn ang="0">
                  <a:pos x="18" y="28"/>
                </a:cxn>
                <a:cxn ang="0">
                  <a:pos x="13" y="31"/>
                </a:cxn>
                <a:cxn ang="0">
                  <a:pos x="10" y="35"/>
                </a:cxn>
                <a:cxn ang="0">
                  <a:pos x="6" y="38"/>
                </a:cxn>
                <a:cxn ang="0">
                  <a:pos x="3" y="41"/>
                </a:cxn>
                <a:cxn ang="0">
                  <a:pos x="0" y="41"/>
                </a:cxn>
                <a:cxn ang="0">
                  <a:pos x="0" y="42"/>
                </a:cxn>
                <a:cxn ang="0">
                  <a:pos x="0" y="41"/>
                </a:cxn>
                <a:cxn ang="0">
                  <a:pos x="3" y="35"/>
                </a:cxn>
                <a:cxn ang="0">
                  <a:pos x="4" y="30"/>
                </a:cxn>
                <a:cxn ang="0">
                  <a:pos x="6" y="25"/>
                </a:cxn>
                <a:cxn ang="0">
                  <a:pos x="7" y="22"/>
                </a:cxn>
                <a:cxn ang="0">
                  <a:pos x="10" y="17"/>
                </a:cxn>
                <a:cxn ang="0">
                  <a:pos x="12" y="14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9" y="5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52" y="11"/>
                </a:cxn>
                <a:cxn ang="0">
                  <a:pos x="52" y="11"/>
                </a:cxn>
              </a:cxnLst>
              <a:rect l="0" t="0" r="r" b="b"/>
              <a:pathLst>
                <a:path w="52" h="42">
                  <a:moveTo>
                    <a:pt x="52" y="11"/>
                  </a:moveTo>
                  <a:lnTo>
                    <a:pt x="51" y="11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3" y="14"/>
                  </a:lnTo>
                  <a:lnTo>
                    <a:pt x="39" y="14"/>
                  </a:lnTo>
                  <a:lnTo>
                    <a:pt x="34" y="17"/>
                  </a:lnTo>
                  <a:lnTo>
                    <a:pt x="30" y="19"/>
                  </a:lnTo>
                  <a:lnTo>
                    <a:pt x="25" y="22"/>
                  </a:lnTo>
                  <a:lnTo>
                    <a:pt x="21" y="24"/>
                  </a:lnTo>
                  <a:lnTo>
                    <a:pt x="18" y="28"/>
                  </a:lnTo>
                  <a:lnTo>
                    <a:pt x="13" y="31"/>
                  </a:lnTo>
                  <a:lnTo>
                    <a:pt x="10" y="35"/>
                  </a:lnTo>
                  <a:lnTo>
                    <a:pt x="6" y="38"/>
                  </a:lnTo>
                  <a:lnTo>
                    <a:pt x="3" y="4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4" y="30"/>
                  </a:lnTo>
                  <a:lnTo>
                    <a:pt x="6" y="25"/>
                  </a:lnTo>
                  <a:lnTo>
                    <a:pt x="7" y="22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52" y="11"/>
                  </a:lnTo>
                  <a:lnTo>
                    <a:pt x="5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32" name="Freeform 444"/>
            <p:cNvSpPr>
              <a:spLocks/>
            </p:cNvSpPr>
            <p:nvPr/>
          </p:nvSpPr>
          <p:spPr bwMode="auto">
            <a:xfrm>
              <a:off x="3806" y="2904"/>
              <a:ext cx="23" cy="1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4" y="2"/>
                </a:cxn>
                <a:cxn ang="0">
                  <a:pos x="11" y="3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3" y="17"/>
                </a:cxn>
                <a:cxn ang="0">
                  <a:pos x="2" y="25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5" y="33"/>
                </a:cxn>
                <a:cxn ang="0">
                  <a:pos x="11" y="30"/>
                </a:cxn>
                <a:cxn ang="0">
                  <a:pos x="12" y="28"/>
                </a:cxn>
                <a:cxn ang="0">
                  <a:pos x="15" y="25"/>
                </a:cxn>
                <a:cxn ang="0">
                  <a:pos x="20" y="22"/>
                </a:cxn>
                <a:cxn ang="0">
                  <a:pos x="23" y="20"/>
                </a:cxn>
                <a:cxn ang="0">
                  <a:pos x="26" y="17"/>
                </a:cxn>
                <a:cxn ang="0">
                  <a:pos x="30" y="16"/>
                </a:cxn>
                <a:cxn ang="0">
                  <a:pos x="33" y="13"/>
                </a:cxn>
                <a:cxn ang="0">
                  <a:pos x="38" y="13"/>
                </a:cxn>
                <a:cxn ang="0">
                  <a:pos x="42" y="11"/>
                </a:cxn>
                <a:cxn ang="0">
                  <a:pos x="45" y="1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45" h="38">
                  <a:moveTo>
                    <a:pt x="15" y="0"/>
                  </a:moveTo>
                  <a:lnTo>
                    <a:pt x="14" y="2"/>
                  </a:lnTo>
                  <a:lnTo>
                    <a:pt x="11" y="3"/>
                  </a:lnTo>
                  <a:lnTo>
                    <a:pt x="9" y="6"/>
                  </a:lnTo>
                  <a:lnTo>
                    <a:pt x="6" y="13"/>
                  </a:lnTo>
                  <a:lnTo>
                    <a:pt x="3" y="17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5" y="33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5" y="25"/>
                  </a:lnTo>
                  <a:lnTo>
                    <a:pt x="20" y="22"/>
                  </a:lnTo>
                  <a:lnTo>
                    <a:pt x="23" y="20"/>
                  </a:lnTo>
                  <a:lnTo>
                    <a:pt x="26" y="17"/>
                  </a:lnTo>
                  <a:lnTo>
                    <a:pt x="30" y="16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33" name="Freeform 445"/>
            <p:cNvSpPr>
              <a:spLocks/>
            </p:cNvSpPr>
            <p:nvPr/>
          </p:nvSpPr>
          <p:spPr bwMode="auto">
            <a:xfrm>
              <a:off x="4161" y="2875"/>
              <a:ext cx="103" cy="56"/>
            </a:xfrm>
            <a:custGeom>
              <a:avLst/>
              <a:gdLst/>
              <a:ahLst/>
              <a:cxnLst>
                <a:cxn ang="0">
                  <a:pos x="21" y="111"/>
                </a:cxn>
                <a:cxn ang="0">
                  <a:pos x="23" y="110"/>
                </a:cxn>
                <a:cxn ang="0">
                  <a:pos x="26" y="107"/>
                </a:cxn>
                <a:cxn ang="0">
                  <a:pos x="27" y="103"/>
                </a:cxn>
                <a:cxn ang="0">
                  <a:pos x="32" y="102"/>
                </a:cxn>
                <a:cxn ang="0">
                  <a:pos x="35" y="99"/>
                </a:cxn>
                <a:cxn ang="0">
                  <a:pos x="39" y="96"/>
                </a:cxn>
                <a:cxn ang="0">
                  <a:pos x="42" y="91"/>
                </a:cxn>
                <a:cxn ang="0">
                  <a:pos x="48" y="86"/>
                </a:cxn>
                <a:cxn ang="0">
                  <a:pos x="54" y="82"/>
                </a:cxn>
                <a:cxn ang="0">
                  <a:pos x="62" y="78"/>
                </a:cxn>
                <a:cxn ang="0">
                  <a:pos x="68" y="72"/>
                </a:cxn>
                <a:cxn ang="0">
                  <a:pos x="77" y="68"/>
                </a:cxn>
                <a:cxn ang="0">
                  <a:pos x="84" y="61"/>
                </a:cxn>
                <a:cxn ang="0">
                  <a:pos x="93" y="57"/>
                </a:cxn>
                <a:cxn ang="0">
                  <a:pos x="102" y="50"/>
                </a:cxn>
                <a:cxn ang="0">
                  <a:pos x="113" y="44"/>
                </a:cxn>
                <a:cxn ang="0">
                  <a:pos x="122" y="38"/>
                </a:cxn>
                <a:cxn ang="0">
                  <a:pos x="132" y="35"/>
                </a:cxn>
                <a:cxn ang="0">
                  <a:pos x="141" y="28"/>
                </a:cxn>
                <a:cxn ang="0">
                  <a:pos x="150" y="24"/>
                </a:cxn>
                <a:cxn ang="0">
                  <a:pos x="159" y="21"/>
                </a:cxn>
                <a:cxn ang="0">
                  <a:pos x="168" y="18"/>
                </a:cxn>
                <a:cxn ang="0">
                  <a:pos x="176" y="13"/>
                </a:cxn>
                <a:cxn ang="0">
                  <a:pos x="183" y="10"/>
                </a:cxn>
                <a:cxn ang="0">
                  <a:pos x="189" y="7"/>
                </a:cxn>
                <a:cxn ang="0">
                  <a:pos x="195" y="5"/>
                </a:cxn>
                <a:cxn ang="0">
                  <a:pos x="200" y="2"/>
                </a:cxn>
                <a:cxn ang="0">
                  <a:pos x="203" y="2"/>
                </a:cxn>
                <a:cxn ang="0">
                  <a:pos x="206" y="2"/>
                </a:cxn>
                <a:cxn ang="0">
                  <a:pos x="207" y="2"/>
                </a:cxn>
                <a:cxn ang="0">
                  <a:pos x="206" y="0"/>
                </a:cxn>
                <a:cxn ang="0">
                  <a:pos x="203" y="0"/>
                </a:cxn>
                <a:cxn ang="0">
                  <a:pos x="200" y="0"/>
                </a:cxn>
                <a:cxn ang="0">
                  <a:pos x="197" y="0"/>
                </a:cxn>
                <a:cxn ang="0">
                  <a:pos x="191" y="0"/>
                </a:cxn>
                <a:cxn ang="0">
                  <a:pos x="186" y="0"/>
                </a:cxn>
                <a:cxn ang="0">
                  <a:pos x="179" y="0"/>
                </a:cxn>
                <a:cxn ang="0">
                  <a:pos x="171" y="2"/>
                </a:cxn>
                <a:cxn ang="0">
                  <a:pos x="162" y="2"/>
                </a:cxn>
                <a:cxn ang="0">
                  <a:pos x="153" y="5"/>
                </a:cxn>
                <a:cxn ang="0">
                  <a:pos x="143" y="8"/>
                </a:cxn>
                <a:cxn ang="0">
                  <a:pos x="132" y="11"/>
                </a:cxn>
                <a:cxn ang="0">
                  <a:pos x="120" y="14"/>
                </a:cxn>
                <a:cxn ang="0">
                  <a:pos x="110" y="21"/>
                </a:cxn>
                <a:cxn ang="0">
                  <a:pos x="98" y="25"/>
                </a:cxn>
                <a:cxn ang="0">
                  <a:pos x="84" y="33"/>
                </a:cxn>
                <a:cxn ang="0">
                  <a:pos x="72" y="39"/>
                </a:cxn>
                <a:cxn ang="0">
                  <a:pos x="60" y="47"/>
                </a:cxn>
                <a:cxn ang="0">
                  <a:pos x="50" y="53"/>
                </a:cxn>
                <a:cxn ang="0">
                  <a:pos x="42" y="60"/>
                </a:cxn>
                <a:cxn ang="0">
                  <a:pos x="33" y="64"/>
                </a:cxn>
                <a:cxn ang="0">
                  <a:pos x="27" y="69"/>
                </a:cxn>
                <a:cxn ang="0">
                  <a:pos x="21" y="74"/>
                </a:cxn>
                <a:cxn ang="0">
                  <a:pos x="17" y="78"/>
                </a:cxn>
                <a:cxn ang="0">
                  <a:pos x="12" y="80"/>
                </a:cxn>
                <a:cxn ang="0">
                  <a:pos x="8" y="85"/>
                </a:cxn>
                <a:cxn ang="0">
                  <a:pos x="5" y="86"/>
                </a:cxn>
                <a:cxn ang="0">
                  <a:pos x="3" y="89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1" y="111"/>
                </a:cxn>
                <a:cxn ang="0">
                  <a:pos x="21" y="111"/>
                </a:cxn>
              </a:cxnLst>
              <a:rect l="0" t="0" r="r" b="b"/>
              <a:pathLst>
                <a:path w="207" h="111">
                  <a:moveTo>
                    <a:pt x="21" y="111"/>
                  </a:moveTo>
                  <a:lnTo>
                    <a:pt x="23" y="110"/>
                  </a:lnTo>
                  <a:lnTo>
                    <a:pt x="26" y="107"/>
                  </a:lnTo>
                  <a:lnTo>
                    <a:pt x="27" y="103"/>
                  </a:lnTo>
                  <a:lnTo>
                    <a:pt x="32" y="102"/>
                  </a:lnTo>
                  <a:lnTo>
                    <a:pt x="35" y="99"/>
                  </a:lnTo>
                  <a:lnTo>
                    <a:pt x="39" y="96"/>
                  </a:lnTo>
                  <a:lnTo>
                    <a:pt x="42" y="91"/>
                  </a:lnTo>
                  <a:lnTo>
                    <a:pt x="48" y="86"/>
                  </a:lnTo>
                  <a:lnTo>
                    <a:pt x="54" y="82"/>
                  </a:lnTo>
                  <a:lnTo>
                    <a:pt x="62" y="78"/>
                  </a:lnTo>
                  <a:lnTo>
                    <a:pt x="68" y="72"/>
                  </a:lnTo>
                  <a:lnTo>
                    <a:pt x="77" y="68"/>
                  </a:lnTo>
                  <a:lnTo>
                    <a:pt x="84" y="61"/>
                  </a:lnTo>
                  <a:lnTo>
                    <a:pt x="93" y="57"/>
                  </a:lnTo>
                  <a:lnTo>
                    <a:pt x="102" y="50"/>
                  </a:lnTo>
                  <a:lnTo>
                    <a:pt x="113" y="44"/>
                  </a:lnTo>
                  <a:lnTo>
                    <a:pt x="122" y="38"/>
                  </a:lnTo>
                  <a:lnTo>
                    <a:pt x="132" y="35"/>
                  </a:lnTo>
                  <a:lnTo>
                    <a:pt x="141" y="28"/>
                  </a:lnTo>
                  <a:lnTo>
                    <a:pt x="150" y="24"/>
                  </a:lnTo>
                  <a:lnTo>
                    <a:pt x="159" y="21"/>
                  </a:lnTo>
                  <a:lnTo>
                    <a:pt x="168" y="18"/>
                  </a:lnTo>
                  <a:lnTo>
                    <a:pt x="176" y="13"/>
                  </a:lnTo>
                  <a:lnTo>
                    <a:pt x="183" y="10"/>
                  </a:lnTo>
                  <a:lnTo>
                    <a:pt x="189" y="7"/>
                  </a:lnTo>
                  <a:lnTo>
                    <a:pt x="195" y="5"/>
                  </a:lnTo>
                  <a:lnTo>
                    <a:pt x="200" y="2"/>
                  </a:lnTo>
                  <a:lnTo>
                    <a:pt x="203" y="2"/>
                  </a:lnTo>
                  <a:lnTo>
                    <a:pt x="206" y="2"/>
                  </a:lnTo>
                  <a:lnTo>
                    <a:pt x="207" y="2"/>
                  </a:lnTo>
                  <a:lnTo>
                    <a:pt x="206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79" y="0"/>
                  </a:lnTo>
                  <a:lnTo>
                    <a:pt x="171" y="2"/>
                  </a:lnTo>
                  <a:lnTo>
                    <a:pt x="162" y="2"/>
                  </a:lnTo>
                  <a:lnTo>
                    <a:pt x="153" y="5"/>
                  </a:lnTo>
                  <a:lnTo>
                    <a:pt x="143" y="8"/>
                  </a:lnTo>
                  <a:lnTo>
                    <a:pt x="132" y="11"/>
                  </a:lnTo>
                  <a:lnTo>
                    <a:pt x="120" y="14"/>
                  </a:lnTo>
                  <a:lnTo>
                    <a:pt x="110" y="21"/>
                  </a:lnTo>
                  <a:lnTo>
                    <a:pt x="98" y="25"/>
                  </a:lnTo>
                  <a:lnTo>
                    <a:pt x="84" y="33"/>
                  </a:lnTo>
                  <a:lnTo>
                    <a:pt x="72" y="39"/>
                  </a:lnTo>
                  <a:lnTo>
                    <a:pt x="60" y="47"/>
                  </a:lnTo>
                  <a:lnTo>
                    <a:pt x="50" y="53"/>
                  </a:lnTo>
                  <a:lnTo>
                    <a:pt x="42" y="60"/>
                  </a:lnTo>
                  <a:lnTo>
                    <a:pt x="33" y="64"/>
                  </a:lnTo>
                  <a:lnTo>
                    <a:pt x="27" y="69"/>
                  </a:lnTo>
                  <a:lnTo>
                    <a:pt x="21" y="74"/>
                  </a:lnTo>
                  <a:lnTo>
                    <a:pt x="17" y="78"/>
                  </a:lnTo>
                  <a:lnTo>
                    <a:pt x="12" y="80"/>
                  </a:lnTo>
                  <a:lnTo>
                    <a:pt x="8" y="85"/>
                  </a:lnTo>
                  <a:lnTo>
                    <a:pt x="5" y="86"/>
                  </a:lnTo>
                  <a:lnTo>
                    <a:pt x="3" y="89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1" y="111"/>
                  </a:lnTo>
                  <a:lnTo>
                    <a:pt x="21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34" name="Freeform 446"/>
            <p:cNvSpPr>
              <a:spLocks/>
            </p:cNvSpPr>
            <p:nvPr/>
          </p:nvSpPr>
          <p:spPr bwMode="auto">
            <a:xfrm>
              <a:off x="4098" y="2828"/>
              <a:ext cx="96" cy="53"/>
            </a:xfrm>
            <a:custGeom>
              <a:avLst/>
              <a:gdLst/>
              <a:ahLst/>
              <a:cxnLst>
                <a:cxn ang="0">
                  <a:pos x="24" y="105"/>
                </a:cxn>
                <a:cxn ang="0">
                  <a:pos x="33" y="95"/>
                </a:cxn>
                <a:cxn ang="0">
                  <a:pos x="42" y="88"/>
                </a:cxn>
                <a:cxn ang="0">
                  <a:pos x="54" y="78"/>
                </a:cxn>
                <a:cxn ang="0">
                  <a:pos x="65" y="69"/>
                </a:cxn>
                <a:cxn ang="0">
                  <a:pos x="78" y="58"/>
                </a:cxn>
                <a:cxn ang="0">
                  <a:pos x="92" y="50"/>
                </a:cxn>
                <a:cxn ang="0">
                  <a:pos x="104" y="41"/>
                </a:cxn>
                <a:cxn ang="0">
                  <a:pos x="119" y="33"/>
                </a:cxn>
                <a:cxn ang="0">
                  <a:pos x="134" y="25"/>
                </a:cxn>
                <a:cxn ang="0">
                  <a:pos x="150" y="17"/>
                </a:cxn>
                <a:cxn ang="0">
                  <a:pos x="164" y="11"/>
                </a:cxn>
                <a:cxn ang="0">
                  <a:pos x="176" y="5"/>
                </a:cxn>
                <a:cxn ang="0">
                  <a:pos x="186" y="2"/>
                </a:cxn>
                <a:cxn ang="0">
                  <a:pos x="191" y="0"/>
                </a:cxn>
                <a:cxn ang="0">
                  <a:pos x="191" y="0"/>
                </a:cxn>
                <a:cxn ang="0">
                  <a:pos x="188" y="0"/>
                </a:cxn>
                <a:cxn ang="0">
                  <a:pos x="179" y="0"/>
                </a:cxn>
                <a:cxn ang="0">
                  <a:pos x="168" y="2"/>
                </a:cxn>
                <a:cxn ang="0">
                  <a:pos x="156" y="3"/>
                </a:cxn>
                <a:cxn ang="0">
                  <a:pos x="141" y="6"/>
                </a:cxn>
                <a:cxn ang="0">
                  <a:pos x="126" y="11"/>
                </a:cxn>
                <a:cxn ang="0">
                  <a:pos x="110" y="16"/>
                </a:cxn>
                <a:cxn ang="0">
                  <a:pos x="95" y="22"/>
                </a:cxn>
                <a:cxn ang="0">
                  <a:pos x="77" y="30"/>
                </a:cxn>
                <a:cxn ang="0">
                  <a:pos x="60" y="42"/>
                </a:cxn>
                <a:cxn ang="0">
                  <a:pos x="44" y="53"/>
                </a:cxn>
                <a:cxn ang="0">
                  <a:pos x="27" y="66"/>
                </a:cxn>
                <a:cxn ang="0">
                  <a:pos x="15" y="75"/>
                </a:cxn>
                <a:cxn ang="0">
                  <a:pos x="6" y="83"/>
                </a:cxn>
                <a:cxn ang="0">
                  <a:pos x="0" y="88"/>
                </a:cxn>
                <a:cxn ang="0">
                  <a:pos x="23" y="106"/>
                </a:cxn>
              </a:cxnLst>
              <a:rect l="0" t="0" r="r" b="b"/>
              <a:pathLst>
                <a:path w="192" h="106">
                  <a:moveTo>
                    <a:pt x="23" y="106"/>
                  </a:moveTo>
                  <a:lnTo>
                    <a:pt x="24" y="105"/>
                  </a:lnTo>
                  <a:lnTo>
                    <a:pt x="30" y="100"/>
                  </a:lnTo>
                  <a:lnTo>
                    <a:pt x="33" y="95"/>
                  </a:lnTo>
                  <a:lnTo>
                    <a:pt x="38" y="92"/>
                  </a:lnTo>
                  <a:lnTo>
                    <a:pt x="42" y="88"/>
                  </a:lnTo>
                  <a:lnTo>
                    <a:pt x="48" y="84"/>
                  </a:lnTo>
                  <a:lnTo>
                    <a:pt x="54" y="78"/>
                  </a:lnTo>
                  <a:lnTo>
                    <a:pt x="60" y="73"/>
                  </a:lnTo>
                  <a:lnTo>
                    <a:pt x="65" y="69"/>
                  </a:lnTo>
                  <a:lnTo>
                    <a:pt x="72" y="64"/>
                  </a:lnTo>
                  <a:lnTo>
                    <a:pt x="78" y="58"/>
                  </a:lnTo>
                  <a:lnTo>
                    <a:pt x="84" y="53"/>
                  </a:lnTo>
                  <a:lnTo>
                    <a:pt x="92" y="50"/>
                  </a:lnTo>
                  <a:lnTo>
                    <a:pt x="98" y="45"/>
                  </a:lnTo>
                  <a:lnTo>
                    <a:pt x="104" y="41"/>
                  </a:lnTo>
                  <a:lnTo>
                    <a:pt x="111" y="36"/>
                  </a:lnTo>
                  <a:lnTo>
                    <a:pt x="119" y="33"/>
                  </a:lnTo>
                  <a:lnTo>
                    <a:pt x="126" y="28"/>
                  </a:lnTo>
                  <a:lnTo>
                    <a:pt x="134" y="25"/>
                  </a:lnTo>
                  <a:lnTo>
                    <a:pt x="141" y="20"/>
                  </a:lnTo>
                  <a:lnTo>
                    <a:pt x="150" y="17"/>
                  </a:lnTo>
                  <a:lnTo>
                    <a:pt x="158" y="14"/>
                  </a:lnTo>
                  <a:lnTo>
                    <a:pt x="164" y="11"/>
                  </a:lnTo>
                  <a:lnTo>
                    <a:pt x="170" y="8"/>
                  </a:lnTo>
                  <a:lnTo>
                    <a:pt x="176" y="5"/>
                  </a:lnTo>
                  <a:lnTo>
                    <a:pt x="182" y="3"/>
                  </a:lnTo>
                  <a:lnTo>
                    <a:pt x="186" y="2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4" y="2"/>
                  </a:lnTo>
                  <a:lnTo>
                    <a:pt x="168" y="2"/>
                  </a:lnTo>
                  <a:lnTo>
                    <a:pt x="164" y="3"/>
                  </a:lnTo>
                  <a:lnTo>
                    <a:pt x="156" y="3"/>
                  </a:lnTo>
                  <a:lnTo>
                    <a:pt x="149" y="5"/>
                  </a:lnTo>
                  <a:lnTo>
                    <a:pt x="141" y="6"/>
                  </a:lnTo>
                  <a:lnTo>
                    <a:pt x="134" y="9"/>
                  </a:lnTo>
                  <a:lnTo>
                    <a:pt x="126" y="11"/>
                  </a:lnTo>
                  <a:lnTo>
                    <a:pt x="119" y="13"/>
                  </a:lnTo>
                  <a:lnTo>
                    <a:pt x="110" y="16"/>
                  </a:lnTo>
                  <a:lnTo>
                    <a:pt x="102" y="20"/>
                  </a:lnTo>
                  <a:lnTo>
                    <a:pt x="95" y="22"/>
                  </a:lnTo>
                  <a:lnTo>
                    <a:pt x="86" y="27"/>
                  </a:lnTo>
                  <a:lnTo>
                    <a:pt x="77" y="30"/>
                  </a:lnTo>
                  <a:lnTo>
                    <a:pt x="69" y="36"/>
                  </a:lnTo>
                  <a:lnTo>
                    <a:pt x="60" y="42"/>
                  </a:lnTo>
                  <a:lnTo>
                    <a:pt x="51" y="48"/>
                  </a:lnTo>
                  <a:lnTo>
                    <a:pt x="44" y="53"/>
                  </a:lnTo>
                  <a:lnTo>
                    <a:pt x="35" y="59"/>
                  </a:lnTo>
                  <a:lnTo>
                    <a:pt x="27" y="66"/>
                  </a:lnTo>
                  <a:lnTo>
                    <a:pt x="21" y="70"/>
                  </a:lnTo>
                  <a:lnTo>
                    <a:pt x="15" y="75"/>
                  </a:lnTo>
                  <a:lnTo>
                    <a:pt x="11" y="80"/>
                  </a:lnTo>
                  <a:lnTo>
                    <a:pt x="6" y="83"/>
                  </a:lnTo>
                  <a:lnTo>
                    <a:pt x="2" y="86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23" y="106"/>
                  </a:lnTo>
                  <a:lnTo>
                    <a:pt x="23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35" name="Freeform 447"/>
            <p:cNvSpPr>
              <a:spLocks/>
            </p:cNvSpPr>
            <p:nvPr/>
          </p:nvSpPr>
          <p:spPr bwMode="auto">
            <a:xfrm>
              <a:off x="4129" y="2847"/>
              <a:ext cx="89" cy="57"/>
            </a:xfrm>
            <a:custGeom>
              <a:avLst/>
              <a:gdLst/>
              <a:ahLst/>
              <a:cxnLst>
                <a:cxn ang="0">
                  <a:pos x="20" y="114"/>
                </a:cxn>
                <a:cxn ang="0">
                  <a:pos x="20" y="113"/>
                </a:cxn>
                <a:cxn ang="0">
                  <a:pos x="24" y="109"/>
                </a:cxn>
                <a:cxn ang="0">
                  <a:pos x="27" y="105"/>
                </a:cxn>
                <a:cxn ang="0">
                  <a:pos x="30" y="103"/>
                </a:cxn>
                <a:cxn ang="0">
                  <a:pos x="35" y="99"/>
                </a:cxn>
                <a:cxn ang="0">
                  <a:pos x="41" y="95"/>
                </a:cxn>
                <a:cxn ang="0">
                  <a:pos x="45" y="91"/>
                </a:cxn>
                <a:cxn ang="0">
                  <a:pos x="51" y="84"/>
                </a:cxn>
                <a:cxn ang="0">
                  <a:pos x="57" y="80"/>
                </a:cxn>
                <a:cxn ang="0">
                  <a:pos x="65" y="75"/>
                </a:cxn>
                <a:cxn ang="0">
                  <a:pos x="72" y="69"/>
                </a:cxn>
                <a:cxn ang="0">
                  <a:pos x="81" y="64"/>
                </a:cxn>
                <a:cxn ang="0">
                  <a:pos x="89" y="58"/>
                </a:cxn>
                <a:cxn ang="0">
                  <a:pos x="98" y="53"/>
                </a:cxn>
                <a:cxn ang="0">
                  <a:pos x="107" y="47"/>
                </a:cxn>
                <a:cxn ang="0">
                  <a:pos x="116" y="41"/>
                </a:cxn>
                <a:cxn ang="0">
                  <a:pos x="123" y="34"/>
                </a:cxn>
                <a:cxn ang="0">
                  <a:pos x="131" y="30"/>
                </a:cxn>
                <a:cxn ang="0">
                  <a:pos x="137" y="25"/>
                </a:cxn>
                <a:cxn ang="0">
                  <a:pos x="144" y="22"/>
                </a:cxn>
                <a:cxn ang="0">
                  <a:pos x="150" y="17"/>
                </a:cxn>
                <a:cxn ang="0">
                  <a:pos x="156" y="14"/>
                </a:cxn>
                <a:cxn ang="0">
                  <a:pos x="161" y="11"/>
                </a:cxn>
                <a:cxn ang="0">
                  <a:pos x="165" y="8"/>
                </a:cxn>
                <a:cxn ang="0">
                  <a:pos x="168" y="6"/>
                </a:cxn>
                <a:cxn ang="0">
                  <a:pos x="173" y="5"/>
                </a:cxn>
                <a:cxn ang="0">
                  <a:pos x="177" y="2"/>
                </a:cxn>
                <a:cxn ang="0">
                  <a:pos x="179" y="0"/>
                </a:cxn>
                <a:cxn ang="0">
                  <a:pos x="177" y="0"/>
                </a:cxn>
                <a:cxn ang="0">
                  <a:pos x="176" y="0"/>
                </a:cxn>
                <a:cxn ang="0">
                  <a:pos x="174" y="0"/>
                </a:cxn>
                <a:cxn ang="0">
                  <a:pos x="170" y="0"/>
                </a:cxn>
                <a:cxn ang="0">
                  <a:pos x="165" y="0"/>
                </a:cxn>
                <a:cxn ang="0">
                  <a:pos x="161" y="0"/>
                </a:cxn>
                <a:cxn ang="0">
                  <a:pos x="155" y="2"/>
                </a:cxn>
                <a:cxn ang="0">
                  <a:pos x="149" y="3"/>
                </a:cxn>
                <a:cxn ang="0">
                  <a:pos x="141" y="5"/>
                </a:cxn>
                <a:cxn ang="0">
                  <a:pos x="134" y="6"/>
                </a:cxn>
                <a:cxn ang="0">
                  <a:pos x="126" y="8"/>
                </a:cxn>
                <a:cxn ang="0">
                  <a:pos x="117" y="11"/>
                </a:cxn>
                <a:cxn ang="0">
                  <a:pos x="108" y="16"/>
                </a:cxn>
                <a:cxn ang="0">
                  <a:pos x="99" y="20"/>
                </a:cxn>
                <a:cxn ang="0">
                  <a:pos x="89" y="25"/>
                </a:cxn>
                <a:cxn ang="0">
                  <a:pos x="80" y="31"/>
                </a:cxn>
                <a:cxn ang="0">
                  <a:pos x="69" y="36"/>
                </a:cxn>
                <a:cxn ang="0">
                  <a:pos x="60" y="42"/>
                </a:cxn>
                <a:cxn ang="0">
                  <a:pos x="51" y="49"/>
                </a:cxn>
                <a:cxn ang="0">
                  <a:pos x="45" y="55"/>
                </a:cxn>
                <a:cxn ang="0">
                  <a:pos x="36" y="59"/>
                </a:cxn>
                <a:cxn ang="0">
                  <a:pos x="32" y="66"/>
                </a:cxn>
                <a:cxn ang="0">
                  <a:pos x="24" y="70"/>
                </a:cxn>
                <a:cxn ang="0">
                  <a:pos x="20" y="77"/>
                </a:cxn>
                <a:cxn ang="0">
                  <a:pos x="15" y="80"/>
                </a:cxn>
                <a:cxn ang="0">
                  <a:pos x="11" y="84"/>
                </a:cxn>
                <a:cxn ang="0">
                  <a:pos x="8" y="88"/>
                </a:cxn>
                <a:cxn ang="0">
                  <a:pos x="5" y="92"/>
                </a:cxn>
                <a:cxn ang="0">
                  <a:pos x="2" y="95"/>
                </a:cxn>
                <a:cxn ang="0">
                  <a:pos x="0" y="99"/>
                </a:cxn>
                <a:cxn ang="0">
                  <a:pos x="20" y="114"/>
                </a:cxn>
                <a:cxn ang="0">
                  <a:pos x="20" y="114"/>
                </a:cxn>
              </a:cxnLst>
              <a:rect l="0" t="0" r="r" b="b"/>
              <a:pathLst>
                <a:path w="179" h="114">
                  <a:moveTo>
                    <a:pt x="20" y="114"/>
                  </a:moveTo>
                  <a:lnTo>
                    <a:pt x="20" y="113"/>
                  </a:lnTo>
                  <a:lnTo>
                    <a:pt x="24" y="109"/>
                  </a:lnTo>
                  <a:lnTo>
                    <a:pt x="27" y="105"/>
                  </a:lnTo>
                  <a:lnTo>
                    <a:pt x="30" y="103"/>
                  </a:lnTo>
                  <a:lnTo>
                    <a:pt x="35" y="99"/>
                  </a:lnTo>
                  <a:lnTo>
                    <a:pt x="41" y="95"/>
                  </a:lnTo>
                  <a:lnTo>
                    <a:pt x="45" y="91"/>
                  </a:lnTo>
                  <a:lnTo>
                    <a:pt x="51" y="84"/>
                  </a:lnTo>
                  <a:lnTo>
                    <a:pt x="57" y="80"/>
                  </a:lnTo>
                  <a:lnTo>
                    <a:pt x="65" y="75"/>
                  </a:lnTo>
                  <a:lnTo>
                    <a:pt x="72" y="69"/>
                  </a:lnTo>
                  <a:lnTo>
                    <a:pt x="81" y="64"/>
                  </a:lnTo>
                  <a:lnTo>
                    <a:pt x="89" y="58"/>
                  </a:lnTo>
                  <a:lnTo>
                    <a:pt x="98" y="53"/>
                  </a:lnTo>
                  <a:lnTo>
                    <a:pt x="107" y="47"/>
                  </a:lnTo>
                  <a:lnTo>
                    <a:pt x="116" y="41"/>
                  </a:lnTo>
                  <a:lnTo>
                    <a:pt x="123" y="34"/>
                  </a:lnTo>
                  <a:lnTo>
                    <a:pt x="131" y="30"/>
                  </a:lnTo>
                  <a:lnTo>
                    <a:pt x="137" y="25"/>
                  </a:lnTo>
                  <a:lnTo>
                    <a:pt x="144" y="22"/>
                  </a:lnTo>
                  <a:lnTo>
                    <a:pt x="150" y="17"/>
                  </a:lnTo>
                  <a:lnTo>
                    <a:pt x="156" y="14"/>
                  </a:lnTo>
                  <a:lnTo>
                    <a:pt x="161" y="11"/>
                  </a:lnTo>
                  <a:lnTo>
                    <a:pt x="165" y="8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2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55" y="2"/>
                  </a:lnTo>
                  <a:lnTo>
                    <a:pt x="149" y="3"/>
                  </a:lnTo>
                  <a:lnTo>
                    <a:pt x="141" y="5"/>
                  </a:lnTo>
                  <a:lnTo>
                    <a:pt x="134" y="6"/>
                  </a:lnTo>
                  <a:lnTo>
                    <a:pt x="126" y="8"/>
                  </a:lnTo>
                  <a:lnTo>
                    <a:pt x="117" y="11"/>
                  </a:lnTo>
                  <a:lnTo>
                    <a:pt x="108" y="16"/>
                  </a:lnTo>
                  <a:lnTo>
                    <a:pt x="99" y="20"/>
                  </a:lnTo>
                  <a:lnTo>
                    <a:pt x="89" y="25"/>
                  </a:lnTo>
                  <a:lnTo>
                    <a:pt x="80" y="31"/>
                  </a:lnTo>
                  <a:lnTo>
                    <a:pt x="69" y="36"/>
                  </a:lnTo>
                  <a:lnTo>
                    <a:pt x="60" y="42"/>
                  </a:lnTo>
                  <a:lnTo>
                    <a:pt x="51" y="49"/>
                  </a:lnTo>
                  <a:lnTo>
                    <a:pt x="45" y="55"/>
                  </a:lnTo>
                  <a:lnTo>
                    <a:pt x="36" y="59"/>
                  </a:lnTo>
                  <a:lnTo>
                    <a:pt x="32" y="66"/>
                  </a:lnTo>
                  <a:lnTo>
                    <a:pt x="24" y="70"/>
                  </a:lnTo>
                  <a:lnTo>
                    <a:pt x="20" y="77"/>
                  </a:lnTo>
                  <a:lnTo>
                    <a:pt x="15" y="80"/>
                  </a:lnTo>
                  <a:lnTo>
                    <a:pt x="11" y="84"/>
                  </a:lnTo>
                  <a:lnTo>
                    <a:pt x="8" y="88"/>
                  </a:lnTo>
                  <a:lnTo>
                    <a:pt x="5" y="92"/>
                  </a:lnTo>
                  <a:lnTo>
                    <a:pt x="2" y="95"/>
                  </a:lnTo>
                  <a:lnTo>
                    <a:pt x="0" y="99"/>
                  </a:lnTo>
                  <a:lnTo>
                    <a:pt x="20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36" name="Freeform 448"/>
            <p:cNvSpPr>
              <a:spLocks/>
            </p:cNvSpPr>
            <p:nvPr/>
          </p:nvSpPr>
          <p:spPr bwMode="auto">
            <a:xfrm>
              <a:off x="3918" y="2498"/>
              <a:ext cx="30" cy="73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9" y="15"/>
                </a:cxn>
                <a:cxn ang="0">
                  <a:pos x="39" y="20"/>
                </a:cxn>
                <a:cxn ang="0">
                  <a:pos x="39" y="23"/>
                </a:cxn>
                <a:cxn ang="0">
                  <a:pos x="39" y="28"/>
                </a:cxn>
                <a:cxn ang="0">
                  <a:pos x="39" y="31"/>
                </a:cxn>
                <a:cxn ang="0">
                  <a:pos x="39" y="37"/>
                </a:cxn>
                <a:cxn ang="0">
                  <a:pos x="39" y="42"/>
                </a:cxn>
                <a:cxn ang="0">
                  <a:pos x="39" y="46"/>
                </a:cxn>
                <a:cxn ang="0">
                  <a:pos x="39" y="53"/>
                </a:cxn>
                <a:cxn ang="0">
                  <a:pos x="37" y="60"/>
                </a:cxn>
                <a:cxn ang="0">
                  <a:pos x="36" y="65"/>
                </a:cxn>
                <a:cxn ang="0">
                  <a:pos x="36" y="71"/>
                </a:cxn>
                <a:cxn ang="0">
                  <a:pos x="34" y="78"/>
                </a:cxn>
                <a:cxn ang="0">
                  <a:pos x="33" y="85"/>
                </a:cxn>
                <a:cxn ang="0">
                  <a:pos x="30" y="90"/>
                </a:cxn>
                <a:cxn ang="0">
                  <a:pos x="27" y="96"/>
                </a:cxn>
                <a:cxn ang="0">
                  <a:pos x="24" y="101"/>
                </a:cxn>
                <a:cxn ang="0">
                  <a:pos x="22" y="107"/>
                </a:cxn>
                <a:cxn ang="0">
                  <a:pos x="19" y="112"/>
                </a:cxn>
                <a:cxn ang="0">
                  <a:pos x="16" y="117"/>
                </a:cxn>
                <a:cxn ang="0">
                  <a:pos x="13" y="121"/>
                </a:cxn>
                <a:cxn ang="0">
                  <a:pos x="12" y="128"/>
                </a:cxn>
                <a:cxn ang="0">
                  <a:pos x="9" y="131"/>
                </a:cxn>
                <a:cxn ang="0">
                  <a:pos x="6" y="134"/>
                </a:cxn>
                <a:cxn ang="0">
                  <a:pos x="4" y="137"/>
                </a:cxn>
                <a:cxn ang="0">
                  <a:pos x="3" y="140"/>
                </a:cxn>
                <a:cxn ang="0">
                  <a:pos x="0" y="143"/>
                </a:cxn>
                <a:cxn ang="0">
                  <a:pos x="0" y="146"/>
                </a:cxn>
                <a:cxn ang="0">
                  <a:pos x="1" y="145"/>
                </a:cxn>
                <a:cxn ang="0">
                  <a:pos x="4" y="143"/>
                </a:cxn>
                <a:cxn ang="0">
                  <a:pos x="6" y="142"/>
                </a:cxn>
                <a:cxn ang="0">
                  <a:pos x="9" y="142"/>
                </a:cxn>
                <a:cxn ang="0">
                  <a:pos x="13" y="139"/>
                </a:cxn>
                <a:cxn ang="0">
                  <a:pos x="16" y="139"/>
                </a:cxn>
                <a:cxn ang="0">
                  <a:pos x="19" y="134"/>
                </a:cxn>
                <a:cxn ang="0">
                  <a:pos x="24" y="132"/>
                </a:cxn>
                <a:cxn ang="0">
                  <a:pos x="28" y="128"/>
                </a:cxn>
                <a:cxn ang="0">
                  <a:pos x="31" y="125"/>
                </a:cxn>
                <a:cxn ang="0">
                  <a:pos x="36" y="118"/>
                </a:cxn>
                <a:cxn ang="0">
                  <a:pos x="40" y="114"/>
                </a:cxn>
                <a:cxn ang="0">
                  <a:pos x="45" y="107"/>
                </a:cxn>
                <a:cxn ang="0">
                  <a:pos x="48" y="101"/>
                </a:cxn>
                <a:cxn ang="0">
                  <a:pos x="51" y="93"/>
                </a:cxn>
                <a:cxn ang="0">
                  <a:pos x="54" y="85"/>
                </a:cxn>
                <a:cxn ang="0">
                  <a:pos x="55" y="78"/>
                </a:cxn>
                <a:cxn ang="0">
                  <a:pos x="58" y="70"/>
                </a:cxn>
                <a:cxn ang="0">
                  <a:pos x="58" y="60"/>
                </a:cxn>
                <a:cxn ang="0">
                  <a:pos x="58" y="51"/>
                </a:cxn>
                <a:cxn ang="0">
                  <a:pos x="58" y="43"/>
                </a:cxn>
                <a:cxn ang="0">
                  <a:pos x="60" y="35"/>
                </a:cxn>
                <a:cxn ang="0">
                  <a:pos x="58" y="28"/>
                </a:cxn>
                <a:cxn ang="0">
                  <a:pos x="58" y="21"/>
                </a:cxn>
                <a:cxn ang="0">
                  <a:pos x="58" y="15"/>
                </a:cxn>
                <a:cxn ang="0">
                  <a:pos x="58" y="9"/>
                </a:cxn>
                <a:cxn ang="0">
                  <a:pos x="57" y="4"/>
                </a:cxn>
                <a:cxn ang="0">
                  <a:pos x="57" y="3"/>
                </a:cxn>
                <a:cxn ang="0">
                  <a:pos x="57" y="0"/>
                </a:cxn>
                <a:cxn ang="0">
                  <a:pos x="39" y="14"/>
                </a:cxn>
                <a:cxn ang="0">
                  <a:pos x="39" y="14"/>
                </a:cxn>
              </a:cxnLst>
              <a:rect l="0" t="0" r="r" b="b"/>
              <a:pathLst>
                <a:path w="60" h="146">
                  <a:moveTo>
                    <a:pt x="39" y="14"/>
                  </a:moveTo>
                  <a:lnTo>
                    <a:pt x="39" y="15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9" y="28"/>
                  </a:lnTo>
                  <a:lnTo>
                    <a:pt x="39" y="31"/>
                  </a:lnTo>
                  <a:lnTo>
                    <a:pt x="39" y="37"/>
                  </a:lnTo>
                  <a:lnTo>
                    <a:pt x="39" y="42"/>
                  </a:lnTo>
                  <a:lnTo>
                    <a:pt x="39" y="46"/>
                  </a:lnTo>
                  <a:lnTo>
                    <a:pt x="39" y="53"/>
                  </a:lnTo>
                  <a:lnTo>
                    <a:pt x="37" y="60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4" y="78"/>
                  </a:lnTo>
                  <a:lnTo>
                    <a:pt x="33" y="85"/>
                  </a:lnTo>
                  <a:lnTo>
                    <a:pt x="30" y="90"/>
                  </a:lnTo>
                  <a:lnTo>
                    <a:pt x="27" y="96"/>
                  </a:lnTo>
                  <a:lnTo>
                    <a:pt x="24" y="101"/>
                  </a:lnTo>
                  <a:lnTo>
                    <a:pt x="22" y="107"/>
                  </a:lnTo>
                  <a:lnTo>
                    <a:pt x="19" y="112"/>
                  </a:lnTo>
                  <a:lnTo>
                    <a:pt x="16" y="117"/>
                  </a:lnTo>
                  <a:lnTo>
                    <a:pt x="13" y="121"/>
                  </a:lnTo>
                  <a:lnTo>
                    <a:pt x="12" y="128"/>
                  </a:lnTo>
                  <a:lnTo>
                    <a:pt x="9" y="131"/>
                  </a:lnTo>
                  <a:lnTo>
                    <a:pt x="6" y="134"/>
                  </a:lnTo>
                  <a:lnTo>
                    <a:pt x="4" y="137"/>
                  </a:lnTo>
                  <a:lnTo>
                    <a:pt x="3" y="140"/>
                  </a:lnTo>
                  <a:lnTo>
                    <a:pt x="0" y="143"/>
                  </a:lnTo>
                  <a:lnTo>
                    <a:pt x="0" y="146"/>
                  </a:lnTo>
                  <a:lnTo>
                    <a:pt x="1" y="145"/>
                  </a:lnTo>
                  <a:lnTo>
                    <a:pt x="4" y="143"/>
                  </a:lnTo>
                  <a:lnTo>
                    <a:pt x="6" y="142"/>
                  </a:lnTo>
                  <a:lnTo>
                    <a:pt x="9" y="142"/>
                  </a:lnTo>
                  <a:lnTo>
                    <a:pt x="13" y="139"/>
                  </a:lnTo>
                  <a:lnTo>
                    <a:pt x="16" y="139"/>
                  </a:lnTo>
                  <a:lnTo>
                    <a:pt x="19" y="134"/>
                  </a:lnTo>
                  <a:lnTo>
                    <a:pt x="24" y="132"/>
                  </a:lnTo>
                  <a:lnTo>
                    <a:pt x="28" y="128"/>
                  </a:lnTo>
                  <a:lnTo>
                    <a:pt x="31" y="125"/>
                  </a:lnTo>
                  <a:lnTo>
                    <a:pt x="36" y="118"/>
                  </a:lnTo>
                  <a:lnTo>
                    <a:pt x="40" y="114"/>
                  </a:lnTo>
                  <a:lnTo>
                    <a:pt x="45" y="107"/>
                  </a:lnTo>
                  <a:lnTo>
                    <a:pt x="48" y="101"/>
                  </a:lnTo>
                  <a:lnTo>
                    <a:pt x="51" y="93"/>
                  </a:lnTo>
                  <a:lnTo>
                    <a:pt x="54" y="85"/>
                  </a:lnTo>
                  <a:lnTo>
                    <a:pt x="55" y="78"/>
                  </a:lnTo>
                  <a:lnTo>
                    <a:pt x="58" y="70"/>
                  </a:lnTo>
                  <a:lnTo>
                    <a:pt x="58" y="60"/>
                  </a:lnTo>
                  <a:lnTo>
                    <a:pt x="58" y="51"/>
                  </a:lnTo>
                  <a:lnTo>
                    <a:pt x="58" y="43"/>
                  </a:lnTo>
                  <a:lnTo>
                    <a:pt x="60" y="35"/>
                  </a:lnTo>
                  <a:lnTo>
                    <a:pt x="58" y="28"/>
                  </a:lnTo>
                  <a:lnTo>
                    <a:pt x="58" y="21"/>
                  </a:lnTo>
                  <a:lnTo>
                    <a:pt x="58" y="15"/>
                  </a:lnTo>
                  <a:lnTo>
                    <a:pt x="58" y="9"/>
                  </a:lnTo>
                  <a:lnTo>
                    <a:pt x="57" y="4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39" y="14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37" name="Freeform 449"/>
            <p:cNvSpPr>
              <a:spLocks/>
            </p:cNvSpPr>
            <p:nvPr/>
          </p:nvSpPr>
          <p:spPr bwMode="auto">
            <a:xfrm>
              <a:off x="3905" y="2840"/>
              <a:ext cx="82" cy="2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7" y="38"/>
                </a:cxn>
                <a:cxn ang="0">
                  <a:pos x="33" y="34"/>
                </a:cxn>
                <a:cxn ang="0">
                  <a:pos x="48" y="31"/>
                </a:cxn>
                <a:cxn ang="0">
                  <a:pos x="63" y="28"/>
                </a:cxn>
                <a:cxn ang="0">
                  <a:pos x="75" y="23"/>
                </a:cxn>
                <a:cxn ang="0">
                  <a:pos x="89" y="20"/>
                </a:cxn>
                <a:cxn ang="0">
                  <a:pos x="99" y="16"/>
                </a:cxn>
                <a:cxn ang="0">
                  <a:pos x="111" y="14"/>
                </a:cxn>
                <a:cxn ang="0">
                  <a:pos x="120" y="11"/>
                </a:cxn>
                <a:cxn ang="0">
                  <a:pos x="127" y="8"/>
                </a:cxn>
                <a:cxn ang="0">
                  <a:pos x="135" y="5"/>
                </a:cxn>
                <a:cxn ang="0">
                  <a:pos x="141" y="3"/>
                </a:cxn>
                <a:cxn ang="0">
                  <a:pos x="145" y="2"/>
                </a:cxn>
                <a:cxn ang="0">
                  <a:pos x="150" y="0"/>
                </a:cxn>
                <a:cxn ang="0">
                  <a:pos x="151" y="0"/>
                </a:cxn>
                <a:cxn ang="0">
                  <a:pos x="153" y="0"/>
                </a:cxn>
                <a:cxn ang="0">
                  <a:pos x="165" y="25"/>
                </a:cxn>
                <a:cxn ang="0">
                  <a:pos x="163" y="25"/>
                </a:cxn>
                <a:cxn ang="0">
                  <a:pos x="162" y="27"/>
                </a:cxn>
                <a:cxn ang="0">
                  <a:pos x="159" y="27"/>
                </a:cxn>
                <a:cxn ang="0">
                  <a:pos x="156" y="30"/>
                </a:cxn>
                <a:cxn ang="0">
                  <a:pos x="151" y="31"/>
                </a:cxn>
                <a:cxn ang="0">
                  <a:pos x="145" y="33"/>
                </a:cxn>
                <a:cxn ang="0">
                  <a:pos x="139" y="36"/>
                </a:cxn>
                <a:cxn ang="0">
                  <a:pos x="132" y="38"/>
                </a:cxn>
                <a:cxn ang="0">
                  <a:pos x="123" y="41"/>
                </a:cxn>
                <a:cxn ang="0">
                  <a:pos x="113" y="42"/>
                </a:cxn>
                <a:cxn ang="0">
                  <a:pos x="101" y="45"/>
                </a:cxn>
                <a:cxn ang="0">
                  <a:pos x="89" y="47"/>
                </a:cxn>
                <a:cxn ang="0">
                  <a:pos x="75" y="48"/>
                </a:cxn>
                <a:cxn ang="0">
                  <a:pos x="60" y="52"/>
                </a:cxn>
                <a:cxn ang="0">
                  <a:pos x="45" y="52"/>
                </a:cxn>
                <a:cxn ang="0">
                  <a:pos x="29" y="55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165" h="55">
                  <a:moveTo>
                    <a:pt x="0" y="42"/>
                  </a:moveTo>
                  <a:lnTo>
                    <a:pt x="17" y="38"/>
                  </a:lnTo>
                  <a:lnTo>
                    <a:pt x="33" y="34"/>
                  </a:lnTo>
                  <a:lnTo>
                    <a:pt x="48" y="31"/>
                  </a:lnTo>
                  <a:lnTo>
                    <a:pt x="63" y="28"/>
                  </a:lnTo>
                  <a:lnTo>
                    <a:pt x="75" y="23"/>
                  </a:lnTo>
                  <a:lnTo>
                    <a:pt x="89" y="20"/>
                  </a:lnTo>
                  <a:lnTo>
                    <a:pt x="99" y="16"/>
                  </a:lnTo>
                  <a:lnTo>
                    <a:pt x="111" y="14"/>
                  </a:lnTo>
                  <a:lnTo>
                    <a:pt x="120" y="11"/>
                  </a:lnTo>
                  <a:lnTo>
                    <a:pt x="127" y="8"/>
                  </a:lnTo>
                  <a:lnTo>
                    <a:pt x="135" y="5"/>
                  </a:lnTo>
                  <a:lnTo>
                    <a:pt x="141" y="3"/>
                  </a:lnTo>
                  <a:lnTo>
                    <a:pt x="145" y="2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65" y="25"/>
                  </a:lnTo>
                  <a:lnTo>
                    <a:pt x="163" y="25"/>
                  </a:lnTo>
                  <a:lnTo>
                    <a:pt x="162" y="27"/>
                  </a:lnTo>
                  <a:lnTo>
                    <a:pt x="159" y="27"/>
                  </a:lnTo>
                  <a:lnTo>
                    <a:pt x="156" y="30"/>
                  </a:lnTo>
                  <a:lnTo>
                    <a:pt x="151" y="31"/>
                  </a:lnTo>
                  <a:lnTo>
                    <a:pt x="145" y="33"/>
                  </a:lnTo>
                  <a:lnTo>
                    <a:pt x="139" y="36"/>
                  </a:lnTo>
                  <a:lnTo>
                    <a:pt x="132" y="38"/>
                  </a:lnTo>
                  <a:lnTo>
                    <a:pt x="123" y="41"/>
                  </a:lnTo>
                  <a:lnTo>
                    <a:pt x="113" y="42"/>
                  </a:lnTo>
                  <a:lnTo>
                    <a:pt x="101" y="45"/>
                  </a:lnTo>
                  <a:lnTo>
                    <a:pt x="89" y="47"/>
                  </a:lnTo>
                  <a:lnTo>
                    <a:pt x="75" y="48"/>
                  </a:lnTo>
                  <a:lnTo>
                    <a:pt x="60" y="52"/>
                  </a:lnTo>
                  <a:lnTo>
                    <a:pt x="45" y="52"/>
                  </a:lnTo>
                  <a:lnTo>
                    <a:pt x="29" y="55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38" name="Freeform 450"/>
            <p:cNvSpPr>
              <a:spLocks/>
            </p:cNvSpPr>
            <p:nvPr/>
          </p:nvSpPr>
          <p:spPr bwMode="auto">
            <a:xfrm>
              <a:off x="3892" y="2744"/>
              <a:ext cx="24" cy="2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4" y="3"/>
                </a:cxn>
                <a:cxn ang="0">
                  <a:pos x="37" y="4"/>
                </a:cxn>
                <a:cxn ang="0">
                  <a:pos x="42" y="9"/>
                </a:cxn>
                <a:cxn ang="0">
                  <a:pos x="45" y="14"/>
                </a:cxn>
                <a:cxn ang="0">
                  <a:pos x="46" y="19"/>
                </a:cxn>
                <a:cxn ang="0">
                  <a:pos x="46" y="22"/>
                </a:cxn>
                <a:cxn ang="0">
                  <a:pos x="48" y="26"/>
                </a:cxn>
                <a:cxn ang="0">
                  <a:pos x="46" y="29"/>
                </a:cxn>
                <a:cxn ang="0">
                  <a:pos x="45" y="34"/>
                </a:cxn>
                <a:cxn ang="0">
                  <a:pos x="43" y="37"/>
                </a:cxn>
                <a:cxn ang="0">
                  <a:pos x="40" y="42"/>
                </a:cxn>
                <a:cxn ang="0">
                  <a:pos x="37" y="44"/>
                </a:cxn>
                <a:cxn ang="0">
                  <a:pos x="34" y="47"/>
                </a:cxn>
                <a:cxn ang="0">
                  <a:pos x="31" y="48"/>
                </a:cxn>
                <a:cxn ang="0">
                  <a:pos x="27" y="51"/>
                </a:cxn>
                <a:cxn ang="0">
                  <a:pos x="24" y="51"/>
                </a:cxn>
                <a:cxn ang="0">
                  <a:pos x="21" y="51"/>
                </a:cxn>
                <a:cxn ang="0">
                  <a:pos x="16" y="51"/>
                </a:cxn>
                <a:cxn ang="0">
                  <a:pos x="13" y="50"/>
                </a:cxn>
                <a:cxn ang="0">
                  <a:pos x="7" y="45"/>
                </a:cxn>
                <a:cxn ang="0">
                  <a:pos x="6" y="42"/>
                </a:cxn>
                <a:cxn ang="0">
                  <a:pos x="6" y="40"/>
                </a:cxn>
                <a:cxn ang="0">
                  <a:pos x="9" y="39"/>
                </a:cxn>
                <a:cxn ang="0">
                  <a:pos x="12" y="36"/>
                </a:cxn>
                <a:cxn ang="0">
                  <a:pos x="16" y="33"/>
                </a:cxn>
                <a:cxn ang="0">
                  <a:pos x="19" y="29"/>
                </a:cxn>
                <a:cxn ang="0">
                  <a:pos x="24" y="25"/>
                </a:cxn>
                <a:cxn ang="0">
                  <a:pos x="24" y="20"/>
                </a:cxn>
                <a:cxn ang="0">
                  <a:pos x="21" y="17"/>
                </a:cxn>
                <a:cxn ang="0">
                  <a:pos x="18" y="14"/>
                </a:cxn>
                <a:cxn ang="0">
                  <a:pos x="13" y="12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48" h="51">
                  <a:moveTo>
                    <a:pt x="0" y="11"/>
                  </a:moveTo>
                  <a:lnTo>
                    <a:pt x="0" y="9"/>
                  </a:lnTo>
                  <a:lnTo>
                    <a:pt x="3" y="8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42" y="9"/>
                  </a:lnTo>
                  <a:lnTo>
                    <a:pt x="45" y="14"/>
                  </a:lnTo>
                  <a:lnTo>
                    <a:pt x="46" y="19"/>
                  </a:lnTo>
                  <a:lnTo>
                    <a:pt x="46" y="22"/>
                  </a:lnTo>
                  <a:lnTo>
                    <a:pt x="48" y="26"/>
                  </a:lnTo>
                  <a:lnTo>
                    <a:pt x="46" y="29"/>
                  </a:lnTo>
                  <a:lnTo>
                    <a:pt x="45" y="34"/>
                  </a:lnTo>
                  <a:lnTo>
                    <a:pt x="43" y="37"/>
                  </a:lnTo>
                  <a:lnTo>
                    <a:pt x="40" y="42"/>
                  </a:lnTo>
                  <a:lnTo>
                    <a:pt x="37" y="44"/>
                  </a:lnTo>
                  <a:lnTo>
                    <a:pt x="34" y="47"/>
                  </a:lnTo>
                  <a:lnTo>
                    <a:pt x="31" y="48"/>
                  </a:lnTo>
                  <a:lnTo>
                    <a:pt x="27" y="51"/>
                  </a:lnTo>
                  <a:lnTo>
                    <a:pt x="24" y="51"/>
                  </a:lnTo>
                  <a:lnTo>
                    <a:pt x="21" y="51"/>
                  </a:lnTo>
                  <a:lnTo>
                    <a:pt x="16" y="51"/>
                  </a:lnTo>
                  <a:lnTo>
                    <a:pt x="13" y="50"/>
                  </a:lnTo>
                  <a:lnTo>
                    <a:pt x="7" y="45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9" y="39"/>
                  </a:lnTo>
                  <a:lnTo>
                    <a:pt x="12" y="36"/>
                  </a:lnTo>
                  <a:lnTo>
                    <a:pt x="16" y="33"/>
                  </a:lnTo>
                  <a:lnTo>
                    <a:pt x="19" y="29"/>
                  </a:lnTo>
                  <a:lnTo>
                    <a:pt x="24" y="25"/>
                  </a:lnTo>
                  <a:lnTo>
                    <a:pt x="24" y="20"/>
                  </a:lnTo>
                  <a:lnTo>
                    <a:pt x="21" y="17"/>
                  </a:lnTo>
                  <a:lnTo>
                    <a:pt x="18" y="14"/>
                  </a:lnTo>
                  <a:lnTo>
                    <a:pt x="13" y="12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5139" name="Group 451"/>
          <p:cNvGrpSpPr>
            <a:grpSpLocks/>
          </p:cNvGrpSpPr>
          <p:nvPr/>
        </p:nvGrpSpPr>
        <p:grpSpPr bwMode="auto">
          <a:xfrm>
            <a:off x="7085040" y="2128822"/>
            <a:ext cx="838200" cy="609600"/>
            <a:chOff x="3519" y="2320"/>
            <a:chExt cx="898" cy="722"/>
          </a:xfrm>
        </p:grpSpPr>
        <p:sp>
          <p:nvSpPr>
            <p:cNvPr id="115140" name="Freeform 452"/>
            <p:cNvSpPr>
              <a:spLocks/>
            </p:cNvSpPr>
            <p:nvPr/>
          </p:nvSpPr>
          <p:spPr bwMode="auto">
            <a:xfrm>
              <a:off x="3519" y="2320"/>
              <a:ext cx="876" cy="622"/>
            </a:xfrm>
            <a:custGeom>
              <a:avLst/>
              <a:gdLst/>
              <a:ahLst/>
              <a:cxnLst>
                <a:cxn ang="0">
                  <a:pos x="262" y="1244"/>
                </a:cxn>
                <a:cxn ang="0">
                  <a:pos x="259" y="1241"/>
                </a:cxn>
                <a:cxn ang="0">
                  <a:pos x="249" y="1232"/>
                </a:cxn>
                <a:cxn ang="0">
                  <a:pos x="234" y="1218"/>
                </a:cxn>
                <a:cxn ang="0">
                  <a:pos x="213" y="1197"/>
                </a:cxn>
                <a:cxn ang="0">
                  <a:pos x="189" y="1171"/>
                </a:cxn>
                <a:cxn ang="0">
                  <a:pos x="165" y="1138"/>
                </a:cxn>
                <a:cxn ang="0">
                  <a:pos x="138" y="1100"/>
                </a:cxn>
                <a:cxn ang="0">
                  <a:pos x="111" y="1055"/>
                </a:cxn>
                <a:cxn ang="0">
                  <a:pos x="84" y="1004"/>
                </a:cxn>
                <a:cxn ang="0">
                  <a:pos x="60" y="947"/>
                </a:cxn>
                <a:cxn ang="0">
                  <a:pos x="37" y="883"/>
                </a:cxn>
                <a:cxn ang="0">
                  <a:pos x="21" y="814"/>
                </a:cxn>
                <a:cxn ang="0">
                  <a:pos x="7" y="738"/>
                </a:cxn>
                <a:cxn ang="0">
                  <a:pos x="0" y="655"/>
                </a:cxn>
                <a:cxn ang="0">
                  <a:pos x="1" y="566"/>
                </a:cxn>
                <a:cxn ang="0">
                  <a:pos x="10" y="471"/>
                </a:cxn>
                <a:cxn ang="0">
                  <a:pos x="31" y="375"/>
                </a:cxn>
                <a:cxn ang="0">
                  <a:pos x="70" y="292"/>
                </a:cxn>
                <a:cxn ang="0">
                  <a:pos x="124" y="219"/>
                </a:cxn>
                <a:cxn ang="0">
                  <a:pos x="192" y="157"/>
                </a:cxn>
                <a:cxn ang="0">
                  <a:pos x="270" y="103"/>
                </a:cxn>
                <a:cxn ang="0">
                  <a:pos x="357" y="63"/>
                </a:cxn>
                <a:cxn ang="0">
                  <a:pos x="453" y="32"/>
                </a:cxn>
                <a:cxn ang="0">
                  <a:pos x="553" y="11"/>
                </a:cxn>
                <a:cxn ang="0">
                  <a:pos x="658" y="0"/>
                </a:cxn>
                <a:cxn ang="0">
                  <a:pos x="763" y="0"/>
                </a:cxn>
                <a:cxn ang="0">
                  <a:pos x="870" y="11"/>
                </a:cxn>
                <a:cxn ang="0">
                  <a:pos x="974" y="33"/>
                </a:cxn>
                <a:cxn ang="0">
                  <a:pos x="1075" y="64"/>
                </a:cxn>
                <a:cxn ang="0">
                  <a:pos x="1171" y="107"/>
                </a:cxn>
                <a:cxn ang="0">
                  <a:pos x="1258" y="160"/>
                </a:cxn>
                <a:cxn ang="0">
                  <a:pos x="1337" y="222"/>
                </a:cxn>
                <a:cxn ang="0">
                  <a:pos x="1405" y="288"/>
                </a:cxn>
                <a:cxn ang="0">
                  <a:pos x="1466" y="352"/>
                </a:cxn>
                <a:cxn ang="0">
                  <a:pos x="1519" y="413"/>
                </a:cxn>
                <a:cxn ang="0">
                  <a:pos x="1565" y="469"/>
                </a:cxn>
                <a:cxn ang="0">
                  <a:pos x="1604" y="522"/>
                </a:cxn>
                <a:cxn ang="0">
                  <a:pos x="1637" y="572"/>
                </a:cxn>
                <a:cxn ang="0">
                  <a:pos x="1666" y="619"/>
                </a:cxn>
                <a:cxn ang="0">
                  <a:pos x="1690" y="661"/>
                </a:cxn>
                <a:cxn ang="0">
                  <a:pos x="1706" y="699"/>
                </a:cxn>
                <a:cxn ang="0">
                  <a:pos x="1721" y="732"/>
                </a:cxn>
                <a:cxn ang="0">
                  <a:pos x="1732" y="760"/>
                </a:cxn>
                <a:cxn ang="0">
                  <a:pos x="1741" y="785"/>
                </a:cxn>
                <a:cxn ang="0">
                  <a:pos x="1745" y="803"/>
                </a:cxn>
                <a:cxn ang="0">
                  <a:pos x="1748" y="818"/>
                </a:cxn>
                <a:cxn ang="0">
                  <a:pos x="1750" y="825"/>
                </a:cxn>
                <a:cxn ang="0">
                  <a:pos x="1751" y="828"/>
                </a:cxn>
                <a:cxn ang="0">
                  <a:pos x="262" y="1244"/>
                </a:cxn>
                <a:cxn ang="0">
                  <a:pos x="262" y="1244"/>
                </a:cxn>
              </a:cxnLst>
              <a:rect l="0" t="0" r="r" b="b"/>
              <a:pathLst>
                <a:path w="1751" h="1244">
                  <a:moveTo>
                    <a:pt x="262" y="1244"/>
                  </a:moveTo>
                  <a:lnTo>
                    <a:pt x="259" y="1241"/>
                  </a:lnTo>
                  <a:lnTo>
                    <a:pt x="249" y="1232"/>
                  </a:lnTo>
                  <a:lnTo>
                    <a:pt x="234" y="1218"/>
                  </a:lnTo>
                  <a:lnTo>
                    <a:pt x="213" y="1197"/>
                  </a:lnTo>
                  <a:lnTo>
                    <a:pt x="189" y="1171"/>
                  </a:lnTo>
                  <a:lnTo>
                    <a:pt x="165" y="1138"/>
                  </a:lnTo>
                  <a:lnTo>
                    <a:pt x="138" y="1100"/>
                  </a:lnTo>
                  <a:lnTo>
                    <a:pt x="111" y="1055"/>
                  </a:lnTo>
                  <a:lnTo>
                    <a:pt x="84" y="1004"/>
                  </a:lnTo>
                  <a:lnTo>
                    <a:pt x="60" y="947"/>
                  </a:lnTo>
                  <a:lnTo>
                    <a:pt x="37" y="883"/>
                  </a:lnTo>
                  <a:lnTo>
                    <a:pt x="21" y="814"/>
                  </a:lnTo>
                  <a:lnTo>
                    <a:pt x="7" y="738"/>
                  </a:lnTo>
                  <a:lnTo>
                    <a:pt x="0" y="655"/>
                  </a:lnTo>
                  <a:lnTo>
                    <a:pt x="1" y="566"/>
                  </a:lnTo>
                  <a:lnTo>
                    <a:pt x="10" y="471"/>
                  </a:lnTo>
                  <a:lnTo>
                    <a:pt x="31" y="375"/>
                  </a:lnTo>
                  <a:lnTo>
                    <a:pt x="70" y="292"/>
                  </a:lnTo>
                  <a:lnTo>
                    <a:pt x="124" y="219"/>
                  </a:lnTo>
                  <a:lnTo>
                    <a:pt x="192" y="157"/>
                  </a:lnTo>
                  <a:lnTo>
                    <a:pt x="270" y="103"/>
                  </a:lnTo>
                  <a:lnTo>
                    <a:pt x="357" y="63"/>
                  </a:lnTo>
                  <a:lnTo>
                    <a:pt x="453" y="32"/>
                  </a:lnTo>
                  <a:lnTo>
                    <a:pt x="553" y="11"/>
                  </a:lnTo>
                  <a:lnTo>
                    <a:pt x="658" y="0"/>
                  </a:lnTo>
                  <a:lnTo>
                    <a:pt x="763" y="0"/>
                  </a:lnTo>
                  <a:lnTo>
                    <a:pt x="870" y="11"/>
                  </a:lnTo>
                  <a:lnTo>
                    <a:pt x="974" y="33"/>
                  </a:lnTo>
                  <a:lnTo>
                    <a:pt x="1075" y="64"/>
                  </a:lnTo>
                  <a:lnTo>
                    <a:pt x="1171" y="107"/>
                  </a:lnTo>
                  <a:lnTo>
                    <a:pt x="1258" y="160"/>
                  </a:lnTo>
                  <a:lnTo>
                    <a:pt x="1337" y="222"/>
                  </a:lnTo>
                  <a:lnTo>
                    <a:pt x="1405" y="288"/>
                  </a:lnTo>
                  <a:lnTo>
                    <a:pt x="1466" y="352"/>
                  </a:lnTo>
                  <a:lnTo>
                    <a:pt x="1519" y="413"/>
                  </a:lnTo>
                  <a:lnTo>
                    <a:pt x="1565" y="469"/>
                  </a:lnTo>
                  <a:lnTo>
                    <a:pt x="1604" y="522"/>
                  </a:lnTo>
                  <a:lnTo>
                    <a:pt x="1637" y="572"/>
                  </a:lnTo>
                  <a:lnTo>
                    <a:pt x="1666" y="619"/>
                  </a:lnTo>
                  <a:lnTo>
                    <a:pt x="1690" y="661"/>
                  </a:lnTo>
                  <a:lnTo>
                    <a:pt x="1706" y="699"/>
                  </a:lnTo>
                  <a:lnTo>
                    <a:pt x="1721" y="732"/>
                  </a:lnTo>
                  <a:lnTo>
                    <a:pt x="1732" y="760"/>
                  </a:lnTo>
                  <a:lnTo>
                    <a:pt x="1741" y="785"/>
                  </a:lnTo>
                  <a:lnTo>
                    <a:pt x="1745" y="803"/>
                  </a:lnTo>
                  <a:lnTo>
                    <a:pt x="1748" y="818"/>
                  </a:lnTo>
                  <a:lnTo>
                    <a:pt x="1750" y="825"/>
                  </a:lnTo>
                  <a:lnTo>
                    <a:pt x="1751" y="828"/>
                  </a:lnTo>
                  <a:lnTo>
                    <a:pt x="262" y="1244"/>
                  </a:lnTo>
                  <a:lnTo>
                    <a:pt x="262" y="1244"/>
                  </a:lnTo>
                  <a:close/>
                </a:path>
              </a:pathLst>
            </a:custGeom>
            <a:solidFill>
              <a:srgbClr val="F2F1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41" name="Freeform 453"/>
            <p:cNvSpPr>
              <a:spLocks/>
            </p:cNvSpPr>
            <p:nvPr/>
          </p:nvSpPr>
          <p:spPr bwMode="auto">
            <a:xfrm>
              <a:off x="3636" y="2713"/>
              <a:ext cx="781" cy="329"/>
            </a:xfrm>
            <a:custGeom>
              <a:avLst/>
              <a:gdLst/>
              <a:ahLst/>
              <a:cxnLst>
                <a:cxn ang="0">
                  <a:pos x="3" y="439"/>
                </a:cxn>
                <a:cxn ang="0">
                  <a:pos x="21" y="423"/>
                </a:cxn>
                <a:cxn ang="0">
                  <a:pos x="63" y="392"/>
                </a:cxn>
                <a:cxn ang="0">
                  <a:pos x="129" y="350"/>
                </a:cxn>
                <a:cxn ang="0">
                  <a:pos x="220" y="300"/>
                </a:cxn>
                <a:cxn ang="0">
                  <a:pos x="340" y="244"/>
                </a:cxn>
                <a:cxn ang="0">
                  <a:pos x="490" y="186"/>
                </a:cxn>
                <a:cxn ang="0">
                  <a:pos x="673" y="128"/>
                </a:cxn>
                <a:cxn ang="0">
                  <a:pos x="883" y="75"/>
                </a:cxn>
                <a:cxn ang="0">
                  <a:pos x="1061" y="37"/>
                </a:cxn>
                <a:cxn ang="0">
                  <a:pos x="1205" y="14"/>
                </a:cxn>
                <a:cxn ang="0">
                  <a:pos x="1318" y="3"/>
                </a:cxn>
                <a:cxn ang="0">
                  <a:pos x="1400" y="0"/>
                </a:cxn>
                <a:cxn ang="0">
                  <a:pos x="1459" y="3"/>
                </a:cxn>
                <a:cxn ang="0">
                  <a:pos x="1493" y="6"/>
                </a:cxn>
                <a:cxn ang="0">
                  <a:pos x="1510" y="9"/>
                </a:cxn>
                <a:cxn ang="0">
                  <a:pos x="1513" y="14"/>
                </a:cxn>
                <a:cxn ang="0">
                  <a:pos x="1523" y="36"/>
                </a:cxn>
                <a:cxn ang="0">
                  <a:pos x="1538" y="78"/>
                </a:cxn>
                <a:cxn ang="0">
                  <a:pos x="1553" y="134"/>
                </a:cxn>
                <a:cxn ang="0">
                  <a:pos x="1562" y="201"/>
                </a:cxn>
                <a:cxn ang="0">
                  <a:pos x="1558" y="276"/>
                </a:cxn>
                <a:cxn ang="0">
                  <a:pos x="1537" y="355"/>
                </a:cxn>
                <a:cxn ang="0">
                  <a:pos x="1492" y="431"/>
                </a:cxn>
                <a:cxn ang="0">
                  <a:pos x="1418" y="500"/>
                </a:cxn>
                <a:cxn ang="0">
                  <a:pos x="1327" y="541"/>
                </a:cxn>
                <a:cxn ang="0">
                  <a:pos x="1225" y="556"/>
                </a:cxn>
                <a:cxn ang="0">
                  <a:pos x="1118" y="553"/>
                </a:cxn>
                <a:cxn ang="0">
                  <a:pos x="1018" y="537"/>
                </a:cxn>
                <a:cxn ang="0">
                  <a:pos x="931" y="516"/>
                </a:cxn>
                <a:cxn ang="0">
                  <a:pos x="865" y="495"/>
                </a:cxn>
                <a:cxn ang="0">
                  <a:pos x="829" y="483"/>
                </a:cxn>
                <a:cxn ang="0">
                  <a:pos x="824" y="481"/>
                </a:cxn>
                <a:cxn ang="0">
                  <a:pos x="824" y="489"/>
                </a:cxn>
                <a:cxn ang="0">
                  <a:pos x="823" y="501"/>
                </a:cxn>
                <a:cxn ang="0">
                  <a:pos x="814" y="520"/>
                </a:cxn>
                <a:cxn ang="0">
                  <a:pos x="794" y="544"/>
                </a:cxn>
                <a:cxn ang="0">
                  <a:pos x="758" y="570"/>
                </a:cxn>
                <a:cxn ang="0">
                  <a:pos x="703" y="598"/>
                </a:cxn>
                <a:cxn ang="0">
                  <a:pos x="624" y="628"/>
                </a:cxn>
                <a:cxn ang="0">
                  <a:pos x="519" y="655"/>
                </a:cxn>
                <a:cxn ang="0">
                  <a:pos x="414" y="655"/>
                </a:cxn>
                <a:cxn ang="0">
                  <a:pos x="313" y="633"/>
                </a:cxn>
                <a:cxn ang="0">
                  <a:pos x="220" y="595"/>
                </a:cxn>
                <a:cxn ang="0">
                  <a:pos x="141" y="548"/>
                </a:cxn>
                <a:cxn ang="0">
                  <a:pos x="75" y="505"/>
                </a:cxn>
                <a:cxn ang="0">
                  <a:pos x="28" y="467"/>
                </a:cxn>
                <a:cxn ang="0">
                  <a:pos x="3" y="445"/>
                </a:cxn>
                <a:cxn ang="0">
                  <a:pos x="0" y="442"/>
                </a:cxn>
              </a:cxnLst>
              <a:rect l="0" t="0" r="r" b="b"/>
              <a:pathLst>
                <a:path w="1562" h="658">
                  <a:moveTo>
                    <a:pt x="0" y="442"/>
                  </a:moveTo>
                  <a:lnTo>
                    <a:pt x="3" y="439"/>
                  </a:lnTo>
                  <a:lnTo>
                    <a:pt x="9" y="433"/>
                  </a:lnTo>
                  <a:lnTo>
                    <a:pt x="21" y="423"/>
                  </a:lnTo>
                  <a:lnTo>
                    <a:pt x="39" y="409"/>
                  </a:lnTo>
                  <a:lnTo>
                    <a:pt x="63" y="392"/>
                  </a:lnTo>
                  <a:lnTo>
                    <a:pt x="93" y="372"/>
                  </a:lnTo>
                  <a:lnTo>
                    <a:pt x="129" y="350"/>
                  </a:lnTo>
                  <a:lnTo>
                    <a:pt x="171" y="325"/>
                  </a:lnTo>
                  <a:lnTo>
                    <a:pt x="220" y="300"/>
                  </a:lnTo>
                  <a:lnTo>
                    <a:pt x="277" y="272"/>
                  </a:lnTo>
                  <a:lnTo>
                    <a:pt x="340" y="244"/>
                  </a:lnTo>
                  <a:lnTo>
                    <a:pt x="411" y="216"/>
                  </a:lnTo>
                  <a:lnTo>
                    <a:pt x="490" y="186"/>
                  </a:lnTo>
                  <a:lnTo>
                    <a:pt x="579" y="156"/>
                  </a:lnTo>
                  <a:lnTo>
                    <a:pt x="673" y="128"/>
                  </a:lnTo>
                  <a:lnTo>
                    <a:pt x="779" y="101"/>
                  </a:lnTo>
                  <a:lnTo>
                    <a:pt x="883" y="75"/>
                  </a:lnTo>
                  <a:lnTo>
                    <a:pt x="977" y="55"/>
                  </a:lnTo>
                  <a:lnTo>
                    <a:pt x="1061" y="37"/>
                  </a:lnTo>
                  <a:lnTo>
                    <a:pt x="1138" y="25"/>
                  </a:lnTo>
                  <a:lnTo>
                    <a:pt x="1205" y="14"/>
                  </a:lnTo>
                  <a:lnTo>
                    <a:pt x="1265" y="8"/>
                  </a:lnTo>
                  <a:lnTo>
                    <a:pt x="1318" y="3"/>
                  </a:lnTo>
                  <a:lnTo>
                    <a:pt x="1363" y="1"/>
                  </a:lnTo>
                  <a:lnTo>
                    <a:pt x="1400" y="0"/>
                  </a:lnTo>
                  <a:lnTo>
                    <a:pt x="1433" y="1"/>
                  </a:lnTo>
                  <a:lnTo>
                    <a:pt x="1459" y="3"/>
                  </a:lnTo>
                  <a:lnTo>
                    <a:pt x="1478" y="5"/>
                  </a:lnTo>
                  <a:lnTo>
                    <a:pt x="1493" y="6"/>
                  </a:lnTo>
                  <a:lnTo>
                    <a:pt x="1504" y="8"/>
                  </a:lnTo>
                  <a:lnTo>
                    <a:pt x="1510" y="9"/>
                  </a:lnTo>
                  <a:lnTo>
                    <a:pt x="1513" y="11"/>
                  </a:lnTo>
                  <a:lnTo>
                    <a:pt x="1513" y="14"/>
                  </a:lnTo>
                  <a:lnTo>
                    <a:pt x="1517" y="23"/>
                  </a:lnTo>
                  <a:lnTo>
                    <a:pt x="1523" y="36"/>
                  </a:lnTo>
                  <a:lnTo>
                    <a:pt x="1531" y="55"/>
                  </a:lnTo>
                  <a:lnTo>
                    <a:pt x="1538" y="78"/>
                  </a:lnTo>
                  <a:lnTo>
                    <a:pt x="1547" y="105"/>
                  </a:lnTo>
                  <a:lnTo>
                    <a:pt x="1553" y="134"/>
                  </a:lnTo>
                  <a:lnTo>
                    <a:pt x="1559" y="167"/>
                  </a:lnTo>
                  <a:lnTo>
                    <a:pt x="1562" y="201"/>
                  </a:lnTo>
                  <a:lnTo>
                    <a:pt x="1562" y="239"/>
                  </a:lnTo>
                  <a:lnTo>
                    <a:pt x="1558" y="276"/>
                  </a:lnTo>
                  <a:lnTo>
                    <a:pt x="1550" y="316"/>
                  </a:lnTo>
                  <a:lnTo>
                    <a:pt x="1537" y="355"/>
                  </a:lnTo>
                  <a:lnTo>
                    <a:pt x="1517" y="394"/>
                  </a:lnTo>
                  <a:lnTo>
                    <a:pt x="1492" y="431"/>
                  </a:lnTo>
                  <a:lnTo>
                    <a:pt x="1459" y="469"/>
                  </a:lnTo>
                  <a:lnTo>
                    <a:pt x="1418" y="500"/>
                  </a:lnTo>
                  <a:lnTo>
                    <a:pt x="1375" y="523"/>
                  </a:lnTo>
                  <a:lnTo>
                    <a:pt x="1327" y="541"/>
                  </a:lnTo>
                  <a:lnTo>
                    <a:pt x="1277" y="551"/>
                  </a:lnTo>
                  <a:lnTo>
                    <a:pt x="1225" y="556"/>
                  </a:lnTo>
                  <a:lnTo>
                    <a:pt x="1171" y="556"/>
                  </a:lnTo>
                  <a:lnTo>
                    <a:pt x="1118" y="553"/>
                  </a:lnTo>
                  <a:lnTo>
                    <a:pt x="1067" y="547"/>
                  </a:lnTo>
                  <a:lnTo>
                    <a:pt x="1018" y="537"/>
                  </a:lnTo>
                  <a:lnTo>
                    <a:pt x="973" y="528"/>
                  </a:lnTo>
                  <a:lnTo>
                    <a:pt x="931" y="516"/>
                  </a:lnTo>
                  <a:lnTo>
                    <a:pt x="895" y="506"/>
                  </a:lnTo>
                  <a:lnTo>
                    <a:pt x="865" y="495"/>
                  </a:lnTo>
                  <a:lnTo>
                    <a:pt x="842" y="487"/>
                  </a:lnTo>
                  <a:lnTo>
                    <a:pt x="829" y="483"/>
                  </a:lnTo>
                  <a:lnTo>
                    <a:pt x="824" y="481"/>
                  </a:lnTo>
                  <a:lnTo>
                    <a:pt x="824" y="481"/>
                  </a:lnTo>
                  <a:lnTo>
                    <a:pt x="824" y="484"/>
                  </a:lnTo>
                  <a:lnTo>
                    <a:pt x="824" y="489"/>
                  </a:lnTo>
                  <a:lnTo>
                    <a:pt x="824" y="495"/>
                  </a:lnTo>
                  <a:lnTo>
                    <a:pt x="823" y="501"/>
                  </a:lnTo>
                  <a:lnTo>
                    <a:pt x="820" y="511"/>
                  </a:lnTo>
                  <a:lnTo>
                    <a:pt x="814" y="520"/>
                  </a:lnTo>
                  <a:lnTo>
                    <a:pt x="806" y="533"/>
                  </a:lnTo>
                  <a:lnTo>
                    <a:pt x="794" y="544"/>
                  </a:lnTo>
                  <a:lnTo>
                    <a:pt x="778" y="556"/>
                  </a:lnTo>
                  <a:lnTo>
                    <a:pt x="758" y="570"/>
                  </a:lnTo>
                  <a:lnTo>
                    <a:pt x="733" y="584"/>
                  </a:lnTo>
                  <a:lnTo>
                    <a:pt x="703" y="598"/>
                  </a:lnTo>
                  <a:lnTo>
                    <a:pt x="667" y="614"/>
                  </a:lnTo>
                  <a:lnTo>
                    <a:pt x="624" y="628"/>
                  </a:lnTo>
                  <a:lnTo>
                    <a:pt x="574" y="644"/>
                  </a:lnTo>
                  <a:lnTo>
                    <a:pt x="519" y="655"/>
                  </a:lnTo>
                  <a:lnTo>
                    <a:pt x="466" y="658"/>
                  </a:lnTo>
                  <a:lnTo>
                    <a:pt x="414" y="655"/>
                  </a:lnTo>
                  <a:lnTo>
                    <a:pt x="363" y="647"/>
                  </a:lnTo>
                  <a:lnTo>
                    <a:pt x="313" y="633"/>
                  </a:lnTo>
                  <a:lnTo>
                    <a:pt x="265" y="614"/>
                  </a:lnTo>
                  <a:lnTo>
                    <a:pt x="220" y="595"/>
                  </a:lnTo>
                  <a:lnTo>
                    <a:pt x="180" y="573"/>
                  </a:lnTo>
                  <a:lnTo>
                    <a:pt x="141" y="548"/>
                  </a:lnTo>
                  <a:lnTo>
                    <a:pt x="105" y="526"/>
                  </a:lnTo>
                  <a:lnTo>
                    <a:pt x="75" y="505"/>
                  </a:lnTo>
                  <a:lnTo>
                    <a:pt x="49" y="484"/>
                  </a:lnTo>
                  <a:lnTo>
                    <a:pt x="28" y="467"/>
                  </a:lnTo>
                  <a:lnTo>
                    <a:pt x="13" y="455"/>
                  </a:lnTo>
                  <a:lnTo>
                    <a:pt x="3" y="445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CC7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42" name="Freeform 454"/>
            <p:cNvSpPr>
              <a:spLocks/>
            </p:cNvSpPr>
            <p:nvPr/>
          </p:nvSpPr>
          <p:spPr bwMode="auto">
            <a:xfrm>
              <a:off x="3733" y="2746"/>
              <a:ext cx="665" cy="292"/>
            </a:xfrm>
            <a:custGeom>
              <a:avLst/>
              <a:gdLst/>
              <a:ahLst/>
              <a:cxnLst>
                <a:cxn ang="0">
                  <a:pos x="1254" y="2"/>
                </a:cxn>
                <a:cxn ang="0">
                  <a:pos x="1141" y="2"/>
                </a:cxn>
                <a:cxn ang="0">
                  <a:pos x="945" y="16"/>
                </a:cxn>
                <a:cxn ang="0">
                  <a:pos x="672" y="60"/>
                </a:cxn>
                <a:cxn ang="0">
                  <a:pos x="377" y="141"/>
                </a:cxn>
                <a:cxn ang="0">
                  <a:pos x="171" y="244"/>
                </a:cxn>
                <a:cxn ang="0">
                  <a:pos x="50" y="336"/>
                </a:cxn>
                <a:cxn ang="0">
                  <a:pos x="2" y="388"/>
                </a:cxn>
                <a:cxn ang="0">
                  <a:pos x="3" y="399"/>
                </a:cxn>
                <a:cxn ang="0">
                  <a:pos x="21" y="432"/>
                </a:cxn>
                <a:cxn ang="0">
                  <a:pos x="66" y="477"/>
                </a:cxn>
                <a:cxn ang="0">
                  <a:pos x="146" y="524"/>
                </a:cxn>
                <a:cxn ang="0">
                  <a:pos x="245" y="558"/>
                </a:cxn>
                <a:cxn ang="0">
                  <a:pos x="317" y="577"/>
                </a:cxn>
                <a:cxn ang="0">
                  <a:pos x="360" y="583"/>
                </a:cxn>
                <a:cxn ang="0">
                  <a:pos x="380" y="585"/>
                </a:cxn>
                <a:cxn ang="0">
                  <a:pos x="393" y="582"/>
                </a:cxn>
                <a:cxn ang="0">
                  <a:pos x="440" y="568"/>
                </a:cxn>
                <a:cxn ang="0">
                  <a:pos x="504" y="544"/>
                </a:cxn>
                <a:cxn ang="0">
                  <a:pos x="565" y="511"/>
                </a:cxn>
                <a:cxn ang="0">
                  <a:pos x="607" y="474"/>
                </a:cxn>
                <a:cxn ang="0">
                  <a:pos x="627" y="444"/>
                </a:cxn>
                <a:cxn ang="0">
                  <a:pos x="633" y="426"/>
                </a:cxn>
                <a:cxn ang="0">
                  <a:pos x="684" y="438"/>
                </a:cxn>
                <a:cxn ang="0">
                  <a:pos x="702" y="422"/>
                </a:cxn>
                <a:cxn ang="0">
                  <a:pos x="754" y="380"/>
                </a:cxn>
                <a:cxn ang="0">
                  <a:pos x="840" y="316"/>
                </a:cxn>
                <a:cxn ang="0">
                  <a:pos x="955" y="238"/>
                </a:cxn>
                <a:cxn ang="0">
                  <a:pos x="1078" y="171"/>
                </a:cxn>
                <a:cxn ang="0">
                  <a:pos x="1177" y="133"/>
                </a:cxn>
                <a:cxn ang="0">
                  <a:pos x="1245" y="118"/>
                </a:cxn>
                <a:cxn ang="0">
                  <a:pos x="1270" y="115"/>
                </a:cxn>
                <a:cxn ang="0">
                  <a:pos x="1237" y="129"/>
                </a:cxn>
                <a:cxn ang="0">
                  <a:pos x="1161" y="166"/>
                </a:cxn>
                <a:cxn ang="0">
                  <a:pos x="1066" y="222"/>
                </a:cxn>
                <a:cxn ang="0">
                  <a:pos x="981" y="286"/>
                </a:cxn>
                <a:cxn ang="0">
                  <a:pos x="909" y="352"/>
                </a:cxn>
                <a:cxn ang="0">
                  <a:pos x="847" y="411"/>
                </a:cxn>
                <a:cxn ang="0">
                  <a:pos x="802" y="452"/>
                </a:cxn>
                <a:cxn ang="0">
                  <a:pos x="786" y="469"/>
                </a:cxn>
                <a:cxn ang="0">
                  <a:pos x="807" y="472"/>
                </a:cxn>
                <a:cxn ang="0">
                  <a:pos x="858" y="480"/>
                </a:cxn>
                <a:cxn ang="0">
                  <a:pos x="915" y="486"/>
                </a:cxn>
                <a:cxn ang="0">
                  <a:pos x="954" y="488"/>
                </a:cxn>
                <a:cxn ang="0">
                  <a:pos x="1012" y="474"/>
                </a:cxn>
                <a:cxn ang="0">
                  <a:pos x="1120" y="433"/>
                </a:cxn>
                <a:cxn ang="0">
                  <a:pos x="1231" y="360"/>
                </a:cxn>
                <a:cxn ang="0">
                  <a:pos x="1309" y="246"/>
                </a:cxn>
                <a:cxn ang="0">
                  <a:pos x="1330" y="130"/>
                </a:cxn>
                <a:cxn ang="0">
                  <a:pos x="1318" y="57"/>
                </a:cxn>
                <a:cxn ang="0">
                  <a:pos x="1293" y="16"/>
                </a:cxn>
                <a:cxn ang="0">
                  <a:pos x="1279" y="5"/>
                </a:cxn>
              </a:cxnLst>
              <a:rect l="0" t="0" r="r" b="b"/>
              <a:pathLst>
                <a:path w="1330" h="585">
                  <a:moveTo>
                    <a:pt x="1279" y="5"/>
                  </a:moveTo>
                  <a:lnTo>
                    <a:pt x="1276" y="4"/>
                  </a:lnTo>
                  <a:lnTo>
                    <a:pt x="1267" y="4"/>
                  </a:lnTo>
                  <a:lnTo>
                    <a:pt x="1254" y="2"/>
                  </a:lnTo>
                  <a:lnTo>
                    <a:pt x="1234" y="2"/>
                  </a:lnTo>
                  <a:lnTo>
                    <a:pt x="1207" y="0"/>
                  </a:lnTo>
                  <a:lnTo>
                    <a:pt x="1177" y="0"/>
                  </a:lnTo>
                  <a:lnTo>
                    <a:pt x="1141" y="2"/>
                  </a:lnTo>
                  <a:lnTo>
                    <a:pt x="1099" y="5"/>
                  </a:lnTo>
                  <a:lnTo>
                    <a:pt x="1053" y="7"/>
                  </a:lnTo>
                  <a:lnTo>
                    <a:pt x="1002" y="11"/>
                  </a:lnTo>
                  <a:lnTo>
                    <a:pt x="945" y="16"/>
                  </a:lnTo>
                  <a:lnTo>
                    <a:pt x="883" y="24"/>
                  </a:lnTo>
                  <a:lnTo>
                    <a:pt x="817" y="33"/>
                  </a:lnTo>
                  <a:lnTo>
                    <a:pt x="747" y="46"/>
                  </a:lnTo>
                  <a:lnTo>
                    <a:pt x="672" y="60"/>
                  </a:lnTo>
                  <a:lnTo>
                    <a:pt x="594" y="77"/>
                  </a:lnTo>
                  <a:lnTo>
                    <a:pt x="514" y="96"/>
                  </a:lnTo>
                  <a:lnTo>
                    <a:pt x="443" y="118"/>
                  </a:lnTo>
                  <a:lnTo>
                    <a:pt x="377" y="141"/>
                  </a:lnTo>
                  <a:lnTo>
                    <a:pt x="317" y="166"/>
                  </a:lnTo>
                  <a:lnTo>
                    <a:pt x="263" y="193"/>
                  </a:lnTo>
                  <a:lnTo>
                    <a:pt x="215" y="218"/>
                  </a:lnTo>
                  <a:lnTo>
                    <a:pt x="171" y="244"/>
                  </a:lnTo>
                  <a:lnTo>
                    <a:pt x="134" y="271"/>
                  </a:lnTo>
                  <a:lnTo>
                    <a:pt x="101" y="294"/>
                  </a:lnTo>
                  <a:lnTo>
                    <a:pt x="74" y="316"/>
                  </a:lnTo>
                  <a:lnTo>
                    <a:pt x="50" y="336"/>
                  </a:lnTo>
                  <a:lnTo>
                    <a:pt x="32" y="355"/>
                  </a:lnTo>
                  <a:lnTo>
                    <a:pt x="18" y="369"/>
                  </a:lnTo>
                  <a:lnTo>
                    <a:pt x="8" y="380"/>
                  </a:lnTo>
                  <a:lnTo>
                    <a:pt x="2" y="388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2" y="394"/>
                  </a:lnTo>
                  <a:lnTo>
                    <a:pt x="3" y="399"/>
                  </a:lnTo>
                  <a:lnTo>
                    <a:pt x="6" y="405"/>
                  </a:lnTo>
                  <a:lnTo>
                    <a:pt x="9" y="413"/>
                  </a:lnTo>
                  <a:lnTo>
                    <a:pt x="15" y="422"/>
                  </a:lnTo>
                  <a:lnTo>
                    <a:pt x="21" y="432"/>
                  </a:lnTo>
                  <a:lnTo>
                    <a:pt x="30" y="443"/>
                  </a:lnTo>
                  <a:lnTo>
                    <a:pt x="41" y="452"/>
                  </a:lnTo>
                  <a:lnTo>
                    <a:pt x="53" y="465"/>
                  </a:lnTo>
                  <a:lnTo>
                    <a:pt x="66" y="477"/>
                  </a:lnTo>
                  <a:lnTo>
                    <a:pt x="83" y="490"/>
                  </a:lnTo>
                  <a:lnTo>
                    <a:pt x="101" y="501"/>
                  </a:lnTo>
                  <a:lnTo>
                    <a:pt x="122" y="513"/>
                  </a:lnTo>
                  <a:lnTo>
                    <a:pt x="146" y="524"/>
                  </a:lnTo>
                  <a:lnTo>
                    <a:pt x="173" y="535"/>
                  </a:lnTo>
                  <a:lnTo>
                    <a:pt x="198" y="543"/>
                  </a:lnTo>
                  <a:lnTo>
                    <a:pt x="222" y="552"/>
                  </a:lnTo>
                  <a:lnTo>
                    <a:pt x="245" y="558"/>
                  </a:lnTo>
                  <a:lnTo>
                    <a:pt x="267" y="565"/>
                  </a:lnTo>
                  <a:lnTo>
                    <a:pt x="285" y="569"/>
                  </a:lnTo>
                  <a:lnTo>
                    <a:pt x="302" y="572"/>
                  </a:lnTo>
                  <a:lnTo>
                    <a:pt x="317" y="577"/>
                  </a:lnTo>
                  <a:lnTo>
                    <a:pt x="330" y="579"/>
                  </a:lnTo>
                  <a:lnTo>
                    <a:pt x="342" y="580"/>
                  </a:lnTo>
                  <a:lnTo>
                    <a:pt x="353" y="582"/>
                  </a:lnTo>
                  <a:lnTo>
                    <a:pt x="360" y="583"/>
                  </a:lnTo>
                  <a:lnTo>
                    <a:pt x="368" y="583"/>
                  </a:lnTo>
                  <a:lnTo>
                    <a:pt x="374" y="583"/>
                  </a:lnTo>
                  <a:lnTo>
                    <a:pt x="377" y="585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81" y="585"/>
                  </a:lnTo>
                  <a:lnTo>
                    <a:pt x="386" y="583"/>
                  </a:lnTo>
                  <a:lnTo>
                    <a:pt x="393" y="582"/>
                  </a:lnTo>
                  <a:lnTo>
                    <a:pt x="402" y="579"/>
                  </a:lnTo>
                  <a:lnTo>
                    <a:pt x="413" y="576"/>
                  </a:lnTo>
                  <a:lnTo>
                    <a:pt x="426" y="572"/>
                  </a:lnTo>
                  <a:lnTo>
                    <a:pt x="440" y="568"/>
                  </a:lnTo>
                  <a:lnTo>
                    <a:pt x="456" y="563"/>
                  </a:lnTo>
                  <a:lnTo>
                    <a:pt x="471" y="557"/>
                  </a:lnTo>
                  <a:lnTo>
                    <a:pt x="487" y="552"/>
                  </a:lnTo>
                  <a:lnTo>
                    <a:pt x="504" y="544"/>
                  </a:lnTo>
                  <a:lnTo>
                    <a:pt x="520" y="538"/>
                  </a:lnTo>
                  <a:lnTo>
                    <a:pt x="535" y="529"/>
                  </a:lnTo>
                  <a:lnTo>
                    <a:pt x="552" y="521"/>
                  </a:lnTo>
                  <a:lnTo>
                    <a:pt x="565" y="511"/>
                  </a:lnTo>
                  <a:lnTo>
                    <a:pt x="579" y="502"/>
                  </a:lnTo>
                  <a:lnTo>
                    <a:pt x="589" y="493"/>
                  </a:lnTo>
                  <a:lnTo>
                    <a:pt x="598" y="483"/>
                  </a:lnTo>
                  <a:lnTo>
                    <a:pt x="607" y="474"/>
                  </a:lnTo>
                  <a:lnTo>
                    <a:pt x="613" y="466"/>
                  </a:lnTo>
                  <a:lnTo>
                    <a:pt x="619" y="458"/>
                  </a:lnTo>
                  <a:lnTo>
                    <a:pt x="624" y="452"/>
                  </a:lnTo>
                  <a:lnTo>
                    <a:pt x="627" y="444"/>
                  </a:lnTo>
                  <a:lnTo>
                    <a:pt x="630" y="440"/>
                  </a:lnTo>
                  <a:lnTo>
                    <a:pt x="631" y="433"/>
                  </a:lnTo>
                  <a:lnTo>
                    <a:pt x="633" y="430"/>
                  </a:lnTo>
                  <a:lnTo>
                    <a:pt x="633" y="426"/>
                  </a:lnTo>
                  <a:lnTo>
                    <a:pt x="634" y="424"/>
                  </a:lnTo>
                  <a:lnTo>
                    <a:pt x="634" y="419"/>
                  </a:lnTo>
                  <a:lnTo>
                    <a:pt x="634" y="418"/>
                  </a:lnTo>
                  <a:lnTo>
                    <a:pt x="684" y="438"/>
                  </a:lnTo>
                  <a:lnTo>
                    <a:pt x="684" y="438"/>
                  </a:lnTo>
                  <a:lnTo>
                    <a:pt x="687" y="433"/>
                  </a:lnTo>
                  <a:lnTo>
                    <a:pt x="693" y="429"/>
                  </a:lnTo>
                  <a:lnTo>
                    <a:pt x="702" y="422"/>
                  </a:lnTo>
                  <a:lnTo>
                    <a:pt x="711" y="413"/>
                  </a:lnTo>
                  <a:lnTo>
                    <a:pt x="723" y="404"/>
                  </a:lnTo>
                  <a:lnTo>
                    <a:pt x="738" y="391"/>
                  </a:lnTo>
                  <a:lnTo>
                    <a:pt x="754" y="380"/>
                  </a:lnTo>
                  <a:lnTo>
                    <a:pt x="772" y="365"/>
                  </a:lnTo>
                  <a:lnTo>
                    <a:pt x="793" y="349"/>
                  </a:lnTo>
                  <a:lnTo>
                    <a:pt x="814" y="333"/>
                  </a:lnTo>
                  <a:lnTo>
                    <a:pt x="840" y="316"/>
                  </a:lnTo>
                  <a:lnTo>
                    <a:pt x="865" y="296"/>
                  </a:lnTo>
                  <a:lnTo>
                    <a:pt x="894" y="277"/>
                  </a:lnTo>
                  <a:lnTo>
                    <a:pt x="924" y="257"/>
                  </a:lnTo>
                  <a:lnTo>
                    <a:pt x="955" y="238"/>
                  </a:lnTo>
                  <a:lnTo>
                    <a:pt x="988" y="218"/>
                  </a:lnTo>
                  <a:lnTo>
                    <a:pt x="1018" y="201"/>
                  </a:lnTo>
                  <a:lnTo>
                    <a:pt x="1048" y="183"/>
                  </a:lnTo>
                  <a:lnTo>
                    <a:pt x="1078" y="171"/>
                  </a:lnTo>
                  <a:lnTo>
                    <a:pt x="1105" y="158"/>
                  </a:lnTo>
                  <a:lnTo>
                    <a:pt x="1132" y="149"/>
                  </a:lnTo>
                  <a:lnTo>
                    <a:pt x="1155" y="140"/>
                  </a:lnTo>
                  <a:lnTo>
                    <a:pt x="1177" y="133"/>
                  </a:lnTo>
                  <a:lnTo>
                    <a:pt x="1197" y="127"/>
                  </a:lnTo>
                  <a:lnTo>
                    <a:pt x="1215" y="122"/>
                  </a:lnTo>
                  <a:lnTo>
                    <a:pt x="1231" y="119"/>
                  </a:lnTo>
                  <a:lnTo>
                    <a:pt x="1245" y="118"/>
                  </a:lnTo>
                  <a:lnTo>
                    <a:pt x="1255" y="115"/>
                  </a:lnTo>
                  <a:lnTo>
                    <a:pt x="1263" y="115"/>
                  </a:lnTo>
                  <a:lnTo>
                    <a:pt x="1267" y="115"/>
                  </a:lnTo>
                  <a:lnTo>
                    <a:pt x="1270" y="115"/>
                  </a:lnTo>
                  <a:lnTo>
                    <a:pt x="1267" y="115"/>
                  </a:lnTo>
                  <a:lnTo>
                    <a:pt x="1261" y="118"/>
                  </a:lnTo>
                  <a:lnTo>
                    <a:pt x="1251" y="121"/>
                  </a:lnTo>
                  <a:lnTo>
                    <a:pt x="1237" y="129"/>
                  </a:lnTo>
                  <a:lnTo>
                    <a:pt x="1221" y="135"/>
                  </a:lnTo>
                  <a:lnTo>
                    <a:pt x="1203" y="144"/>
                  </a:lnTo>
                  <a:lnTo>
                    <a:pt x="1182" y="155"/>
                  </a:lnTo>
                  <a:lnTo>
                    <a:pt x="1161" y="166"/>
                  </a:lnTo>
                  <a:lnTo>
                    <a:pt x="1137" y="179"/>
                  </a:lnTo>
                  <a:lnTo>
                    <a:pt x="1114" y="193"/>
                  </a:lnTo>
                  <a:lnTo>
                    <a:pt x="1089" y="207"/>
                  </a:lnTo>
                  <a:lnTo>
                    <a:pt x="1066" y="222"/>
                  </a:lnTo>
                  <a:lnTo>
                    <a:pt x="1042" y="236"/>
                  </a:lnTo>
                  <a:lnTo>
                    <a:pt x="1020" y="254"/>
                  </a:lnTo>
                  <a:lnTo>
                    <a:pt x="999" y="269"/>
                  </a:lnTo>
                  <a:lnTo>
                    <a:pt x="981" y="286"/>
                  </a:lnTo>
                  <a:lnTo>
                    <a:pt x="963" y="302"/>
                  </a:lnTo>
                  <a:lnTo>
                    <a:pt x="945" y="319"/>
                  </a:lnTo>
                  <a:lnTo>
                    <a:pt x="927" y="335"/>
                  </a:lnTo>
                  <a:lnTo>
                    <a:pt x="909" y="352"/>
                  </a:lnTo>
                  <a:lnTo>
                    <a:pt x="892" y="366"/>
                  </a:lnTo>
                  <a:lnTo>
                    <a:pt x="876" y="382"/>
                  </a:lnTo>
                  <a:lnTo>
                    <a:pt x="861" y="396"/>
                  </a:lnTo>
                  <a:lnTo>
                    <a:pt x="847" y="411"/>
                  </a:lnTo>
                  <a:lnTo>
                    <a:pt x="834" y="422"/>
                  </a:lnTo>
                  <a:lnTo>
                    <a:pt x="822" y="433"/>
                  </a:lnTo>
                  <a:lnTo>
                    <a:pt x="811" y="444"/>
                  </a:lnTo>
                  <a:lnTo>
                    <a:pt x="802" y="452"/>
                  </a:lnTo>
                  <a:lnTo>
                    <a:pt x="795" y="460"/>
                  </a:lnTo>
                  <a:lnTo>
                    <a:pt x="790" y="465"/>
                  </a:lnTo>
                  <a:lnTo>
                    <a:pt x="786" y="468"/>
                  </a:lnTo>
                  <a:lnTo>
                    <a:pt x="786" y="469"/>
                  </a:lnTo>
                  <a:lnTo>
                    <a:pt x="787" y="469"/>
                  </a:lnTo>
                  <a:lnTo>
                    <a:pt x="792" y="471"/>
                  </a:lnTo>
                  <a:lnTo>
                    <a:pt x="798" y="471"/>
                  </a:lnTo>
                  <a:lnTo>
                    <a:pt x="807" y="472"/>
                  </a:lnTo>
                  <a:lnTo>
                    <a:pt x="817" y="474"/>
                  </a:lnTo>
                  <a:lnTo>
                    <a:pt x="831" y="476"/>
                  </a:lnTo>
                  <a:lnTo>
                    <a:pt x="844" y="479"/>
                  </a:lnTo>
                  <a:lnTo>
                    <a:pt x="858" y="480"/>
                  </a:lnTo>
                  <a:lnTo>
                    <a:pt x="871" y="482"/>
                  </a:lnTo>
                  <a:lnTo>
                    <a:pt x="886" y="483"/>
                  </a:lnTo>
                  <a:lnTo>
                    <a:pt x="900" y="483"/>
                  </a:lnTo>
                  <a:lnTo>
                    <a:pt x="915" y="486"/>
                  </a:lnTo>
                  <a:lnTo>
                    <a:pt x="927" y="486"/>
                  </a:lnTo>
                  <a:lnTo>
                    <a:pt x="937" y="488"/>
                  </a:lnTo>
                  <a:lnTo>
                    <a:pt x="946" y="488"/>
                  </a:lnTo>
                  <a:lnTo>
                    <a:pt x="954" y="488"/>
                  </a:lnTo>
                  <a:lnTo>
                    <a:pt x="961" y="486"/>
                  </a:lnTo>
                  <a:lnTo>
                    <a:pt x="975" y="483"/>
                  </a:lnTo>
                  <a:lnTo>
                    <a:pt x="991" y="479"/>
                  </a:lnTo>
                  <a:lnTo>
                    <a:pt x="1012" y="474"/>
                  </a:lnTo>
                  <a:lnTo>
                    <a:pt x="1036" y="466"/>
                  </a:lnTo>
                  <a:lnTo>
                    <a:pt x="1063" y="457"/>
                  </a:lnTo>
                  <a:lnTo>
                    <a:pt x="1090" y="446"/>
                  </a:lnTo>
                  <a:lnTo>
                    <a:pt x="1120" y="433"/>
                  </a:lnTo>
                  <a:lnTo>
                    <a:pt x="1149" y="418"/>
                  </a:lnTo>
                  <a:lnTo>
                    <a:pt x="1177" y="401"/>
                  </a:lnTo>
                  <a:lnTo>
                    <a:pt x="1206" y="382"/>
                  </a:lnTo>
                  <a:lnTo>
                    <a:pt x="1231" y="360"/>
                  </a:lnTo>
                  <a:lnTo>
                    <a:pt x="1255" y="335"/>
                  </a:lnTo>
                  <a:lnTo>
                    <a:pt x="1278" y="308"/>
                  </a:lnTo>
                  <a:lnTo>
                    <a:pt x="1296" y="277"/>
                  </a:lnTo>
                  <a:lnTo>
                    <a:pt x="1309" y="246"/>
                  </a:lnTo>
                  <a:lnTo>
                    <a:pt x="1320" y="213"/>
                  </a:lnTo>
                  <a:lnTo>
                    <a:pt x="1326" y="182"/>
                  </a:lnTo>
                  <a:lnTo>
                    <a:pt x="1329" y="155"/>
                  </a:lnTo>
                  <a:lnTo>
                    <a:pt x="1330" y="130"/>
                  </a:lnTo>
                  <a:lnTo>
                    <a:pt x="1330" y="108"/>
                  </a:lnTo>
                  <a:lnTo>
                    <a:pt x="1327" y="88"/>
                  </a:lnTo>
                  <a:lnTo>
                    <a:pt x="1323" y="71"/>
                  </a:lnTo>
                  <a:lnTo>
                    <a:pt x="1318" y="57"/>
                  </a:lnTo>
                  <a:lnTo>
                    <a:pt x="1311" y="43"/>
                  </a:lnTo>
                  <a:lnTo>
                    <a:pt x="1305" y="32"/>
                  </a:lnTo>
                  <a:lnTo>
                    <a:pt x="1299" y="22"/>
                  </a:lnTo>
                  <a:lnTo>
                    <a:pt x="1293" y="16"/>
                  </a:lnTo>
                  <a:lnTo>
                    <a:pt x="1287" y="11"/>
                  </a:lnTo>
                  <a:lnTo>
                    <a:pt x="1284" y="7"/>
                  </a:lnTo>
                  <a:lnTo>
                    <a:pt x="1281" y="5"/>
                  </a:lnTo>
                  <a:lnTo>
                    <a:pt x="1279" y="5"/>
                  </a:lnTo>
                  <a:lnTo>
                    <a:pt x="1279" y="5"/>
                  </a:lnTo>
                  <a:close/>
                </a:path>
              </a:pathLst>
            </a:custGeom>
            <a:solidFill>
              <a:srgbClr val="B857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43" name="Freeform 455"/>
            <p:cNvSpPr>
              <a:spLocks/>
            </p:cNvSpPr>
            <p:nvPr/>
          </p:nvSpPr>
          <p:spPr bwMode="auto">
            <a:xfrm>
              <a:off x="3519" y="2410"/>
              <a:ext cx="686" cy="416"/>
            </a:xfrm>
            <a:custGeom>
              <a:avLst/>
              <a:gdLst/>
              <a:ahLst/>
              <a:cxnLst>
                <a:cxn ang="0">
                  <a:pos x="801" y="707"/>
                </a:cxn>
                <a:cxn ang="0">
                  <a:pos x="739" y="728"/>
                </a:cxn>
                <a:cxn ang="0">
                  <a:pos x="642" y="756"/>
                </a:cxn>
                <a:cxn ang="0">
                  <a:pos x="522" y="787"/>
                </a:cxn>
                <a:cxn ang="0">
                  <a:pos x="393" y="814"/>
                </a:cxn>
                <a:cxn ang="0">
                  <a:pos x="267" y="829"/>
                </a:cxn>
                <a:cxn ang="0">
                  <a:pos x="159" y="828"/>
                </a:cxn>
                <a:cxn ang="0">
                  <a:pos x="84" y="801"/>
                </a:cxn>
                <a:cxn ang="0">
                  <a:pos x="48" y="743"/>
                </a:cxn>
                <a:cxn ang="0">
                  <a:pos x="24" y="661"/>
                </a:cxn>
                <a:cxn ang="0">
                  <a:pos x="7" y="559"/>
                </a:cxn>
                <a:cxn ang="0">
                  <a:pos x="0" y="448"/>
                </a:cxn>
                <a:cxn ang="0">
                  <a:pos x="6" y="334"/>
                </a:cxn>
                <a:cxn ang="0">
                  <a:pos x="24" y="225"/>
                </a:cxn>
                <a:cxn ang="0">
                  <a:pos x="55" y="131"/>
                </a:cxn>
                <a:cxn ang="0">
                  <a:pos x="106" y="57"/>
                </a:cxn>
                <a:cxn ang="0">
                  <a:pos x="181" y="12"/>
                </a:cxn>
                <a:cxn ang="0">
                  <a:pos x="318" y="0"/>
                </a:cxn>
                <a:cxn ang="0">
                  <a:pos x="505" y="10"/>
                </a:cxn>
                <a:cxn ang="0">
                  <a:pos x="717" y="45"/>
                </a:cxn>
                <a:cxn ang="0">
                  <a:pos x="931" y="95"/>
                </a:cxn>
                <a:cxn ang="0">
                  <a:pos x="1124" y="156"/>
                </a:cxn>
                <a:cxn ang="0">
                  <a:pos x="1276" y="223"/>
                </a:cxn>
                <a:cxn ang="0">
                  <a:pos x="1361" y="292"/>
                </a:cxn>
                <a:cxn ang="0">
                  <a:pos x="1364" y="359"/>
                </a:cxn>
                <a:cxn ang="0">
                  <a:pos x="1324" y="421"/>
                </a:cxn>
                <a:cxn ang="0">
                  <a:pos x="1256" y="482"/>
                </a:cxn>
                <a:cxn ang="0">
                  <a:pos x="1172" y="539"/>
                </a:cxn>
                <a:cxn ang="0">
                  <a:pos x="1079" y="590"/>
                </a:cxn>
                <a:cxn ang="0">
                  <a:pos x="985" y="634"/>
                </a:cxn>
                <a:cxn ang="0">
                  <a:pos x="901" y="668"/>
                </a:cxn>
                <a:cxn ang="0">
                  <a:pos x="837" y="693"/>
                </a:cxn>
                <a:cxn ang="0">
                  <a:pos x="814" y="703"/>
                </a:cxn>
              </a:cxnLst>
              <a:rect l="0" t="0" r="r" b="b"/>
              <a:pathLst>
                <a:path w="1372" h="831">
                  <a:moveTo>
                    <a:pt x="814" y="703"/>
                  </a:moveTo>
                  <a:lnTo>
                    <a:pt x="801" y="707"/>
                  </a:lnTo>
                  <a:lnTo>
                    <a:pt x="775" y="715"/>
                  </a:lnTo>
                  <a:lnTo>
                    <a:pt x="739" y="728"/>
                  </a:lnTo>
                  <a:lnTo>
                    <a:pt x="694" y="742"/>
                  </a:lnTo>
                  <a:lnTo>
                    <a:pt x="642" y="756"/>
                  </a:lnTo>
                  <a:lnTo>
                    <a:pt x="585" y="771"/>
                  </a:lnTo>
                  <a:lnTo>
                    <a:pt x="522" y="787"/>
                  </a:lnTo>
                  <a:lnTo>
                    <a:pt x="457" y="801"/>
                  </a:lnTo>
                  <a:lnTo>
                    <a:pt x="393" y="814"/>
                  </a:lnTo>
                  <a:lnTo>
                    <a:pt x="328" y="823"/>
                  </a:lnTo>
                  <a:lnTo>
                    <a:pt x="267" y="829"/>
                  </a:lnTo>
                  <a:lnTo>
                    <a:pt x="210" y="831"/>
                  </a:lnTo>
                  <a:lnTo>
                    <a:pt x="159" y="828"/>
                  </a:lnTo>
                  <a:lnTo>
                    <a:pt x="117" y="817"/>
                  </a:lnTo>
                  <a:lnTo>
                    <a:pt x="84" y="801"/>
                  </a:lnTo>
                  <a:lnTo>
                    <a:pt x="63" y="776"/>
                  </a:lnTo>
                  <a:lnTo>
                    <a:pt x="48" y="743"/>
                  </a:lnTo>
                  <a:lnTo>
                    <a:pt x="36" y="704"/>
                  </a:lnTo>
                  <a:lnTo>
                    <a:pt x="24" y="661"/>
                  </a:lnTo>
                  <a:lnTo>
                    <a:pt x="15" y="612"/>
                  </a:lnTo>
                  <a:lnTo>
                    <a:pt x="7" y="559"/>
                  </a:lnTo>
                  <a:lnTo>
                    <a:pt x="3" y="504"/>
                  </a:lnTo>
                  <a:lnTo>
                    <a:pt x="0" y="448"/>
                  </a:lnTo>
                  <a:lnTo>
                    <a:pt x="1" y="390"/>
                  </a:lnTo>
                  <a:lnTo>
                    <a:pt x="6" y="334"/>
                  </a:lnTo>
                  <a:lnTo>
                    <a:pt x="13" y="278"/>
                  </a:lnTo>
                  <a:lnTo>
                    <a:pt x="24" y="225"/>
                  </a:lnTo>
                  <a:lnTo>
                    <a:pt x="39" y="176"/>
                  </a:lnTo>
                  <a:lnTo>
                    <a:pt x="55" y="131"/>
                  </a:lnTo>
                  <a:lnTo>
                    <a:pt x="79" y="92"/>
                  </a:lnTo>
                  <a:lnTo>
                    <a:pt x="106" y="57"/>
                  </a:lnTo>
                  <a:lnTo>
                    <a:pt x="138" y="32"/>
                  </a:lnTo>
                  <a:lnTo>
                    <a:pt x="181" y="12"/>
                  </a:lnTo>
                  <a:lnTo>
                    <a:pt x="243" y="3"/>
                  </a:lnTo>
                  <a:lnTo>
                    <a:pt x="318" y="0"/>
                  </a:lnTo>
                  <a:lnTo>
                    <a:pt x="406" y="3"/>
                  </a:lnTo>
                  <a:lnTo>
                    <a:pt x="505" y="10"/>
                  </a:lnTo>
                  <a:lnTo>
                    <a:pt x="609" y="26"/>
                  </a:lnTo>
                  <a:lnTo>
                    <a:pt x="717" y="45"/>
                  </a:lnTo>
                  <a:lnTo>
                    <a:pt x="825" y="68"/>
                  </a:lnTo>
                  <a:lnTo>
                    <a:pt x="931" y="95"/>
                  </a:lnTo>
                  <a:lnTo>
                    <a:pt x="1031" y="125"/>
                  </a:lnTo>
                  <a:lnTo>
                    <a:pt x="1124" y="156"/>
                  </a:lnTo>
                  <a:lnTo>
                    <a:pt x="1207" y="189"/>
                  </a:lnTo>
                  <a:lnTo>
                    <a:pt x="1276" y="223"/>
                  </a:lnTo>
                  <a:lnTo>
                    <a:pt x="1328" y="257"/>
                  </a:lnTo>
                  <a:lnTo>
                    <a:pt x="1361" y="292"/>
                  </a:lnTo>
                  <a:lnTo>
                    <a:pt x="1372" y="326"/>
                  </a:lnTo>
                  <a:lnTo>
                    <a:pt x="1364" y="359"/>
                  </a:lnTo>
                  <a:lnTo>
                    <a:pt x="1348" y="390"/>
                  </a:lnTo>
                  <a:lnTo>
                    <a:pt x="1324" y="421"/>
                  </a:lnTo>
                  <a:lnTo>
                    <a:pt x="1294" y="453"/>
                  </a:lnTo>
                  <a:lnTo>
                    <a:pt x="1256" y="482"/>
                  </a:lnTo>
                  <a:lnTo>
                    <a:pt x="1217" y="511"/>
                  </a:lnTo>
                  <a:lnTo>
                    <a:pt x="1172" y="539"/>
                  </a:lnTo>
                  <a:lnTo>
                    <a:pt x="1127" y="565"/>
                  </a:lnTo>
                  <a:lnTo>
                    <a:pt x="1079" y="590"/>
                  </a:lnTo>
                  <a:lnTo>
                    <a:pt x="1031" y="612"/>
                  </a:lnTo>
                  <a:lnTo>
                    <a:pt x="985" y="634"/>
                  </a:lnTo>
                  <a:lnTo>
                    <a:pt x="941" y="653"/>
                  </a:lnTo>
                  <a:lnTo>
                    <a:pt x="901" y="668"/>
                  </a:lnTo>
                  <a:lnTo>
                    <a:pt x="867" y="682"/>
                  </a:lnTo>
                  <a:lnTo>
                    <a:pt x="837" y="693"/>
                  </a:lnTo>
                  <a:lnTo>
                    <a:pt x="814" y="703"/>
                  </a:lnTo>
                  <a:lnTo>
                    <a:pt x="814" y="703"/>
                  </a:lnTo>
                  <a:close/>
                </a:path>
              </a:pathLst>
            </a:custGeom>
            <a:solidFill>
              <a:srgbClr val="E1DF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44" name="Freeform 456"/>
            <p:cNvSpPr>
              <a:spLocks/>
            </p:cNvSpPr>
            <p:nvPr/>
          </p:nvSpPr>
          <p:spPr bwMode="auto">
            <a:xfrm>
              <a:off x="3737" y="2492"/>
              <a:ext cx="394" cy="393"/>
            </a:xfrm>
            <a:custGeom>
              <a:avLst/>
              <a:gdLst/>
              <a:ahLst/>
              <a:cxnLst>
                <a:cxn ang="0">
                  <a:pos x="356" y="597"/>
                </a:cxn>
                <a:cxn ang="0">
                  <a:pos x="371" y="591"/>
                </a:cxn>
                <a:cxn ang="0">
                  <a:pos x="411" y="580"/>
                </a:cxn>
                <a:cxn ang="0">
                  <a:pos x="461" y="566"/>
                </a:cxn>
                <a:cxn ang="0">
                  <a:pos x="508" y="550"/>
                </a:cxn>
                <a:cxn ang="0">
                  <a:pos x="540" y="539"/>
                </a:cxn>
                <a:cxn ang="0">
                  <a:pos x="558" y="531"/>
                </a:cxn>
                <a:cxn ang="0">
                  <a:pos x="592" y="525"/>
                </a:cxn>
                <a:cxn ang="0">
                  <a:pos x="636" y="519"/>
                </a:cxn>
                <a:cxn ang="0">
                  <a:pos x="676" y="513"/>
                </a:cxn>
                <a:cxn ang="0">
                  <a:pos x="705" y="509"/>
                </a:cxn>
                <a:cxn ang="0">
                  <a:pos x="714" y="509"/>
                </a:cxn>
                <a:cxn ang="0">
                  <a:pos x="723" y="516"/>
                </a:cxn>
                <a:cxn ang="0">
                  <a:pos x="736" y="520"/>
                </a:cxn>
                <a:cxn ang="0">
                  <a:pos x="751" y="527"/>
                </a:cxn>
                <a:cxn ang="0">
                  <a:pos x="765" y="528"/>
                </a:cxn>
                <a:cxn ang="0">
                  <a:pos x="777" y="522"/>
                </a:cxn>
                <a:cxn ang="0">
                  <a:pos x="783" y="506"/>
                </a:cxn>
                <a:cxn ang="0">
                  <a:pos x="787" y="488"/>
                </a:cxn>
                <a:cxn ang="0">
                  <a:pos x="789" y="467"/>
                </a:cxn>
                <a:cxn ang="0">
                  <a:pos x="789" y="453"/>
                </a:cxn>
                <a:cxn ang="0">
                  <a:pos x="787" y="442"/>
                </a:cxn>
                <a:cxn ang="0">
                  <a:pos x="778" y="405"/>
                </a:cxn>
                <a:cxn ang="0">
                  <a:pos x="768" y="352"/>
                </a:cxn>
                <a:cxn ang="0">
                  <a:pos x="751" y="288"/>
                </a:cxn>
                <a:cxn ang="0">
                  <a:pos x="738" y="228"/>
                </a:cxn>
                <a:cxn ang="0">
                  <a:pos x="723" y="184"/>
                </a:cxn>
                <a:cxn ang="0">
                  <a:pos x="709" y="145"/>
                </a:cxn>
                <a:cxn ang="0">
                  <a:pos x="691" y="108"/>
                </a:cxn>
                <a:cxn ang="0">
                  <a:pos x="672" y="73"/>
                </a:cxn>
                <a:cxn ang="0">
                  <a:pos x="646" y="42"/>
                </a:cxn>
                <a:cxn ang="0">
                  <a:pos x="616" y="20"/>
                </a:cxn>
                <a:cxn ang="0">
                  <a:pos x="567" y="5"/>
                </a:cxn>
                <a:cxn ang="0">
                  <a:pos x="501" y="0"/>
                </a:cxn>
                <a:cxn ang="0">
                  <a:pos x="432" y="2"/>
                </a:cxn>
                <a:cxn ang="0">
                  <a:pos x="375" y="8"/>
                </a:cxn>
                <a:cxn ang="0">
                  <a:pos x="344" y="11"/>
                </a:cxn>
                <a:cxn ang="0">
                  <a:pos x="167" y="77"/>
                </a:cxn>
                <a:cxn ang="0">
                  <a:pos x="149" y="89"/>
                </a:cxn>
                <a:cxn ang="0">
                  <a:pos x="114" y="109"/>
                </a:cxn>
                <a:cxn ang="0">
                  <a:pos x="75" y="136"/>
                </a:cxn>
                <a:cxn ang="0">
                  <a:pos x="38" y="164"/>
                </a:cxn>
                <a:cxn ang="0">
                  <a:pos x="15" y="191"/>
                </a:cxn>
                <a:cxn ang="0">
                  <a:pos x="5" y="225"/>
                </a:cxn>
                <a:cxn ang="0">
                  <a:pos x="0" y="281"/>
                </a:cxn>
                <a:cxn ang="0">
                  <a:pos x="2" y="352"/>
                </a:cxn>
                <a:cxn ang="0">
                  <a:pos x="9" y="425"/>
                </a:cxn>
                <a:cxn ang="0">
                  <a:pos x="20" y="494"/>
                </a:cxn>
                <a:cxn ang="0">
                  <a:pos x="36" y="556"/>
                </a:cxn>
                <a:cxn ang="0">
                  <a:pos x="56" y="619"/>
                </a:cxn>
                <a:cxn ang="0">
                  <a:pos x="77" y="683"/>
                </a:cxn>
                <a:cxn ang="0">
                  <a:pos x="96" y="736"/>
                </a:cxn>
                <a:cxn ang="0">
                  <a:pos x="111" y="774"/>
                </a:cxn>
                <a:cxn ang="0">
                  <a:pos x="123" y="788"/>
                </a:cxn>
                <a:cxn ang="0">
                  <a:pos x="174" y="785"/>
                </a:cxn>
                <a:cxn ang="0">
                  <a:pos x="257" y="769"/>
                </a:cxn>
                <a:cxn ang="0">
                  <a:pos x="347" y="749"/>
                </a:cxn>
                <a:cxn ang="0">
                  <a:pos x="419" y="731"/>
                </a:cxn>
                <a:cxn ang="0">
                  <a:pos x="449" y="725"/>
                </a:cxn>
              </a:cxnLst>
              <a:rect l="0" t="0" r="r" b="b"/>
              <a:pathLst>
                <a:path w="789" h="788">
                  <a:moveTo>
                    <a:pt x="449" y="725"/>
                  </a:moveTo>
                  <a:lnTo>
                    <a:pt x="480" y="608"/>
                  </a:lnTo>
                  <a:lnTo>
                    <a:pt x="356" y="597"/>
                  </a:lnTo>
                  <a:lnTo>
                    <a:pt x="357" y="595"/>
                  </a:lnTo>
                  <a:lnTo>
                    <a:pt x="363" y="594"/>
                  </a:lnTo>
                  <a:lnTo>
                    <a:pt x="371" y="591"/>
                  </a:lnTo>
                  <a:lnTo>
                    <a:pt x="383" y="588"/>
                  </a:lnTo>
                  <a:lnTo>
                    <a:pt x="396" y="584"/>
                  </a:lnTo>
                  <a:lnTo>
                    <a:pt x="411" y="580"/>
                  </a:lnTo>
                  <a:lnTo>
                    <a:pt x="426" y="575"/>
                  </a:lnTo>
                  <a:lnTo>
                    <a:pt x="444" y="570"/>
                  </a:lnTo>
                  <a:lnTo>
                    <a:pt x="461" y="566"/>
                  </a:lnTo>
                  <a:lnTo>
                    <a:pt x="477" y="559"/>
                  </a:lnTo>
                  <a:lnTo>
                    <a:pt x="493" y="555"/>
                  </a:lnTo>
                  <a:lnTo>
                    <a:pt x="508" y="550"/>
                  </a:lnTo>
                  <a:lnTo>
                    <a:pt x="520" y="545"/>
                  </a:lnTo>
                  <a:lnTo>
                    <a:pt x="532" y="542"/>
                  </a:lnTo>
                  <a:lnTo>
                    <a:pt x="540" y="539"/>
                  </a:lnTo>
                  <a:lnTo>
                    <a:pt x="546" y="536"/>
                  </a:lnTo>
                  <a:lnTo>
                    <a:pt x="550" y="534"/>
                  </a:lnTo>
                  <a:lnTo>
                    <a:pt x="558" y="531"/>
                  </a:lnTo>
                  <a:lnTo>
                    <a:pt x="567" y="530"/>
                  </a:lnTo>
                  <a:lnTo>
                    <a:pt x="579" y="527"/>
                  </a:lnTo>
                  <a:lnTo>
                    <a:pt x="592" y="525"/>
                  </a:lnTo>
                  <a:lnTo>
                    <a:pt x="606" y="522"/>
                  </a:lnTo>
                  <a:lnTo>
                    <a:pt x="621" y="520"/>
                  </a:lnTo>
                  <a:lnTo>
                    <a:pt x="636" y="519"/>
                  </a:lnTo>
                  <a:lnTo>
                    <a:pt x="649" y="516"/>
                  </a:lnTo>
                  <a:lnTo>
                    <a:pt x="663" y="514"/>
                  </a:lnTo>
                  <a:lnTo>
                    <a:pt x="676" y="513"/>
                  </a:lnTo>
                  <a:lnTo>
                    <a:pt x="688" y="511"/>
                  </a:lnTo>
                  <a:lnTo>
                    <a:pt x="697" y="509"/>
                  </a:lnTo>
                  <a:lnTo>
                    <a:pt x="705" y="509"/>
                  </a:lnTo>
                  <a:lnTo>
                    <a:pt x="711" y="509"/>
                  </a:lnTo>
                  <a:lnTo>
                    <a:pt x="712" y="509"/>
                  </a:lnTo>
                  <a:lnTo>
                    <a:pt x="714" y="509"/>
                  </a:lnTo>
                  <a:lnTo>
                    <a:pt x="717" y="513"/>
                  </a:lnTo>
                  <a:lnTo>
                    <a:pt x="720" y="514"/>
                  </a:lnTo>
                  <a:lnTo>
                    <a:pt x="723" y="516"/>
                  </a:lnTo>
                  <a:lnTo>
                    <a:pt x="727" y="517"/>
                  </a:lnTo>
                  <a:lnTo>
                    <a:pt x="732" y="520"/>
                  </a:lnTo>
                  <a:lnTo>
                    <a:pt x="736" y="520"/>
                  </a:lnTo>
                  <a:lnTo>
                    <a:pt x="741" y="524"/>
                  </a:lnTo>
                  <a:lnTo>
                    <a:pt x="745" y="525"/>
                  </a:lnTo>
                  <a:lnTo>
                    <a:pt x="751" y="527"/>
                  </a:lnTo>
                  <a:lnTo>
                    <a:pt x="756" y="527"/>
                  </a:lnTo>
                  <a:lnTo>
                    <a:pt x="760" y="528"/>
                  </a:lnTo>
                  <a:lnTo>
                    <a:pt x="765" y="528"/>
                  </a:lnTo>
                  <a:lnTo>
                    <a:pt x="769" y="528"/>
                  </a:lnTo>
                  <a:lnTo>
                    <a:pt x="772" y="525"/>
                  </a:lnTo>
                  <a:lnTo>
                    <a:pt x="777" y="522"/>
                  </a:lnTo>
                  <a:lnTo>
                    <a:pt x="778" y="519"/>
                  </a:lnTo>
                  <a:lnTo>
                    <a:pt x="781" y="514"/>
                  </a:lnTo>
                  <a:lnTo>
                    <a:pt x="783" y="506"/>
                  </a:lnTo>
                  <a:lnTo>
                    <a:pt x="784" y="500"/>
                  </a:lnTo>
                  <a:lnTo>
                    <a:pt x="786" y="494"/>
                  </a:lnTo>
                  <a:lnTo>
                    <a:pt x="787" y="488"/>
                  </a:lnTo>
                  <a:lnTo>
                    <a:pt x="787" y="480"/>
                  </a:lnTo>
                  <a:lnTo>
                    <a:pt x="787" y="474"/>
                  </a:lnTo>
                  <a:lnTo>
                    <a:pt x="789" y="467"/>
                  </a:lnTo>
                  <a:lnTo>
                    <a:pt x="789" y="463"/>
                  </a:lnTo>
                  <a:lnTo>
                    <a:pt x="789" y="458"/>
                  </a:lnTo>
                  <a:lnTo>
                    <a:pt x="789" y="453"/>
                  </a:lnTo>
                  <a:lnTo>
                    <a:pt x="789" y="452"/>
                  </a:lnTo>
                  <a:lnTo>
                    <a:pt x="789" y="449"/>
                  </a:lnTo>
                  <a:lnTo>
                    <a:pt x="787" y="442"/>
                  </a:lnTo>
                  <a:lnTo>
                    <a:pt x="784" y="433"/>
                  </a:lnTo>
                  <a:lnTo>
                    <a:pt x="783" y="420"/>
                  </a:lnTo>
                  <a:lnTo>
                    <a:pt x="778" y="405"/>
                  </a:lnTo>
                  <a:lnTo>
                    <a:pt x="775" y="389"/>
                  </a:lnTo>
                  <a:lnTo>
                    <a:pt x="771" y="370"/>
                  </a:lnTo>
                  <a:lnTo>
                    <a:pt x="768" y="352"/>
                  </a:lnTo>
                  <a:lnTo>
                    <a:pt x="762" y="330"/>
                  </a:lnTo>
                  <a:lnTo>
                    <a:pt x="757" y="309"/>
                  </a:lnTo>
                  <a:lnTo>
                    <a:pt x="751" y="288"/>
                  </a:lnTo>
                  <a:lnTo>
                    <a:pt x="747" y="267"/>
                  </a:lnTo>
                  <a:lnTo>
                    <a:pt x="742" y="247"/>
                  </a:lnTo>
                  <a:lnTo>
                    <a:pt x="738" y="228"/>
                  </a:lnTo>
                  <a:lnTo>
                    <a:pt x="732" y="213"/>
                  </a:lnTo>
                  <a:lnTo>
                    <a:pt x="729" y="199"/>
                  </a:lnTo>
                  <a:lnTo>
                    <a:pt x="723" y="184"/>
                  </a:lnTo>
                  <a:lnTo>
                    <a:pt x="718" y="170"/>
                  </a:lnTo>
                  <a:lnTo>
                    <a:pt x="714" y="158"/>
                  </a:lnTo>
                  <a:lnTo>
                    <a:pt x="709" y="145"/>
                  </a:lnTo>
                  <a:lnTo>
                    <a:pt x="703" y="131"/>
                  </a:lnTo>
                  <a:lnTo>
                    <a:pt x="697" y="119"/>
                  </a:lnTo>
                  <a:lnTo>
                    <a:pt x="691" y="108"/>
                  </a:lnTo>
                  <a:lnTo>
                    <a:pt x="685" y="95"/>
                  </a:lnTo>
                  <a:lnTo>
                    <a:pt x="678" y="83"/>
                  </a:lnTo>
                  <a:lnTo>
                    <a:pt x="672" y="73"/>
                  </a:lnTo>
                  <a:lnTo>
                    <a:pt x="663" y="63"/>
                  </a:lnTo>
                  <a:lnTo>
                    <a:pt x="655" y="52"/>
                  </a:lnTo>
                  <a:lnTo>
                    <a:pt x="646" y="42"/>
                  </a:lnTo>
                  <a:lnTo>
                    <a:pt x="637" y="34"/>
                  </a:lnTo>
                  <a:lnTo>
                    <a:pt x="627" y="25"/>
                  </a:lnTo>
                  <a:lnTo>
                    <a:pt x="616" y="20"/>
                  </a:lnTo>
                  <a:lnTo>
                    <a:pt x="603" y="13"/>
                  </a:lnTo>
                  <a:lnTo>
                    <a:pt x="586" y="8"/>
                  </a:lnTo>
                  <a:lnTo>
                    <a:pt x="567" y="5"/>
                  </a:lnTo>
                  <a:lnTo>
                    <a:pt x="546" y="2"/>
                  </a:lnTo>
                  <a:lnTo>
                    <a:pt x="523" y="0"/>
                  </a:lnTo>
                  <a:lnTo>
                    <a:pt x="501" y="0"/>
                  </a:lnTo>
                  <a:lnTo>
                    <a:pt x="478" y="0"/>
                  </a:lnTo>
                  <a:lnTo>
                    <a:pt x="455" y="2"/>
                  </a:lnTo>
                  <a:lnTo>
                    <a:pt x="432" y="2"/>
                  </a:lnTo>
                  <a:lnTo>
                    <a:pt x="411" y="5"/>
                  </a:lnTo>
                  <a:lnTo>
                    <a:pt x="392" y="5"/>
                  </a:lnTo>
                  <a:lnTo>
                    <a:pt x="375" y="8"/>
                  </a:lnTo>
                  <a:lnTo>
                    <a:pt x="362" y="9"/>
                  </a:lnTo>
                  <a:lnTo>
                    <a:pt x="351" y="11"/>
                  </a:lnTo>
                  <a:lnTo>
                    <a:pt x="344" y="11"/>
                  </a:lnTo>
                  <a:lnTo>
                    <a:pt x="342" y="13"/>
                  </a:lnTo>
                  <a:lnTo>
                    <a:pt x="168" y="77"/>
                  </a:lnTo>
                  <a:lnTo>
                    <a:pt x="167" y="77"/>
                  </a:lnTo>
                  <a:lnTo>
                    <a:pt x="164" y="80"/>
                  </a:lnTo>
                  <a:lnTo>
                    <a:pt x="156" y="83"/>
                  </a:lnTo>
                  <a:lnTo>
                    <a:pt x="149" y="89"/>
                  </a:lnTo>
                  <a:lnTo>
                    <a:pt x="138" y="94"/>
                  </a:lnTo>
                  <a:lnTo>
                    <a:pt x="126" y="102"/>
                  </a:lnTo>
                  <a:lnTo>
                    <a:pt x="114" y="109"/>
                  </a:lnTo>
                  <a:lnTo>
                    <a:pt x="101" y="119"/>
                  </a:lnTo>
                  <a:lnTo>
                    <a:pt x="87" y="127"/>
                  </a:lnTo>
                  <a:lnTo>
                    <a:pt x="75" y="136"/>
                  </a:lnTo>
                  <a:lnTo>
                    <a:pt x="60" y="145"/>
                  </a:lnTo>
                  <a:lnTo>
                    <a:pt x="50" y="155"/>
                  </a:lnTo>
                  <a:lnTo>
                    <a:pt x="38" y="164"/>
                  </a:lnTo>
                  <a:lnTo>
                    <a:pt x="29" y="174"/>
                  </a:lnTo>
                  <a:lnTo>
                    <a:pt x="21" y="181"/>
                  </a:lnTo>
                  <a:lnTo>
                    <a:pt x="15" y="191"/>
                  </a:lnTo>
                  <a:lnTo>
                    <a:pt x="11" y="199"/>
                  </a:lnTo>
                  <a:lnTo>
                    <a:pt x="8" y="211"/>
                  </a:lnTo>
                  <a:lnTo>
                    <a:pt x="5" y="225"/>
                  </a:lnTo>
                  <a:lnTo>
                    <a:pt x="3" y="242"/>
                  </a:lnTo>
                  <a:lnTo>
                    <a:pt x="0" y="259"/>
                  </a:lnTo>
                  <a:lnTo>
                    <a:pt x="0" y="281"/>
                  </a:lnTo>
                  <a:lnTo>
                    <a:pt x="0" y="303"/>
                  </a:lnTo>
                  <a:lnTo>
                    <a:pt x="2" y="327"/>
                  </a:lnTo>
                  <a:lnTo>
                    <a:pt x="2" y="352"/>
                  </a:lnTo>
                  <a:lnTo>
                    <a:pt x="3" y="375"/>
                  </a:lnTo>
                  <a:lnTo>
                    <a:pt x="5" y="400"/>
                  </a:lnTo>
                  <a:lnTo>
                    <a:pt x="9" y="425"/>
                  </a:lnTo>
                  <a:lnTo>
                    <a:pt x="12" y="449"/>
                  </a:lnTo>
                  <a:lnTo>
                    <a:pt x="17" y="472"/>
                  </a:lnTo>
                  <a:lnTo>
                    <a:pt x="20" y="494"/>
                  </a:lnTo>
                  <a:lnTo>
                    <a:pt x="26" y="514"/>
                  </a:lnTo>
                  <a:lnTo>
                    <a:pt x="30" y="534"/>
                  </a:lnTo>
                  <a:lnTo>
                    <a:pt x="36" y="556"/>
                  </a:lnTo>
                  <a:lnTo>
                    <a:pt x="42" y="577"/>
                  </a:lnTo>
                  <a:lnTo>
                    <a:pt x="50" y="599"/>
                  </a:lnTo>
                  <a:lnTo>
                    <a:pt x="56" y="619"/>
                  </a:lnTo>
                  <a:lnTo>
                    <a:pt x="63" y="641"/>
                  </a:lnTo>
                  <a:lnTo>
                    <a:pt x="69" y="661"/>
                  </a:lnTo>
                  <a:lnTo>
                    <a:pt x="77" y="683"/>
                  </a:lnTo>
                  <a:lnTo>
                    <a:pt x="84" y="702"/>
                  </a:lnTo>
                  <a:lnTo>
                    <a:pt x="90" y="719"/>
                  </a:lnTo>
                  <a:lnTo>
                    <a:pt x="96" y="736"/>
                  </a:lnTo>
                  <a:lnTo>
                    <a:pt x="102" y="750"/>
                  </a:lnTo>
                  <a:lnTo>
                    <a:pt x="107" y="763"/>
                  </a:lnTo>
                  <a:lnTo>
                    <a:pt x="111" y="774"/>
                  </a:lnTo>
                  <a:lnTo>
                    <a:pt x="114" y="780"/>
                  </a:lnTo>
                  <a:lnTo>
                    <a:pt x="119" y="786"/>
                  </a:lnTo>
                  <a:lnTo>
                    <a:pt x="123" y="788"/>
                  </a:lnTo>
                  <a:lnTo>
                    <a:pt x="135" y="788"/>
                  </a:lnTo>
                  <a:lnTo>
                    <a:pt x="153" y="786"/>
                  </a:lnTo>
                  <a:lnTo>
                    <a:pt x="174" y="785"/>
                  </a:lnTo>
                  <a:lnTo>
                    <a:pt x="200" y="780"/>
                  </a:lnTo>
                  <a:lnTo>
                    <a:pt x="227" y="775"/>
                  </a:lnTo>
                  <a:lnTo>
                    <a:pt x="257" y="769"/>
                  </a:lnTo>
                  <a:lnTo>
                    <a:pt x="288" y="763"/>
                  </a:lnTo>
                  <a:lnTo>
                    <a:pt x="317" y="755"/>
                  </a:lnTo>
                  <a:lnTo>
                    <a:pt x="347" y="749"/>
                  </a:lnTo>
                  <a:lnTo>
                    <a:pt x="374" y="742"/>
                  </a:lnTo>
                  <a:lnTo>
                    <a:pt x="398" y="736"/>
                  </a:lnTo>
                  <a:lnTo>
                    <a:pt x="419" y="731"/>
                  </a:lnTo>
                  <a:lnTo>
                    <a:pt x="434" y="728"/>
                  </a:lnTo>
                  <a:lnTo>
                    <a:pt x="444" y="725"/>
                  </a:lnTo>
                  <a:lnTo>
                    <a:pt x="449" y="725"/>
                  </a:lnTo>
                  <a:lnTo>
                    <a:pt x="449" y="725"/>
                  </a:lnTo>
                  <a:close/>
                </a:path>
              </a:pathLst>
            </a:custGeom>
            <a:solidFill>
              <a:srgbClr val="4D9F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45" name="Freeform 457"/>
            <p:cNvSpPr>
              <a:spLocks/>
            </p:cNvSpPr>
            <p:nvPr/>
          </p:nvSpPr>
          <p:spPr bwMode="auto">
            <a:xfrm>
              <a:off x="3868" y="2514"/>
              <a:ext cx="119" cy="26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39"/>
                </a:cxn>
                <a:cxn ang="0">
                  <a:pos x="8" y="57"/>
                </a:cxn>
                <a:cxn ang="0">
                  <a:pos x="15" y="80"/>
                </a:cxn>
                <a:cxn ang="0">
                  <a:pos x="23" y="110"/>
                </a:cxn>
                <a:cxn ang="0">
                  <a:pos x="32" y="139"/>
                </a:cxn>
                <a:cxn ang="0">
                  <a:pos x="41" y="169"/>
                </a:cxn>
                <a:cxn ang="0">
                  <a:pos x="51" y="199"/>
                </a:cxn>
                <a:cxn ang="0">
                  <a:pos x="59" y="225"/>
                </a:cxn>
                <a:cxn ang="0">
                  <a:pos x="68" y="264"/>
                </a:cxn>
                <a:cxn ang="0">
                  <a:pos x="77" y="313"/>
                </a:cxn>
                <a:cxn ang="0">
                  <a:pos x="87" y="366"/>
                </a:cxn>
                <a:cxn ang="0">
                  <a:pos x="96" y="418"/>
                </a:cxn>
                <a:cxn ang="0">
                  <a:pos x="105" y="464"/>
                </a:cxn>
                <a:cxn ang="0">
                  <a:pos x="110" y="500"/>
                </a:cxn>
                <a:cxn ang="0">
                  <a:pos x="114" y="521"/>
                </a:cxn>
                <a:cxn ang="0">
                  <a:pos x="240" y="502"/>
                </a:cxn>
                <a:cxn ang="0">
                  <a:pos x="238" y="496"/>
                </a:cxn>
                <a:cxn ang="0">
                  <a:pos x="237" y="479"/>
                </a:cxn>
                <a:cxn ang="0">
                  <a:pos x="234" y="452"/>
                </a:cxn>
                <a:cxn ang="0">
                  <a:pos x="232" y="421"/>
                </a:cxn>
                <a:cxn ang="0">
                  <a:pos x="228" y="386"/>
                </a:cxn>
                <a:cxn ang="0">
                  <a:pos x="226" y="354"/>
                </a:cxn>
                <a:cxn ang="0">
                  <a:pos x="223" y="324"/>
                </a:cxn>
                <a:cxn ang="0">
                  <a:pos x="223" y="299"/>
                </a:cxn>
                <a:cxn ang="0">
                  <a:pos x="223" y="274"/>
                </a:cxn>
                <a:cxn ang="0">
                  <a:pos x="225" y="241"/>
                </a:cxn>
                <a:cxn ang="0">
                  <a:pos x="226" y="200"/>
                </a:cxn>
                <a:cxn ang="0">
                  <a:pos x="226" y="160"/>
                </a:cxn>
                <a:cxn ang="0">
                  <a:pos x="220" y="119"/>
                </a:cxn>
                <a:cxn ang="0">
                  <a:pos x="211" y="80"/>
                </a:cxn>
                <a:cxn ang="0">
                  <a:pos x="194" y="47"/>
                </a:cxn>
                <a:cxn ang="0">
                  <a:pos x="168" y="24"/>
                </a:cxn>
                <a:cxn ang="0">
                  <a:pos x="135" y="8"/>
                </a:cxn>
                <a:cxn ang="0">
                  <a:pos x="105" y="2"/>
                </a:cxn>
                <a:cxn ang="0">
                  <a:pos x="77" y="2"/>
                </a:cxn>
                <a:cxn ang="0">
                  <a:pos x="51" y="7"/>
                </a:cxn>
                <a:cxn ang="0">
                  <a:pos x="30" y="13"/>
                </a:cxn>
                <a:cxn ang="0">
                  <a:pos x="14" y="21"/>
                </a:cxn>
                <a:cxn ang="0">
                  <a:pos x="3" y="25"/>
                </a:cxn>
                <a:cxn ang="0">
                  <a:pos x="0" y="28"/>
                </a:cxn>
              </a:cxnLst>
              <a:rect l="0" t="0" r="r" b="b"/>
              <a:pathLst>
                <a:path w="240" h="524">
                  <a:moveTo>
                    <a:pt x="0" y="28"/>
                  </a:moveTo>
                  <a:lnTo>
                    <a:pt x="0" y="28"/>
                  </a:lnTo>
                  <a:lnTo>
                    <a:pt x="2" y="33"/>
                  </a:lnTo>
                  <a:lnTo>
                    <a:pt x="2" y="39"/>
                  </a:lnTo>
                  <a:lnTo>
                    <a:pt x="5" y="47"/>
                  </a:lnTo>
                  <a:lnTo>
                    <a:pt x="8" y="57"/>
                  </a:lnTo>
                  <a:lnTo>
                    <a:pt x="11" y="69"/>
                  </a:lnTo>
                  <a:lnTo>
                    <a:pt x="15" y="80"/>
                  </a:lnTo>
                  <a:lnTo>
                    <a:pt x="20" y="96"/>
                  </a:lnTo>
                  <a:lnTo>
                    <a:pt x="23" y="110"/>
                  </a:lnTo>
                  <a:lnTo>
                    <a:pt x="27" y="124"/>
                  </a:lnTo>
                  <a:lnTo>
                    <a:pt x="32" y="139"/>
                  </a:lnTo>
                  <a:lnTo>
                    <a:pt x="36" y="155"/>
                  </a:lnTo>
                  <a:lnTo>
                    <a:pt x="41" y="169"/>
                  </a:lnTo>
                  <a:lnTo>
                    <a:pt x="45" y="183"/>
                  </a:lnTo>
                  <a:lnTo>
                    <a:pt x="51" y="199"/>
                  </a:lnTo>
                  <a:lnTo>
                    <a:pt x="56" y="211"/>
                  </a:lnTo>
                  <a:lnTo>
                    <a:pt x="59" y="225"/>
                  </a:lnTo>
                  <a:lnTo>
                    <a:pt x="63" y="244"/>
                  </a:lnTo>
                  <a:lnTo>
                    <a:pt x="68" y="264"/>
                  </a:lnTo>
                  <a:lnTo>
                    <a:pt x="72" y="288"/>
                  </a:lnTo>
                  <a:lnTo>
                    <a:pt x="77" y="313"/>
                  </a:lnTo>
                  <a:lnTo>
                    <a:pt x="83" y="339"/>
                  </a:lnTo>
                  <a:lnTo>
                    <a:pt x="87" y="366"/>
                  </a:lnTo>
                  <a:lnTo>
                    <a:pt x="93" y="393"/>
                  </a:lnTo>
                  <a:lnTo>
                    <a:pt x="96" y="418"/>
                  </a:lnTo>
                  <a:lnTo>
                    <a:pt x="101" y="443"/>
                  </a:lnTo>
                  <a:lnTo>
                    <a:pt x="105" y="464"/>
                  </a:lnTo>
                  <a:lnTo>
                    <a:pt x="108" y="485"/>
                  </a:lnTo>
                  <a:lnTo>
                    <a:pt x="110" y="500"/>
                  </a:lnTo>
                  <a:lnTo>
                    <a:pt x="113" y="513"/>
                  </a:lnTo>
                  <a:lnTo>
                    <a:pt x="114" y="521"/>
                  </a:lnTo>
                  <a:lnTo>
                    <a:pt x="116" y="524"/>
                  </a:lnTo>
                  <a:lnTo>
                    <a:pt x="240" y="502"/>
                  </a:lnTo>
                  <a:lnTo>
                    <a:pt x="238" y="500"/>
                  </a:lnTo>
                  <a:lnTo>
                    <a:pt x="238" y="496"/>
                  </a:lnTo>
                  <a:lnTo>
                    <a:pt x="238" y="488"/>
                  </a:lnTo>
                  <a:lnTo>
                    <a:pt x="237" y="479"/>
                  </a:lnTo>
                  <a:lnTo>
                    <a:pt x="235" y="466"/>
                  </a:lnTo>
                  <a:lnTo>
                    <a:pt x="234" y="452"/>
                  </a:lnTo>
                  <a:lnTo>
                    <a:pt x="234" y="436"/>
                  </a:lnTo>
                  <a:lnTo>
                    <a:pt x="232" y="421"/>
                  </a:lnTo>
                  <a:lnTo>
                    <a:pt x="229" y="404"/>
                  </a:lnTo>
                  <a:lnTo>
                    <a:pt x="228" y="386"/>
                  </a:lnTo>
                  <a:lnTo>
                    <a:pt x="226" y="369"/>
                  </a:lnTo>
                  <a:lnTo>
                    <a:pt x="226" y="354"/>
                  </a:lnTo>
                  <a:lnTo>
                    <a:pt x="223" y="338"/>
                  </a:lnTo>
                  <a:lnTo>
                    <a:pt x="223" y="324"/>
                  </a:lnTo>
                  <a:lnTo>
                    <a:pt x="223" y="310"/>
                  </a:lnTo>
                  <a:lnTo>
                    <a:pt x="223" y="299"/>
                  </a:lnTo>
                  <a:lnTo>
                    <a:pt x="222" y="288"/>
                  </a:lnTo>
                  <a:lnTo>
                    <a:pt x="223" y="274"/>
                  </a:lnTo>
                  <a:lnTo>
                    <a:pt x="223" y="257"/>
                  </a:lnTo>
                  <a:lnTo>
                    <a:pt x="225" y="241"/>
                  </a:lnTo>
                  <a:lnTo>
                    <a:pt x="226" y="221"/>
                  </a:lnTo>
                  <a:lnTo>
                    <a:pt x="226" y="200"/>
                  </a:lnTo>
                  <a:lnTo>
                    <a:pt x="226" y="180"/>
                  </a:lnTo>
                  <a:lnTo>
                    <a:pt x="226" y="160"/>
                  </a:lnTo>
                  <a:lnTo>
                    <a:pt x="223" y="139"/>
                  </a:lnTo>
                  <a:lnTo>
                    <a:pt x="220" y="119"/>
                  </a:lnTo>
                  <a:lnTo>
                    <a:pt x="217" y="99"/>
                  </a:lnTo>
                  <a:lnTo>
                    <a:pt x="211" y="80"/>
                  </a:lnTo>
                  <a:lnTo>
                    <a:pt x="204" y="63"/>
                  </a:lnTo>
                  <a:lnTo>
                    <a:pt x="194" y="47"/>
                  </a:lnTo>
                  <a:lnTo>
                    <a:pt x="182" y="33"/>
                  </a:lnTo>
                  <a:lnTo>
                    <a:pt x="168" y="24"/>
                  </a:lnTo>
                  <a:lnTo>
                    <a:pt x="152" y="14"/>
                  </a:lnTo>
                  <a:lnTo>
                    <a:pt x="135" y="8"/>
                  </a:lnTo>
                  <a:lnTo>
                    <a:pt x="120" y="3"/>
                  </a:lnTo>
                  <a:lnTo>
                    <a:pt x="105" y="2"/>
                  </a:lnTo>
                  <a:lnTo>
                    <a:pt x="90" y="0"/>
                  </a:lnTo>
                  <a:lnTo>
                    <a:pt x="77" y="2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1" y="8"/>
                  </a:lnTo>
                  <a:lnTo>
                    <a:pt x="30" y="13"/>
                  </a:lnTo>
                  <a:lnTo>
                    <a:pt x="21" y="16"/>
                  </a:lnTo>
                  <a:lnTo>
                    <a:pt x="14" y="21"/>
                  </a:lnTo>
                  <a:lnTo>
                    <a:pt x="8" y="22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FEB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46" name="Freeform 458"/>
            <p:cNvSpPr>
              <a:spLocks/>
            </p:cNvSpPr>
            <p:nvPr/>
          </p:nvSpPr>
          <p:spPr bwMode="auto">
            <a:xfrm>
              <a:off x="3998" y="2470"/>
              <a:ext cx="45" cy="44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" y="47"/>
                </a:cxn>
                <a:cxn ang="0">
                  <a:pos x="4" y="51"/>
                </a:cxn>
                <a:cxn ang="0">
                  <a:pos x="6" y="55"/>
                </a:cxn>
                <a:cxn ang="0">
                  <a:pos x="9" y="58"/>
                </a:cxn>
                <a:cxn ang="0">
                  <a:pos x="13" y="61"/>
                </a:cxn>
                <a:cxn ang="0">
                  <a:pos x="18" y="65"/>
                </a:cxn>
                <a:cxn ang="0">
                  <a:pos x="21" y="69"/>
                </a:cxn>
                <a:cxn ang="0">
                  <a:pos x="24" y="72"/>
                </a:cxn>
                <a:cxn ang="0">
                  <a:pos x="28" y="75"/>
                </a:cxn>
                <a:cxn ang="0">
                  <a:pos x="31" y="78"/>
                </a:cxn>
                <a:cxn ang="0">
                  <a:pos x="36" y="81"/>
                </a:cxn>
                <a:cxn ang="0">
                  <a:pos x="39" y="83"/>
                </a:cxn>
                <a:cxn ang="0">
                  <a:pos x="42" y="86"/>
                </a:cxn>
                <a:cxn ang="0">
                  <a:pos x="46" y="87"/>
                </a:cxn>
                <a:cxn ang="0">
                  <a:pos x="49" y="86"/>
                </a:cxn>
                <a:cxn ang="0">
                  <a:pos x="52" y="86"/>
                </a:cxn>
                <a:cxn ang="0">
                  <a:pos x="57" y="84"/>
                </a:cxn>
                <a:cxn ang="0">
                  <a:pos x="60" y="83"/>
                </a:cxn>
                <a:cxn ang="0">
                  <a:pos x="64" y="81"/>
                </a:cxn>
                <a:cxn ang="0">
                  <a:pos x="67" y="78"/>
                </a:cxn>
                <a:cxn ang="0">
                  <a:pos x="72" y="76"/>
                </a:cxn>
                <a:cxn ang="0">
                  <a:pos x="76" y="73"/>
                </a:cxn>
                <a:cxn ang="0">
                  <a:pos x="79" y="69"/>
                </a:cxn>
                <a:cxn ang="0">
                  <a:pos x="82" y="65"/>
                </a:cxn>
                <a:cxn ang="0">
                  <a:pos x="85" y="61"/>
                </a:cxn>
                <a:cxn ang="0">
                  <a:pos x="87" y="58"/>
                </a:cxn>
                <a:cxn ang="0">
                  <a:pos x="88" y="53"/>
                </a:cxn>
                <a:cxn ang="0">
                  <a:pos x="90" y="48"/>
                </a:cxn>
                <a:cxn ang="0">
                  <a:pos x="90" y="44"/>
                </a:cxn>
                <a:cxn ang="0">
                  <a:pos x="90" y="40"/>
                </a:cxn>
                <a:cxn ang="0">
                  <a:pos x="87" y="34"/>
                </a:cxn>
                <a:cxn ang="0">
                  <a:pos x="85" y="30"/>
                </a:cxn>
                <a:cxn ang="0">
                  <a:pos x="84" y="25"/>
                </a:cxn>
                <a:cxn ang="0">
                  <a:pos x="82" y="22"/>
                </a:cxn>
                <a:cxn ang="0">
                  <a:pos x="76" y="15"/>
                </a:cxn>
                <a:cxn ang="0">
                  <a:pos x="72" y="9"/>
                </a:cxn>
                <a:cxn ang="0">
                  <a:pos x="67" y="5"/>
                </a:cxn>
                <a:cxn ang="0">
                  <a:pos x="63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47"/>
                </a:cxn>
                <a:cxn ang="0">
                  <a:pos x="0" y="47"/>
                </a:cxn>
              </a:cxnLst>
              <a:rect l="0" t="0" r="r" b="b"/>
              <a:pathLst>
                <a:path w="90" h="87">
                  <a:moveTo>
                    <a:pt x="0" y="47"/>
                  </a:moveTo>
                  <a:lnTo>
                    <a:pt x="1" y="47"/>
                  </a:lnTo>
                  <a:lnTo>
                    <a:pt x="4" y="51"/>
                  </a:lnTo>
                  <a:lnTo>
                    <a:pt x="6" y="55"/>
                  </a:lnTo>
                  <a:lnTo>
                    <a:pt x="9" y="58"/>
                  </a:lnTo>
                  <a:lnTo>
                    <a:pt x="13" y="61"/>
                  </a:lnTo>
                  <a:lnTo>
                    <a:pt x="18" y="65"/>
                  </a:lnTo>
                  <a:lnTo>
                    <a:pt x="21" y="69"/>
                  </a:lnTo>
                  <a:lnTo>
                    <a:pt x="24" y="72"/>
                  </a:lnTo>
                  <a:lnTo>
                    <a:pt x="28" y="75"/>
                  </a:lnTo>
                  <a:lnTo>
                    <a:pt x="31" y="78"/>
                  </a:lnTo>
                  <a:lnTo>
                    <a:pt x="36" y="81"/>
                  </a:lnTo>
                  <a:lnTo>
                    <a:pt x="39" y="83"/>
                  </a:lnTo>
                  <a:lnTo>
                    <a:pt x="42" y="86"/>
                  </a:lnTo>
                  <a:lnTo>
                    <a:pt x="46" y="87"/>
                  </a:lnTo>
                  <a:lnTo>
                    <a:pt x="49" y="86"/>
                  </a:lnTo>
                  <a:lnTo>
                    <a:pt x="52" y="86"/>
                  </a:lnTo>
                  <a:lnTo>
                    <a:pt x="57" y="84"/>
                  </a:lnTo>
                  <a:lnTo>
                    <a:pt x="60" y="83"/>
                  </a:lnTo>
                  <a:lnTo>
                    <a:pt x="64" y="81"/>
                  </a:lnTo>
                  <a:lnTo>
                    <a:pt x="67" y="78"/>
                  </a:lnTo>
                  <a:lnTo>
                    <a:pt x="72" y="76"/>
                  </a:lnTo>
                  <a:lnTo>
                    <a:pt x="76" y="73"/>
                  </a:lnTo>
                  <a:lnTo>
                    <a:pt x="79" y="69"/>
                  </a:lnTo>
                  <a:lnTo>
                    <a:pt x="82" y="65"/>
                  </a:lnTo>
                  <a:lnTo>
                    <a:pt x="85" y="61"/>
                  </a:lnTo>
                  <a:lnTo>
                    <a:pt x="87" y="58"/>
                  </a:lnTo>
                  <a:lnTo>
                    <a:pt x="88" y="53"/>
                  </a:lnTo>
                  <a:lnTo>
                    <a:pt x="90" y="48"/>
                  </a:lnTo>
                  <a:lnTo>
                    <a:pt x="90" y="44"/>
                  </a:lnTo>
                  <a:lnTo>
                    <a:pt x="90" y="40"/>
                  </a:lnTo>
                  <a:lnTo>
                    <a:pt x="87" y="34"/>
                  </a:lnTo>
                  <a:lnTo>
                    <a:pt x="85" y="30"/>
                  </a:lnTo>
                  <a:lnTo>
                    <a:pt x="84" y="25"/>
                  </a:lnTo>
                  <a:lnTo>
                    <a:pt x="82" y="22"/>
                  </a:lnTo>
                  <a:lnTo>
                    <a:pt x="76" y="15"/>
                  </a:lnTo>
                  <a:lnTo>
                    <a:pt x="72" y="9"/>
                  </a:lnTo>
                  <a:lnTo>
                    <a:pt x="67" y="5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47" name="Freeform 459"/>
            <p:cNvSpPr>
              <a:spLocks/>
            </p:cNvSpPr>
            <p:nvPr/>
          </p:nvSpPr>
          <p:spPr bwMode="auto">
            <a:xfrm>
              <a:off x="3998" y="2786"/>
              <a:ext cx="328" cy="179"/>
            </a:xfrm>
            <a:custGeom>
              <a:avLst/>
              <a:gdLst/>
              <a:ahLst/>
              <a:cxnLst>
                <a:cxn ang="0">
                  <a:pos x="36" y="139"/>
                </a:cxn>
                <a:cxn ang="0">
                  <a:pos x="22" y="149"/>
                </a:cxn>
                <a:cxn ang="0">
                  <a:pos x="9" y="158"/>
                </a:cxn>
                <a:cxn ang="0">
                  <a:pos x="1" y="166"/>
                </a:cxn>
                <a:cxn ang="0">
                  <a:pos x="1" y="167"/>
                </a:cxn>
                <a:cxn ang="0">
                  <a:pos x="13" y="172"/>
                </a:cxn>
                <a:cxn ang="0">
                  <a:pos x="36" y="180"/>
                </a:cxn>
                <a:cxn ang="0">
                  <a:pos x="64" y="192"/>
                </a:cxn>
                <a:cxn ang="0">
                  <a:pos x="97" y="208"/>
                </a:cxn>
                <a:cxn ang="0">
                  <a:pos x="130" y="224"/>
                </a:cxn>
                <a:cxn ang="0">
                  <a:pos x="160" y="239"/>
                </a:cxn>
                <a:cxn ang="0">
                  <a:pos x="184" y="256"/>
                </a:cxn>
                <a:cxn ang="0">
                  <a:pos x="201" y="271"/>
                </a:cxn>
                <a:cxn ang="0">
                  <a:pos x="219" y="286"/>
                </a:cxn>
                <a:cxn ang="0">
                  <a:pos x="241" y="302"/>
                </a:cxn>
                <a:cxn ang="0">
                  <a:pos x="264" y="317"/>
                </a:cxn>
                <a:cxn ang="0">
                  <a:pos x="285" y="331"/>
                </a:cxn>
                <a:cxn ang="0">
                  <a:pos x="303" y="342"/>
                </a:cxn>
                <a:cxn ang="0">
                  <a:pos x="318" y="352"/>
                </a:cxn>
                <a:cxn ang="0">
                  <a:pos x="325" y="356"/>
                </a:cxn>
                <a:cxn ang="0">
                  <a:pos x="328" y="356"/>
                </a:cxn>
                <a:cxn ang="0">
                  <a:pos x="336" y="350"/>
                </a:cxn>
                <a:cxn ang="0">
                  <a:pos x="351" y="341"/>
                </a:cxn>
                <a:cxn ang="0">
                  <a:pos x="370" y="328"/>
                </a:cxn>
                <a:cxn ang="0">
                  <a:pos x="391" y="314"/>
                </a:cxn>
                <a:cxn ang="0">
                  <a:pos x="412" y="300"/>
                </a:cxn>
                <a:cxn ang="0">
                  <a:pos x="432" y="288"/>
                </a:cxn>
                <a:cxn ang="0">
                  <a:pos x="447" y="278"/>
                </a:cxn>
                <a:cxn ang="0">
                  <a:pos x="457" y="274"/>
                </a:cxn>
                <a:cxn ang="0">
                  <a:pos x="478" y="264"/>
                </a:cxn>
                <a:cxn ang="0">
                  <a:pos x="508" y="253"/>
                </a:cxn>
                <a:cxn ang="0">
                  <a:pos x="544" y="241"/>
                </a:cxn>
                <a:cxn ang="0">
                  <a:pos x="580" y="227"/>
                </a:cxn>
                <a:cxn ang="0">
                  <a:pos x="613" y="216"/>
                </a:cxn>
                <a:cxn ang="0">
                  <a:pos x="639" y="206"/>
                </a:cxn>
                <a:cxn ang="0">
                  <a:pos x="655" y="200"/>
                </a:cxn>
                <a:cxn ang="0">
                  <a:pos x="657" y="199"/>
                </a:cxn>
                <a:cxn ang="0">
                  <a:pos x="655" y="194"/>
                </a:cxn>
                <a:cxn ang="0">
                  <a:pos x="649" y="185"/>
                </a:cxn>
                <a:cxn ang="0">
                  <a:pos x="640" y="172"/>
                </a:cxn>
                <a:cxn ang="0">
                  <a:pos x="622" y="155"/>
                </a:cxn>
                <a:cxn ang="0">
                  <a:pos x="597" y="135"/>
                </a:cxn>
                <a:cxn ang="0">
                  <a:pos x="561" y="113"/>
                </a:cxn>
                <a:cxn ang="0">
                  <a:pos x="514" y="88"/>
                </a:cxn>
                <a:cxn ang="0">
                  <a:pos x="456" y="63"/>
                </a:cxn>
                <a:cxn ang="0">
                  <a:pos x="399" y="42"/>
                </a:cxn>
                <a:cxn ang="0">
                  <a:pos x="351" y="27"/>
                </a:cxn>
                <a:cxn ang="0">
                  <a:pos x="309" y="14"/>
                </a:cxn>
                <a:cxn ang="0">
                  <a:pos x="276" y="8"/>
                </a:cxn>
                <a:cxn ang="0">
                  <a:pos x="249" y="3"/>
                </a:cxn>
                <a:cxn ang="0">
                  <a:pos x="232" y="0"/>
                </a:cxn>
                <a:cxn ang="0">
                  <a:pos x="223" y="0"/>
                </a:cxn>
                <a:cxn ang="0">
                  <a:pos x="148" y="50"/>
                </a:cxn>
                <a:cxn ang="0">
                  <a:pos x="42" y="136"/>
                </a:cxn>
              </a:cxnLst>
              <a:rect l="0" t="0" r="r" b="b"/>
              <a:pathLst>
                <a:path w="657" h="358">
                  <a:moveTo>
                    <a:pt x="42" y="136"/>
                  </a:moveTo>
                  <a:lnTo>
                    <a:pt x="36" y="139"/>
                  </a:lnTo>
                  <a:lnTo>
                    <a:pt x="30" y="142"/>
                  </a:lnTo>
                  <a:lnTo>
                    <a:pt x="22" y="149"/>
                  </a:lnTo>
                  <a:lnTo>
                    <a:pt x="16" y="153"/>
                  </a:lnTo>
                  <a:lnTo>
                    <a:pt x="9" y="158"/>
                  </a:lnTo>
                  <a:lnTo>
                    <a:pt x="4" y="163"/>
                  </a:lnTo>
                  <a:lnTo>
                    <a:pt x="1" y="166"/>
                  </a:lnTo>
                  <a:lnTo>
                    <a:pt x="0" y="167"/>
                  </a:lnTo>
                  <a:lnTo>
                    <a:pt x="1" y="167"/>
                  </a:lnTo>
                  <a:lnTo>
                    <a:pt x="6" y="169"/>
                  </a:lnTo>
                  <a:lnTo>
                    <a:pt x="13" y="172"/>
                  </a:lnTo>
                  <a:lnTo>
                    <a:pt x="24" y="177"/>
                  </a:lnTo>
                  <a:lnTo>
                    <a:pt x="36" y="180"/>
                  </a:lnTo>
                  <a:lnTo>
                    <a:pt x="49" y="186"/>
                  </a:lnTo>
                  <a:lnTo>
                    <a:pt x="64" y="192"/>
                  </a:lnTo>
                  <a:lnTo>
                    <a:pt x="82" y="202"/>
                  </a:lnTo>
                  <a:lnTo>
                    <a:pt x="97" y="208"/>
                  </a:lnTo>
                  <a:lnTo>
                    <a:pt x="114" y="216"/>
                  </a:lnTo>
                  <a:lnTo>
                    <a:pt x="130" y="224"/>
                  </a:lnTo>
                  <a:lnTo>
                    <a:pt x="145" y="233"/>
                  </a:lnTo>
                  <a:lnTo>
                    <a:pt x="160" y="239"/>
                  </a:lnTo>
                  <a:lnTo>
                    <a:pt x="174" y="249"/>
                  </a:lnTo>
                  <a:lnTo>
                    <a:pt x="184" y="256"/>
                  </a:lnTo>
                  <a:lnTo>
                    <a:pt x="193" y="264"/>
                  </a:lnTo>
                  <a:lnTo>
                    <a:pt x="201" y="271"/>
                  </a:lnTo>
                  <a:lnTo>
                    <a:pt x="210" y="278"/>
                  </a:lnTo>
                  <a:lnTo>
                    <a:pt x="219" y="286"/>
                  </a:lnTo>
                  <a:lnTo>
                    <a:pt x="231" y="294"/>
                  </a:lnTo>
                  <a:lnTo>
                    <a:pt x="241" y="302"/>
                  </a:lnTo>
                  <a:lnTo>
                    <a:pt x="253" y="310"/>
                  </a:lnTo>
                  <a:lnTo>
                    <a:pt x="264" y="317"/>
                  </a:lnTo>
                  <a:lnTo>
                    <a:pt x="274" y="325"/>
                  </a:lnTo>
                  <a:lnTo>
                    <a:pt x="285" y="331"/>
                  </a:lnTo>
                  <a:lnTo>
                    <a:pt x="294" y="338"/>
                  </a:lnTo>
                  <a:lnTo>
                    <a:pt x="303" y="342"/>
                  </a:lnTo>
                  <a:lnTo>
                    <a:pt x="312" y="349"/>
                  </a:lnTo>
                  <a:lnTo>
                    <a:pt x="318" y="352"/>
                  </a:lnTo>
                  <a:lnTo>
                    <a:pt x="322" y="355"/>
                  </a:lnTo>
                  <a:lnTo>
                    <a:pt x="325" y="356"/>
                  </a:lnTo>
                  <a:lnTo>
                    <a:pt x="327" y="358"/>
                  </a:lnTo>
                  <a:lnTo>
                    <a:pt x="328" y="356"/>
                  </a:lnTo>
                  <a:lnTo>
                    <a:pt x="331" y="355"/>
                  </a:lnTo>
                  <a:lnTo>
                    <a:pt x="336" y="350"/>
                  </a:lnTo>
                  <a:lnTo>
                    <a:pt x="343" y="347"/>
                  </a:lnTo>
                  <a:lnTo>
                    <a:pt x="351" y="341"/>
                  </a:lnTo>
                  <a:lnTo>
                    <a:pt x="360" y="335"/>
                  </a:lnTo>
                  <a:lnTo>
                    <a:pt x="370" y="328"/>
                  </a:lnTo>
                  <a:lnTo>
                    <a:pt x="381" y="321"/>
                  </a:lnTo>
                  <a:lnTo>
                    <a:pt x="391" y="314"/>
                  </a:lnTo>
                  <a:lnTo>
                    <a:pt x="402" y="306"/>
                  </a:lnTo>
                  <a:lnTo>
                    <a:pt x="412" y="300"/>
                  </a:lnTo>
                  <a:lnTo>
                    <a:pt x="423" y="294"/>
                  </a:lnTo>
                  <a:lnTo>
                    <a:pt x="432" y="288"/>
                  </a:lnTo>
                  <a:lnTo>
                    <a:pt x="441" y="283"/>
                  </a:lnTo>
                  <a:lnTo>
                    <a:pt x="447" y="278"/>
                  </a:lnTo>
                  <a:lnTo>
                    <a:pt x="453" y="277"/>
                  </a:lnTo>
                  <a:lnTo>
                    <a:pt x="457" y="274"/>
                  </a:lnTo>
                  <a:lnTo>
                    <a:pt x="468" y="269"/>
                  </a:lnTo>
                  <a:lnTo>
                    <a:pt x="478" y="264"/>
                  </a:lnTo>
                  <a:lnTo>
                    <a:pt x="493" y="260"/>
                  </a:lnTo>
                  <a:lnTo>
                    <a:pt x="508" y="253"/>
                  </a:lnTo>
                  <a:lnTo>
                    <a:pt x="526" y="247"/>
                  </a:lnTo>
                  <a:lnTo>
                    <a:pt x="544" y="241"/>
                  </a:lnTo>
                  <a:lnTo>
                    <a:pt x="562" y="235"/>
                  </a:lnTo>
                  <a:lnTo>
                    <a:pt x="580" y="227"/>
                  </a:lnTo>
                  <a:lnTo>
                    <a:pt x="597" y="222"/>
                  </a:lnTo>
                  <a:lnTo>
                    <a:pt x="613" y="216"/>
                  </a:lnTo>
                  <a:lnTo>
                    <a:pt x="628" y="211"/>
                  </a:lnTo>
                  <a:lnTo>
                    <a:pt x="639" y="206"/>
                  </a:lnTo>
                  <a:lnTo>
                    <a:pt x="649" y="203"/>
                  </a:lnTo>
                  <a:lnTo>
                    <a:pt x="655" y="200"/>
                  </a:lnTo>
                  <a:lnTo>
                    <a:pt x="657" y="200"/>
                  </a:lnTo>
                  <a:lnTo>
                    <a:pt x="657" y="199"/>
                  </a:lnTo>
                  <a:lnTo>
                    <a:pt x="655" y="197"/>
                  </a:lnTo>
                  <a:lnTo>
                    <a:pt x="655" y="194"/>
                  </a:lnTo>
                  <a:lnTo>
                    <a:pt x="654" y="191"/>
                  </a:lnTo>
                  <a:lnTo>
                    <a:pt x="649" y="185"/>
                  </a:lnTo>
                  <a:lnTo>
                    <a:pt x="645" y="178"/>
                  </a:lnTo>
                  <a:lnTo>
                    <a:pt x="640" y="172"/>
                  </a:lnTo>
                  <a:lnTo>
                    <a:pt x="633" y="164"/>
                  </a:lnTo>
                  <a:lnTo>
                    <a:pt x="622" y="155"/>
                  </a:lnTo>
                  <a:lnTo>
                    <a:pt x="612" y="146"/>
                  </a:lnTo>
                  <a:lnTo>
                    <a:pt x="597" y="135"/>
                  </a:lnTo>
                  <a:lnTo>
                    <a:pt x="580" y="125"/>
                  </a:lnTo>
                  <a:lnTo>
                    <a:pt x="561" y="113"/>
                  </a:lnTo>
                  <a:lnTo>
                    <a:pt x="540" y="102"/>
                  </a:lnTo>
                  <a:lnTo>
                    <a:pt x="514" y="88"/>
                  </a:lnTo>
                  <a:lnTo>
                    <a:pt x="486" y="77"/>
                  </a:lnTo>
                  <a:lnTo>
                    <a:pt x="456" y="63"/>
                  </a:lnTo>
                  <a:lnTo>
                    <a:pt x="427" y="52"/>
                  </a:lnTo>
                  <a:lnTo>
                    <a:pt x="399" y="42"/>
                  </a:lnTo>
                  <a:lnTo>
                    <a:pt x="375" y="35"/>
                  </a:lnTo>
                  <a:lnTo>
                    <a:pt x="351" y="27"/>
                  </a:lnTo>
                  <a:lnTo>
                    <a:pt x="328" y="20"/>
                  </a:lnTo>
                  <a:lnTo>
                    <a:pt x="309" y="14"/>
                  </a:lnTo>
                  <a:lnTo>
                    <a:pt x="292" y="11"/>
                  </a:lnTo>
                  <a:lnTo>
                    <a:pt x="276" y="8"/>
                  </a:lnTo>
                  <a:lnTo>
                    <a:pt x="261" y="5"/>
                  </a:lnTo>
                  <a:lnTo>
                    <a:pt x="249" y="3"/>
                  </a:lnTo>
                  <a:lnTo>
                    <a:pt x="240" y="2"/>
                  </a:lnTo>
                  <a:lnTo>
                    <a:pt x="232" y="0"/>
                  </a:lnTo>
                  <a:lnTo>
                    <a:pt x="226" y="0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48" y="50"/>
                  </a:lnTo>
                  <a:lnTo>
                    <a:pt x="42" y="136"/>
                  </a:lnTo>
                  <a:lnTo>
                    <a:pt x="42" y="136"/>
                  </a:lnTo>
                  <a:close/>
                </a:path>
              </a:pathLst>
            </a:custGeom>
            <a:solidFill>
              <a:srgbClr val="F5F4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48" name="Freeform 460"/>
            <p:cNvSpPr>
              <a:spLocks/>
            </p:cNvSpPr>
            <p:nvPr/>
          </p:nvSpPr>
          <p:spPr bwMode="auto">
            <a:xfrm>
              <a:off x="3757" y="2874"/>
              <a:ext cx="260" cy="150"/>
            </a:xfrm>
            <a:custGeom>
              <a:avLst/>
              <a:gdLst/>
              <a:ahLst/>
              <a:cxnLst>
                <a:cxn ang="0">
                  <a:pos x="69" y="17"/>
                </a:cxn>
                <a:cxn ang="0">
                  <a:pos x="65" y="19"/>
                </a:cxn>
                <a:cxn ang="0">
                  <a:pos x="59" y="22"/>
                </a:cxn>
                <a:cxn ang="0">
                  <a:pos x="50" y="28"/>
                </a:cxn>
                <a:cxn ang="0">
                  <a:pos x="38" y="36"/>
                </a:cxn>
                <a:cxn ang="0">
                  <a:pos x="26" y="42"/>
                </a:cxn>
                <a:cxn ang="0">
                  <a:pos x="17" y="50"/>
                </a:cxn>
                <a:cxn ang="0">
                  <a:pos x="11" y="56"/>
                </a:cxn>
                <a:cxn ang="0">
                  <a:pos x="8" y="61"/>
                </a:cxn>
                <a:cxn ang="0">
                  <a:pos x="6" y="65"/>
                </a:cxn>
                <a:cxn ang="0">
                  <a:pos x="6" y="73"/>
                </a:cxn>
                <a:cxn ang="0">
                  <a:pos x="5" y="83"/>
                </a:cxn>
                <a:cxn ang="0">
                  <a:pos x="3" y="95"/>
                </a:cxn>
                <a:cxn ang="0">
                  <a:pos x="2" y="104"/>
                </a:cxn>
                <a:cxn ang="0">
                  <a:pos x="0" y="114"/>
                </a:cxn>
                <a:cxn ang="0">
                  <a:pos x="0" y="120"/>
                </a:cxn>
                <a:cxn ang="0">
                  <a:pos x="0" y="123"/>
                </a:cxn>
                <a:cxn ang="0">
                  <a:pos x="327" y="298"/>
                </a:cxn>
                <a:cxn ang="0">
                  <a:pos x="332" y="290"/>
                </a:cxn>
                <a:cxn ang="0">
                  <a:pos x="338" y="283"/>
                </a:cxn>
                <a:cxn ang="0">
                  <a:pos x="344" y="273"/>
                </a:cxn>
                <a:cxn ang="0">
                  <a:pos x="351" y="262"/>
                </a:cxn>
                <a:cxn ang="0">
                  <a:pos x="359" y="253"/>
                </a:cxn>
                <a:cxn ang="0">
                  <a:pos x="368" y="244"/>
                </a:cxn>
                <a:cxn ang="0">
                  <a:pos x="377" y="237"/>
                </a:cxn>
                <a:cxn ang="0">
                  <a:pos x="387" y="231"/>
                </a:cxn>
                <a:cxn ang="0">
                  <a:pos x="407" y="222"/>
                </a:cxn>
                <a:cxn ang="0">
                  <a:pos x="430" y="209"/>
                </a:cxn>
                <a:cxn ang="0">
                  <a:pos x="456" y="198"/>
                </a:cxn>
                <a:cxn ang="0">
                  <a:pos x="480" y="187"/>
                </a:cxn>
                <a:cxn ang="0">
                  <a:pos x="501" y="178"/>
                </a:cxn>
                <a:cxn ang="0">
                  <a:pos x="516" y="172"/>
                </a:cxn>
                <a:cxn ang="0">
                  <a:pos x="522" y="170"/>
                </a:cxn>
                <a:cxn ang="0">
                  <a:pos x="520" y="167"/>
                </a:cxn>
                <a:cxn ang="0">
                  <a:pos x="520" y="159"/>
                </a:cxn>
                <a:cxn ang="0">
                  <a:pos x="519" y="150"/>
                </a:cxn>
                <a:cxn ang="0">
                  <a:pos x="519" y="137"/>
                </a:cxn>
                <a:cxn ang="0">
                  <a:pos x="516" y="125"/>
                </a:cxn>
                <a:cxn ang="0">
                  <a:pos x="514" y="114"/>
                </a:cxn>
                <a:cxn ang="0">
                  <a:pos x="513" y="104"/>
                </a:cxn>
                <a:cxn ang="0">
                  <a:pos x="511" y="100"/>
                </a:cxn>
                <a:cxn ang="0">
                  <a:pos x="505" y="95"/>
                </a:cxn>
                <a:cxn ang="0">
                  <a:pos x="495" y="92"/>
                </a:cxn>
                <a:cxn ang="0">
                  <a:pos x="483" y="87"/>
                </a:cxn>
                <a:cxn ang="0">
                  <a:pos x="468" y="83"/>
                </a:cxn>
                <a:cxn ang="0">
                  <a:pos x="454" y="79"/>
                </a:cxn>
                <a:cxn ang="0">
                  <a:pos x="441" y="76"/>
                </a:cxn>
                <a:cxn ang="0">
                  <a:pos x="432" y="75"/>
                </a:cxn>
                <a:cxn ang="0">
                  <a:pos x="120" y="0"/>
                </a:cxn>
              </a:cxnLst>
              <a:rect l="0" t="0" r="r" b="b"/>
              <a:pathLst>
                <a:path w="522" h="298">
                  <a:moveTo>
                    <a:pt x="120" y="0"/>
                  </a:moveTo>
                  <a:lnTo>
                    <a:pt x="69" y="17"/>
                  </a:lnTo>
                  <a:lnTo>
                    <a:pt x="68" y="17"/>
                  </a:lnTo>
                  <a:lnTo>
                    <a:pt x="65" y="19"/>
                  </a:lnTo>
                  <a:lnTo>
                    <a:pt x="62" y="20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50" y="28"/>
                  </a:lnTo>
                  <a:lnTo>
                    <a:pt x="44" y="31"/>
                  </a:lnTo>
                  <a:lnTo>
                    <a:pt x="38" y="36"/>
                  </a:lnTo>
                  <a:lnTo>
                    <a:pt x="32" y="39"/>
                  </a:lnTo>
                  <a:lnTo>
                    <a:pt x="26" y="42"/>
                  </a:lnTo>
                  <a:lnTo>
                    <a:pt x="21" y="45"/>
                  </a:lnTo>
                  <a:lnTo>
                    <a:pt x="17" y="50"/>
                  </a:lnTo>
                  <a:lnTo>
                    <a:pt x="12" y="53"/>
                  </a:lnTo>
                  <a:lnTo>
                    <a:pt x="11" y="56"/>
                  </a:lnTo>
                  <a:lnTo>
                    <a:pt x="8" y="58"/>
                  </a:lnTo>
                  <a:lnTo>
                    <a:pt x="8" y="61"/>
                  </a:lnTo>
                  <a:lnTo>
                    <a:pt x="6" y="62"/>
                  </a:lnTo>
                  <a:lnTo>
                    <a:pt x="6" y="65"/>
                  </a:lnTo>
                  <a:lnTo>
                    <a:pt x="6" y="69"/>
                  </a:lnTo>
                  <a:lnTo>
                    <a:pt x="6" y="73"/>
                  </a:lnTo>
                  <a:lnTo>
                    <a:pt x="5" y="78"/>
                  </a:lnTo>
                  <a:lnTo>
                    <a:pt x="5" y="83"/>
                  </a:lnTo>
                  <a:lnTo>
                    <a:pt x="3" y="89"/>
                  </a:lnTo>
                  <a:lnTo>
                    <a:pt x="3" y="95"/>
                  </a:lnTo>
                  <a:lnTo>
                    <a:pt x="2" y="100"/>
                  </a:lnTo>
                  <a:lnTo>
                    <a:pt x="2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3"/>
                  </a:lnTo>
                  <a:lnTo>
                    <a:pt x="159" y="176"/>
                  </a:lnTo>
                  <a:lnTo>
                    <a:pt x="327" y="298"/>
                  </a:lnTo>
                  <a:lnTo>
                    <a:pt x="329" y="295"/>
                  </a:lnTo>
                  <a:lnTo>
                    <a:pt x="332" y="290"/>
                  </a:lnTo>
                  <a:lnTo>
                    <a:pt x="333" y="286"/>
                  </a:lnTo>
                  <a:lnTo>
                    <a:pt x="338" y="283"/>
                  </a:lnTo>
                  <a:lnTo>
                    <a:pt x="341" y="278"/>
                  </a:lnTo>
                  <a:lnTo>
                    <a:pt x="344" y="273"/>
                  </a:lnTo>
                  <a:lnTo>
                    <a:pt x="347" y="269"/>
                  </a:lnTo>
                  <a:lnTo>
                    <a:pt x="351" y="262"/>
                  </a:lnTo>
                  <a:lnTo>
                    <a:pt x="356" y="258"/>
                  </a:lnTo>
                  <a:lnTo>
                    <a:pt x="359" y="253"/>
                  </a:lnTo>
                  <a:lnTo>
                    <a:pt x="363" y="248"/>
                  </a:lnTo>
                  <a:lnTo>
                    <a:pt x="368" y="244"/>
                  </a:lnTo>
                  <a:lnTo>
                    <a:pt x="371" y="240"/>
                  </a:lnTo>
                  <a:lnTo>
                    <a:pt x="377" y="237"/>
                  </a:lnTo>
                  <a:lnTo>
                    <a:pt x="381" y="234"/>
                  </a:lnTo>
                  <a:lnTo>
                    <a:pt x="387" y="231"/>
                  </a:lnTo>
                  <a:lnTo>
                    <a:pt x="396" y="226"/>
                  </a:lnTo>
                  <a:lnTo>
                    <a:pt x="407" y="222"/>
                  </a:lnTo>
                  <a:lnTo>
                    <a:pt x="419" y="215"/>
                  </a:lnTo>
                  <a:lnTo>
                    <a:pt x="430" y="209"/>
                  </a:lnTo>
                  <a:lnTo>
                    <a:pt x="444" y="204"/>
                  </a:lnTo>
                  <a:lnTo>
                    <a:pt x="456" y="198"/>
                  </a:lnTo>
                  <a:lnTo>
                    <a:pt x="468" y="192"/>
                  </a:lnTo>
                  <a:lnTo>
                    <a:pt x="480" y="187"/>
                  </a:lnTo>
                  <a:lnTo>
                    <a:pt x="492" y="183"/>
                  </a:lnTo>
                  <a:lnTo>
                    <a:pt x="501" y="178"/>
                  </a:lnTo>
                  <a:lnTo>
                    <a:pt x="510" y="175"/>
                  </a:lnTo>
                  <a:lnTo>
                    <a:pt x="516" y="172"/>
                  </a:lnTo>
                  <a:lnTo>
                    <a:pt x="519" y="170"/>
                  </a:lnTo>
                  <a:lnTo>
                    <a:pt x="522" y="170"/>
                  </a:lnTo>
                  <a:lnTo>
                    <a:pt x="520" y="169"/>
                  </a:lnTo>
                  <a:lnTo>
                    <a:pt x="520" y="167"/>
                  </a:lnTo>
                  <a:lnTo>
                    <a:pt x="520" y="164"/>
                  </a:lnTo>
                  <a:lnTo>
                    <a:pt x="520" y="159"/>
                  </a:lnTo>
                  <a:lnTo>
                    <a:pt x="519" y="154"/>
                  </a:lnTo>
                  <a:lnTo>
                    <a:pt x="519" y="150"/>
                  </a:lnTo>
                  <a:lnTo>
                    <a:pt x="519" y="144"/>
                  </a:lnTo>
                  <a:lnTo>
                    <a:pt x="519" y="137"/>
                  </a:lnTo>
                  <a:lnTo>
                    <a:pt x="517" y="131"/>
                  </a:lnTo>
                  <a:lnTo>
                    <a:pt x="516" y="125"/>
                  </a:lnTo>
                  <a:lnTo>
                    <a:pt x="514" y="119"/>
                  </a:lnTo>
                  <a:lnTo>
                    <a:pt x="514" y="114"/>
                  </a:lnTo>
                  <a:lnTo>
                    <a:pt x="513" y="108"/>
                  </a:lnTo>
                  <a:lnTo>
                    <a:pt x="513" y="104"/>
                  </a:lnTo>
                  <a:lnTo>
                    <a:pt x="511" y="101"/>
                  </a:lnTo>
                  <a:lnTo>
                    <a:pt x="511" y="100"/>
                  </a:lnTo>
                  <a:lnTo>
                    <a:pt x="508" y="97"/>
                  </a:lnTo>
                  <a:lnTo>
                    <a:pt x="505" y="95"/>
                  </a:lnTo>
                  <a:lnTo>
                    <a:pt x="501" y="94"/>
                  </a:lnTo>
                  <a:lnTo>
                    <a:pt x="495" y="92"/>
                  </a:lnTo>
                  <a:lnTo>
                    <a:pt x="489" y="89"/>
                  </a:lnTo>
                  <a:lnTo>
                    <a:pt x="483" y="87"/>
                  </a:lnTo>
                  <a:lnTo>
                    <a:pt x="475" y="86"/>
                  </a:lnTo>
                  <a:lnTo>
                    <a:pt x="468" y="83"/>
                  </a:lnTo>
                  <a:lnTo>
                    <a:pt x="460" y="81"/>
                  </a:lnTo>
                  <a:lnTo>
                    <a:pt x="454" y="79"/>
                  </a:lnTo>
                  <a:lnTo>
                    <a:pt x="447" y="78"/>
                  </a:lnTo>
                  <a:lnTo>
                    <a:pt x="441" y="76"/>
                  </a:lnTo>
                  <a:lnTo>
                    <a:pt x="436" y="75"/>
                  </a:lnTo>
                  <a:lnTo>
                    <a:pt x="432" y="75"/>
                  </a:lnTo>
                  <a:lnTo>
                    <a:pt x="430" y="75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4FC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49" name="Freeform 461"/>
            <p:cNvSpPr>
              <a:spLocks/>
            </p:cNvSpPr>
            <p:nvPr/>
          </p:nvSpPr>
          <p:spPr bwMode="auto">
            <a:xfrm>
              <a:off x="3769" y="2813"/>
              <a:ext cx="188" cy="7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2" y="16"/>
                </a:cxn>
                <a:cxn ang="0">
                  <a:pos x="19" y="17"/>
                </a:cxn>
                <a:cxn ang="0">
                  <a:pos x="28" y="20"/>
                </a:cxn>
                <a:cxn ang="0">
                  <a:pos x="39" y="23"/>
                </a:cxn>
                <a:cxn ang="0">
                  <a:pos x="51" y="26"/>
                </a:cxn>
                <a:cxn ang="0">
                  <a:pos x="64" y="30"/>
                </a:cxn>
                <a:cxn ang="0">
                  <a:pos x="79" y="33"/>
                </a:cxn>
                <a:cxn ang="0">
                  <a:pos x="96" y="34"/>
                </a:cxn>
                <a:cxn ang="0">
                  <a:pos x="114" y="37"/>
                </a:cxn>
                <a:cxn ang="0">
                  <a:pos x="133" y="37"/>
                </a:cxn>
                <a:cxn ang="0">
                  <a:pos x="153" y="37"/>
                </a:cxn>
                <a:cxn ang="0">
                  <a:pos x="174" y="36"/>
                </a:cxn>
                <a:cxn ang="0">
                  <a:pos x="198" y="34"/>
                </a:cxn>
                <a:cxn ang="0">
                  <a:pos x="220" y="30"/>
                </a:cxn>
                <a:cxn ang="0">
                  <a:pos x="241" y="26"/>
                </a:cxn>
                <a:cxn ang="0">
                  <a:pos x="261" y="23"/>
                </a:cxn>
                <a:cxn ang="0">
                  <a:pos x="279" y="22"/>
                </a:cxn>
                <a:cxn ang="0">
                  <a:pos x="294" y="17"/>
                </a:cxn>
                <a:cxn ang="0">
                  <a:pos x="309" y="16"/>
                </a:cxn>
                <a:cxn ang="0">
                  <a:pos x="321" y="12"/>
                </a:cxn>
                <a:cxn ang="0">
                  <a:pos x="333" y="11"/>
                </a:cxn>
                <a:cxn ang="0">
                  <a:pos x="342" y="8"/>
                </a:cxn>
                <a:cxn ang="0">
                  <a:pos x="351" y="6"/>
                </a:cxn>
                <a:cxn ang="0">
                  <a:pos x="358" y="3"/>
                </a:cxn>
                <a:cxn ang="0">
                  <a:pos x="364" y="1"/>
                </a:cxn>
                <a:cxn ang="0">
                  <a:pos x="367" y="0"/>
                </a:cxn>
                <a:cxn ang="0">
                  <a:pos x="372" y="0"/>
                </a:cxn>
                <a:cxn ang="0">
                  <a:pos x="373" y="0"/>
                </a:cxn>
                <a:cxn ang="0">
                  <a:pos x="375" y="0"/>
                </a:cxn>
                <a:cxn ang="0">
                  <a:pos x="369" y="89"/>
                </a:cxn>
                <a:cxn ang="0">
                  <a:pos x="282" y="111"/>
                </a:cxn>
                <a:cxn ang="0">
                  <a:pos x="184" y="84"/>
                </a:cxn>
                <a:cxn ang="0">
                  <a:pos x="114" y="81"/>
                </a:cxn>
                <a:cxn ang="0">
                  <a:pos x="78" y="105"/>
                </a:cxn>
                <a:cxn ang="0">
                  <a:pos x="73" y="134"/>
                </a:cxn>
                <a:cxn ang="0">
                  <a:pos x="52" y="139"/>
                </a:cxn>
                <a:cxn ang="0">
                  <a:pos x="22" y="7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375" h="139">
                  <a:moveTo>
                    <a:pt x="0" y="9"/>
                  </a:moveTo>
                  <a:lnTo>
                    <a:pt x="0" y="9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12" y="16"/>
                  </a:lnTo>
                  <a:lnTo>
                    <a:pt x="19" y="17"/>
                  </a:lnTo>
                  <a:lnTo>
                    <a:pt x="28" y="20"/>
                  </a:lnTo>
                  <a:lnTo>
                    <a:pt x="39" y="23"/>
                  </a:lnTo>
                  <a:lnTo>
                    <a:pt x="51" y="26"/>
                  </a:lnTo>
                  <a:lnTo>
                    <a:pt x="64" y="30"/>
                  </a:lnTo>
                  <a:lnTo>
                    <a:pt x="79" y="33"/>
                  </a:lnTo>
                  <a:lnTo>
                    <a:pt x="96" y="34"/>
                  </a:lnTo>
                  <a:lnTo>
                    <a:pt x="114" y="37"/>
                  </a:lnTo>
                  <a:lnTo>
                    <a:pt x="133" y="37"/>
                  </a:lnTo>
                  <a:lnTo>
                    <a:pt x="153" y="37"/>
                  </a:lnTo>
                  <a:lnTo>
                    <a:pt x="174" y="36"/>
                  </a:lnTo>
                  <a:lnTo>
                    <a:pt x="198" y="34"/>
                  </a:lnTo>
                  <a:lnTo>
                    <a:pt x="220" y="30"/>
                  </a:lnTo>
                  <a:lnTo>
                    <a:pt x="241" y="26"/>
                  </a:lnTo>
                  <a:lnTo>
                    <a:pt x="261" y="23"/>
                  </a:lnTo>
                  <a:lnTo>
                    <a:pt x="279" y="22"/>
                  </a:lnTo>
                  <a:lnTo>
                    <a:pt x="294" y="17"/>
                  </a:lnTo>
                  <a:lnTo>
                    <a:pt x="309" y="16"/>
                  </a:lnTo>
                  <a:lnTo>
                    <a:pt x="321" y="12"/>
                  </a:lnTo>
                  <a:lnTo>
                    <a:pt x="333" y="11"/>
                  </a:lnTo>
                  <a:lnTo>
                    <a:pt x="342" y="8"/>
                  </a:lnTo>
                  <a:lnTo>
                    <a:pt x="351" y="6"/>
                  </a:lnTo>
                  <a:lnTo>
                    <a:pt x="358" y="3"/>
                  </a:lnTo>
                  <a:lnTo>
                    <a:pt x="364" y="1"/>
                  </a:lnTo>
                  <a:lnTo>
                    <a:pt x="367" y="0"/>
                  </a:lnTo>
                  <a:lnTo>
                    <a:pt x="372" y="0"/>
                  </a:lnTo>
                  <a:lnTo>
                    <a:pt x="373" y="0"/>
                  </a:lnTo>
                  <a:lnTo>
                    <a:pt x="375" y="0"/>
                  </a:lnTo>
                  <a:lnTo>
                    <a:pt x="369" y="89"/>
                  </a:lnTo>
                  <a:lnTo>
                    <a:pt x="282" y="111"/>
                  </a:lnTo>
                  <a:lnTo>
                    <a:pt x="184" y="84"/>
                  </a:lnTo>
                  <a:lnTo>
                    <a:pt x="114" y="81"/>
                  </a:lnTo>
                  <a:lnTo>
                    <a:pt x="78" y="105"/>
                  </a:lnTo>
                  <a:lnTo>
                    <a:pt x="73" y="134"/>
                  </a:lnTo>
                  <a:lnTo>
                    <a:pt x="52" y="139"/>
                  </a:lnTo>
                  <a:lnTo>
                    <a:pt x="22" y="7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50" name="Freeform 462"/>
            <p:cNvSpPr>
              <a:spLocks/>
            </p:cNvSpPr>
            <p:nvPr/>
          </p:nvSpPr>
          <p:spPr bwMode="auto">
            <a:xfrm>
              <a:off x="3806" y="2856"/>
              <a:ext cx="178" cy="89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6" y="30"/>
                </a:cxn>
                <a:cxn ang="0">
                  <a:pos x="14" y="21"/>
                </a:cxn>
                <a:cxn ang="0">
                  <a:pos x="21" y="16"/>
                </a:cxn>
                <a:cxn ang="0">
                  <a:pos x="30" y="10"/>
                </a:cxn>
                <a:cxn ang="0">
                  <a:pos x="44" y="5"/>
                </a:cxn>
                <a:cxn ang="0">
                  <a:pos x="60" y="0"/>
                </a:cxn>
                <a:cxn ang="0">
                  <a:pos x="84" y="0"/>
                </a:cxn>
                <a:cxn ang="0">
                  <a:pos x="114" y="5"/>
                </a:cxn>
                <a:cxn ang="0">
                  <a:pos x="147" y="11"/>
                </a:cxn>
                <a:cxn ang="0">
                  <a:pos x="179" y="19"/>
                </a:cxn>
                <a:cxn ang="0">
                  <a:pos x="209" y="25"/>
                </a:cxn>
                <a:cxn ang="0">
                  <a:pos x="231" y="32"/>
                </a:cxn>
                <a:cxn ang="0">
                  <a:pos x="245" y="35"/>
                </a:cxn>
                <a:cxn ang="0">
                  <a:pos x="355" y="107"/>
                </a:cxn>
                <a:cxn ang="0">
                  <a:pos x="314" y="136"/>
                </a:cxn>
                <a:cxn ang="0">
                  <a:pos x="270" y="178"/>
                </a:cxn>
                <a:cxn ang="0">
                  <a:pos x="261" y="175"/>
                </a:cxn>
                <a:cxn ang="0">
                  <a:pos x="246" y="167"/>
                </a:cxn>
                <a:cxn ang="0">
                  <a:pos x="227" y="158"/>
                </a:cxn>
                <a:cxn ang="0">
                  <a:pos x="206" y="147"/>
                </a:cxn>
                <a:cxn ang="0">
                  <a:pos x="183" y="136"/>
                </a:cxn>
                <a:cxn ang="0">
                  <a:pos x="164" y="125"/>
                </a:cxn>
                <a:cxn ang="0">
                  <a:pos x="147" y="116"/>
                </a:cxn>
                <a:cxn ang="0">
                  <a:pos x="135" y="108"/>
                </a:cxn>
                <a:cxn ang="0">
                  <a:pos x="117" y="100"/>
                </a:cxn>
                <a:cxn ang="0">
                  <a:pos x="96" y="94"/>
                </a:cxn>
                <a:cxn ang="0">
                  <a:pos x="72" y="88"/>
                </a:cxn>
                <a:cxn ang="0">
                  <a:pos x="48" y="83"/>
                </a:cxn>
                <a:cxn ang="0">
                  <a:pos x="27" y="80"/>
                </a:cxn>
                <a:cxn ang="0">
                  <a:pos x="11" y="77"/>
                </a:cxn>
                <a:cxn ang="0">
                  <a:pos x="2" y="77"/>
                </a:cxn>
                <a:cxn ang="0">
                  <a:pos x="0" y="39"/>
                </a:cxn>
              </a:cxnLst>
              <a:rect l="0" t="0" r="r" b="b"/>
              <a:pathLst>
                <a:path w="355" h="180">
                  <a:moveTo>
                    <a:pt x="0" y="39"/>
                  </a:moveTo>
                  <a:lnTo>
                    <a:pt x="0" y="38"/>
                  </a:lnTo>
                  <a:lnTo>
                    <a:pt x="3" y="35"/>
                  </a:lnTo>
                  <a:lnTo>
                    <a:pt x="6" y="30"/>
                  </a:lnTo>
                  <a:lnTo>
                    <a:pt x="11" y="25"/>
                  </a:lnTo>
                  <a:lnTo>
                    <a:pt x="14" y="21"/>
                  </a:lnTo>
                  <a:lnTo>
                    <a:pt x="17" y="19"/>
                  </a:lnTo>
                  <a:lnTo>
                    <a:pt x="21" y="16"/>
                  </a:lnTo>
                  <a:lnTo>
                    <a:pt x="26" y="13"/>
                  </a:lnTo>
                  <a:lnTo>
                    <a:pt x="30" y="10"/>
                  </a:lnTo>
                  <a:lnTo>
                    <a:pt x="38" y="7"/>
                  </a:lnTo>
                  <a:lnTo>
                    <a:pt x="44" y="5"/>
                  </a:lnTo>
                  <a:lnTo>
                    <a:pt x="51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99" y="3"/>
                  </a:lnTo>
                  <a:lnTo>
                    <a:pt x="114" y="5"/>
                  </a:lnTo>
                  <a:lnTo>
                    <a:pt x="131" y="8"/>
                  </a:lnTo>
                  <a:lnTo>
                    <a:pt x="147" y="11"/>
                  </a:lnTo>
                  <a:lnTo>
                    <a:pt x="164" y="16"/>
                  </a:lnTo>
                  <a:lnTo>
                    <a:pt x="179" y="19"/>
                  </a:lnTo>
                  <a:lnTo>
                    <a:pt x="195" y="22"/>
                  </a:lnTo>
                  <a:lnTo>
                    <a:pt x="209" y="25"/>
                  </a:lnTo>
                  <a:lnTo>
                    <a:pt x="222" y="28"/>
                  </a:lnTo>
                  <a:lnTo>
                    <a:pt x="231" y="32"/>
                  </a:lnTo>
                  <a:lnTo>
                    <a:pt x="240" y="33"/>
                  </a:lnTo>
                  <a:lnTo>
                    <a:pt x="245" y="35"/>
                  </a:lnTo>
                  <a:lnTo>
                    <a:pt x="248" y="36"/>
                  </a:lnTo>
                  <a:lnTo>
                    <a:pt x="355" y="107"/>
                  </a:lnTo>
                  <a:lnTo>
                    <a:pt x="351" y="122"/>
                  </a:lnTo>
                  <a:lnTo>
                    <a:pt x="314" y="136"/>
                  </a:lnTo>
                  <a:lnTo>
                    <a:pt x="272" y="180"/>
                  </a:lnTo>
                  <a:lnTo>
                    <a:pt x="270" y="178"/>
                  </a:lnTo>
                  <a:lnTo>
                    <a:pt x="267" y="177"/>
                  </a:lnTo>
                  <a:lnTo>
                    <a:pt x="261" y="175"/>
                  </a:lnTo>
                  <a:lnTo>
                    <a:pt x="255" y="172"/>
                  </a:lnTo>
                  <a:lnTo>
                    <a:pt x="246" y="167"/>
                  </a:lnTo>
                  <a:lnTo>
                    <a:pt x="237" y="163"/>
                  </a:lnTo>
                  <a:lnTo>
                    <a:pt x="227" y="158"/>
                  </a:lnTo>
                  <a:lnTo>
                    <a:pt x="218" y="153"/>
                  </a:lnTo>
                  <a:lnTo>
                    <a:pt x="206" y="147"/>
                  </a:lnTo>
                  <a:lnTo>
                    <a:pt x="195" y="141"/>
                  </a:lnTo>
                  <a:lnTo>
                    <a:pt x="183" y="136"/>
                  </a:lnTo>
                  <a:lnTo>
                    <a:pt x="174" y="130"/>
                  </a:lnTo>
                  <a:lnTo>
                    <a:pt x="164" y="125"/>
                  </a:lnTo>
                  <a:lnTo>
                    <a:pt x="155" y="121"/>
                  </a:lnTo>
                  <a:lnTo>
                    <a:pt x="147" y="116"/>
                  </a:lnTo>
                  <a:lnTo>
                    <a:pt x="143" y="113"/>
                  </a:lnTo>
                  <a:lnTo>
                    <a:pt x="135" y="108"/>
                  </a:lnTo>
                  <a:lnTo>
                    <a:pt x="128" y="103"/>
                  </a:lnTo>
                  <a:lnTo>
                    <a:pt x="117" y="100"/>
                  </a:lnTo>
                  <a:lnTo>
                    <a:pt x="108" y="99"/>
                  </a:lnTo>
                  <a:lnTo>
                    <a:pt x="96" y="94"/>
                  </a:lnTo>
                  <a:lnTo>
                    <a:pt x="84" y="91"/>
                  </a:lnTo>
                  <a:lnTo>
                    <a:pt x="72" y="88"/>
                  </a:lnTo>
                  <a:lnTo>
                    <a:pt x="60" y="86"/>
                  </a:lnTo>
                  <a:lnTo>
                    <a:pt x="48" y="83"/>
                  </a:lnTo>
                  <a:lnTo>
                    <a:pt x="38" y="82"/>
                  </a:lnTo>
                  <a:lnTo>
                    <a:pt x="27" y="80"/>
                  </a:lnTo>
                  <a:lnTo>
                    <a:pt x="18" y="78"/>
                  </a:lnTo>
                  <a:lnTo>
                    <a:pt x="11" y="77"/>
                  </a:lnTo>
                  <a:lnTo>
                    <a:pt x="6" y="77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FC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51" name="Freeform 463"/>
            <p:cNvSpPr>
              <a:spLocks/>
            </p:cNvSpPr>
            <p:nvPr/>
          </p:nvSpPr>
          <p:spPr bwMode="auto">
            <a:xfrm>
              <a:off x="3749" y="2524"/>
              <a:ext cx="104" cy="68"/>
            </a:xfrm>
            <a:custGeom>
              <a:avLst/>
              <a:gdLst/>
              <a:ahLst/>
              <a:cxnLst>
                <a:cxn ang="0">
                  <a:pos x="36" y="134"/>
                </a:cxn>
                <a:cxn ang="0">
                  <a:pos x="38" y="133"/>
                </a:cxn>
                <a:cxn ang="0">
                  <a:pos x="41" y="131"/>
                </a:cxn>
                <a:cxn ang="0">
                  <a:pos x="45" y="129"/>
                </a:cxn>
                <a:cxn ang="0">
                  <a:pos x="51" y="126"/>
                </a:cxn>
                <a:cxn ang="0">
                  <a:pos x="59" y="123"/>
                </a:cxn>
                <a:cxn ang="0">
                  <a:pos x="68" y="120"/>
                </a:cxn>
                <a:cxn ang="0">
                  <a:pos x="77" y="117"/>
                </a:cxn>
                <a:cxn ang="0">
                  <a:pos x="87" y="114"/>
                </a:cxn>
                <a:cxn ang="0">
                  <a:pos x="98" y="109"/>
                </a:cxn>
                <a:cxn ang="0">
                  <a:pos x="108" y="104"/>
                </a:cxn>
                <a:cxn ang="0">
                  <a:pos x="119" y="101"/>
                </a:cxn>
                <a:cxn ang="0">
                  <a:pos x="129" y="100"/>
                </a:cxn>
                <a:cxn ang="0">
                  <a:pos x="138" y="97"/>
                </a:cxn>
                <a:cxn ang="0">
                  <a:pos x="149" y="95"/>
                </a:cxn>
                <a:cxn ang="0">
                  <a:pos x="155" y="95"/>
                </a:cxn>
                <a:cxn ang="0">
                  <a:pos x="164" y="95"/>
                </a:cxn>
                <a:cxn ang="0">
                  <a:pos x="168" y="95"/>
                </a:cxn>
                <a:cxn ang="0">
                  <a:pos x="171" y="93"/>
                </a:cxn>
                <a:cxn ang="0">
                  <a:pos x="174" y="92"/>
                </a:cxn>
                <a:cxn ang="0">
                  <a:pos x="176" y="90"/>
                </a:cxn>
                <a:cxn ang="0">
                  <a:pos x="176" y="87"/>
                </a:cxn>
                <a:cxn ang="0">
                  <a:pos x="173" y="83"/>
                </a:cxn>
                <a:cxn ang="0">
                  <a:pos x="168" y="76"/>
                </a:cxn>
                <a:cxn ang="0">
                  <a:pos x="164" y="73"/>
                </a:cxn>
                <a:cxn ang="0">
                  <a:pos x="159" y="68"/>
                </a:cxn>
                <a:cxn ang="0">
                  <a:pos x="159" y="68"/>
                </a:cxn>
                <a:cxn ang="0">
                  <a:pos x="209" y="6"/>
                </a:cxn>
                <a:cxn ang="0">
                  <a:pos x="207" y="4"/>
                </a:cxn>
                <a:cxn ang="0">
                  <a:pos x="206" y="1"/>
                </a:cxn>
                <a:cxn ang="0">
                  <a:pos x="203" y="1"/>
                </a:cxn>
                <a:cxn ang="0">
                  <a:pos x="201" y="0"/>
                </a:cxn>
                <a:cxn ang="0">
                  <a:pos x="198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0"/>
                </a:cxn>
                <a:cxn ang="0">
                  <a:pos x="174" y="1"/>
                </a:cxn>
                <a:cxn ang="0">
                  <a:pos x="165" y="4"/>
                </a:cxn>
                <a:cxn ang="0">
                  <a:pos x="155" y="7"/>
                </a:cxn>
                <a:cxn ang="0">
                  <a:pos x="143" y="11"/>
                </a:cxn>
                <a:cxn ang="0">
                  <a:pos x="128" y="17"/>
                </a:cxn>
                <a:cxn ang="0">
                  <a:pos x="111" y="25"/>
                </a:cxn>
                <a:cxn ang="0">
                  <a:pos x="95" y="32"/>
                </a:cxn>
                <a:cxn ang="0">
                  <a:pos x="80" y="39"/>
                </a:cxn>
                <a:cxn ang="0">
                  <a:pos x="66" y="47"/>
                </a:cxn>
                <a:cxn ang="0">
                  <a:pos x="54" y="54"/>
                </a:cxn>
                <a:cxn ang="0">
                  <a:pos x="44" y="61"/>
                </a:cxn>
                <a:cxn ang="0">
                  <a:pos x="35" y="68"/>
                </a:cxn>
                <a:cxn ang="0">
                  <a:pos x="27" y="75"/>
                </a:cxn>
                <a:cxn ang="0">
                  <a:pos x="21" y="83"/>
                </a:cxn>
                <a:cxn ang="0">
                  <a:pos x="15" y="87"/>
                </a:cxn>
                <a:cxn ang="0">
                  <a:pos x="11" y="92"/>
                </a:cxn>
                <a:cxn ang="0">
                  <a:pos x="6" y="97"/>
                </a:cxn>
                <a:cxn ang="0">
                  <a:pos x="5" y="101"/>
                </a:cxn>
                <a:cxn ang="0">
                  <a:pos x="2" y="106"/>
                </a:cxn>
                <a:cxn ang="0">
                  <a:pos x="0" y="109"/>
                </a:cxn>
                <a:cxn ang="0">
                  <a:pos x="36" y="134"/>
                </a:cxn>
                <a:cxn ang="0">
                  <a:pos x="36" y="134"/>
                </a:cxn>
              </a:cxnLst>
              <a:rect l="0" t="0" r="r" b="b"/>
              <a:pathLst>
                <a:path w="209" h="134">
                  <a:moveTo>
                    <a:pt x="36" y="134"/>
                  </a:moveTo>
                  <a:lnTo>
                    <a:pt x="38" y="133"/>
                  </a:lnTo>
                  <a:lnTo>
                    <a:pt x="41" y="131"/>
                  </a:lnTo>
                  <a:lnTo>
                    <a:pt x="45" y="129"/>
                  </a:lnTo>
                  <a:lnTo>
                    <a:pt x="51" y="126"/>
                  </a:lnTo>
                  <a:lnTo>
                    <a:pt x="59" y="123"/>
                  </a:lnTo>
                  <a:lnTo>
                    <a:pt x="68" y="120"/>
                  </a:lnTo>
                  <a:lnTo>
                    <a:pt x="77" y="117"/>
                  </a:lnTo>
                  <a:lnTo>
                    <a:pt x="87" y="114"/>
                  </a:lnTo>
                  <a:lnTo>
                    <a:pt x="98" y="109"/>
                  </a:lnTo>
                  <a:lnTo>
                    <a:pt x="108" y="104"/>
                  </a:lnTo>
                  <a:lnTo>
                    <a:pt x="119" y="101"/>
                  </a:lnTo>
                  <a:lnTo>
                    <a:pt x="129" y="100"/>
                  </a:lnTo>
                  <a:lnTo>
                    <a:pt x="138" y="97"/>
                  </a:lnTo>
                  <a:lnTo>
                    <a:pt x="149" y="95"/>
                  </a:lnTo>
                  <a:lnTo>
                    <a:pt x="155" y="95"/>
                  </a:lnTo>
                  <a:lnTo>
                    <a:pt x="164" y="95"/>
                  </a:lnTo>
                  <a:lnTo>
                    <a:pt x="168" y="95"/>
                  </a:lnTo>
                  <a:lnTo>
                    <a:pt x="171" y="93"/>
                  </a:lnTo>
                  <a:lnTo>
                    <a:pt x="174" y="92"/>
                  </a:lnTo>
                  <a:lnTo>
                    <a:pt x="176" y="90"/>
                  </a:lnTo>
                  <a:lnTo>
                    <a:pt x="176" y="87"/>
                  </a:lnTo>
                  <a:lnTo>
                    <a:pt x="173" y="83"/>
                  </a:lnTo>
                  <a:lnTo>
                    <a:pt x="168" y="76"/>
                  </a:lnTo>
                  <a:lnTo>
                    <a:pt x="164" y="73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209" y="6"/>
                  </a:lnTo>
                  <a:lnTo>
                    <a:pt x="207" y="4"/>
                  </a:lnTo>
                  <a:lnTo>
                    <a:pt x="206" y="1"/>
                  </a:lnTo>
                  <a:lnTo>
                    <a:pt x="203" y="1"/>
                  </a:lnTo>
                  <a:lnTo>
                    <a:pt x="201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0"/>
                  </a:lnTo>
                  <a:lnTo>
                    <a:pt x="174" y="1"/>
                  </a:lnTo>
                  <a:lnTo>
                    <a:pt x="165" y="4"/>
                  </a:lnTo>
                  <a:lnTo>
                    <a:pt x="155" y="7"/>
                  </a:lnTo>
                  <a:lnTo>
                    <a:pt x="143" y="11"/>
                  </a:lnTo>
                  <a:lnTo>
                    <a:pt x="128" y="17"/>
                  </a:lnTo>
                  <a:lnTo>
                    <a:pt x="111" y="25"/>
                  </a:lnTo>
                  <a:lnTo>
                    <a:pt x="95" y="32"/>
                  </a:lnTo>
                  <a:lnTo>
                    <a:pt x="80" y="39"/>
                  </a:lnTo>
                  <a:lnTo>
                    <a:pt x="66" y="47"/>
                  </a:lnTo>
                  <a:lnTo>
                    <a:pt x="54" y="54"/>
                  </a:lnTo>
                  <a:lnTo>
                    <a:pt x="44" y="61"/>
                  </a:lnTo>
                  <a:lnTo>
                    <a:pt x="35" y="68"/>
                  </a:lnTo>
                  <a:lnTo>
                    <a:pt x="27" y="75"/>
                  </a:lnTo>
                  <a:lnTo>
                    <a:pt x="21" y="83"/>
                  </a:lnTo>
                  <a:lnTo>
                    <a:pt x="15" y="87"/>
                  </a:lnTo>
                  <a:lnTo>
                    <a:pt x="11" y="92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2" y="106"/>
                  </a:lnTo>
                  <a:lnTo>
                    <a:pt x="0" y="109"/>
                  </a:lnTo>
                  <a:lnTo>
                    <a:pt x="36" y="134"/>
                  </a:lnTo>
                  <a:lnTo>
                    <a:pt x="36" y="134"/>
                  </a:lnTo>
                  <a:close/>
                </a:path>
              </a:pathLst>
            </a:custGeom>
            <a:solidFill>
              <a:srgbClr val="007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52" name="Freeform 464"/>
            <p:cNvSpPr>
              <a:spLocks/>
            </p:cNvSpPr>
            <p:nvPr/>
          </p:nvSpPr>
          <p:spPr bwMode="auto">
            <a:xfrm>
              <a:off x="3763" y="2885"/>
              <a:ext cx="180" cy="63"/>
            </a:xfrm>
            <a:custGeom>
              <a:avLst/>
              <a:gdLst/>
              <a:ahLst/>
              <a:cxnLst>
                <a:cxn ang="0">
                  <a:pos x="360" y="127"/>
                </a:cxn>
                <a:cxn ang="0">
                  <a:pos x="353" y="124"/>
                </a:cxn>
                <a:cxn ang="0">
                  <a:pos x="341" y="117"/>
                </a:cxn>
                <a:cxn ang="0">
                  <a:pos x="323" y="111"/>
                </a:cxn>
                <a:cxn ang="0">
                  <a:pos x="302" y="103"/>
                </a:cxn>
                <a:cxn ang="0">
                  <a:pos x="276" y="94"/>
                </a:cxn>
                <a:cxn ang="0">
                  <a:pos x="251" y="86"/>
                </a:cxn>
                <a:cxn ang="0">
                  <a:pos x="224" y="78"/>
                </a:cxn>
                <a:cxn ang="0">
                  <a:pos x="195" y="70"/>
                </a:cxn>
                <a:cxn ang="0">
                  <a:pos x="164" y="64"/>
                </a:cxn>
                <a:cxn ang="0">
                  <a:pos x="134" y="58"/>
                </a:cxn>
                <a:cxn ang="0">
                  <a:pos x="104" y="55"/>
                </a:cxn>
                <a:cxn ang="0">
                  <a:pos x="77" y="52"/>
                </a:cxn>
                <a:cxn ang="0">
                  <a:pos x="54" y="49"/>
                </a:cxn>
                <a:cxn ang="0">
                  <a:pos x="38" y="47"/>
                </a:cxn>
                <a:cxn ang="0">
                  <a:pos x="29" y="47"/>
                </a:cxn>
                <a:cxn ang="0">
                  <a:pos x="0" y="38"/>
                </a:cxn>
                <a:cxn ang="0">
                  <a:pos x="9" y="31"/>
                </a:cxn>
                <a:cxn ang="0">
                  <a:pos x="17" y="25"/>
                </a:cxn>
                <a:cxn ang="0">
                  <a:pos x="29" y="19"/>
                </a:cxn>
                <a:cxn ang="0">
                  <a:pos x="39" y="11"/>
                </a:cxn>
                <a:cxn ang="0">
                  <a:pos x="50" y="6"/>
                </a:cxn>
                <a:cxn ang="0">
                  <a:pos x="59" y="2"/>
                </a:cxn>
                <a:cxn ang="0">
                  <a:pos x="65" y="0"/>
                </a:cxn>
                <a:cxn ang="0">
                  <a:pos x="74" y="2"/>
                </a:cxn>
                <a:cxn ang="0">
                  <a:pos x="83" y="8"/>
                </a:cxn>
                <a:cxn ang="0">
                  <a:pos x="89" y="14"/>
                </a:cxn>
                <a:cxn ang="0">
                  <a:pos x="92" y="17"/>
                </a:cxn>
                <a:cxn ang="0">
                  <a:pos x="95" y="17"/>
                </a:cxn>
                <a:cxn ang="0">
                  <a:pos x="107" y="20"/>
                </a:cxn>
                <a:cxn ang="0">
                  <a:pos x="125" y="25"/>
                </a:cxn>
                <a:cxn ang="0">
                  <a:pos x="146" y="30"/>
                </a:cxn>
                <a:cxn ang="0">
                  <a:pos x="168" y="36"/>
                </a:cxn>
                <a:cxn ang="0">
                  <a:pos x="191" y="41"/>
                </a:cxn>
                <a:cxn ang="0">
                  <a:pos x="212" y="45"/>
                </a:cxn>
                <a:cxn ang="0">
                  <a:pos x="227" y="50"/>
                </a:cxn>
                <a:cxn ang="0">
                  <a:pos x="243" y="56"/>
                </a:cxn>
                <a:cxn ang="0">
                  <a:pos x="263" y="66"/>
                </a:cxn>
                <a:cxn ang="0">
                  <a:pos x="285" y="77"/>
                </a:cxn>
                <a:cxn ang="0">
                  <a:pos x="308" y="92"/>
                </a:cxn>
                <a:cxn ang="0">
                  <a:pos x="327" y="105"/>
                </a:cxn>
                <a:cxn ang="0">
                  <a:pos x="345" y="116"/>
                </a:cxn>
                <a:cxn ang="0">
                  <a:pos x="357" y="124"/>
                </a:cxn>
                <a:cxn ang="0">
                  <a:pos x="362" y="127"/>
                </a:cxn>
              </a:cxnLst>
              <a:rect l="0" t="0" r="r" b="b"/>
              <a:pathLst>
                <a:path w="362" h="127">
                  <a:moveTo>
                    <a:pt x="362" y="127"/>
                  </a:moveTo>
                  <a:lnTo>
                    <a:pt x="360" y="127"/>
                  </a:lnTo>
                  <a:lnTo>
                    <a:pt x="357" y="125"/>
                  </a:lnTo>
                  <a:lnTo>
                    <a:pt x="353" y="124"/>
                  </a:lnTo>
                  <a:lnTo>
                    <a:pt x="348" y="120"/>
                  </a:lnTo>
                  <a:lnTo>
                    <a:pt x="341" y="117"/>
                  </a:lnTo>
                  <a:lnTo>
                    <a:pt x="332" y="114"/>
                  </a:lnTo>
                  <a:lnTo>
                    <a:pt x="323" y="111"/>
                  </a:lnTo>
                  <a:lnTo>
                    <a:pt x="314" y="108"/>
                  </a:lnTo>
                  <a:lnTo>
                    <a:pt x="302" y="103"/>
                  </a:lnTo>
                  <a:lnTo>
                    <a:pt x="290" y="99"/>
                  </a:lnTo>
                  <a:lnTo>
                    <a:pt x="276" y="94"/>
                  </a:lnTo>
                  <a:lnTo>
                    <a:pt x="264" y="91"/>
                  </a:lnTo>
                  <a:lnTo>
                    <a:pt x="251" y="86"/>
                  </a:lnTo>
                  <a:lnTo>
                    <a:pt x="237" y="83"/>
                  </a:lnTo>
                  <a:lnTo>
                    <a:pt x="224" y="78"/>
                  </a:lnTo>
                  <a:lnTo>
                    <a:pt x="210" y="75"/>
                  </a:lnTo>
                  <a:lnTo>
                    <a:pt x="195" y="70"/>
                  </a:lnTo>
                  <a:lnTo>
                    <a:pt x="180" y="67"/>
                  </a:lnTo>
                  <a:lnTo>
                    <a:pt x="164" y="64"/>
                  </a:lnTo>
                  <a:lnTo>
                    <a:pt x="149" y="61"/>
                  </a:lnTo>
                  <a:lnTo>
                    <a:pt x="134" y="58"/>
                  </a:lnTo>
                  <a:lnTo>
                    <a:pt x="119" y="56"/>
                  </a:lnTo>
                  <a:lnTo>
                    <a:pt x="104" y="55"/>
                  </a:lnTo>
                  <a:lnTo>
                    <a:pt x="90" y="53"/>
                  </a:lnTo>
                  <a:lnTo>
                    <a:pt x="77" y="52"/>
                  </a:lnTo>
                  <a:lnTo>
                    <a:pt x="65" y="50"/>
                  </a:lnTo>
                  <a:lnTo>
                    <a:pt x="54" y="49"/>
                  </a:lnTo>
                  <a:lnTo>
                    <a:pt x="45" y="49"/>
                  </a:lnTo>
                  <a:lnTo>
                    <a:pt x="38" y="47"/>
                  </a:lnTo>
                  <a:lnTo>
                    <a:pt x="33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0" y="38"/>
                  </a:lnTo>
                  <a:lnTo>
                    <a:pt x="3" y="36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7" y="25"/>
                  </a:lnTo>
                  <a:lnTo>
                    <a:pt x="23" y="22"/>
                  </a:lnTo>
                  <a:lnTo>
                    <a:pt x="29" y="19"/>
                  </a:lnTo>
                  <a:lnTo>
                    <a:pt x="33" y="16"/>
                  </a:lnTo>
                  <a:lnTo>
                    <a:pt x="39" y="11"/>
                  </a:lnTo>
                  <a:lnTo>
                    <a:pt x="44" y="8"/>
                  </a:lnTo>
                  <a:lnTo>
                    <a:pt x="50" y="6"/>
                  </a:lnTo>
                  <a:lnTo>
                    <a:pt x="54" y="3"/>
                  </a:lnTo>
                  <a:lnTo>
                    <a:pt x="59" y="2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78" y="5"/>
                  </a:lnTo>
                  <a:lnTo>
                    <a:pt x="83" y="8"/>
                  </a:lnTo>
                  <a:lnTo>
                    <a:pt x="86" y="9"/>
                  </a:lnTo>
                  <a:lnTo>
                    <a:pt x="89" y="14"/>
                  </a:lnTo>
                  <a:lnTo>
                    <a:pt x="90" y="16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5" y="17"/>
                  </a:lnTo>
                  <a:lnTo>
                    <a:pt x="101" y="19"/>
                  </a:lnTo>
                  <a:lnTo>
                    <a:pt x="107" y="20"/>
                  </a:lnTo>
                  <a:lnTo>
                    <a:pt x="114" y="22"/>
                  </a:lnTo>
                  <a:lnTo>
                    <a:pt x="125" y="25"/>
                  </a:lnTo>
                  <a:lnTo>
                    <a:pt x="134" y="27"/>
                  </a:lnTo>
                  <a:lnTo>
                    <a:pt x="146" y="30"/>
                  </a:lnTo>
                  <a:lnTo>
                    <a:pt x="158" y="33"/>
                  </a:lnTo>
                  <a:lnTo>
                    <a:pt x="168" y="36"/>
                  </a:lnTo>
                  <a:lnTo>
                    <a:pt x="179" y="38"/>
                  </a:lnTo>
                  <a:lnTo>
                    <a:pt x="191" y="41"/>
                  </a:lnTo>
                  <a:lnTo>
                    <a:pt x="201" y="44"/>
                  </a:lnTo>
                  <a:lnTo>
                    <a:pt x="212" y="45"/>
                  </a:lnTo>
                  <a:lnTo>
                    <a:pt x="219" y="49"/>
                  </a:lnTo>
                  <a:lnTo>
                    <a:pt x="227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2" y="59"/>
                  </a:lnTo>
                  <a:lnTo>
                    <a:pt x="263" y="66"/>
                  </a:lnTo>
                  <a:lnTo>
                    <a:pt x="273" y="70"/>
                  </a:lnTo>
                  <a:lnTo>
                    <a:pt x="285" y="77"/>
                  </a:lnTo>
                  <a:lnTo>
                    <a:pt x="296" y="84"/>
                  </a:lnTo>
                  <a:lnTo>
                    <a:pt x="308" y="92"/>
                  </a:lnTo>
                  <a:lnTo>
                    <a:pt x="317" y="97"/>
                  </a:lnTo>
                  <a:lnTo>
                    <a:pt x="327" y="105"/>
                  </a:lnTo>
                  <a:lnTo>
                    <a:pt x="336" y="109"/>
                  </a:lnTo>
                  <a:lnTo>
                    <a:pt x="345" y="116"/>
                  </a:lnTo>
                  <a:lnTo>
                    <a:pt x="351" y="119"/>
                  </a:lnTo>
                  <a:lnTo>
                    <a:pt x="357" y="124"/>
                  </a:lnTo>
                  <a:lnTo>
                    <a:pt x="360" y="125"/>
                  </a:lnTo>
                  <a:lnTo>
                    <a:pt x="362" y="127"/>
                  </a:lnTo>
                  <a:lnTo>
                    <a:pt x="362" y="127"/>
                  </a:lnTo>
                  <a:close/>
                </a:path>
              </a:pathLst>
            </a:custGeom>
            <a:solidFill>
              <a:srgbClr val="0094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53" name="Freeform 465"/>
            <p:cNvSpPr>
              <a:spLocks/>
            </p:cNvSpPr>
            <p:nvPr/>
          </p:nvSpPr>
          <p:spPr bwMode="auto">
            <a:xfrm>
              <a:off x="3838" y="2868"/>
              <a:ext cx="145" cy="65"/>
            </a:xfrm>
            <a:custGeom>
              <a:avLst/>
              <a:gdLst/>
              <a:ahLst/>
              <a:cxnLst>
                <a:cxn ang="0">
                  <a:pos x="228" y="130"/>
                </a:cxn>
                <a:cxn ang="0">
                  <a:pos x="227" y="128"/>
                </a:cxn>
                <a:cxn ang="0">
                  <a:pos x="224" y="124"/>
                </a:cxn>
                <a:cxn ang="0">
                  <a:pos x="222" y="121"/>
                </a:cxn>
                <a:cxn ang="0">
                  <a:pos x="219" y="117"/>
                </a:cxn>
                <a:cxn ang="0">
                  <a:pos x="216" y="114"/>
                </a:cxn>
                <a:cxn ang="0">
                  <a:pos x="215" y="110"/>
                </a:cxn>
                <a:cxn ang="0">
                  <a:pos x="209" y="105"/>
                </a:cxn>
                <a:cxn ang="0">
                  <a:pos x="206" y="100"/>
                </a:cxn>
                <a:cxn ang="0">
                  <a:pos x="200" y="94"/>
                </a:cxn>
                <a:cxn ang="0">
                  <a:pos x="194" y="89"/>
                </a:cxn>
                <a:cxn ang="0">
                  <a:pos x="186" y="83"/>
                </a:cxn>
                <a:cxn ang="0">
                  <a:pos x="180" y="78"/>
                </a:cxn>
                <a:cxn ang="0">
                  <a:pos x="171" y="72"/>
                </a:cxn>
                <a:cxn ang="0">
                  <a:pos x="162" y="67"/>
                </a:cxn>
                <a:cxn ang="0">
                  <a:pos x="150" y="61"/>
                </a:cxn>
                <a:cxn ang="0">
                  <a:pos x="140" y="55"/>
                </a:cxn>
                <a:cxn ang="0">
                  <a:pos x="128" y="49"/>
                </a:cxn>
                <a:cxn ang="0">
                  <a:pos x="116" y="44"/>
                </a:cxn>
                <a:cxn ang="0">
                  <a:pos x="101" y="38"/>
                </a:cxn>
                <a:cxn ang="0">
                  <a:pos x="87" y="33"/>
                </a:cxn>
                <a:cxn ang="0">
                  <a:pos x="74" y="28"/>
                </a:cxn>
                <a:cxn ang="0">
                  <a:pos x="62" y="25"/>
                </a:cxn>
                <a:cxn ang="0">
                  <a:pos x="48" y="21"/>
                </a:cxn>
                <a:cxn ang="0">
                  <a:pos x="38" y="17"/>
                </a:cxn>
                <a:cxn ang="0">
                  <a:pos x="26" y="14"/>
                </a:cxn>
                <a:cxn ang="0">
                  <a:pos x="18" y="11"/>
                </a:cxn>
                <a:cxn ang="0">
                  <a:pos x="11" y="10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8" y="7"/>
                </a:cxn>
                <a:cxn ang="0">
                  <a:pos x="15" y="5"/>
                </a:cxn>
                <a:cxn ang="0">
                  <a:pos x="23" y="3"/>
                </a:cxn>
                <a:cxn ang="0">
                  <a:pos x="33" y="3"/>
                </a:cxn>
                <a:cxn ang="0">
                  <a:pos x="45" y="2"/>
                </a:cxn>
                <a:cxn ang="0">
                  <a:pos x="57" y="2"/>
                </a:cxn>
                <a:cxn ang="0">
                  <a:pos x="69" y="0"/>
                </a:cxn>
                <a:cxn ang="0">
                  <a:pos x="84" y="2"/>
                </a:cxn>
                <a:cxn ang="0">
                  <a:pos x="98" y="2"/>
                </a:cxn>
                <a:cxn ang="0">
                  <a:pos x="113" y="3"/>
                </a:cxn>
                <a:cxn ang="0">
                  <a:pos x="129" y="7"/>
                </a:cxn>
                <a:cxn ang="0">
                  <a:pos x="144" y="10"/>
                </a:cxn>
                <a:cxn ang="0">
                  <a:pos x="161" y="13"/>
                </a:cxn>
                <a:cxn ang="0">
                  <a:pos x="176" y="19"/>
                </a:cxn>
                <a:cxn ang="0">
                  <a:pos x="191" y="24"/>
                </a:cxn>
                <a:cxn ang="0">
                  <a:pos x="204" y="30"/>
                </a:cxn>
                <a:cxn ang="0">
                  <a:pos x="216" y="36"/>
                </a:cxn>
                <a:cxn ang="0">
                  <a:pos x="228" y="42"/>
                </a:cxn>
                <a:cxn ang="0">
                  <a:pos x="237" y="47"/>
                </a:cxn>
                <a:cxn ang="0">
                  <a:pos x="248" y="52"/>
                </a:cxn>
                <a:cxn ang="0">
                  <a:pos x="255" y="58"/>
                </a:cxn>
                <a:cxn ang="0">
                  <a:pos x="264" y="63"/>
                </a:cxn>
                <a:cxn ang="0">
                  <a:pos x="268" y="67"/>
                </a:cxn>
                <a:cxn ang="0">
                  <a:pos x="274" y="72"/>
                </a:cxn>
                <a:cxn ang="0">
                  <a:pos x="279" y="75"/>
                </a:cxn>
                <a:cxn ang="0">
                  <a:pos x="283" y="78"/>
                </a:cxn>
                <a:cxn ang="0">
                  <a:pos x="288" y="85"/>
                </a:cxn>
                <a:cxn ang="0">
                  <a:pos x="291" y="86"/>
                </a:cxn>
                <a:cxn ang="0">
                  <a:pos x="228" y="130"/>
                </a:cxn>
                <a:cxn ang="0">
                  <a:pos x="228" y="130"/>
                </a:cxn>
              </a:cxnLst>
              <a:rect l="0" t="0" r="r" b="b"/>
              <a:pathLst>
                <a:path w="291" h="130">
                  <a:moveTo>
                    <a:pt x="228" y="130"/>
                  </a:moveTo>
                  <a:lnTo>
                    <a:pt x="227" y="128"/>
                  </a:lnTo>
                  <a:lnTo>
                    <a:pt x="224" y="124"/>
                  </a:lnTo>
                  <a:lnTo>
                    <a:pt x="222" y="121"/>
                  </a:lnTo>
                  <a:lnTo>
                    <a:pt x="219" y="117"/>
                  </a:lnTo>
                  <a:lnTo>
                    <a:pt x="216" y="114"/>
                  </a:lnTo>
                  <a:lnTo>
                    <a:pt x="215" y="110"/>
                  </a:lnTo>
                  <a:lnTo>
                    <a:pt x="209" y="105"/>
                  </a:lnTo>
                  <a:lnTo>
                    <a:pt x="206" y="100"/>
                  </a:lnTo>
                  <a:lnTo>
                    <a:pt x="200" y="94"/>
                  </a:lnTo>
                  <a:lnTo>
                    <a:pt x="194" y="89"/>
                  </a:lnTo>
                  <a:lnTo>
                    <a:pt x="186" y="83"/>
                  </a:lnTo>
                  <a:lnTo>
                    <a:pt x="180" y="78"/>
                  </a:lnTo>
                  <a:lnTo>
                    <a:pt x="171" y="72"/>
                  </a:lnTo>
                  <a:lnTo>
                    <a:pt x="162" y="67"/>
                  </a:lnTo>
                  <a:lnTo>
                    <a:pt x="150" y="61"/>
                  </a:lnTo>
                  <a:lnTo>
                    <a:pt x="140" y="55"/>
                  </a:lnTo>
                  <a:lnTo>
                    <a:pt x="128" y="49"/>
                  </a:lnTo>
                  <a:lnTo>
                    <a:pt x="116" y="44"/>
                  </a:lnTo>
                  <a:lnTo>
                    <a:pt x="101" y="38"/>
                  </a:lnTo>
                  <a:lnTo>
                    <a:pt x="87" y="33"/>
                  </a:lnTo>
                  <a:lnTo>
                    <a:pt x="74" y="28"/>
                  </a:lnTo>
                  <a:lnTo>
                    <a:pt x="62" y="25"/>
                  </a:lnTo>
                  <a:lnTo>
                    <a:pt x="48" y="21"/>
                  </a:lnTo>
                  <a:lnTo>
                    <a:pt x="38" y="17"/>
                  </a:lnTo>
                  <a:lnTo>
                    <a:pt x="26" y="14"/>
                  </a:lnTo>
                  <a:lnTo>
                    <a:pt x="18" y="11"/>
                  </a:lnTo>
                  <a:lnTo>
                    <a:pt x="11" y="10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7"/>
                  </a:lnTo>
                  <a:lnTo>
                    <a:pt x="15" y="5"/>
                  </a:lnTo>
                  <a:lnTo>
                    <a:pt x="23" y="3"/>
                  </a:lnTo>
                  <a:lnTo>
                    <a:pt x="33" y="3"/>
                  </a:lnTo>
                  <a:lnTo>
                    <a:pt x="45" y="2"/>
                  </a:lnTo>
                  <a:lnTo>
                    <a:pt x="57" y="2"/>
                  </a:lnTo>
                  <a:lnTo>
                    <a:pt x="69" y="0"/>
                  </a:lnTo>
                  <a:lnTo>
                    <a:pt x="84" y="2"/>
                  </a:lnTo>
                  <a:lnTo>
                    <a:pt x="98" y="2"/>
                  </a:lnTo>
                  <a:lnTo>
                    <a:pt x="113" y="3"/>
                  </a:lnTo>
                  <a:lnTo>
                    <a:pt x="129" y="7"/>
                  </a:lnTo>
                  <a:lnTo>
                    <a:pt x="144" y="10"/>
                  </a:lnTo>
                  <a:lnTo>
                    <a:pt x="161" y="13"/>
                  </a:lnTo>
                  <a:lnTo>
                    <a:pt x="176" y="19"/>
                  </a:lnTo>
                  <a:lnTo>
                    <a:pt x="191" y="24"/>
                  </a:lnTo>
                  <a:lnTo>
                    <a:pt x="204" y="30"/>
                  </a:lnTo>
                  <a:lnTo>
                    <a:pt x="216" y="36"/>
                  </a:lnTo>
                  <a:lnTo>
                    <a:pt x="228" y="42"/>
                  </a:lnTo>
                  <a:lnTo>
                    <a:pt x="237" y="47"/>
                  </a:lnTo>
                  <a:lnTo>
                    <a:pt x="248" y="52"/>
                  </a:lnTo>
                  <a:lnTo>
                    <a:pt x="255" y="58"/>
                  </a:lnTo>
                  <a:lnTo>
                    <a:pt x="264" y="63"/>
                  </a:lnTo>
                  <a:lnTo>
                    <a:pt x="268" y="67"/>
                  </a:lnTo>
                  <a:lnTo>
                    <a:pt x="274" y="72"/>
                  </a:lnTo>
                  <a:lnTo>
                    <a:pt x="279" y="75"/>
                  </a:lnTo>
                  <a:lnTo>
                    <a:pt x="283" y="78"/>
                  </a:lnTo>
                  <a:lnTo>
                    <a:pt x="288" y="85"/>
                  </a:lnTo>
                  <a:lnTo>
                    <a:pt x="291" y="86"/>
                  </a:lnTo>
                  <a:lnTo>
                    <a:pt x="228" y="130"/>
                  </a:lnTo>
                  <a:lnTo>
                    <a:pt x="228" y="130"/>
                  </a:lnTo>
                  <a:close/>
                </a:path>
              </a:pathLst>
            </a:custGeom>
            <a:solidFill>
              <a:srgbClr val="0094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54" name="Freeform 466"/>
            <p:cNvSpPr>
              <a:spLocks/>
            </p:cNvSpPr>
            <p:nvPr/>
          </p:nvSpPr>
          <p:spPr bwMode="auto">
            <a:xfrm>
              <a:off x="3996" y="2810"/>
              <a:ext cx="291" cy="140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13" y="131"/>
                </a:cxn>
                <a:cxn ang="0">
                  <a:pos x="37" y="139"/>
                </a:cxn>
                <a:cxn ang="0">
                  <a:pos x="70" y="152"/>
                </a:cxn>
                <a:cxn ang="0">
                  <a:pos x="106" y="166"/>
                </a:cxn>
                <a:cxn ang="0">
                  <a:pos x="142" y="183"/>
                </a:cxn>
                <a:cxn ang="0">
                  <a:pos x="177" y="200"/>
                </a:cxn>
                <a:cxn ang="0">
                  <a:pos x="214" y="224"/>
                </a:cxn>
                <a:cxn ang="0">
                  <a:pos x="249" y="249"/>
                </a:cxn>
                <a:cxn ang="0">
                  <a:pos x="277" y="269"/>
                </a:cxn>
                <a:cxn ang="0">
                  <a:pos x="291" y="280"/>
                </a:cxn>
                <a:cxn ang="0">
                  <a:pos x="294" y="280"/>
                </a:cxn>
                <a:cxn ang="0">
                  <a:pos x="304" y="269"/>
                </a:cxn>
                <a:cxn ang="0">
                  <a:pos x="324" y="252"/>
                </a:cxn>
                <a:cxn ang="0">
                  <a:pos x="348" y="231"/>
                </a:cxn>
                <a:cxn ang="0">
                  <a:pos x="379" y="209"/>
                </a:cxn>
                <a:cxn ang="0">
                  <a:pos x="414" y="191"/>
                </a:cxn>
                <a:cxn ang="0">
                  <a:pos x="456" y="170"/>
                </a:cxn>
                <a:cxn ang="0">
                  <a:pos x="501" y="153"/>
                </a:cxn>
                <a:cxn ang="0">
                  <a:pos x="540" y="139"/>
                </a:cxn>
                <a:cxn ang="0">
                  <a:pos x="568" y="128"/>
                </a:cxn>
                <a:cxn ang="0">
                  <a:pos x="580" y="127"/>
                </a:cxn>
                <a:cxn ang="0">
                  <a:pos x="573" y="125"/>
                </a:cxn>
                <a:cxn ang="0">
                  <a:pos x="553" y="124"/>
                </a:cxn>
                <a:cxn ang="0">
                  <a:pos x="525" y="124"/>
                </a:cxn>
                <a:cxn ang="0">
                  <a:pos x="490" y="124"/>
                </a:cxn>
                <a:cxn ang="0">
                  <a:pos x="453" y="124"/>
                </a:cxn>
                <a:cxn ang="0">
                  <a:pos x="411" y="128"/>
                </a:cxn>
                <a:cxn ang="0">
                  <a:pos x="370" y="138"/>
                </a:cxn>
                <a:cxn ang="0">
                  <a:pos x="336" y="147"/>
                </a:cxn>
                <a:cxn ang="0">
                  <a:pos x="306" y="155"/>
                </a:cxn>
                <a:cxn ang="0">
                  <a:pos x="288" y="163"/>
                </a:cxn>
                <a:cxn ang="0">
                  <a:pos x="286" y="163"/>
                </a:cxn>
                <a:cxn ang="0">
                  <a:pos x="298" y="155"/>
                </a:cxn>
                <a:cxn ang="0">
                  <a:pos x="322" y="139"/>
                </a:cxn>
                <a:cxn ang="0">
                  <a:pos x="351" y="120"/>
                </a:cxn>
                <a:cxn ang="0">
                  <a:pos x="378" y="102"/>
                </a:cxn>
                <a:cxn ang="0">
                  <a:pos x="400" y="91"/>
                </a:cxn>
                <a:cxn ang="0">
                  <a:pos x="417" y="81"/>
                </a:cxn>
                <a:cxn ang="0">
                  <a:pos x="435" y="74"/>
                </a:cxn>
                <a:cxn ang="0">
                  <a:pos x="450" y="69"/>
                </a:cxn>
                <a:cxn ang="0">
                  <a:pos x="463" y="66"/>
                </a:cxn>
                <a:cxn ang="0">
                  <a:pos x="469" y="64"/>
                </a:cxn>
                <a:cxn ang="0">
                  <a:pos x="447" y="56"/>
                </a:cxn>
                <a:cxn ang="0">
                  <a:pos x="406" y="39"/>
                </a:cxn>
                <a:cxn ang="0">
                  <a:pos x="354" y="22"/>
                </a:cxn>
                <a:cxn ang="0">
                  <a:pos x="297" y="6"/>
                </a:cxn>
                <a:cxn ang="0">
                  <a:pos x="243" y="0"/>
                </a:cxn>
                <a:cxn ang="0">
                  <a:pos x="190" y="6"/>
                </a:cxn>
                <a:cxn ang="0">
                  <a:pos x="139" y="28"/>
                </a:cxn>
                <a:cxn ang="0">
                  <a:pos x="94" y="56"/>
                </a:cxn>
                <a:cxn ang="0">
                  <a:pos x="60" y="81"/>
                </a:cxn>
                <a:cxn ang="0">
                  <a:pos x="42" y="95"/>
                </a:cxn>
              </a:cxnLst>
              <a:rect l="0" t="0" r="r" b="b"/>
              <a:pathLst>
                <a:path w="580" h="281">
                  <a:moveTo>
                    <a:pt x="42" y="97"/>
                  </a:moveTo>
                  <a:lnTo>
                    <a:pt x="0" y="127"/>
                  </a:lnTo>
                  <a:lnTo>
                    <a:pt x="0" y="127"/>
                  </a:lnTo>
                  <a:lnTo>
                    <a:pt x="3" y="127"/>
                  </a:lnTo>
                  <a:lnTo>
                    <a:pt x="6" y="128"/>
                  </a:lnTo>
                  <a:lnTo>
                    <a:pt x="13" y="131"/>
                  </a:lnTo>
                  <a:lnTo>
                    <a:pt x="19" y="133"/>
                  </a:lnTo>
                  <a:lnTo>
                    <a:pt x="28" y="136"/>
                  </a:lnTo>
                  <a:lnTo>
                    <a:pt x="37" y="139"/>
                  </a:lnTo>
                  <a:lnTo>
                    <a:pt x="48" y="144"/>
                  </a:lnTo>
                  <a:lnTo>
                    <a:pt x="58" y="149"/>
                  </a:lnTo>
                  <a:lnTo>
                    <a:pt x="70" y="152"/>
                  </a:lnTo>
                  <a:lnTo>
                    <a:pt x="82" y="156"/>
                  </a:lnTo>
                  <a:lnTo>
                    <a:pt x="94" y="163"/>
                  </a:lnTo>
                  <a:lnTo>
                    <a:pt x="106" y="166"/>
                  </a:lnTo>
                  <a:lnTo>
                    <a:pt x="118" y="172"/>
                  </a:lnTo>
                  <a:lnTo>
                    <a:pt x="130" y="177"/>
                  </a:lnTo>
                  <a:lnTo>
                    <a:pt x="142" y="183"/>
                  </a:lnTo>
                  <a:lnTo>
                    <a:pt x="154" y="188"/>
                  </a:lnTo>
                  <a:lnTo>
                    <a:pt x="165" y="194"/>
                  </a:lnTo>
                  <a:lnTo>
                    <a:pt x="177" y="200"/>
                  </a:lnTo>
                  <a:lnTo>
                    <a:pt x="190" y="208"/>
                  </a:lnTo>
                  <a:lnTo>
                    <a:pt x="202" y="216"/>
                  </a:lnTo>
                  <a:lnTo>
                    <a:pt x="214" y="224"/>
                  </a:lnTo>
                  <a:lnTo>
                    <a:pt x="226" y="233"/>
                  </a:lnTo>
                  <a:lnTo>
                    <a:pt x="238" y="241"/>
                  </a:lnTo>
                  <a:lnTo>
                    <a:pt x="249" y="249"/>
                  </a:lnTo>
                  <a:lnTo>
                    <a:pt x="259" y="256"/>
                  </a:lnTo>
                  <a:lnTo>
                    <a:pt x="268" y="263"/>
                  </a:lnTo>
                  <a:lnTo>
                    <a:pt x="277" y="269"/>
                  </a:lnTo>
                  <a:lnTo>
                    <a:pt x="282" y="274"/>
                  </a:lnTo>
                  <a:lnTo>
                    <a:pt x="288" y="278"/>
                  </a:lnTo>
                  <a:lnTo>
                    <a:pt x="291" y="280"/>
                  </a:lnTo>
                  <a:lnTo>
                    <a:pt x="292" y="281"/>
                  </a:lnTo>
                  <a:lnTo>
                    <a:pt x="292" y="280"/>
                  </a:lnTo>
                  <a:lnTo>
                    <a:pt x="294" y="280"/>
                  </a:lnTo>
                  <a:lnTo>
                    <a:pt x="297" y="277"/>
                  </a:lnTo>
                  <a:lnTo>
                    <a:pt x="300" y="274"/>
                  </a:lnTo>
                  <a:lnTo>
                    <a:pt x="304" y="269"/>
                  </a:lnTo>
                  <a:lnTo>
                    <a:pt x="310" y="263"/>
                  </a:lnTo>
                  <a:lnTo>
                    <a:pt x="316" y="258"/>
                  </a:lnTo>
                  <a:lnTo>
                    <a:pt x="324" y="252"/>
                  </a:lnTo>
                  <a:lnTo>
                    <a:pt x="331" y="244"/>
                  </a:lnTo>
                  <a:lnTo>
                    <a:pt x="339" y="238"/>
                  </a:lnTo>
                  <a:lnTo>
                    <a:pt x="348" y="231"/>
                  </a:lnTo>
                  <a:lnTo>
                    <a:pt x="358" y="224"/>
                  </a:lnTo>
                  <a:lnTo>
                    <a:pt x="367" y="217"/>
                  </a:lnTo>
                  <a:lnTo>
                    <a:pt x="379" y="209"/>
                  </a:lnTo>
                  <a:lnTo>
                    <a:pt x="390" y="203"/>
                  </a:lnTo>
                  <a:lnTo>
                    <a:pt x="402" y="197"/>
                  </a:lnTo>
                  <a:lnTo>
                    <a:pt x="414" y="191"/>
                  </a:lnTo>
                  <a:lnTo>
                    <a:pt x="427" y="183"/>
                  </a:lnTo>
                  <a:lnTo>
                    <a:pt x="441" y="177"/>
                  </a:lnTo>
                  <a:lnTo>
                    <a:pt x="456" y="170"/>
                  </a:lnTo>
                  <a:lnTo>
                    <a:pt x="471" y="166"/>
                  </a:lnTo>
                  <a:lnTo>
                    <a:pt x="486" y="159"/>
                  </a:lnTo>
                  <a:lnTo>
                    <a:pt x="501" y="153"/>
                  </a:lnTo>
                  <a:lnTo>
                    <a:pt x="514" y="149"/>
                  </a:lnTo>
                  <a:lnTo>
                    <a:pt x="528" y="144"/>
                  </a:lnTo>
                  <a:lnTo>
                    <a:pt x="540" y="139"/>
                  </a:lnTo>
                  <a:lnTo>
                    <a:pt x="552" y="134"/>
                  </a:lnTo>
                  <a:lnTo>
                    <a:pt x="561" y="133"/>
                  </a:lnTo>
                  <a:lnTo>
                    <a:pt x="568" y="128"/>
                  </a:lnTo>
                  <a:lnTo>
                    <a:pt x="574" y="128"/>
                  </a:lnTo>
                  <a:lnTo>
                    <a:pt x="579" y="127"/>
                  </a:lnTo>
                  <a:lnTo>
                    <a:pt x="580" y="127"/>
                  </a:lnTo>
                  <a:lnTo>
                    <a:pt x="579" y="125"/>
                  </a:lnTo>
                  <a:lnTo>
                    <a:pt x="577" y="125"/>
                  </a:lnTo>
                  <a:lnTo>
                    <a:pt x="573" y="125"/>
                  </a:lnTo>
                  <a:lnTo>
                    <a:pt x="568" y="125"/>
                  </a:lnTo>
                  <a:lnTo>
                    <a:pt x="561" y="124"/>
                  </a:lnTo>
                  <a:lnTo>
                    <a:pt x="553" y="124"/>
                  </a:lnTo>
                  <a:lnTo>
                    <a:pt x="546" y="124"/>
                  </a:lnTo>
                  <a:lnTo>
                    <a:pt x="537" y="124"/>
                  </a:lnTo>
                  <a:lnTo>
                    <a:pt x="525" y="124"/>
                  </a:lnTo>
                  <a:lnTo>
                    <a:pt x="514" y="124"/>
                  </a:lnTo>
                  <a:lnTo>
                    <a:pt x="502" y="124"/>
                  </a:lnTo>
                  <a:lnTo>
                    <a:pt x="490" y="124"/>
                  </a:lnTo>
                  <a:lnTo>
                    <a:pt x="478" y="124"/>
                  </a:lnTo>
                  <a:lnTo>
                    <a:pt x="465" y="124"/>
                  </a:lnTo>
                  <a:lnTo>
                    <a:pt x="453" y="124"/>
                  </a:lnTo>
                  <a:lnTo>
                    <a:pt x="439" y="127"/>
                  </a:lnTo>
                  <a:lnTo>
                    <a:pt x="426" y="127"/>
                  </a:lnTo>
                  <a:lnTo>
                    <a:pt x="411" y="128"/>
                  </a:lnTo>
                  <a:lnTo>
                    <a:pt x="397" y="131"/>
                  </a:lnTo>
                  <a:lnTo>
                    <a:pt x="385" y="134"/>
                  </a:lnTo>
                  <a:lnTo>
                    <a:pt x="370" y="138"/>
                  </a:lnTo>
                  <a:lnTo>
                    <a:pt x="358" y="141"/>
                  </a:lnTo>
                  <a:lnTo>
                    <a:pt x="346" y="144"/>
                  </a:lnTo>
                  <a:lnTo>
                    <a:pt x="336" y="147"/>
                  </a:lnTo>
                  <a:lnTo>
                    <a:pt x="324" y="150"/>
                  </a:lnTo>
                  <a:lnTo>
                    <a:pt x="315" y="153"/>
                  </a:lnTo>
                  <a:lnTo>
                    <a:pt x="306" y="155"/>
                  </a:lnTo>
                  <a:lnTo>
                    <a:pt x="298" y="159"/>
                  </a:lnTo>
                  <a:lnTo>
                    <a:pt x="292" y="159"/>
                  </a:lnTo>
                  <a:lnTo>
                    <a:pt x="288" y="163"/>
                  </a:lnTo>
                  <a:lnTo>
                    <a:pt x="286" y="164"/>
                  </a:lnTo>
                  <a:lnTo>
                    <a:pt x="285" y="164"/>
                  </a:lnTo>
                  <a:lnTo>
                    <a:pt x="286" y="163"/>
                  </a:lnTo>
                  <a:lnTo>
                    <a:pt x="288" y="161"/>
                  </a:lnTo>
                  <a:lnTo>
                    <a:pt x="292" y="158"/>
                  </a:lnTo>
                  <a:lnTo>
                    <a:pt x="298" y="155"/>
                  </a:lnTo>
                  <a:lnTo>
                    <a:pt x="306" y="150"/>
                  </a:lnTo>
                  <a:lnTo>
                    <a:pt x="313" y="144"/>
                  </a:lnTo>
                  <a:lnTo>
                    <a:pt x="322" y="139"/>
                  </a:lnTo>
                  <a:lnTo>
                    <a:pt x="331" y="133"/>
                  </a:lnTo>
                  <a:lnTo>
                    <a:pt x="342" y="127"/>
                  </a:lnTo>
                  <a:lnTo>
                    <a:pt x="351" y="120"/>
                  </a:lnTo>
                  <a:lnTo>
                    <a:pt x="360" y="114"/>
                  </a:lnTo>
                  <a:lnTo>
                    <a:pt x="370" y="108"/>
                  </a:lnTo>
                  <a:lnTo>
                    <a:pt x="378" y="102"/>
                  </a:lnTo>
                  <a:lnTo>
                    <a:pt x="387" y="97"/>
                  </a:lnTo>
                  <a:lnTo>
                    <a:pt x="394" y="92"/>
                  </a:lnTo>
                  <a:lnTo>
                    <a:pt x="400" y="91"/>
                  </a:lnTo>
                  <a:lnTo>
                    <a:pt x="406" y="86"/>
                  </a:lnTo>
                  <a:lnTo>
                    <a:pt x="411" y="83"/>
                  </a:lnTo>
                  <a:lnTo>
                    <a:pt x="417" y="81"/>
                  </a:lnTo>
                  <a:lnTo>
                    <a:pt x="423" y="78"/>
                  </a:lnTo>
                  <a:lnTo>
                    <a:pt x="429" y="75"/>
                  </a:lnTo>
                  <a:lnTo>
                    <a:pt x="435" y="74"/>
                  </a:lnTo>
                  <a:lnTo>
                    <a:pt x="441" y="72"/>
                  </a:lnTo>
                  <a:lnTo>
                    <a:pt x="445" y="72"/>
                  </a:lnTo>
                  <a:lnTo>
                    <a:pt x="450" y="69"/>
                  </a:lnTo>
                  <a:lnTo>
                    <a:pt x="456" y="69"/>
                  </a:lnTo>
                  <a:lnTo>
                    <a:pt x="460" y="67"/>
                  </a:lnTo>
                  <a:lnTo>
                    <a:pt x="463" y="66"/>
                  </a:lnTo>
                  <a:lnTo>
                    <a:pt x="469" y="66"/>
                  </a:lnTo>
                  <a:lnTo>
                    <a:pt x="471" y="66"/>
                  </a:lnTo>
                  <a:lnTo>
                    <a:pt x="469" y="64"/>
                  </a:lnTo>
                  <a:lnTo>
                    <a:pt x="465" y="63"/>
                  </a:lnTo>
                  <a:lnTo>
                    <a:pt x="456" y="59"/>
                  </a:lnTo>
                  <a:lnTo>
                    <a:pt x="447" y="56"/>
                  </a:lnTo>
                  <a:lnTo>
                    <a:pt x="435" y="50"/>
                  </a:lnTo>
                  <a:lnTo>
                    <a:pt x="421" y="45"/>
                  </a:lnTo>
                  <a:lnTo>
                    <a:pt x="406" y="39"/>
                  </a:lnTo>
                  <a:lnTo>
                    <a:pt x="390" y="34"/>
                  </a:lnTo>
                  <a:lnTo>
                    <a:pt x="372" y="28"/>
                  </a:lnTo>
                  <a:lnTo>
                    <a:pt x="354" y="22"/>
                  </a:lnTo>
                  <a:lnTo>
                    <a:pt x="334" y="16"/>
                  </a:lnTo>
                  <a:lnTo>
                    <a:pt x="316" y="11"/>
                  </a:lnTo>
                  <a:lnTo>
                    <a:pt x="297" y="6"/>
                  </a:lnTo>
                  <a:lnTo>
                    <a:pt x="277" y="3"/>
                  </a:lnTo>
                  <a:lnTo>
                    <a:pt x="259" y="0"/>
                  </a:lnTo>
                  <a:lnTo>
                    <a:pt x="243" y="0"/>
                  </a:lnTo>
                  <a:lnTo>
                    <a:pt x="225" y="0"/>
                  </a:lnTo>
                  <a:lnTo>
                    <a:pt x="208" y="3"/>
                  </a:lnTo>
                  <a:lnTo>
                    <a:pt x="190" y="6"/>
                  </a:lnTo>
                  <a:lnTo>
                    <a:pt x="174" y="14"/>
                  </a:lnTo>
                  <a:lnTo>
                    <a:pt x="156" y="20"/>
                  </a:lnTo>
                  <a:lnTo>
                    <a:pt x="139" y="28"/>
                  </a:lnTo>
                  <a:lnTo>
                    <a:pt x="123" y="38"/>
                  </a:lnTo>
                  <a:lnTo>
                    <a:pt x="108" y="47"/>
                  </a:lnTo>
                  <a:lnTo>
                    <a:pt x="94" y="56"/>
                  </a:lnTo>
                  <a:lnTo>
                    <a:pt x="81" y="64"/>
                  </a:lnTo>
                  <a:lnTo>
                    <a:pt x="69" y="72"/>
                  </a:lnTo>
                  <a:lnTo>
                    <a:pt x="60" y="81"/>
                  </a:lnTo>
                  <a:lnTo>
                    <a:pt x="52" y="86"/>
                  </a:lnTo>
                  <a:lnTo>
                    <a:pt x="46" y="92"/>
                  </a:lnTo>
                  <a:lnTo>
                    <a:pt x="42" y="95"/>
                  </a:lnTo>
                  <a:lnTo>
                    <a:pt x="42" y="97"/>
                  </a:lnTo>
                  <a:lnTo>
                    <a:pt x="42" y="97"/>
                  </a:lnTo>
                  <a:close/>
                </a:path>
              </a:pathLst>
            </a:custGeom>
            <a:solidFill>
              <a:srgbClr val="E6DE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55" name="Freeform 467"/>
            <p:cNvSpPr>
              <a:spLocks/>
            </p:cNvSpPr>
            <p:nvPr/>
          </p:nvSpPr>
          <p:spPr bwMode="auto">
            <a:xfrm>
              <a:off x="3922" y="2932"/>
              <a:ext cx="104" cy="81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0" y="97"/>
                </a:cxn>
                <a:cxn ang="0">
                  <a:pos x="0" y="110"/>
                </a:cxn>
                <a:cxn ang="0">
                  <a:pos x="2" y="122"/>
                </a:cxn>
                <a:cxn ang="0">
                  <a:pos x="2" y="136"/>
                </a:cxn>
                <a:cxn ang="0">
                  <a:pos x="3" y="149"/>
                </a:cxn>
                <a:cxn ang="0">
                  <a:pos x="6" y="157"/>
                </a:cxn>
                <a:cxn ang="0">
                  <a:pos x="8" y="161"/>
                </a:cxn>
                <a:cxn ang="0">
                  <a:pos x="15" y="157"/>
                </a:cxn>
                <a:cxn ang="0">
                  <a:pos x="23" y="150"/>
                </a:cxn>
                <a:cxn ang="0">
                  <a:pos x="32" y="144"/>
                </a:cxn>
                <a:cxn ang="0">
                  <a:pos x="42" y="133"/>
                </a:cxn>
                <a:cxn ang="0">
                  <a:pos x="56" y="124"/>
                </a:cxn>
                <a:cxn ang="0">
                  <a:pos x="71" y="114"/>
                </a:cxn>
                <a:cxn ang="0">
                  <a:pos x="87" y="105"/>
                </a:cxn>
                <a:cxn ang="0">
                  <a:pos x="105" y="96"/>
                </a:cxn>
                <a:cxn ang="0">
                  <a:pos x="124" y="86"/>
                </a:cxn>
                <a:cxn ang="0">
                  <a:pos x="144" y="79"/>
                </a:cxn>
                <a:cxn ang="0">
                  <a:pos x="162" y="74"/>
                </a:cxn>
                <a:cxn ang="0">
                  <a:pos x="178" y="68"/>
                </a:cxn>
                <a:cxn ang="0">
                  <a:pos x="192" y="64"/>
                </a:cxn>
                <a:cxn ang="0">
                  <a:pos x="201" y="61"/>
                </a:cxn>
                <a:cxn ang="0">
                  <a:pos x="204" y="61"/>
                </a:cxn>
                <a:cxn ang="0">
                  <a:pos x="207" y="55"/>
                </a:cxn>
                <a:cxn ang="0">
                  <a:pos x="208" y="46"/>
                </a:cxn>
                <a:cxn ang="0">
                  <a:pos x="210" y="38"/>
                </a:cxn>
                <a:cxn ang="0">
                  <a:pos x="210" y="27"/>
                </a:cxn>
                <a:cxn ang="0">
                  <a:pos x="207" y="18"/>
                </a:cxn>
                <a:cxn ang="0">
                  <a:pos x="201" y="8"/>
                </a:cxn>
                <a:cxn ang="0">
                  <a:pos x="190" y="2"/>
                </a:cxn>
                <a:cxn ang="0">
                  <a:pos x="172" y="0"/>
                </a:cxn>
                <a:cxn ang="0">
                  <a:pos x="150" y="5"/>
                </a:cxn>
                <a:cxn ang="0">
                  <a:pos x="123" y="16"/>
                </a:cxn>
                <a:cxn ang="0">
                  <a:pos x="96" y="29"/>
                </a:cxn>
                <a:cxn ang="0">
                  <a:pos x="71" y="41"/>
                </a:cxn>
                <a:cxn ang="0">
                  <a:pos x="48" y="55"/>
                </a:cxn>
                <a:cxn ang="0">
                  <a:pos x="33" y="63"/>
                </a:cxn>
                <a:cxn ang="0">
                  <a:pos x="29" y="66"/>
                </a:cxn>
                <a:cxn ang="0">
                  <a:pos x="0" y="86"/>
                </a:cxn>
              </a:cxnLst>
              <a:rect l="0" t="0" r="r" b="b"/>
              <a:pathLst>
                <a:path w="210" h="161">
                  <a:moveTo>
                    <a:pt x="0" y="86"/>
                  </a:moveTo>
                  <a:lnTo>
                    <a:pt x="0" y="89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2" y="122"/>
                  </a:lnTo>
                  <a:lnTo>
                    <a:pt x="2" y="129"/>
                  </a:lnTo>
                  <a:lnTo>
                    <a:pt x="2" y="136"/>
                  </a:lnTo>
                  <a:lnTo>
                    <a:pt x="3" y="143"/>
                  </a:lnTo>
                  <a:lnTo>
                    <a:pt x="3" y="149"/>
                  </a:lnTo>
                  <a:lnTo>
                    <a:pt x="5" y="154"/>
                  </a:lnTo>
                  <a:lnTo>
                    <a:pt x="6" y="157"/>
                  </a:lnTo>
                  <a:lnTo>
                    <a:pt x="6" y="160"/>
                  </a:lnTo>
                  <a:lnTo>
                    <a:pt x="8" y="161"/>
                  </a:lnTo>
                  <a:lnTo>
                    <a:pt x="11" y="160"/>
                  </a:lnTo>
                  <a:lnTo>
                    <a:pt x="15" y="157"/>
                  </a:lnTo>
                  <a:lnTo>
                    <a:pt x="18" y="154"/>
                  </a:lnTo>
                  <a:lnTo>
                    <a:pt x="23" y="150"/>
                  </a:lnTo>
                  <a:lnTo>
                    <a:pt x="27" y="147"/>
                  </a:lnTo>
                  <a:lnTo>
                    <a:pt x="32" y="144"/>
                  </a:lnTo>
                  <a:lnTo>
                    <a:pt x="38" y="138"/>
                  </a:lnTo>
                  <a:lnTo>
                    <a:pt x="42" y="133"/>
                  </a:lnTo>
                  <a:lnTo>
                    <a:pt x="48" y="129"/>
                  </a:lnTo>
                  <a:lnTo>
                    <a:pt x="56" y="124"/>
                  </a:lnTo>
                  <a:lnTo>
                    <a:pt x="62" y="119"/>
                  </a:lnTo>
                  <a:lnTo>
                    <a:pt x="71" y="114"/>
                  </a:lnTo>
                  <a:lnTo>
                    <a:pt x="78" y="110"/>
                  </a:lnTo>
                  <a:lnTo>
                    <a:pt x="87" y="105"/>
                  </a:lnTo>
                  <a:lnTo>
                    <a:pt x="94" y="100"/>
                  </a:lnTo>
                  <a:lnTo>
                    <a:pt x="105" y="96"/>
                  </a:lnTo>
                  <a:lnTo>
                    <a:pt x="114" y="91"/>
                  </a:lnTo>
                  <a:lnTo>
                    <a:pt x="124" y="86"/>
                  </a:lnTo>
                  <a:lnTo>
                    <a:pt x="133" y="83"/>
                  </a:lnTo>
                  <a:lnTo>
                    <a:pt x="144" y="79"/>
                  </a:lnTo>
                  <a:lnTo>
                    <a:pt x="153" y="75"/>
                  </a:lnTo>
                  <a:lnTo>
                    <a:pt x="162" y="74"/>
                  </a:lnTo>
                  <a:lnTo>
                    <a:pt x="171" y="71"/>
                  </a:lnTo>
                  <a:lnTo>
                    <a:pt x="178" y="68"/>
                  </a:lnTo>
                  <a:lnTo>
                    <a:pt x="184" y="66"/>
                  </a:lnTo>
                  <a:lnTo>
                    <a:pt x="192" y="64"/>
                  </a:lnTo>
                  <a:lnTo>
                    <a:pt x="196" y="63"/>
                  </a:lnTo>
                  <a:lnTo>
                    <a:pt x="201" y="61"/>
                  </a:lnTo>
                  <a:lnTo>
                    <a:pt x="202" y="61"/>
                  </a:lnTo>
                  <a:lnTo>
                    <a:pt x="204" y="61"/>
                  </a:lnTo>
                  <a:lnTo>
                    <a:pt x="204" y="60"/>
                  </a:lnTo>
                  <a:lnTo>
                    <a:pt x="207" y="55"/>
                  </a:lnTo>
                  <a:lnTo>
                    <a:pt x="207" y="50"/>
                  </a:lnTo>
                  <a:lnTo>
                    <a:pt x="208" y="46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2"/>
                  </a:lnTo>
                  <a:lnTo>
                    <a:pt x="210" y="27"/>
                  </a:lnTo>
                  <a:lnTo>
                    <a:pt x="208" y="22"/>
                  </a:lnTo>
                  <a:lnTo>
                    <a:pt x="207" y="18"/>
                  </a:lnTo>
                  <a:lnTo>
                    <a:pt x="204" y="13"/>
                  </a:lnTo>
                  <a:lnTo>
                    <a:pt x="201" y="8"/>
                  </a:lnTo>
                  <a:lnTo>
                    <a:pt x="195" y="4"/>
                  </a:lnTo>
                  <a:lnTo>
                    <a:pt x="190" y="2"/>
                  </a:lnTo>
                  <a:lnTo>
                    <a:pt x="183" y="0"/>
                  </a:lnTo>
                  <a:lnTo>
                    <a:pt x="172" y="0"/>
                  </a:lnTo>
                  <a:lnTo>
                    <a:pt x="162" y="2"/>
                  </a:lnTo>
                  <a:lnTo>
                    <a:pt x="150" y="5"/>
                  </a:lnTo>
                  <a:lnTo>
                    <a:pt x="136" y="10"/>
                  </a:lnTo>
                  <a:lnTo>
                    <a:pt x="123" y="16"/>
                  </a:lnTo>
                  <a:lnTo>
                    <a:pt x="109" y="22"/>
                  </a:lnTo>
                  <a:lnTo>
                    <a:pt x="96" y="29"/>
                  </a:lnTo>
                  <a:lnTo>
                    <a:pt x="83" y="35"/>
                  </a:lnTo>
                  <a:lnTo>
                    <a:pt x="71" y="41"/>
                  </a:lnTo>
                  <a:lnTo>
                    <a:pt x="59" y="47"/>
                  </a:lnTo>
                  <a:lnTo>
                    <a:pt x="48" y="55"/>
                  </a:lnTo>
                  <a:lnTo>
                    <a:pt x="39" y="58"/>
                  </a:lnTo>
                  <a:lnTo>
                    <a:pt x="33" y="63"/>
                  </a:lnTo>
                  <a:lnTo>
                    <a:pt x="30" y="66"/>
                  </a:lnTo>
                  <a:lnTo>
                    <a:pt x="29" y="6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94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56" name="Freeform 468"/>
            <p:cNvSpPr>
              <a:spLocks/>
            </p:cNvSpPr>
            <p:nvPr/>
          </p:nvSpPr>
          <p:spPr bwMode="auto">
            <a:xfrm>
              <a:off x="3825" y="2496"/>
              <a:ext cx="131" cy="242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66" y="0"/>
                </a:cxn>
                <a:cxn ang="0">
                  <a:pos x="147" y="4"/>
                </a:cxn>
                <a:cxn ang="0">
                  <a:pos x="132" y="7"/>
                </a:cxn>
                <a:cxn ang="0">
                  <a:pos x="123" y="11"/>
                </a:cxn>
                <a:cxn ang="0">
                  <a:pos x="112" y="16"/>
                </a:cxn>
                <a:cxn ang="0">
                  <a:pos x="97" y="27"/>
                </a:cxn>
                <a:cxn ang="0">
                  <a:pos x="84" y="36"/>
                </a:cxn>
                <a:cxn ang="0">
                  <a:pos x="67" y="47"/>
                </a:cxn>
                <a:cxn ang="0">
                  <a:pos x="49" y="60"/>
                </a:cxn>
                <a:cxn ang="0">
                  <a:pos x="31" y="79"/>
                </a:cxn>
                <a:cxn ang="0">
                  <a:pos x="16" y="97"/>
                </a:cxn>
                <a:cxn ang="0">
                  <a:pos x="6" y="114"/>
                </a:cxn>
                <a:cxn ang="0">
                  <a:pos x="0" y="122"/>
                </a:cxn>
                <a:cxn ang="0">
                  <a:pos x="6" y="129"/>
                </a:cxn>
                <a:cxn ang="0">
                  <a:pos x="22" y="143"/>
                </a:cxn>
                <a:cxn ang="0">
                  <a:pos x="43" y="160"/>
                </a:cxn>
                <a:cxn ang="0">
                  <a:pos x="60" y="180"/>
                </a:cxn>
                <a:cxn ang="0">
                  <a:pos x="66" y="199"/>
                </a:cxn>
                <a:cxn ang="0">
                  <a:pos x="58" y="215"/>
                </a:cxn>
                <a:cxn ang="0">
                  <a:pos x="46" y="232"/>
                </a:cxn>
                <a:cxn ang="0">
                  <a:pos x="33" y="249"/>
                </a:cxn>
                <a:cxn ang="0">
                  <a:pos x="21" y="263"/>
                </a:cxn>
                <a:cxn ang="0">
                  <a:pos x="12" y="275"/>
                </a:cxn>
                <a:cxn ang="0">
                  <a:pos x="22" y="282"/>
                </a:cxn>
                <a:cxn ang="0">
                  <a:pos x="43" y="296"/>
                </a:cxn>
                <a:cxn ang="0">
                  <a:pos x="72" y="313"/>
                </a:cxn>
                <a:cxn ang="0">
                  <a:pos x="100" y="333"/>
                </a:cxn>
                <a:cxn ang="0">
                  <a:pos x="126" y="355"/>
                </a:cxn>
                <a:cxn ang="0">
                  <a:pos x="145" y="382"/>
                </a:cxn>
                <a:cxn ang="0">
                  <a:pos x="166" y="413"/>
                </a:cxn>
                <a:cxn ang="0">
                  <a:pos x="186" y="443"/>
                </a:cxn>
                <a:cxn ang="0">
                  <a:pos x="199" y="469"/>
                </a:cxn>
                <a:cxn ang="0">
                  <a:pos x="205" y="483"/>
                </a:cxn>
                <a:cxn ang="0">
                  <a:pos x="207" y="479"/>
                </a:cxn>
                <a:cxn ang="0">
                  <a:pos x="208" y="458"/>
                </a:cxn>
                <a:cxn ang="0">
                  <a:pos x="210" y="425"/>
                </a:cxn>
                <a:cxn ang="0">
                  <a:pos x="207" y="385"/>
                </a:cxn>
                <a:cxn ang="0">
                  <a:pos x="202" y="343"/>
                </a:cxn>
                <a:cxn ang="0">
                  <a:pos x="190" y="305"/>
                </a:cxn>
                <a:cxn ang="0">
                  <a:pos x="177" y="271"/>
                </a:cxn>
                <a:cxn ang="0">
                  <a:pos x="163" y="238"/>
                </a:cxn>
                <a:cxn ang="0">
                  <a:pos x="150" y="207"/>
                </a:cxn>
                <a:cxn ang="0">
                  <a:pos x="139" y="179"/>
                </a:cxn>
                <a:cxn ang="0">
                  <a:pos x="135" y="155"/>
                </a:cxn>
                <a:cxn ang="0">
                  <a:pos x="130" y="132"/>
                </a:cxn>
                <a:cxn ang="0">
                  <a:pos x="130" y="108"/>
                </a:cxn>
                <a:cxn ang="0">
                  <a:pos x="130" y="86"/>
                </a:cxn>
                <a:cxn ang="0">
                  <a:pos x="135" y="66"/>
                </a:cxn>
                <a:cxn ang="0">
                  <a:pos x="141" y="49"/>
                </a:cxn>
                <a:cxn ang="0">
                  <a:pos x="153" y="38"/>
                </a:cxn>
                <a:cxn ang="0">
                  <a:pos x="175" y="38"/>
                </a:cxn>
                <a:cxn ang="0">
                  <a:pos x="205" y="49"/>
                </a:cxn>
                <a:cxn ang="0">
                  <a:pos x="262" y="119"/>
                </a:cxn>
              </a:cxnLst>
              <a:rect l="0" t="0" r="r" b="b"/>
              <a:pathLst>
                <a:path w="262" h="485">
                  <a:moveTo>
                    <a:pt x="214" y="4"/>
                  </a:moveTo>
                  <a:lnTo>
                    <a:pt x="202" y="0"/>
                  </a:lnTo>
                  <a:lnTo>
                    <a:pt x="193" y="0"/>
                  </a:lnTo>
                  <a:lnTo>
                    <a:pt x="183" y="0"/>
                  </a:lnTo>
                  <a:lnTo>
                    <a:pt x="175" y="0"/>
                  </a:lnTo>
                  <a:lnTo>
                    <a:pt x="166" y="0"/>
                  </a:lnTo>
                  <a:lnTo>
                    <a:pt x="159" y="2"/>
                  </a:lnTo>
                  <a:lnTo>
                    <a:pt x="153" y="2"/>
                  </a:lnTo>
                  <a:lnTo>
                    <a:pt x="147" y="4"/>
                  </a:lnTo>
                  <a:lnTo>
                    <a:pt x="141" y="4"/>
                  </a:lnTo>
                  <a:lnTo>
                    <a:pt x="136" y="5"/>
                  </a:lnTo>
                  <a:lnTo>
                    <a:pt x="132" y="7"/>
                  </a:lnTo>
                  <a:lnTo>
                    <a:pt x="129" y="7"/>
                  </a:lnTo>
                  <a:lnTo>
                    <a:pt x="124" y="8"/>
                  </a:lnTo>
                  <a:lnTo>
                    <a:pt x="123" y="11"/>
                  </a:lnTo>
                  <a:lnTo>
                    <a:pt x="121" y="11"/>
                  </a:lnTo>
                  <a:lnTo>
                    <a:pt x="118" y="13"/>
                  </a:lnTo>
                  <a:lnTo>
                    <a:pt x="112" y="16"/>
                  </a:lnTo>
                  <a:lnTo>
                    <a:pt x="106" y="22"/>
                  </a:lnTo>
                  <a:lnTo>
                    <a:pt x="102" y="24"/>
                  </a:lnTo>
                  <a:lnTo>
                    <a:pt x="97" y="27"/>
                  </a:lnTo>
                  <a:lnTo>
                    <a:pt x="93" y="29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78" y="39"/>
                  </a:lnTo>
                  <a:lnTo>
                    <a:pt x="73" y="43"/>
                  </a:lnTo>
                  <a:lnTo>
                    <a:pt x="67" y="47"/>
                  </a:lnTo>
                  <a:lnTo>
                    <a:pt x="61" y="50"/>
                  </a:lnTo>
                  <a:lnTo>
                    <a:pt x="55" y="55"/>
                  </a:lnTo>
                  <a:lnTo>
                    <a:pt x="49" y="60"/>
                  </a:lnTo>
                  <a:lnTo>
                    <a:pt x="43" y="66"/>
                  </a:lnTo>
                  <a:lnTo>
                    <a:pt x="37" y="72"/>
                  </a:lnTo>
                  <a:lnTo>
                    <a:pt x="31" y="79"/>
                  </a:lnTo>
                  <a:lnTo>
                    <a:pt x="27" y="85"/>
                  </a:lnTo>
                  <a:lnTo>
                    <a:pt x="22" y="93"/>
                  </a:lnTo>
                  <a:lnTo>
                    <a:pt x="16" y="97"/>
                  </a:lnTo>
                  <a:lnTo>
                    <a:pt x="12" y="104"/>
                  </a:lnTo>
                  <a:lnTo>
                    <a:pt x="7" y="108"/>
                  </a:lnTo>
                  <a:lnTo>
                    <a:pt x="6" y="114"/>
                  </a:lnTo>
                  <a:lnTo>
                    <a:pt x="3" y="118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3" y="125"/>
                  </a:lnTo>
                  <a:lnTo>
                    <a:pt x="6" y="129"/>
                  </a:lnTo>
                  <a:lnTo>
                    <a:pt x="12" y="132"/>
                  </a:lnTo>
                  <a:lnTo>
                    <a:pt x="16" y="136"/>
                  </a:lnTo>
                  <a:lnTo>
                    <a:pt x="22" y="143"/>
                  </a:lnTo>
                  <a:lnTo>
                    <a:pt x="30" y="147"/>
                  </a:lnTo>
                  <a:lnTo>
                    <a:pt x="37" y="154"/>
                  </a:lnTo>
                  <a:lnTo>
                    <a:pt x="43" y="160"/>
                  </a:lnTo>
                  <a:lnTo>
                    <a:pt x="49" y="168"/>
                  </a:lnTo>
                  <a:lnTo>
                    <a:pt x="55" y="172"/>
                  </a:lnTo>
                  <a:lnTo>
                    <a:pt x="60" y="180"/>
                  </a:lnTo>
                  <a:lnTo>
                    <a:pt x="63" y="186"/>
                  </a:lnTo>
                  <a:lnTo>
                    <a:pt x="66" y="194"/>
                  </a:lnTo>
                  <a:lnTo>
                    <a:pt x="66" y="199"/>
                  </a:lnTo>
                  <a:lnTo>
                    <a:pt x="66" y="205"/>
                  </a:lnTo>
                  <a:lnTo>
                    <a:pt x="61" y="210"/>
                  </a:lnTo>
                  <a:lnTo>
                    <a:pt x="58" y="215"/>
                  </a:lnTo>
                  <a:lnTo>
                    <a:pt x="55" y="219"/>
                  </a:lnTo>
                  <a:lnTo>
                    <a:pt x="51" y="225"/>
                  </a:lnTo>
                  <a:lnTo>
                    <a:pt x="46" y="232"/>
                  </a:lnTo>
                  <a:lnTo>
                    <a:pt x="42" y="238"/>
                  </a:lnTo>
                  <a:lnTo>
                    <a:pt x="37" y="243"/>
                  </a:lnTo>
                  <a:lnTo>
                    <a:pt x="33" y="249"/>
                  </a:lnTo>
                  <a:lnTo>
                    <a:pt x="28" y="254"/>
                  </a:lnTo>
                  <a:lnTo>
                    <a:pt x="24" y="260"/>
                  </a:lnTo>
                  <a:lnTo>
                    <a:pt x="21" y="263"/>
                  </a:lnTo>
                  <a:lnTo>
                    <a:pt x="18" y="268"/>
                  </a:lnTo>
                  <a:lnTo>
                    <a:pt x="12" y="272"/>
                  </a:lnTo>
                  <a:lnTo>
                    <a:pt x="12" y="275"/>
                  </a:lnTo>
                  <a:lnTo>
                    <a:pt x="13" y="277"/>
                  </a:lnTo>
                  <a:lnTo>
                    <a:pt x="18" y="279"/>
                  </a:lnTo>
                  <a:lnTo>
                    <a:pt x="22" y="282"/>
                  </a:lnTo>
                  <a:lnTo>
                    <a:pt x="28" y="286"/>
                  </a:lnTo>
                  <a:lnTo>
                    <a:pt x="36" y="291"/>
                  </a:lnTo>
                  <a:lnTo>
                    <a:pt x="43" y="296"/>
                  </a:lnTo>
                  <a:lnTo>
                    <a:pt x="54" y="302"/>
                  </a:lnTo>
                  <a:lnTo>
                    <a:pt x="61" y="307"/>
                  </a:lnTo>
                  <a:lnTo>
                    <a:pt x="72" y="313"/>
                  </a:lnTo>
                  <a:lnTo>
                    <a:pt x="81" y="319"/>
                  </a:lnTo>
                  <a:lnTo>
                    <a:pt x="91" y="327"/>
                  </a:lnTo>
                  <a:lnTo>
                    <a:pt x="100" y="333"/>
                  </a:lnTo>
                  <a:lnTo>
                    <a:pt x="109" y="341"/>
                  </a:lnTo>
                  <a:lnTo>
                    <a:pt x="117" y="349"/>
                  </a:lnTo>
                  <a:lnTo>
                    <a:pt x="126" y="355"/>
                  </a:lnTo>
                  <a:lnTo>
                    <a:pt x="132" y="363"/>
                  </a:lnTo>
                  <a:lnTo>
                    <a:pt x="139" y="371"/>
                  </a:lnTo>
                  <a:lnTo>
                    <a:pt x="145" y="382"/>
                  </a:lnTo>
                  <a:lnTo>
                    <a:pt x="153" y="391"/>
                  </a:lnTo>
                  <a:lnTo>
                    <a:pt x="160" y="402"/>
                  </a:lnTo>
                  <a:lnTo>
                    <a:pt x="166" y="413"/>
                  </a:lnTo>
                  <a:lnTo>
                    <a:pt x="174" y="422"/>
                  </a:lnTo>
                  <a:lnTo>
                    <a:pt x="180" y="433"/>
                  </a:lnTo>
                  <a:lnTo>
                    <a:pt x="186" y="443"/>
                  </a:lnTo>
                  <a:lnTo>
                    <a:pt x="190" y="454"/>
                  </a:lnTo>
                  <a:lnTo>
                    <a:pt x="195" y="461"/>
                  </a:lnTo>
                  <a:lnTo>
                    <a:pt x="199" y="469"/>
                  </a:lnTo>
                  <a:lnTo>
                    <a:pt x="201" y="474"/>
                  </a:lnTo>
                  <a:lnTo>
                    <a:pt x="204" y="479"/>
                  </a:lnTo>
                  <a:lnTo>
                    <a:pt x="205" y="483"/>
                  </a:lnTo>
                  <a:lnTo>
                    <a:pt x="207" y="485"/>
                  </a:lnTo>
                  <a:lnTo>
                    <a:pt x="207" y="483"/>
                  </a:lnTo>
                  <a:lnTo>
                    <a:pt x="207" y="479"/>
                  </a:lnTo>
                  <a:lnTo>
                    <a:pt x="207" y="474"/>
                  </a:lnTo>
                  <a:lnTo>
                    <a:pt x="208" y="468"/>
                  </a:lnTo>
                  <a:lnTo>
                    <a:pt x="208" y="458"/>
                  </a:lnTo>
                  <a:lnTo>
                    <a:pt x="208" y="449"/>
                  </a:lnTo>
                  <a:lnTo>
                    <a:pt x="208" y="436"/>
                  </a:lnTo>
                  <a:lnTo>
                    <a:pt x="210" y="425"/>
                  </a:lnTo>
                  <a:lnTo>
                    <a:pt x="208" y="411"/>
                  </a:lnTo>
                  <a:lnTo>
                    <a:pt x="208" y="399"/>
                  </a:lnTo>
                  <a:lnTo>
                    <a:pt x="207" y="385"/>
                  </a:lnTo>
                  <a:lnTo>
                    <a:pt x="207" y="371"/>
                  </a:lnTo>
                  <a:lnTo>
                    <a:pt x="204" y="357"/>
                  </a:lnTo>
                  <a:lnTo>
                    <a:pt x="202" y="343"/>
                  </a:lnTo>
                  <a:lnTo>
                    <a:pt x="199" y="330"/>
                  </a:lnTo>
                  <a:lnTo>
                    <a:pt x="196" y="318"/>
                  </a:lnTo>
                  <a:lnTo>
                    <a:pt x="190" y="305"/>
                  </a:lnTo>
                  <a:lnTo>
                    <a:pt x="186" y="293"/>
                  </a:lnTo>
                  <a:lnTo>
                    <a:pt x="181" y="282"/>
                  </a:lnTo>
                  <a:lnTo>
                    <a:pt x="177" y="271"/>
                  </a:lnTo>
                  <a:lnTo>
                    <a:pt x="172" y="258"/>
                  </a:lnTo>
                  <a:lnTo>
                    <a:pt x="168" y="247"/>
                  </a:lnTo>
                  <a:lnTo>
                    <a:pt x="163" y="238"/>
                  </a:lnTo>
                  <a:lnTo>
                    <a:pt x="159" y="227"/>
                  </a:lnTo>
                  <a:lnTo>
                    <a:pt x="154" y="218"/>
                  </a:lnTo>
                  <a:lnTo>
                    <a:pt x="150" y="207"/>
                  </a:lnTo>
                  <a:lnTo>
                    <a:pt x="145" y="197"/>
                  </a:lnTo>
                  <a:lnTo>
                    <a:pt x="144" y="188"/>
                  </a:lnTo>
                  <a:lnTo>
                    <a:pt x="139" y="179"/>
                  </a:lnTo>
                  <a:lnTo>
                    <a:pt x="138" y="171"/>
                  </a:lnTo>
                  <a:lnTo>
                    <a:pt x="135" y="163"/>
                  </a:lnTo>
                  <a:lnTo>
                    <a:pt x="135" y="155"/>
                  </a:lnTo>
                  <a:lnTo>
                    <a:pt x="132" y="147"/>
                  </a:lnTo>
                  <a:lnTo>
                    <a:pt x="132" y="140"/>
                  </a:lnTo>
                  <a:lnTo>
                    <a:pt x="130" y="132"/>
                  </a:lnTo>
                  <a:lnTo>
                    <a:pt x="130" y="124"/>
                  </a:lnTo>
                  <a:lnTo>
                    <a:pt x="130" y="116"/>
                  </a:lnTo>
                  <a:lnTo>
                    <a:pt x="130" y="108"/>
                  </a:lnTo>
                  <a:lnTo>
                    <a:pt x="130" y="100"/>
                  </a:lnTo>
                  <a:lnTo>
                    <a:pt x="130" y="94"/>
                  </a:lnTo>
                  <a:lnTo>
                    <a:pt x="130" y="86"/>
                  </a:lnTo>
                  <a:lnTo>
                    <a:pt x="132" y="79"/>
                  </a:lnTo>
                  <a:lnTo>
                    <a:pt x="133" y="72"/>
                  </a:lnTo>
                  <a:lnTo>
                    <a:pt x="135" y="66"/>
                  </a:lnTo>
                  <a:lnTo>
                    <a:pt x="136" y="60"/>
                  </a:lnTo>
                  <a:lnTo>
                    <a:pt x="139" y="54"/>
                  </a:lnTo>
                  <a:lnTo>
                    <a:pt x="141" y="49"/>
                  </a:lnTo>
                  <a:lnTo>
                    <a:pt x="145" y="44"/>
                  </a:lnTo>
                  <a:lnTo>
                    <a:pt x="148" y="39"/>
                  </a:lnTo>
                  <a:lnTo>
                    <a:pt x="153" y="38"/>
                  </a:lnTo>
                  <a:lnTo>
                    <a:pt x="160" y="36"/>
                  </a:lnTo>
                  <a:lnTo>
                    <a:pt x="168" y="36"/>
                  </a:lnTo>
                  <a:lnTo>
                    <a:pt x="175" y="38"/>
                  </a:lnTo>
                  <a:lnTo>
                    <a:pt x="186" y="39"/>
                  </a:lnTo>
                  <a:lnTo>
                    <a:pt x="195" y="44"/>
                  </a:lnTo>
                  <a:lnTo>
                    <a:pt x="205" y="49"/>
                  </a:lnTo>
                  <a:lnTo>
                    <a:pt x="214" y="55"/>
                  </a:lnTo>
                  <a:lnTo>
                    <a:pt x="223" y="61"/>
                  </a:lnTo>
                  <a:lnTo>
                    <a:pt x="262" y="119"/>
                  </a:lnTo>
                  <a:lnTo>
                    <a:pt x="214" y="4"/>
                  </a:lnTo>
                  <a:lnTo>
                    <a:pt x="214" y="4"/>
                  </a:lnTo>
                  <a:close/>
                </a:path>
              </a:pathLst>
            </a:custGeom>
            <a:solidFill>
              <a:srgbClr val="007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57" name="Freeform 469"/>
            <p:cNvSpPr>
              <a:spLocks/>
            </p:cNvSpPr>
            <p:nvPr/>
          </p:nvSpPr>
          <p:spPr bwMode="auto">
            <a:xfrm>
              <a:off x="3859" y="2364"/>
              <a:ext cx="113" cy="92"/>
            </a:xfrm>
            <a:custGeom>
              <a:avLst/>
              <a:gdLst/>
              <a:ahLst/>
              <a:cxnLst>
                <a:cxn ang="0">
                  <a:pos x="23" y="177"/>
                </a:cxn>
                <a:cxn ang="0">
                  <a:pos x="21" y="177"/>
                </a:cxn>
                <a:cxn ang="0">
                  <a:pos x="20" y="174"/>
                </a:cxn>
                <a:cxn ang="0">
                  <a:pos x="17" y="169"/>
                </a:cxn>
                <a:cxn ang="0">
                  <a:pos x="15" y="164"/>
                </a:cxn>
                <a:cxn ang="0">
                  <a:pos x="12" y="158"/>
                </a:cxn>
                <a:cxn ang="0">
                  <a:pos x="9" y="150"/>
                </a:cxn>
                <a:cxn ang="0">
                  <a:pos x="6" y="141"/>
                </a:cxn>
                <a:cxn ang="0">
                  <a:pos x="5" y="133"/>
                </a:cxn>
                <a:cxn ang="0">
                  <a:pos x="2" y="122"/>
                </a:cxn>
                <a:cxn ang="0">
                  <a:pos x="0" y="110"/>
                </a:cxn>
                <a:cxn ang="0">
                  <a:pos x="0" y="99"/>
                </a:cxn>
                <a:cxn ang="0">
                  <a:pos x="2" y="86"/>
                </a:cxn>
                <a:cxn ang="0">
                  <a:pos x="3" y="74"/>
                </a:cxn>
                <a:cxn ang="0">
                  <a:pos x="6" y="61"/>
                </a:cxn>
                <a:cxn ang="0">
                  <a:pos x="12" y="47"/>
                </a:cxn>
                <a:cxn ang="0">
                  <a:pos x="20" y="35"/>
                </a:cxn>
                <a:cxn ang="0">
                  <a:pos x="27" y="22"/>
                </a:cxn>
                <a:cxn ang="0">
                  <a:pos x="38" y="14"/>
                </a:cxn>
                <a:cxn ang="0">
                  <a:pos x="48" y="8"/>
                </a:cxn>
                <a:cxn ang="0">
                  <a:pos x="62" y="3"/>
                </a:cxn>
                <a:cxn ang="0">
                  <a:pos x="74" y="0"/>
                </a:cxn>
                <a:cxn ang="0">
                  <a:pos x="87" y="0"/>
                </a:cxn>
                <a:cxn ang="0">
                  <a:pos x="101" y="2"/>
                </a:cxn>
                <a:cxn ang="0">
                  <a:pos x="116" y="5"/>
                </a:cxn>
                <a:cxn ang="0">
                  <a:pos x="128" y="8"/>
                </a:cxn>
                <a:cxn ang="0">
                  <a:pos x="141" y="11"/>
                </a:cxn>
                <a:cxn ang="0">
                  <a:pos x="152" y="14"/>
                </a:cxn>
                <a:cxn ang="0">
                  <a:pos x="162" y="19"/>
                </a:cxn>
                <a:cxn ang="0">
                  <a:pos x="170" y="22"/>
                </a:cxn>
                <a:cxn ang="0">
                  <a:pos x="177" y="25"/>
                </a:cxn>
                <a:cxn ang="0">
                  <a:pos x="180" y="27"/>
                </a:cxn>
                <a:cxn ang="0">
                  <a:pos x="182" y="28"/>
                </a:cxn>
                <a:cxn ang="0">
                  <a:pos x="185" y="28"/>
                </a:cxn>
                <a:cxn ang="0">
                  <a:pos x="191" y="32"/>
                </a:cxn>
                <a:cxn ang="0">
                  <a:pos x="194" y="33"/>
                </a:cxn>
                <a:cxn ang="0">
                  <a:pos x="198" y="36"/>
                </a:cxn>
                <a:cxn ang="0">
                  <a:pos x="203" y="39"/>
                </a:cxn>
                <a:cxn ang="0">
                  <a:pos x="209" y="43"/>
                </a:cxn>
                <a:cxn ang="0">
                  <a:pos x="212" y="47"/>
                </a:cxn>
                <a:cxn ang="0">
                  <a:pos x="218" y="52"/>
                </a:cxn>
                <a:cxn ang="0">
                  <a:pos x="220" y="57"/>
                </a:cxn>
                <a:cxn ang="0">
                  <a:pos x="223" y="63"/>
                </a:cxn>
                <a:cxn ang="0">
                  <a:pos x="225" y="69"/>
                </a:cxn>
                <a:cxn ang="0">
                  <a:pos x="226" y="77"/>
                </a:cxn>
                <a:cxn ang="0">
                  <a:pos x="226" y="85"/>
                </a:cxn>
                <a:cxn ang="0">
                  <a:pos x="226" y="94"/>
                </a:cxn>
                <a:cxn ang="0">
                  <a:pos x="223" y="103"/>
                </a:cxn>
                <a:cxn ang="0">
                  <a:pos x="222" y="113"/>
                </a:cxn>
                <a:cxn ang="0">
                  <a:pos x="218" y="121"/>
                </a:cxn>
                <a:cxn ang="0">
                  <a:pos x="216" y="130"/>
                </a:cxn>
                <a:cxn ang="0">
                  <a:pos x="212" y="136"/>
                </a:cxn>
                <a:cxn ang="0">
                  <a:pos x="209" y="144"/>
                </a:cxn>
                <a:cxn ang="0">
                  <a:pos x="206" y="150"/>
                </a:cxn>
                <a:cxn ang="0">
                  <a:pos x="203" y="158"/>
                </a:cxn>
                <a:cxn ang="0">
                  <a:pos x="198" y="163"/>
                </a:cxn>
                <a:cxn ang="0">
                  <a:pos x="194" y="168"/>
                </a:cxn>
                <a:cxn ang="0">
                  <a:pos x="191" y="172"/>
                </a:cxn>
                <a:cxn ang="0">
                  <a:pos x="189" y="177"/>
                </a:cxn>
                <a:cxn ang="0">
                  <a:pos x="186" y="182"/>
                </a:cxn>
                <a:cxn ang="0">
                  <a:pos x="185" y="185"/>
                </a:cxn>
                <a:cxn ang="0">
                  <a:pos x="23" y="177"/>
                </a:cxn>
                <a:cxn ang="0">
                  <a:pos x="23" y="177"/>
                </a:cxn>
              </a:cxnLst>
              <a:rect l="0" t="0" r="r" b="b"/>
              <a:pathLst>
                <a:path w="226" h="185">
                  <a:moveTo>
                    <a:pt x="23" y="177"/>
                  </a:moveTo>
                  <a:lnTo>
                    <a:pt x="21" y="177"/>
                  </a:lnTo>
                  <a:lnTo>
                    <a:pt x="20" y="174"/>
                  </a:lnTo>
                  <a:lnTo>
                    <a:pt x="17" y="169"/>
                  </a:lnTo>
                  <a:lnTo>
                    <a:pt x="15" y="164"/>
                  </a:lnTo>
                  <a:lnTo>
                    <a:pt x="12" y="158"/>
                  </a:lnTo>
                  <a:lnTo>
                    <a:pt x="9" y="150"/>
                  </a:lnTo>
                  <a:lnTo>
                    <a:pt x="6" y="141"/>
                  </a:lnTo>
                  <a:lnTo>
                    <a:pt x="5" y="133"/>
                  </a:lnTo>
                  <a:lnTo>
                    <a:pt x="2" y="122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6"/>
                  </a:lnTo>
                  <a:lnTo>
                    <a:pt x="3" y="74"/>
                  </a:lnTo>
                  <a:lnTo>
                    <a:pt x="6" y="61"/>
                  </a:lnTo>
                  <a:lnTo>
                    <a:pt x="12" y="47"/>
                  </a:lnTo>
                  <a:lnTo>
                    <a:pt x="20" y="35"/>
                  </a:lnTo>
                  <a:lnTo>
                    <a:pt x="27" y="22"/>
                  </a:lnTo>
                  <a:lnTo>
                    <a:pt x="38" y="14"/>
                  </a:lnTo>
                  <a:lnTo>
                    <a:pt x="48" y="8"/>
                  </a:lnTo>
                  <a:lnTo>
                    <a:pt x="62" y="3"/>
                  </a:lnTo>
                  <a:lnTo>
                    <a:pt x="74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16" y="5"/>
                  </a:lnTo>
                  <a:lnTo>
                    <a:pt x="128" y="8"/>
                  </a:lnTo>
                  <a:lnTo>
                    <a:pt x="141" y="11"/>
                  </a:lnTo>
                  <a:lnTo>
                    <a:pt x="152" y="14"/>
                  </a:lnTo>
                  <a:lnTo>
                    <a:pt x="162" y="19"/>
                  </a:lnTo>
                  <a:lnTo>
                    <a:pt x="170" y="22"/>
                  </a:lnTo>
                  <a:lnTo>
                    <a:pt x="177" y="25"/>
                  </a:lnTo>
                  <a:lnTo>
                    <a:pt x="180" y="27"/>
                  </a:lnTo>
                  <a:lnTo>
                    <a:pt x="182" y="28"/>
                  </a:lnTo>
                  <a:lnTo>
                    <a:pt x="185" y="28"/>
                  </a:lnTo>
                  <a:lnTo>
                    <a:pt x="191" y="32"/>
                  </a:lnTo>
                  <a:lnTo>
                    <a:pt x="194" y="33"/>
                  </a:lnTo>
                  <a:lnTo>
                    <a:pt x="198" y="36"/>
                  </a:lnTo>
                  <a:lnTo>
                    <a:pt x="203" y="39"/>
                  </a:lnTo>
                  <a:lnTo>
                    <a:pt x="209" y="43"/>
                  </a:lnTo>
                  <a:lnTo>
                    <a:pt x="212" y="47"/>
                  </a:lnTo>
                  <a:lnTo>
                    <a:pt x="218" y="52"/>
                  </a:lnTo>
                  <a:lnTo>
                    <a:pt x="220" y="57"/>
                  </a:lnTo>
                  <a:lnTo>
                    <a:pt x="223" y="63"/>
                  </a:lnTo>
                  <a:lnTo>
                    <a:pt x="225" y="69"/>
                  </a:lnTo>
                  <a:lnTo>
                    <a:pt x="226" y="77"/>
                  </a:lnTo>
                  <a:lnTo>
                    <a:pt x="226" y="85"/>
                  </a:lnTo>
                  <a:lnTo>
                    <a:pt x="226" y="94"/>
                  </a:lnTo>
                  <a:lnTo>
                    <a:pt x="223" y="103"/>
                  </a:lnTo>
                  <a:lnTo>
                    <a:pt x="222" y="113"/>
                  </a:lnTo>
                  <a:lnTo>
                    <a:pt x="218" y="121"/>
                  </a:lnTo>
                  <a:lnTo>
                    <a:pt x="216" y="130"/>
                  </a:lnTo>
                  <a:lnTo>
                    <a:pt x="212" y="136"/>
                  </a:lnTo>
                  <a:lnTo>
                    <a:pt x="209" y="144"/>
                  </a:lnTo>
                  <a:lnTo>
                    <a:pt x="206" y="150"/>
                  </a:lnTo>
                  <a:lnTo>
                    <a:pt x="203" y="158"/>
                  </a:lnTo>
                  <a:lnTo>
                    <a:pt x="198" y="163"/>
                  </a:lnTo>
                  <a:lnTo>
                    <a:pt x="194" y="168"/>
                  </a:lnTo>
                  <a:lnTo>
                    <a:pt x="191" y="172"/>
                  </a:lnTo>
                  <a:lnTo>
                    <a:pt x="189" y="177"/>
                  </a:lnTo>
                  <a:lnTo>
                    <a:pt x="186" y="182"/>
                  </a:lnTo>
                  <a:lnTo>
                    <a:pt x="185" y="185"/>
                  </a:lnTo>
                  <a:lnTo>
                    <a:pt x="23" y="177"/>
                  </a:lnTo>
                  <a:lnTo>
                    <a:pt x="23" y="177"/>
                  </a:lnTo>
                  <a:close/>
                </a:path>
              </a:pathLst>
            </a:custGeom>
            <a:solidFill>
              <a:srgbClr val="E6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58" name="Freeform 470"/>
            <p:cNvSpPr>
              <a:spLocks/>
            </p:cNvSpPr>
            <p:nvPr/>
          </p:nvSpPr>
          <p:spPr bwMode="auto">
            <a:xfrm>
              <a:off x="3932" y="2499"/>
              <a:ext cx="73" cy="250"/>
            </a:xfrm>
            <a:custGeom>
              <a:avLst/>
              <a:gdLst/>
              <a:ahLst/>
              <a:cxnLst>
                <a:cxn ang="0">
                  <a:pos x="39" y="86"/>
                </a:cxn>
                <a:cxn ang="0">
                  <a:pos x="50" y="111"/>
                </a:cxn>
                <a:cxn ang="0">
                  <a:pos x="54" y="137"/>
                </a:cxn>
                <a:cxn ang="0">
                  <a:pos x="54" y="164"/>
                </a:cxn>
                <a:cxn ang="0">
                  <a:pos x="51" y="187"/>
                </a:cxn>
                <a:cxn ang="0">
                  <a:pos x="48" y="208"/>
                </a:cxn>
                <a:cxn ang="0">
                  <a:pos x="45" y="222"/>
                </a:cxn>
                <a:cxn ang="0">
                  <a:pos x="42" y="229"/>
                </a:cxn>
                <a:cxn ang="0">
                  <a:pos x="41" y="231"/>
                </a:cxn>
                <a:cxn ang="0">
                  <a:pos x="41" y="237"/>
                </a:cxn>
                <a:cxn ang="0">
                  <a:pos x="39" y="248"/>
                </a:cxn>
                <a:cxn ang="0">
                  <a:pos x="38" y="264"/>
                </a:cxn>
                <a:cxn ang="0">
                  <a:pos x="36" y="281"/>
                </a:cxn>
                <a:cxn ang="0">
                  <a:pos x="35" y="301"/>
                </a:cxn>
                <a:cxn ang="0">
                  <a:pos x="35" y="322"/>
                </a:cxn>
                <a:cxn ang="0">
                  <a:pos x="35" y="339"/>
                </a:cxn>
                <a:cxn ang="0">
                  <a:pos x="36" y="358"/>
                </a:cxn>
                <a:cxn ang="0">
                  <a:pos x="41" y="378"/>
                </a:cxn>
                <a:cxn ang="0">
                  <a:pos x="45" y="403"/>
                </a:cxn>
                <a:cxn ang="0">
                  <a:pos x="53" y="428"/>
                </a:cxn>
                <a:cxn ang="0">
                  <a:pos x="60" y="451"/>
                </a:cxn>
                <a:cxn ang="0">
                  <a:pos x="66" y="472"/>
                </a:cxn>
                <a:cxn ang="0">
                  <a:pos x="71" y="489"/>
                </a:cxn>
                <a:cxn ang="0">
                  <a:pos x="75" y="498"/>
                </a:cxn>
                <a:cxn ang="0">
                  <a:pos x="75" y="497"/>
                </a:cxn>
                <a:cxn ang="0">
                  <a:pos x="75" y="487"/>
                </a:cxn>
                <a:cxn ang="0">
                  <a:pos x="75" y="470"/>
                </a:cxn>
                <a:cxn ang="0">
                  <a:pos x="78" y="447"/>
                </a:cxn>
                <a:cxn ang="0">
                  <a:pos x="81" y="422"/>
                </a:cxn>
                <a:cxn ang="0">
                  <a:pos x="84" y="393"/>
                </a:cxn>
                <a:cxn ang="0">
                  <a:pos x="88" y="367"/>
                </a:cxn>
                <a:cxn ang="0">
                  <a:pos x="94" y="342"/>
                </a:cxn>
                <a:cxn ang="0">
                  <a:pos x="100" y="322"/>
                </a:cxn>
                <a:cxn ang="0">
                  <a:pos x="108" y="303"/>
                </a:cxn>
                <a:cxn ang="0">
                  <a:pos x="115" y="286"/>
                </a:cxn>
                <a:cxn ang="0">
                  <a:pos x="124" y="272"/>
                </a:cxn>
                <a:cxn ang="0">
                  <a:pos x="130" y="259"/>
                </a:cxn>
                <a:cxn ang="0">
                  <a:pos x="136" y="250"/>
                </a:cxn>
                <a:cxn ang="0">
                  <a:pos x="144" y="242"/>
                </a:cxn>
                <a:cxn ang="0">
                  <a:pos x="144" y="239"/>
                </a:cxn>
                <a:cxn ang="0">
                  <a:pos x="135" y="233"/>
                </a:cxn>
                <a:cxn ang="0">
                  <a:pos x="127" y="225"/>
                </a:cxn>
                <a:cxn ang="0">
                  <a:pos x="120" y="215"/>
                </a:cxn>
                <a:cxn ang="0">
                  <a:pos x="112" y="203"/>
                </a:cxn>
                <a:cxn ang="0">
                  <a:pos x="106" y="186"/>
                </a:cxn>
                <a:cxn ang="0">
                  <a:pos x="103" y="164"/>
                </a:cxn>
                <a:cxn ang="0">
                  <a:pos x="102" y="139"/>
                </a:cxn>
                <a:cxn ang="0">
                  <a:pos x="105" y="120"/>
                </a:cxn>
                <a:cxn ang="0">
                  <a:pos x="109" y="106"/>
                </a:cxn>
                <a:cxn ang="0">
                  <a:pos x="115" y="95"/>
                </a:cxn>
                <a:cxn ang="0">
                  <a:pos x="123" y="89"/>
                </a:cxn>
                <a:cxn ang="0">
                  <a:pos x="129" y="86"/>
                </a:cxn>
                <a:cxn ang="0">
                  <a:pos x="138" y="84"/>
                </a:cxn>
                <a:cxn ang="0">
                  <a:pos x="138" y="82"/>
                </a:cxn>
                <a:cxn ang="0">
                  <a:pos x="130" y="76"/>
                </a:cxn>
                <a:cxn ang="0">
                  <a:pos x="117" y="64"/>
                </a:cxn>
                <a:cxn ang="0">
                  <a:pos x="99" y="51"/>
                </a:cxn>
                <a:cxn ang="0">
                  <a:pos x="79" y="36"/>
                </a:cxn>
                <a:cxn ang="0">
                  <a:pos x="56" y="20"/>
                </a:cxn>
                <a:cxn ang="0">
                  <a:pos x="33" y="7"/>
                </a:cxn>
                <a:cxn ang="0">
                  <a:pos x="11" y="0"/>
                </a:cxn>
                <a:cxn ang="0">
                  <a:pos x="33" y="73"/>
                </a:cxn>
              </a:cxnLst>
              <a:rect l="0" t="0" r="r" b="b"/>
              <a:pathLst>
                <a:path w="145" h="498">
                  <a:moveTo>
                    <a:pt x="33" y="73"/>
                  </a:moveTo>
                  <a:lnTo>
                    <a:pt x="39" y="86"/>
                  </a:lnTo>
                  <a:lnTo>
                    <a:pt x="45" y="98"/>
                  </a:lnTo>
                  <a:lnTo>
                    <a:pt x="50" y="111"/>
                  </a:lnTo>
                  <a:lnTo>
                    <a:pt x="53" y="125"/>
                  </a:lnTo>
                  <a:lnTo>
                    <a:pt x="54" y="137"/>
                  </a:lnTo>
                  <a:lnTo>
                    <a:pt x="54" y="151"/>
                  </a:lnTo>
                  <a:lnTo>
                    <a:pt x="54" y="164"/>
                  </a:lnTo>
                  <a:lnTo>
                    <a:pt x="54" y="176"/>
                  </a:lnTo>
                  <a:lnTo>
                    <a:pt x="51" y="187"/>
                  </a:lnTo>
                  <a:lnTo>
                    <a:pt x="50" y="197"/>
                  </a:lnTo>
                  <a:lnTo>
                    <a:pt x="48" y="208"/>
                  </a:lnTo>
                  <a:lnTo>
                    <a:pt x="47" y="215"/>
                  </a:lnTo>
                  <a:lnTo>
                    <a:pt x="45" y="222"/>
                  </a:lnTo>
                  <a:lnTo>
                    <a:pt x="44" y="226"/>
                  </a:lnTo>
                  <a:lnTo>
                    <a:pt x="42" y="229"/>
                  </a:lnTo>
                  <a:lnTo>
                    <a:pt x="42" y="231"/>
                  </a:lnTo>
                  <a:lnTo>
                    <a:pt x="41" y="231"/>
                  </a:lnTo>
                  <a:lnTo>
                    <a:pt x="41" y="234"/>
                  </a:lnTo>
                  <a:lnTo>
                    <a:pt x="41" y="237"/>
                  </a:lnTo>
                  <a:lnTo>
                    <a:pt x="41" y="243"/>
                  </a:lnTo>
                  <a:lnTo>
                    <a:pt x="39" y="248"/>
                  </a:lnTo>
                  <a:lnTo>
                    <a:pt x="39" y="256"/>
                  </a:lnTo>
                  <a:lnTo>
                    <a:pt x="38" y="264"/>
                  </a:lnTo>
                  <a:lnTo>
                    <a:pt x="38" y="273"/>
                  </a:lnTo>
                  <a:lnTo>
                    <a:pt x="36" y="281"/>
                  </a:lnTo>
                  <a:lnTo>
                    <a:pt x="35" y="292"/>
                  </a:lnTo>
                  <a:lnTo>
                    <a:pt x="35" y="301"/>
                  </a:lnTo>
                  <a:lnTo>
                    <a:pt x="35" y="311"/>
                  </a:lnTo>
                  <a:lnTo>
                    <a:pt x="35" y="322"/>
                  </a:lnTo>
                  <a:lnTo>
                    <a:pt x="35" y="331"/>
                  </a:lnTo>
                  <a:lnTo>
                    <a:pt x="35" y="339"/>
                  </a:lnTo>
                  <a:lnTo>
                    <a:pt x="36" y="348"/>
                  </a:lnTo>
                  <a:lnTo>
                    <a:pt x="36" y="358"/>
                  </a:lnTo>
                  <a:lnTo>
                    <a:pt x="39" y="368"/>
                  </a:lnTo>
                  <a:lnTo>
                    <a:pt x="41" y="378"/>
                  </a:lnTo>
                  <a:lnTo>
                    <a:pt x="44" y="390"/>
                  </a:lnTo>
                  <a:lnTo>
                    <a:pt x="45" y="403"/>
                  </a:lnTo>
                  <a:lnTo>
                    <a:pt x="50" y="415"/>
                  </a:lnTo>
                  <a:lnTo>
                    <a:pt x="53" y="428"/>
                  </a:lnTo>
                  <a:lnTo>
                    <a:pt x="57" y="440"/>
                  </a:lnTo>
                  <a:lnTo>
                    <a:pt x="60" y="451"/>
                  </a:lnTo>
                  <a:lnTo>
                    <a:pt x="63" y="462"/>
                  </a:lnTo>
                  <a:lnTo>
                    <a:pt x="66" y="472"/>
                  </a:lnTo>
                  <a:lnTo>
                    <a:pt x="69" y="481"/>
                  </a:lnTo>
                  <a:lnTo>
                    <a:pt x="71" y="489"/>
                  </a:lnTo>
                  <a:lnTo>
                    <a:pt x="73" y="493"/>
                  </a:lnTo>
                  <a:lnTo>
                    <a:pt x="75" y="498"/>
                  </a:lnTo>
                  <a:lnTo>
                    <a:pt x="75" y="498"/>
                  </a:lnTo>
                  <a:lnTo>
                    <a:pt x="75" y="497"/>
                  </a:lnTo>
                  <a:lnTo>
                    <a:pt x="75" y="493"/>
                  </a:lnTo>
                  <a:lnTo>
                    <a:pt x="75" y="487"/>
                  </a:lnTo>
                  <a:lnTo>
                    <a:pt x="75" y="479"/>
                  </a:lnTo>
                  <a:lnTo>
                    <a:pt x="75" y="470"/>
                  </a:lnTo>
                  <a:lnTo>
                    <a:pt x="76" y="459"/>
                  </a:lnTo>
                  <a:lnTo>
                    <a:pt x="78" y="447"/>
                  </a:lnTo>
                  <a:lnTo>
                    <a:pt x="79" y="436"/>
                  </a:lnTo>
                  <a:lnTo>
                    <a:pt x="81" y="422"/>
                  </a:lnTo>
                  <a:lnTo>
                    <a:pt x="82" y="408"/>
                  </a:lnTo>
                  <a:lnTo>
                    <a:pt x="84" y="393"/>
                  </a:lnTo>
                  <a:lnTo>
                    <a:pt x="87" y="381"/>
                  </a:lnTo>
                  <a:lnTo>
                    <a:pt x="88" y="367"/>
                  </a:lnTo>
                  <a:lnTo>
                    <a:pt x="91" y="354"/>
                  </a:lnTo>
                  <a:lnTo>
                    <a:pt x="94" y="342"/>
                  </a:lnTo>
                  <a:lnTo>
                    <a:pt x="99" y="333"/>
                  </a:lnTo>
                  <a:lnTo>
                    <a:pt x="100" y="322"/>
                  </a:lnTo>
                  <a:lnTo>
                    <a:pt x="105" y="312"/>
                  </a:lnTo>
                  <a:lnTo>
                    <a:pt x="108" y="303"/>
                  </a:lnTo>
                  <a:lnTo>
                    <a:pt x="112" y="295"/>
                  </a:lnTo>
                  <a:lnTo>
                    <a:pt x="115" y="286"/>
                  </a:lnTo>
                  <a:lnTo>
                    <a:pt x="120" y="279"/>
                  </a:lnTo>
                  <a:lnTo>
                    <a:pt x="124" y="272"/>
                  </a:lnTo>
                  <a:lnTo>
                    <a:pt x="127" y="265"/>
                  </a:lnTo>
                  <a:lnTo>
                    <a:pt x="130" y="259"/>
                  </a:lnTo>
                  <a:lnTo>
                    <a:pt x="135" y="254"/>
                  </a:lnTo>
                  <a:lnTo>
                    <a:pt x="136" y="250"/>
                  </a:lnTo>
                  <a:lnTo>
                    <a:pt x="139" y="247"/>
                  </a:lnTo>
                  <a:lnTo>
                    <a:pt x="144" y="242"/>
                  </a:lnTo>
                  <a:lnTo>
                    <a:pt x="145" y="240"/>
                  </a:lnTo>
                  <a:lnTo>
                    <a:pt x="144" y="239"/>
                  </a:lnTo>
                  <a:lnTo>
                    <a:pt x="139" y="236"/>
                  </a:lnTo>
                  <a:lnTo>
                    <a:pt x="135" y="233"/>
                  </a:lnTo>
                  <a:lnTo>
                    <a:pt x="132" y="229"/>
                  </a:lnTo>
                  <a:lnTo>
                    <a:pt x="127" y="225"/>
                  </a:lnTo>
                  <a:lnTo>
                    <a:pt x="124" y="222"/>
                  </a:lnTo>
                  <a:lnTo>
                    <a:pt x="120" y="215"/>
                  </a:lnTo>
                  <a:lnTo>
                    <a:pt x="117" y="209"/>
                  </a:lnTo>
                  <a:lnTo>
                    <a:pt x="112" y="203"/>
                  </a:lnTo>
                  <a:lnTo>
                    <a:pt x="109" y="195"/>
                  </a:lnTo>
                  <a:lnTo>
                    <a:pt x="106" y="186"/>
                  </a:lnTo>
                  <a:lnTo>
                    <a:pt x="105" y="176"/>
                  </a:lnTo>
                  <a:lnTo>
                    <a:pt x="103" y="164"/>
                  </a:lnTo>
                  <a:lnTo>
                    <a:pt x="103" y="153"/>
                  </a:lnTo>
                  <a:lnTo>
                    <a:pt x="102" y="139"/>
                  </a:lnTo>
                  <a:lnTo>
                    <a:pt x="103" y="129"/>
                  </a:lnTo>
                  <a:lnTo>
                    <a:pt x="105" y="120"/>
                  </a:lnTo>
                  <a:lnTo>
                    <a:pt x="108" y="112"/>
                  </a:lnTo>
                  <a:lnTo>
                    <a:pt x="109" y="106"/>
                  </a:lnTo>
                  <a:lnTo>
                    <a:pt x="112" y="100"/>
                  </a:lnTo>
                  <a:lnTo>
                    <a:pt x="115" y="95"/>
                  </a:lnTo>
                  <a:lnTo>
                    <a:pt x="120" y="92"/>
                  </a:lnTo>
                  <a:lnTo>
                    <a:pt x="123" y="89"/>
                  </a:lnTo>
                  <a:lnTo>
                    <a:pt x="126" y="87"/>
                  </a:lnTo>
                  <a:lnTo>
                    <a:pt x="129" y="86"/>
                  </a:lnTo>
                  <a:lnTo>
                    <a:pt x="133" y="84"/>
                  </a:lnTo>
                  <a:lnTo>
                    <a:pt x="138" y="84"/>
                  </a:lnTo>
                  <a:lnTo>
                    <a:pt x="139" y="84"/>
                  </a:lnTo>
                  <a:lnTo>
                    <a:pt x="138" y="82"/>
                  </a:lnTo>
                  <a:lnTo>
                    <a:pt x="135" y="79"/>
                  </a:lnTo>
                  <a:lnTo>
                    <a:pt x="130" y="76"/>
                  </a:lnTo>
                  <a:lnTo>
                    <a:pt x="124" y="72"/>
                  </a:lnTo>
                  <a:lnTo>
                    <a:pt x="117" y="64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90" y="43"/>
                  </a:lnTo>
                  <a:lnTo>
                    <a:pt x="79" y="36"/>
                  </a:lnTo>
                  <a:lnTo>
                    <a:pt x="68" y="28"/>
                  </a:lnTo>
                  <a:lnTo>
                    <a:pt x="56" y="20"/>
                  </a:lnTo>
                  <a:lnTo>
                    <a:pt x="45" y="14"/>
                  </a:lnTo>
                  <a:lnTo>
                    <a:pt x="33" y="7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33" y="73"/>
                  </a:lnTo>
                  <a:lnTo>
                    <a:pt x="33" y="73"/>
                  </a:lnTo>
                  <a:close/>
                </a:path>
              </a:pathLst>
            </a:custGeom>
            <a:solidFill>
              <a:srgbClr val="57A8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59" name="Freeform 471"/>
            <p:cNvSpPr>
              <a:spLocks/>
            </p:cNvSpPr>
            <p:nvPr/>
          </p:nvSpPr>
          <p:spPr bwMode="auto">
            <a:xfrm>
              <a:off x="3872" y="2418"/>
              <a:ext cx="83" cy="151"/>
            </a:xfrm>
            <a:custGeom>
              <a:avLst/>
              <a:gdLst/>
              <a:ahLst/>
              <a:cxnLst>
                <a:cxn ang="0">
                  <a:pos x="116" y="8"/>
                </a:cxn>
                <a:cxn ang="0">
                  <a:pos x="110" y="6"/>
                </a:cxn>
                <a:cxn ang="0">
                  <a:pos x="98" y="5"/>
                </a:cxn>
                <a:cxn ang="0">
                  <a:pos x="84" y="2"/>
                </a:cxn>
                <a:cxn ang="0">
                  <a:pos x="69" y="0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24" y="10"/>
                </a:cxn>
                <a:cxn ang="0">
                  <a:pos x="14" y="19"/>
                </a:cxn>
                <a:cxn ang="0">
                  <a:pos x="6" y="31"/>
                </a:cxn>
                <a:cxn ang="0">
                  <a:pos x="3" y="45"/>
                </a:cxn>
                <a:cxn ang="0">
                  <a:pos x="0" y="61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2" y="97"/>
                </a:cxn>
                <a:cxn ang="0">
                  <a:pos x="2" y="103"/>
                </a:cxn>
                <a:cxn ang="0">
                  <a:pos x="42" y="189"/>
                </a:cxn>
                <a:cxn ang="0">
                  <a:pos x="54" y="214"/>
                </a:cxn>
                <a:cxn ang="0">
                  <a:pos x="54" y="220"/>
                </a:cxn>
                <a:cxn ang="0">
                  <a:pos x="54" y="231"/>
                </a:cxn>
                <a:cxn ang="0">
                  <a:pos x="54" y="245"/>
                </a:cxn>
                <a:cxn ang="0">
                  <a:pos x="57" y="261"/>
                </a:cxn>
                <a:cxn ang="0">
                  <a:pos x="62" y="277"/>
                </a:cxn>
                <a:cxn ang="0">
                  <a:pos x="68" y="289"/>
                </a:cxn>
                <a:cxn ang="0">
                  <a:pos x="77" y="299"/>
                </a:cxn>
                <a:cxn ang="0">
                  <a:pos x="90" y="302"/>
                </a:cxn>
                <a:cxn ang="0">
                  <a:pos x="101" y="299"/>
                </a:cxn>
                <a:cxn ang="0">
                  <a:pos x="111" y="294"/>
                </a:cxn>
                <a:cxn ang="0">
                  <a:pos x="119" y="286"/>
                </a:cxn>
                <a:cxn ang="0">
                  <a:pos x="126" y="275"/>
                </a:cxn>
                <a:cxn ang="0">
                  <a:pos x="132" y="264"/>
                </a:cxn>
                <a:cxn ang="0">
                  <a:pos x="137" y="253"/>
                </a:cxn>
                <a:cxn ang="0">
                  <a:pos x="141" y="242"/>
                </a:cxn>
                <a:cxn ang="0">
                  <a:pos x="144" y="233"/>
                </a:cxn>
                <a:cxn ang="0">
                  <a:pos x="144" y="222"/>
                </a:cxn>
                <a:cxn ang="0">
                  <a:pos x="144" y="211"/>
                </a:cxn>
                <a:cxn ang="0">
                  <a:pos x="143" y="199"/>
                </a:cxn>
                <a:cxn ang="0">
                  <a:pos x="140" y="188"/>
                </a:cxn>
                <a:cxn ang="0">
                  <a:pos x="138" y="178"/>
                </a:cxn>
                <a:cxn ang="0">
                  <a:pos x="137" y="167"/>
                </a:cxn>
                <a:cxn ang="0">
                  <a:pos x="137" y="166"/>
                </a:cxn>
                <a:cxn ang="0">
                  <a:pos x="140" y="160"/>
                </a:cxn>
                <a:cxn ang="0">
                  <a:pos x="143" y="152"/>
                </a:cxn>
                <a:cxn ang="0">
                  <a:pos x="149" y="141"/>
                </a:cxn>
                <a:cxn ang="0">
                  <a:pos x="155" y="127"/>
                </a:cxn>
                <a:cxn ang="0">
                  <a:pos x="159" y="113"/>
                </a:cxn>
                <a:cxn ang="0">
                  <a:pos x="162" y="100"/>
                </a:cxn>
                <a:cxn ang="0">
                  <a:pos x="165" y="89"/>
                </a:cxn>
                <a:cxn ang="0">
                  <a:pos x="164" y="80"/>
                </a:cxn>
                <a:cxn ang="0">
                  <a:pos x="159" y="69"/>
                </a:cxn>
                <a:cxn ang="0">
                  <a:pos x="152" y="56"/>
                </a:cxn>
                <a:cxn ang="0">
                  <a:pos x="144" y="44"/>
                </a:cxn>
                <a:cxn ang="0">
                  <a:pos x="135" y="33"/>
                </a:cxn>
                <a:cxn ang="0">
                  <a:pos x="126" y="22"/>
                </a:cxn>
                <a:cxn ang="0">
                  <a:pos x="120" y="13"/>
                </a:cxn>
                <a:cxn ang="0">
                  <a:pos x="116" y="8"/>
                </a:cxn>
              </a:cxnLst>
              <a:rect l="0" t="0" r="r" b="b"/>
              <a:pathLst>
                <a:path w="165" h="302">
                  <a:moveTo>
                    <a:pt x="116" y="8"/>
                  </a:moveTo>
                  <a:lnTo>
                    <a:pt x="116" y="8"/>
                  </a:lnTo>
                  <a:lnTo>
                    <a:pt x="113" y="6"/>
                  </a:lnTo>
                  <a:lnTo>
                    <a:pt x="110" y="6"/>
                  </a:lnTo>
                  <a:lnTo>
                    <a:pt x="105" y="6"/>
                  </a:lnTo>
                  <a:lnTo>
                    <a:pt x="98" y="5"/>
                  </a:lnTo>
                  <a:lnTo>
                    <a:pt x="92" y="3"/>
                  </a:lnTo>
                  <a:lnTo>
                    <a:pt x="84" y="2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5" y="2"/>
                  </a:lnTo>
                  <a:lnTo>
                    <a:pt x="36" y="3"/>
                  </a:lnTo>
                  <a:lnTo>
                    <a:pt x="30" y="6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4" y="19"/>
                  </a:lnTo>
                  <a:lnTo>
                    <a:pt x="9" y="25"/>
                  </a:lnTo>
                  <a:lnTo>
                    <a:pt x="6" y="31"/>
                  </a:lnTo>
                  <a:lnTo>
                    <a:pt x="5" y="38"/>
                  </a:lnTo>
                  <a:lnTo>
                    <a:pt x="3" y="45"/>
                  </a:lnTo>
                  <a:lnTo>
                    <a:pt x="2" y="53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0" y="88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3" y="105"/>
                  </a:lnTo>
                  <a:lnTo>
                    <a:pt x="42" y="189"/>
                  </a:lnTo>
                  <a:lnTo>
                    <a:pt x="56" y="214"/>
                  </a:lnTo>
                  <a:lnTo>
                    <a:pt x="54" y="214"/>
                  </a:lnTo>
                  <a:lnTo>
                    <a:pt x="54" y="216"/>
                  </a:lnTo>
                  <a:lnTo>
                    <a:pt x="54" y="220"/>
                  </a:lnTo>
                  <a:lnTo>
                    <a:pt x="54" y="225"/>
                  </a:lnTo>
                  <a:lnTo>
                    <a:pt x="54" y="231"/>
                  </a:lnTo>
                  <a:lnTo>
                    <a:pt x="54" y="239"/>
                  </a:lnTo>
                  <a:lnTo>
                    <a:pt x="54" y="245"/>
                  </a:lnTo>
                  <a:lnTo>
                    <a:pt x="57" y="253"/>
                  </a:lnTo>
                  <a:lnTo>
                    <a:pt x="57" y="261"/>
                  </a:lnTo>
                  <a:lnTo>
                    <a:pt x="59" y="269"/>
                  </a:lnTo>
                  <a:lnTo>
                    <a:pt x="62" y="277"/>
                  </a:lnTo>
                  <a:lnTo>
                    <a:pt x="65" y="283"/>
                  </a:lnTo>
                  <a:lnTo>
                    <a:pt x="68" y="289"/>
                  </a:lnTo>
                  <a:lnTo>
                    <a:pt x="72" y="294"/>
                  </a:lnTo>
                  <a:lnTo>
                    <a:pt x="77" y="299"/>
                  </a:lnTo>
                  <a:lnTo>
                    <a:pt x="84" y="302"/>
                  </a:lnTo>
                  <a:lnTo>
                    <a:pt x="90" y="302"/>
                  </a:lnTo>
                  <a:lnTo>
                    <a:pt x="96" y="302"/>
                  </a:lnTo>
                  <a:lnTo>
                    <a:pt x="101" y="299"/>
                  </a:lnTo>
                  <a:lnTo>
                    <a:pt x="107" y="299"/>
                  </a:lnTo>
                  <a:lnTo>
                    <a:pt x="111" y="294"/>
                  </a:lnTo>
                  <a:lnTo>
                    <a:pt x="116" y="291"/>
                  </a:lnTo>
                  <a:lnTo>
                    <a:pt x="119" y="286"/>
                  </a:lnTo>
                  <a:lnTo>
                    <a:pt x="123" y="281"/>
                  </a:lnTo>
                  <a:lnTo>
                    <a:pt x="126" y="275"/>
                  </a:lnTo>
                  <a:lnTo>
                    <a:pt x="129" y="270"/>
                  </a:lnTo>
                  <a:lnTo>
                    <a:pt x="132" y="264"/>
                  </a:lnTo>
                  <a:lnTo>
                    <a:pt x="135" y="260"/>
                  </a:lnTo>
                  <a:lnTo>
                    <a:pt x="137" y="253"/>
                  </a:lnTo>
                  <a:lnTo>
                    <a:pt x="140" y="247"/>
                  </a:lnTo>
                  <a:lnTo>
                    <a:pt x="141" y="242"/>
                  </a:lnTo>
                  <a:lnTo>
                    <a:pt x="144" y="239"/>
                  </a:lnTo>
                  <a:lnTo>
                    <a:pt x="144" y="233"/>
                  </a:lnTo>
                  <a:lnTo>
                    <a:pt x="144" y="228"/>
                  </a:lnTo>
                  <a:lnTo>
                    <a:pt x="144" y="222"/>
                  </a:lnTo>
                  <a:lnTo>
                    <a:pt x="144" y="217"/>
                  </a:lnTo>
                  <a:lnTo>
                    <a:pt x="144" y="211"/>
                  </a:lnTo>
                  <a:lnTo>
                    <a:pt x="143" y="205"/>
                  </a:lnTo>
                  <a:lnTo>
                    <a:pt x="143" y="199"/>
                  </a:lnTo>
                  <a:lnTo>
                    <a:pt x="141" y="194"/>
                  </a:lnTo>
                  <a:lnTo>
                    <a:pt x="140" y="188"/>
                  </a:lnTo>
                  <a:lnTo>
                    <a:pt x="140" y="183"/>
                  </a:lnTo>
                  <a:lnTo>
                    <a:pt x="138" y="178"/>
                  </a:lnTo>
                  <a:lnTo>
                    <a:pt x="138" y="174"/>
                  </a:lnTo>
                  <a:lnTo>
                    <a:pt x="137" y="167"/>
                  </a:lnTo>
                  <a:lnTo>
                    <a:pt x="137" y="167"/>
                  </a:lnTo>
                  <a:lnTo>
                    <a:pt x="137" y="166"/>
                  </a:lnTo>
                  <a:lnTo>
                    <a:pt x="138" y="163"/>
                  </a:lnTo>
                  <a:lnTo>
                    <a:pt x="140" y="160"/>
                  </a:lnTo>
                  <a:lnTo>
                    <a:pt x="141" y="156"/>
                  </a:lnTo>
                  <a:lnTo>
                    <a:pt x="143" y="152"/>
                  </a:lnTo>
                  <a:lnTo>
                    <a:pt x="146" y="147"/>
                  </a:lnTo>
                  <a:lnTo>
                    <a:pt x="149" y="141"/>
                  </a:lnTo>
                  <a:lnTo>
                    <a:pt x="152" y="135"/>
                  </a:lnTo>
                  <a:lnTo>
                    <a:pt x="155" y="127"/>
                  </a:lnTo>
                  <a:lnTo>
                    <a:pt x="156" y="120"/>
                  </a:lnTo>
                  <a:lnTo>
                    <a:pt x="159" y="113"/>
                  </a:lnTo>
                  <a:lnTo>
                    <a:pt x="161" y="106"/>
                  </a:lnTo>
                  <a:lnTo>
                    <a:pt x="162" y="100"/>
                  </a:lnTo>
                  <a:lnTo>
                    <a:pt x="165" y="94"/>
                  </a:lnTo>
                  <a:lnTo>
                    <a:pt x="165" y="89"/>
                  </a:lnTo>
                  <a:lnTo>
                    <a:pt x="165" y="85"/>
                  </a:lnTo>
                  <a:lnTo>
                    <a:pt x="164" y="80"/>
                  </a:lnTo>
                  <a:lnTo>
                    <a:pt x="162" y="75"/>
                  </a:lnTo>
                  <a:lnTo>
                    <a:pt x="159" y="69"/>
                  </a:lnTo>
                  <a:lnTo>
                    <a:pt x="156" y="63"/>
                  </a:lnTo>
                  <a:lnTo>
                    <a:pt x="152" y="56"/>
                  </a:lnTo>
                  <a:lnTo>
                    <a:pt x="149" y="50"/>
                  </a:lnTo>
                  <a:lnTo>
                    <a:pt x="144" y="44"/>
                  </a:lnTo>
                  <a:lnTo>
                    <a:pt x="140" y="38"/>
                  </a:lnTo>
                  <a:lnTo>
                    <a:pt x="135" y="33"/>
                  </a:lnTo>
                  <a:lnTo>
                    <a:pt x="131" y="27"/>
                  </a:lnTo>
                  <a:lnTo>
                    <a:pt x="126" y="22"/>
                  </a:lnTo>
                  <a:lnTo>
                    <a:pt x="123" y="17"/>
                  </a:lnTo>
                  <a:lnTo>
                    <a:pt x="120" y="13"/>
                  </a:lnTo>
                  <a:lnTo>
                    <a:pt x="117" y="11"/>
                  </a:lnTo>
                  <a:lnTo>
                    <a:pt x="116" y="8"/>
                  </a:lnTo>
                  <a:lnTo>
                    <a:pt x="116" y="8"/>
                  </a:lnTo>
                  <a:close/>
                </a:path>
              </a:pathLst>
            </a:custGeom>
            <a:solidFill>
              <a:srgbClr val="FFC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60" name="Freeform 472"/>
            <p:cNvSpPr>
              <a:spLocks/>
            </p:cNvSpPr>
            <p:nvPr/>
          </p:nvSpPr>
          <p:spPr bwMode="auto">
            <a:xfrm>
              <a:off x="3926" y="2432"/>
              <a:ext cx="105" cy="65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2" y="35"/>
                </a:cxn>
                <a:cxn ang="0">
                  <a:pos x="3" y="24"/>
                </a:cxn>
                <a:cxn ang="0">
                  <a:pos x="8" y="14"/>
                </a:cxn>
                <a:cxn ang="0">
                  <a:pos x="12" y="8"/>
                </a:cxn>
                <a:cxn ang="0">
                  <a:pos x="18" y="3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6" y="0"/>
                </a:cxn>
                <a:cxn ang="0">
                  <a:pos x="71" y="2"/>
                </a:cxn>
                <a:cxn ang="0">
                  <a:pos x="83" y="3"/>
                </a:cxn>
                <a:cxn ang="0">
                  <a:pos x="94" y="5"/>
                </a:cxn>
                <a:cxn ang="0">
                  <a:pos x="100" y="5"/>
                </a:cxn>
                <a:cxn ang="0">
                  <a:pos x="102" y="7"/>
                </a:cxn>
                <a:cxn ang="0">
                  <a:pos x="109" y="14"/>
                </a:cxn>
                <a:cxn ang="0">
                  <a:pos x="117" y="22"/>
                </a:cxn>
                <a:cxn ang="0">
                  <a:pos x="126" y="30"/>
                </a:cxn>
                <a:cxn ang="0">
                  <a:pos x="135" y="39"/>
                </a:cxn>
                <a:cxn ang="0">
                  <a:pos x="144" y="46"/>
                </a:cxn>
                <a:cxn ang="0">
                  <a:pos x="151" y="50"/>
                </a:cxn>
                <a:cxn ang="0">
                  <a:pos x="159" y="52"/>
                </a:cxn>
                <a:cxn ang="0">
                  <a:pos x="166" y="57"/>
                </a:cxn>
                <a:cxn ang="0">
                  <a:pos x="175" y="60"/>
                </a:cxn>
                <a:cxn ang="0">
                  <a:pos x="184" y="64"/>
                </a:cxn>
                <a:cxn ang="0">
                  <a:pos x="192" y="69"/>
                </a:cxn>
                <a:cxn ang="0">
                  <a:pos x="199" y="74"/>
                </a:cxn>
                <a:cxn ang="0">
                  <a:pos x="207" y="78"/>
                </a:cxn>
                <a:cxn ang="0">
                  <a:pos x="208" y="80"/>
                </a:cxn>
                <a:cxn ang="0">
                  <a:pos x="205" y="85"/>
                </a:cxn>
                <a:cxn ang="0">
                  <a:pos x="201" y="92"/>
                </a:cxn>
                <a:cxn ang="0">
                  <a:pos x="195" y="102"/>
                </a:cxn>
                <a:cxn ang="0">
                  <a:pos x="184" y="113"/>
                </a:cxn>
                <a:cxn ang="0">
                  <a:pos x="172" y="122"/>
                </a:cxn>
                <a:cxn ang="0">
                  <a:pos x="159" y="128"/>
                </a:cxn>
                <a:cxn ang="0">
                  <a:pos x="141" y="130"/>
                </a:cxn>
                <a:cxn ang="0">
                  <a:pos x="123" y="127"/>
                </a:cxn>
                <a:cxn ang="0">
                  <a:pos x="106" y="121"/>
                </a:cxn>
                <a:cxn ang="0">
                  <a:pos x="94" y="113"/>
                </a:cxn>
                <a:cxn ang="0">
                  <a:pos x="84" y="103"/>
                </a:cxn>
                <a:cxn ang="0">
                  <a:pos x="77" y="96"/>
                </a:cxn>
                <a:cxn ang="0">
                  <a:pos x="72" y="88"/>
                </a:cxn>
                <a:cxn ang="0">
                  <a:pos x="68" y="80"/>
                </a:cxn>
                <a:cxn ang="0">
                  <a:pos x="0" y="71"/>
                </a:cxn>
              </a:cxnLst>
              <a:rect l="0" t="0" r="r" b="b"/>
              <a:pathLst>
                <a:path w="210" h="130">
                  <a:moveTo>
                    <a:pt x="0" y="71"/>
                  </a:moveTo>
                  <a:lnTo>
                    <a:pt x="0" y="69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2" y="41"/>
                  </a:lnTo>
                  <a:lnTo>
                    <a:pt x="2" y="35"/>
                  </a:lnTo>
                  <a:lnTo>
                    <a:pt x="3" y="30"/>
                  </a:lnTo>
                  <a:lnTo>
                    <a:pt x="3" y="24"/>
                  </a:lnTo>
                  <a:lnTo>
                    <a:pt x="6" y="21"/>
                  </a:lnTo>
                  <a:lnTo>
                    <a:pt x="8" y="14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6" y="0"/>
                  </a:lnTo>
                  <a:lnTo>
                    <a:pt x="63" y="2"/>
                  </a:lnTo>
                  <a:lnTo>
                    <a:pt x="71" y="2"/>
                  </a:lnTo>
                  <a:lnTo>
                    <a:pt x="77" y="2"/>
                  </a:lnTo>
                  <a:lnTo>
                    <a:pt x="83" y="3"/>
                  </a:lnTo>
                  <a:lnTo>
                    <a:pt x="90" y="3"/>
                  </a:lnTo>
                  <a:lnTo>
                    <a:pt x="94" y="5"/>
                  </a:lnTo>
                  <a:lnTo>
                    <a:pt x="97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2" y="7"/>
                  </a:lnTo>
                  <a:lnTo>
                    <a:pt x="106" y="11"/>
                  </a:lnTo>
                  <a:lnTo>
                    <a:pt x="109" y="14"/>
                  </a:lnTo>
                  <a:lnTo>
                    <a:pt x="114" y="19"/>
                  </a:lnTo>
                  <a:lnTo>
                    <a:pt x="117" y="22"/>
                  </a:lnTo>
                  <a:lnTo>
                    <a:pt x="121" y="27"/>
                  </a:lnTo>
                  <a:lnTo>
                    <a:pt x="126" y="30"/>
                  </a:lnTo>
                  <a:lnTo>
                    <a:pt x="130" y="35"/>
                  </a:lnTo>
                  <a:lnTo>
                    <a:pt x="135" y="39"/>
                  </a:lnTo>
                  <a:lnTo>
                    <a:pt x="139" y="42"/>
                  </a:lnTo>
                  <a:lnTo>
                    <a:pt x="144" y="46"/>
                  </a:lnTo>
                  <a:lnTo>
                    <a:pt x="148" y="49"/>
                  </a:lnTo>
                  <a:lnTo>
                    <a:pt x="151" y="50"/>
                  </a:lnTo>
                  <a:lnTo>
                    <a:pt x="156" y="52"/>
                  </a:lnTo>
                  <a:lnTo>
                    <a:pt x="159" y="52"/>
                  </a:lnTo>
                  <a:lnTo>
                    <a:pt x="162" y="53"/>
                  </a:lnTo>
                  <a:lnTo>
                    <a:pt x="166" y="57"/>
                  </a:lnTo>
                  <a:lnTo>
                    <a:pt x="171" y="58"/>
                  </a:lnTo>
                  <a:lnTo>
                    <a:pt x="175" y="60"/>
                  </a:lnTo>
                  <a:lnTo>
                    <a:pt x="180" y="61"/>
                  </a:lnTo>
                  <a:lnTo>
                    <a:pt x="184" y="64"/>
                  </a:lnTo>
                  <a:lnTo>
                    <a:pt x="189" y="67"/>
                  </a:lnTo>
                  <a:lnTo>
                    <a:pt x="192" y="69"/>
                  </a:lnTo>
                  <a:lnTo>
                    <a:pt x="195" y="72"/>
                  </a:lnTo>
                  <a:lnTo>
                    <a:pt x="199" y="74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10" y="80"/>
                  </a:lnTo>
                  <a:lnTo>
                    <a:pt x="208" y="80"/>
                  </a:lnTo>
                  <a:lnTo>
                    <a:pt x="207" y="82"/>
                  </a:lnTo>
                  <a:lnTo>
                    <a:pt x="205" y="85"/>
                  </a:lnTo>
                  <a:lnTo>
                    <a:pt x="204" y="88"/>
                  </a:lnTo>
                  <a:lnTo>
                    <a:pt x="201" y="92"/>
                  </a:lnTo>
                  <a:lnTo>
                    <a:pt x="198" y="97"/>
                  </a:lnTo>
                  <a:lnTo>
                    <a:pt x="195" y="102"/>
                  </a:lnTo>
                  <a:lnTo>
                    <a:pt x="190" y="108"/>
                  </a:lnTo>
                  <a:lnTo>
                    <a:pt x="184" y="113"/>
                  </a:lnTo>
                  <a:lnTo>
                    <a:pt x="180" y="117"/>
                  </a:lnTo>
                  <a:lnTo>
                    <a:pt x="172" y="122"/>
                  </a:lnTo>
                  <a:lnTo>
                    <a:pt x="166" y="125"/>
                  </a:lnTo>
                  <a:lnTo>
                    <a:pt x="159" y="128"/>
                  </a:lnTo>
                  <a:lnTo>
                    <a:pt x="151" y="130"/>
                  </a:lnTo>
                  <a:lnTo>
                    <a:pt x="141" y="130"/>
                  </a:lnTo>
                  <a:lnTo>
                    <a:pt x="133" y="128"/>
                  </a:lnTo>
                  <a:lnTo>
                    <a:pt x="123" y="127"/>
                  </a:lnTo>
                  <a:lnTo>
                    <a:pt x="115" y="124"/>
                  </a:lnTo>
                  <a:lnTo>
                    <a:pt x="106" y="121"/>
                  </a:lnTo>
                  <a:lnTo>
                    <a:pt x="102" y="117"/>
                  </a:lnTo>
                  <a:lnTo>
                    <a:pt x="94" y="113"/>
                  </a:lnTo>
                  <a:lnTo>
                    <a:pt x="88" y="108"/>
                  </a:lnTo>
                  <a:lnTo>
                    <a:pt x="84" y="103"/>
                  </a:lnTo>
                  <a:lnTo>
                    <a:pt x="81" y="100"/>
                  </a:lnTo>
                  <a:lnTo>
                    <a:pt x="77" y="96"/>
                  </a:lnTo>
                  <a:lnTo>
                    <a:pt x="74" y="92"/>
                  </a:lnTo>
                  <a:lnTo>
                    <a:pt x="72" y="88"/>
                  </a:lnTo>
                  <a:lnTo>
                    <a:pt x="71" y="85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C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61" name="Freeform 473"/>
            <p:cNvSpPr>
              <a:spLocks/>
            </p:cNvSpPr>
            <p:nvPr/>
          </p:nvSpPr>
          <p:spPr bwMode="auto">
            <a:xfrm>
              <a:off x="4000" y="2488"/>
              <a:ext cx="63" cy="63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7" y="125"/>
                </a:cxn>
                <a:cxn ang="0">
                  <a:pos x="102" y="100"/>
                </a:cxn>
                <a:cxn ang="0">
                  <a:pos x="126" y="59"/>
                </a:cxn>
                <a:cxn ang="0">
                  <a:pos x="87" y="0"/>
                </a:cxn>
                <a:cxn ang="0">
                  <a:pos x="42" y="45"/>
                </a:cxn>
                <a:cxn ang="0">
                  <a:pos x="0" y="59"/>
                </a:cxn>
                <a:cxn ang="0">
                  <a:pos x="0" y="59"/>
                </a:cxn>
              </a:cxnLst>
              <a:rect l="0" t="0" r="r" b="b"/>
              <a:pathLst>
                <a:path w="126" h="125">
                  <a:moveTo>
                    <a:pt x="0" y="59"/>
                  </a:moveTo>
                  <a:lnTo>
                    <a:pt x="27" y="125"/>
                  </a:lnTo>
                  <a:lnTo>
                    <a:pt x="102" y="100"/>
                  </a:lnTo>
                  <a:lnTo>
                    <a:pt x="126" y="59"/>
                  </a:lnTo>
                  <a:lnTo>
                    <a:pt x="87" y="0"/>
                  </a:lnTo>
                  <a:lnTo>
                    <a:pt x="42" y="45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2F3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62" name="Freeform 474"/>
            <p:cNvSpPr>
              <a:spLocks/>
            </p:cNvSpPr>
            <p:nvPr/>
          </p:nvSpPr>
          <p:spPr bwMode="auto">
            <a:xfrm>
              <a:off x="4002" y="2801"/>
              <a:ext cx="122" cy="55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19" y="12"/>
                </a:cxn>
                <a:cxn ang="0">
                  <a:pos x="15" y="22"/>
                </a:cxn>
                <a:cxn ang="0">
                  <a:pos x="10" y="31"/>
                </a:cxn>
                <a:cxn ang="0">
                  <a:pos x="7" y="41"/>
                </a:cxn>
                <a:cxn ang="0">
                  <a:pos x="3" y="51"/>
                </a:cxn>
                <a:cxn ang="0">
                  <a:pos x="1" y="58"/>
                </a:cxn>
                <a:cxn ang="0">
                  <a:pos x="0" y="67"/>
                </a:cxn>
                <a:cxn ang="0">
                  <a:pos x="1" y="78"/>
                </a:cxn>
                <a:cxn ang="0">
                  <a:pos x="3" y="86"/>
                </a:cxn>
                <a:cxn ang="0">
                  <a:pos x="7" y="97"/>
                </a:cxn>
                <a:cxn ang="0">
                  <a:pos x="10" y="105"/>
                </a:cxn>
                <a:cxn ang="0">
                  <a:pos x="12" y="108"/>
                </a:cxn>
                <a:cxn ang="0">
                  <a:pos x="18" y="108"/>
                </a:cxn>
                <a:cxn ang="0">
                  <a:pos x="28" y="109"/>
                </a:cxn>
                <a:cxn ang="0">
                  <a:pos x="37" y="109"/>
                </a:cxn>
                <a:cxn ang="0">
                  <a:pos x="48" y="108"/>
                </a:cxn>
                <a:cxn ang="0">
                  <a:pos x="61" y="106"/>
                </a:cxn>
                <a:cxn ang="0">
                  <a:pos x="75" y="103"/>
                </a:cxn>
                <a:cxn ang="0">
                  <a:pos x="87" y="100"/>
                </a:cxn>
                <a:cxn ang="0">
                  <a:pos x="97" y="94"/>
                </a:cxn>
                <a:cxn ang="0">
                  <a:pos x="106" y="89"/>
                </a:cxn>
                <a:cxn ang="0">
                  <a:pos x="117" y="81"/>
                </a:cxn>
                <a:cxn ang="0">
                  <a:pos x="123" y="73"/>
                </a:cxn>
                <a:cxn ang="0">
                  <a:pos x="124" y="73"/>
                </a:cxn>
                <a:cxn ang="0">
                  <a:pos x="133" y="73"/>
                </a:cxn>
                <a:cxn ang="0">
                  <a:pos x="147" y="76"/>
                </a:cxn>
                <a:cxn ang="0">
                  <a:pos x="159" y="80"/>
                </a:cxn>
                <a:cxn ang="0">
                  <a:pos x="166" y="81"/>
                </a:cxn>
                <a:cxn ang="0">
                  <a:pos x="172" y="81"/>
                </a:cxn>
                <a:cxn ang="0">
                  <a:pos x="180" y="81"/>
                </a:cxn>
                <a:cxn ang="0">
                  <a:pos x="189" y="81"/>
                </a:cxn>
                <a:cxn ang="0">
                  <a:pos x="198" y="80"/>
                </a:cxn>
                <a:cxn ang="0">
                  <a:pos x="205" y="80"/>
                </a:cxn>
                <a:cxn ang="0">
                  <a:pos x="214" y="80"/>
                </a:cxn>
                <a:cxn ang="0">
                  <a:pos x="217" y="78"/>
                </a:cxn>
                <a:cxn ang="0">
                  <a:pos x="226" y="69"/>
                </a:cxn>
                <a:cxn ang="0">
                  <a:pos x="235" y="59"/>
                </a:cxn>
                <a:cxn ang="0">
                  <a:pos x="240" y="51"/>
                </a:cxn>
                <a:cxn ang="0">
                  <a:pos x="243" y="42"/>
                </a:cxn>
                <a:cxn ang="0">
                  <a:pos x="243" y="34"/>
                </a:cxn>
                <a:cxn ang="0">
                  <a:pos x="240" y="26"/>
                </a:cxn>
                <a:cxn ang="0">
                  <a:pos x="231" y="20"/>
                </a:cxn>
                <a:cxn ang="0">
                  <a:pos x="219" y="14"/>
                </a:cxn>
                <a:cxn ang="0">
                  <a:pos x="207" y="9"/>
                </a:cxn>
                <a:cxn ang="0">
                  <a:pos x="192" y="5"/>
                </a:cxn>
                <a:cxn ang="0">
                  <a:pos x="180" y="3"/>
                </a:cxn>
                <a:cxn ang="0">
                  <a:pos x="171" y="0"/>
                </a:cxn>
                <a:cxn ang="0">
                  <a:pos x="165" y="0"/>
                </a:cxn>
                <a:cxn ang="0">
                  <a:pos x="25" y="3"/>
                </a:cxn>
              </a:cxnLst>
              <a:rect l="0" t="0" r="r" b="b"/>
              <a:pathLst>
                <a:path w="243" h="109">
                  <a:moveTo>
                    <a:pt x="25" y="3"/>
                  </a:moveTo>
                  <a:lnTo>
                    <a:pt x="24" y="5"/>
                  </a:lnTo>
                  <a:lnTo>
                    <a:pt x="21" y="9"/>
                  </a:lnTo>
                  <a:lnTo>
                    <a:pt x="19" y="12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3" y="26"/>
                  </a:lnTo>
                  <a:lnTo>
                    <a:pt x="10" y="31"/>
                  </a:lnTo>
                  <a:lnTo>
                    <a:pt x="9" y="36"/>
                  </a:lnTo>
                  <a:lnTo>
                    <a:pt x="7" y="41"/>
                  </a:lnTo>
                  <a:lnTo>
                    <a:pt x="4" y="47"/>
                  </a:lnTo>
                  <a:lnTo>
                    <a:pt x="3" y="51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1" y="62"/>
                  </a:lnTo>
                  <a:lnTo>
                    <a:pt x="0" y="67"/>
                  </a:lnTo>
                  <a:lnTo>
                    <a:pt x="1" y="75"/>
                  </a:lnTo>
                  <a:lnTo>
                    <a:pt x="1" y="78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7"/>
                  </a:lnTo>
                  <a:lnTo>
                    <a:pt x="9" y="101"/>
                  </a:lnTo>
                  <a:lnTo>
                    <a:pt x="10" y="105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5" y="108"/>
                  </a:lnTo>
                  <a:lnTo>
                    <a:pt x="18" y="108"/>
                  </a:lnTo>
                  <a:lnTo>
                    <a:pt x="25" y="109"/>
                  </a:lnTo>
                  <a:lnTo>
                    <a:pt x="28" y="109"/>
                  </a:lnTo>
                  <a:lnTo>
                    <a:pt x="33" y="109"/>
                  </a:lnTo>
                  <a:lnTo>
                    <a:pt x="37" y="109"/>
                  </a:lnTo>
                  <a:lnTo>
                    <a:pt x="42" y="109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1" y="106"/>
                  </a:lnTo>
                  <a:lnTo>
                    <a:pt x="69" y="106"/>
                  </a:lnTo>
                  <a:lnTo>
                    <a:pt x="75" y="103"/>
                  </a:lnTo>
                  <a:lnTo>
                    <a:pt x="82" y="101"/>
                  </a:lnTo>
                  <a:lnTo>
                    <a:pt x="87" y="100"/>
                  </a:lnTo>
                  <a:lnTo>
                    <a:pt x="93" y="98"/>
                  </a:lnTo>
                  <a:lnTo>
                    <a:pt x="97" y="94"/>
                  </a:lnTo>
                  <a:lnTo>
                    <a:pt x="103" y="92"/>
                  </a:lnTo>
                  <a:lnTo>
                    <a:pt x="106" y="89"/>
                  </a:lnTo>
                  <a:lnTo>
                    <a:pt x="111" y="87"/>
                  </a:lnTo>
                  <a:lnTo>
                    <a:pt x="117" y="81"/>
                  </a:lnTo>
                  <a:lnTo>
                    <a:pt x="120" y="76"/>
                  </a:lnTo>
                  <a:lnTo>
                    <a:pt x="123" y="73"/>
                  </a:lnTo>
                  <a:lnTo>
                    <a:pt x="124" y="73"/>
                  </a:lnTo>
                  <a:lnTo>
                    <a:pt x="124" y="73"/>
                  </a:lnTo>
                  <a:lnTo>
                    <a:pt x="129" y="73"/>
                  </a:lnTo>
                  <a:lnTo>
                    <a:pt x="133" y="73"/>
                  </a:lnTo>
                  <a:lnTo>
                    <a:pt x="141" y="76"/>
                  </a:lnTo>
                  <a:lnTo>
                    <a:pt x="147" y="76"/>
                  </a:lnTo>
                  <a:lnTo>
                    <a:pt x="153" y="78"/>
                  </a:lnTo>
                  <a:lnTo>
                    <a:pt x="159" y="80"/>
                  </a:lnTo>
                  <a:lnTo>
                    <a:pt x="165" y="81"/>
                  </a:lnTo>
                  <a:lnTo>
                    <a:pt x="166" y="81"/>
                  </a:lnTo>
                  <a:lnTo>
                    <a:pt x="169" y="81"/>
                  </a:lnTo>
                  <a:lnTo>
                    <a:pt x="172" y="81"/>
                  </a:lnTo>
                  <a:lnTo>
                    <a:pt x="177" y="81"/>
                  </a:lnTo>
                  <a:lnTo>
                    <a:pt x="180" y="81"/>
                  </a:lnTo>
                  <a:lnTo>
                    <a:pt x="184" y="81"/>
                  </a:lnTo>
                  <a:lnTo>
                    <a:pt x="189" y="81"/>
                  </a:lnTo>
                  <a:lnTo>
                    <a:pt x="193" y="81"/>
                  </a:lnTo>
                  <a:lnTo>
                    <a:pt x="198" y="80"/>
                  </a:lnTo>
                  <a:lnTo>
                    <a:pt x="201" y="80"/>
                  </a:lnTo>
                  <a:lnTo>
                    <a:pt x="205" y="80"/>
                  </a:lnTo>
                  <a:lnTo>
                    <a:pt x="208" y="80"/>
                  </a:lnTo>
                  <a:lnTo>
                    <a:pt x="214" y="80"/>
                  </a:lnTo>
                  <a:lnTo>
                    <a:pt x="216" y="80"/>
                  </a:lnTo>
                  <a:lnTo>
                    <a:pt x="217" y="78"/>
                  </a:lnTo>
                  <a:lnTo>
                    <a:pt x="220" y="75"/>
                  </a:lnTo>
                  <a:lnTo>
                    <a:pt x="226" y="69"/>
                  </a:lnTo>
                  <a:lnTo>
                    <a:pt x="232" y="62"/>
                  </a:lnTo>
                  <a:lnTo>
                    <a:pt x="235" y="59"/>
                  </a:lnTo>
                  <a:lnTo>
                    <a:pt x="238" y="55"/>
                  </a:lnTo>
                  <a:lnTo>
                    <a:pt x="240" y="51"/>
                  </a:lnTo>
                  <a:lnTo>
                    <a:pt x="241" y="47"/>
                  </a:lnTo>
                  <a:lnTo>
                    <a:pt x="243" y="42"/>
                  </a:lnTo>
                  <a:lnTo>
                    <a:pt x="243" y="39"/>
                  </a:lnTo>
                  <a:lnTo>
                    <a:pt x="243" y="34"/>
                  </a:lnTo>
                  <a:lnTo>
                    <a:pt x="243" y="31"/>
                  </a:lnTo>
                  <a:lnTo>
                    <a:pt x="240" y="26"/>
                  </a:lnTo>
                  <a:lnTo>
                    <a:pt x="235" y="23"/>
                  </a:lnTo>
                  <a:lnTo>
                    <a:pt x="231" y="20"/>
                  </a:lnTo>
                  <a:lnTo>
                    <a:pt x="225" y="17"/>
                  </a:lnTo>
                  <a:lnTo>
                    <a:pt x="219" y="14"/>
                  </a:lnTo>
                  <a:lnTo>
                    <a:pt x="213" y="11"/>
                  </a:lnTo>
                  <a:lnTo>
                    <a:pt x="207" y="9"/>
                  </a:lnTo>
                  <a:lnTo>
                    <a:pt x="199" y="8"/>
                  </a:lnTo>
                  <a:lnTo>
                    <a:pt x="192" y="5"/>
                  </a:lnTo>
                  <a:lnTo>
                    <a:pt x="186" y="5"/>
                  </a:lnTo>
                  <a:lnTo>
                    <a:pt x="180" y="3"/>
                  </a:lnTo>
                  <a:lnTo>
                    <a:pt x="175" y="1"/>
                  </a:lnTo>
                  <a:lnTo>
                    <a:pt x="171" y="0"/>
                  </a:lnTo>
                  <a:lnTo>
                    <a:pt x="166" y="0"/>
                  </a:lnTo>
                  <a:lnTo>
                    <a:pt x="165" y="0"/>
                  </a:lnTo>
                  <a:lnTo>
                    <a:pt x="25" y="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FB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63" name="Freeform 475"/>
            <p:cNvSpPr>
              <a:spLocks/>
            </p:cNvSpPr>
            <p:nvPr/>
          </p:nvSpPr>
          <p:spPr bwMode="auto">
            <a:xfrm>
              <a:off x="3859" y="2363"/>
              <a:ext cx="110" cy="70"/>
            </a:xfrm>
            <a:custGeom>
              <a:avLst/>
              <a:gdLst/>
              <a:ahLst/>
              <a:cxnLst>
                <a:cxn ang="0">
                  <a:pos x="2" y="101"/>
                </a:cxn>
                <a:cxn ang="0">
                  <a:pos x="9" y="94"/>
                </a:cxn>
                <a:cxn ang="0">
                  <a:pos x="18" y="86"/>
                </a:cxn>
                <a:cxn ang="0">
                  <a:pos x="29" y="79"/>
                </a:cxn>
                <a:cxn ang="0">
                  <a:pos x="41" y="70"/>
                </a:cxn>
                <a:cxn ang="0">
                  <a:pos x="54" y="64"/>
                </a:cxn>
                <a:cxn ang="0">
                  <a:pos x="71" y="59"/>
                </a:cxn>
                <a:cxn ang="0">
                  <a:pos x="87" y="59"/>
                </a:cxn>
                <a:cxn ang="0">
                  <a:pos x="102" y="61"/>
                </a:cxn>
                <a:cxn ang="0">
                  <a:pos x="116" y="65"/>
                </a:cxn>
                <a:cxn ang="0">
                  <a:pos x="128" y="70"/>
                </a:cxn>
                <a:cxn ang="0">
                  <a:pos x="138" y="76"/>
                </a:cxn>
                <a:cxn ang="0">
                  <a:pos x="146" y="81"/>
                </a:cxn>
                <a:cxn ang="0">
                  <a:pos x="153" y="87"/>
                </a:cxn>
                <a:cxn ang="0">
                  <a:pos x="143" y="123"/>
                </a:cxn>
                <a:cxn ang="0">
                  <a:pos x="147" y="131"/>
                </a:cxn>
                <a:cxn ang="0">
                  <a:pos x="153" y="139"/>
                </a:cxn>
                <a:cxn ang="0">
                  <a:pos x="156" y="139"/>
                </a:cxn>
                <a:cxn ang="0">
                  <a:pos x="164" y="139"/>
                </a:cxn>
                <a:cxn ang="0">
                  <a:pos x="174" y="139"/>
                </a:cxn>
                <a:cxn ang="0">
                  <a:pos x="188" y="139"/>
                </a:cxn>
                <a:cxn ang="0">
                  <a:pos x="200" y="139"/>
                </a:cxn>
                <a:cxn ang="0">
                  <a:pos x="210" y="139"/>
                </a:cxn>
                <a:cxn ang="0">
                  <a:pos x="218" y="139"/>
                </a:cxn>
                <a:cxn ang="0">
                  <a:pos x="220" y="139"/>
                </a:cxn>
                <a:cxn ang="0">
                  <a:pos x="220" y="136"/>
                </a:cxn>
                <a:cxn ang="0">
                  <a:pos x="220" y="126"/>
                </a:cxn>
                <a:cxn ang="0">
                  <a:pos x="220" y="114"/>
                </a:cxn>
                <a:cxn ang="0">
                  <a:pos x="220" y="100"/>
                </a:cxn>
                <a:cxn ang="0">
                  <a:pos x="219" y="83"/>
                </a:cxn>
                <a:cxn ang="0">
                  <a:pos x="218" y="67"/>
                </a:cxn>
                <a:cxn ang="0">
                  <a:pos x="213" y="53"/>
                </a:cxn>
                <a:cxn ang="0">
                  <a:pos x="207" y="42"/>
                </a:cxn>
                <a:cxn ang="0">
                  <a:pos x="195" y="33"/>
                </a:cxn>
                <a:cxn ang="0">
                  <a:pos x="179" y="25"/>
                </a:cxn>
                <a:cxn ang="0">
                  <a:pos x="156" y="15"/>
                </a:cxn>
                <a:cxn ang="0">
                  <a:pos x="134" y="9"/>
                </a:cxn>
                <a:cxn ang="0">
                  <a:pos x="108" y="3"/>
                </a:cxn>
                <a:cxn ang="0">
                  <a:pos x="84" y="0"/>
                </a:cxn>
                <a:cxn ang="0">
                  <a:pos x="63" y="1"/>
                </a:cxn>
                <a:cxn ang="0">
                  <a:pos x="48" y="8"/>
                </a:cxn>
                <a:cxn ang="0">
                  <a:pos x="35" y="17"/>
                </a:cxn>
                <a:cxn ang="0">
                  <a:pos x="24" y="33"/>
                </a:cxn>
                <a:cxn ang="0">
                  <a:pos x="17" y="48"/>
                </a:cxn>
                <a:cxn ang="0">
                  <a:pos x="11" y="64"/>
                </a:cxn>
                <a:cxn ang="0">
                  <a:pos x="5" y="79"/>
                </a:cxn>
                <a:cxn ang="0">
                  <a:pos x="3" y="92"/>
                </a:cxn>
                <a:cxn ang="0">
                  <a:pos x="0" y="100"/>
                </a:cxn>
                <a:cxn ang="0">
                  <a:pos x="0" y="104"/>
                </a:cxn>
              </a:cxnLst>
              <a:rect l="0" t="0" r="r" b="b"/>
              <a:pathLst>
                <a:path w="220" h="139">
                  <a:moveTo>
                    <a:pt x="0" y="104"/>
                  </a:moveTo>
                  <a:lnTo>
                    <a:pt x="2" y="101"/>
                  </a:lnTo>
                  <a:lnTo>
                    <a:pt x="6" y="97"/>
                  </a:lnTo>
                  <a:lnTo>
                    <a:pt x="9" y="94"/>
                  </a:lnTo>
                  <a:lnTo>
                    <a:pt x="14" y="90"/>
                  </a:lnTo>
                  <a:lnTo>
                    <a:pt x="18" y="86"/>
                  </a:lnTo>
                  <a:lnTo>
                    <a:pt x="24" y="83"/>
                  </a:lnTo>
                  <a:lnTo>
                    <a:pt x="29" y="79"/>
                  </a:lnTo>
                  <a:lnTo>
                    <a:pt x="35" y="75"/>
                  </a:lnTo>
                  <a:lnTo>
                    <a:pt x="41" y="70"/>
                  </a:lnTo>
                  <a:lnTo>
                    <a:pt x="48" y="67"/>
                  </a:lnTo>
                  <a:lnTo>
                    <a:pt x="54" y="64"/>
                  </a:lnTo>
                  <a:lnTo>
                    <a:pt x="63" y="62"/>
                  </a:lnTo>
                  <a:lnTo>
                    <a:pt x="71" y="59"/>
                  </a:lnTo>
                  <a:lnTo>
                    <a:pt x="80" y="59"/>
                  </a:lnTo>
                  <a:lnTo>
                    <a:pt x="87" y="59"/>
                  </a:lnTo>
                  <a:lnTo>
                    <a:pt x="95" y="59"/>
                  </a:lnTo>
                  <a:lnTo>
                    <a:pt x="102" y="61"/>
                  </a:lnTo>
                  <a:lnTo>
                    <a:pt x="110" y="64"/>
                  </a:lnTo>
                  <a:lnTo>
                    <a:pt x="116" y="65"/>
                  </a:lnTo>
                  <a:lnTo>
                    <a:pt x="122" y="67"/>
                  </a:lnTo>
                  <a:lnTo>
                    <a:pt x="128" y="70"/>
                  </a:lnTo>
                  <a:lnTo>
                    <a:pt x="134" y="73"/>
                  </a:lnTo>
                  <a:lnTo>
                    <a:pt x="138" y="76"/>
                  </a:lnTo>
                  <a:lnTo>
                    <a:pt x="143" y="79"/>
                  </a:lnTo>
                  <a:lnTo>
                    <a:pt x="146" y="81"/>
                  </a:lnTo>
                  <a:lnTo>
                    <a:pt x="149" y="84"/>
                  </a:lnTo>
                  <a:lnTo>
                    <a:pt x="153" y="87"/>
                  </a:lnTo>
                  <a:lnTo>
                    <a:pt x="155" y="90"/>
                  </a:lnTo>
                  <a:lnTo>
                    <a:pt x="143" y="123"/>
                  </a:lnTo>
                  <a:lnTo>
                    <a:pt x="143" y="126"/>
                  </a:lnTo>
                  <a:lnTo>
                    <a:pt x="147" y="131"/>
                  </a:lnTo>
                  <a:lnTo>
                    <a:pt x="150" y="136"/>
                  </a:lnTo>
                  <a:lnTo>
                    <a:pt x="153" y="139"/>
                  </a:lnTo>
                  <a:lnTo>
                    <a:pt x="153" y="139"/>
                  </a:lnTo>
                  <a:lnTo>
                    <a:pt x="156" y="139"/>
                  </a:lnTo>
                  <a:lnTo>
                    <a:pt x="159" y="139"/>
                  </a:lnTo>
                  <a:lnTo>
                    <a:pt x="164" y="139"/>
                  </a:lnTo>
                  <a:lnTo>
                    <a:pt x="168" y="139"/>
                  </a:lnTo>
                  <a:lnTo>
                    <a:pt x="174" y="139"/>
                  </a:lnTo>
                  <a:lnTo>
                    <a:pt x="182" y="139"/>
                  </a:lnTo>
                  <a:lnTo>
                    <a:pt x="188" y="139"/>
                  </a:lnTo>
                  <a:lnTo>
                    <a:pt x="194" y="139"/>
                  </a:lnTo>
                  <a:lnTo>
                    <a:pt x="200" y="139"/>
                  </a:lnTo>
                  <a:lnTo>
                    <a:pt x="204" y="139"/>
                  </a:lnTo>
                  <a:lnTo>
                    <a:pt x="210" y="139"/>
                  </a:lnTo>
                  <a:lnTo>
                    <a:pt x="213" y="139"/>
                  </a:lnTo>
                  <a:lnTo>
                    <a:pt x="218" y="139"/>
                  </a:lnTo>
                  <a:lnTo>
                    <a:pt x="219" y="139"/>
                  </a:lnTo>
                  <a:lnTo>
                    <a:pt x="220" y="139"/>
                  </a:lnTo>
                  <a:lnTo>
                    <a:pt x="220" y="137"/>
                  </a:lnTo>
                  <a:lnTo>
                    <a:pt x="220" y="136"/>
                  </a:lnTo>
                  <a:lnTo>
                    <a:pt x="220" y="131"/>
                  </a:lnTo>
                  <a:lnTo>
                    <a:pt x="220" y="126"/>
                  </a:lnTo>
                  <a:lnTo>
                    <a:pt x="220" y="120"/>
                  </a:lnTo>
                  <a:lnTo>
                    <a:pt x="220" y="114"/>
                  </a:lnTo>
                  <a:lnTo>
                    <a:pt x="220" y="106"/>
                  </a:lnTo>
                  <a:lnTo>
                    <a:pt x="220" y="100"/>
                  </a:lnTo>
                  <a:lnTo>
                    <a:pt x="220" y="90"/>
                  </a:lnTo>
                  <a:lnTo>
                    <a:pt x="219" y="83"/>
                  </a:lnTo>
                  <a:lnTo>
                    <a:pt x="218" y="75"/>
                  </a:lnTo>
                  <a:lnTo>
                    <a:pt x="218" y="67"/>
                  </a:lnTo>
                  <a:lnTo>
                    <a:pt x="215" y="59"/>
                  </a:lnTo>
                  <a:lnTo>
                    <a:pt x="213" y="53"/>
                  </a:lnTo>
                  <a:lnTo>
                    <a:pt x="210" y="47"/>
                  </a:lnTo>
                  <a:lnTo>
                    <a:pt x="207" y="42"/>
                  </a:lnTo>
                  <a:lnTo>
                    <a:pt x="203" y="37"/>
                  </a:lnTo>
                  <a:lnTo>
                    <a:pt x="195" y="33"/>
                  </a:lnTo>
                  <a:lnTo>
                    <a:pt x="188" y="28"/>
                  </a:lnTo>
                  <a:lnTo>
                    <a:pt x="179" y="25"/>
                  </a:lnTo>
                  <a:lnTo>
                    <a:pt x="167" y="20"/>
                  </a:lnTo>
                  <a:lnTo>
                    <a:pt x="156" y="15"/>
                  </a:lnTo>
                  <a:lnTo>
                    <a:pt x="144" y="11"/>
                  </a:lnTo>
                  <a:lnTo>
                    <a:pt x="134" y="9"/>
                  </a:lnTo>
                  <a:lnTo>
                    <a:pt x="120" y="4"/>
                  </a:lnTo>
                  <a:lnTo>
                    <a:pt x="108" y="3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3" y="1"/>
                  </a:lnTo>
                  <a:lnTo>
                    <a:pt x="54" y="4"/>
                  </a:lnTo>
                  <a:lnTo>
                    <a:pt x="48" y="8"/>
                  </a:lnTo>
                  <a:lnTo>
                    <a:pt x="41" y="12"/>
                  </a:lnTo>
                  <a:lnTo>
                    <a:pt x="35" y="17"/>
                  </a:lnTo>
                  <a:lnTo>
                    <a:pt x="29" y="23"/>
                  </a:lnTo>
                  <a:lnTo>
                    <a:pt x="24" y="33"/>
                  </a:lnTo>
                  <a:lnTo>
                    <a:pt x="20" y="39"/>
                  </a:lnTo>
                  <a:lnTo>
                    <a:pt x="17" y="48"/>
                  </a:lnTo>
                  <a:lnTo>
                    <a:pt x="12" y="56"/>
                  </a:lnTo>
                  <a:lnTo>
                    <a:pt x="11" y="64"/>
                  </a:lnTo>
                  <a:lnTo>
                    <a:pt x="8" y="72"/>
                  </a:lnTo>
                  <a:lnTo>
                    <a:pt x="5" y="79"/>
                  </a:lnTo>
                  <a:lnTo>
                    <a:pt x="3" y="84"/>
                  </a:lnTo>
                  <a:lnTo>
                    <a:pt x="3" y="92"/>
                  </a:lnTo>
                  <a:lnTo>
                    <a:pt x="2" y="97"/>
                  </a:lnTo>
                  <a:lnTo>
                    <a:pt x="0" y="100"/>
                  </a:lnTo>
                  <a:lnTo>
                    <a:pt x="0" y="103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C26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64" name="Freeform 476"/>
            <p:cNvSpPr>
              <a:spLocks/>
            </p:cNvSpPr>
            <p:nvPr/>
          </p:nvSpPr>
          <p:spPr bwMode="auto">
            <a:xfrm>
              <a:off x="3951" y="2795"/>
              <a:ext cx="63" cy="72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28" y="12"/>
                </a:cxn>
                <a:cxn ang="0">
                  <a:pos x="24" y="22"/>
                </a:cxn>
                <a:cxn ang="0">
                  <a:pos x="19" y="33"/>
                </a:cxn>
                <a:cxn ang="0">
                  <a:pos x="15" y="45"/>
                </a:cxn>
                <a:cxn ang="0">
                  <a:pos x="12" y="58"/>
                </a:cxn>
                <a:cxn ang="0">
                  <a:pos x="7" y="70"/>
                </a:cxn>
                <a:cxn ang="0">
                  <a:pos x="4" y="81"/>
                </a:cxn>
                <a:cxn ang="0">
                  <a:pos x="3" y="92"/>
                </a:cxn>
                <a:cxn ang="0">
                  <a:pos x="1" y="103"/>
                </a:cxn>
                <a:cxn ang="0">
                  <a:pos x="1" y="114"/>
                </a:cxn>
                <a:cxn ang="0">
                  <a:pos x="0" y="123"/>
                </a:cxn>
                <a:cxn ang="0">
                  <a:pos x="0" y="133"/>
                </a:cxn>
                <a:cxn ang="0">
                  <a:pos x="0" y="141"/>
                </a:cxn>
                <a:cxn ang="0">
                  <a:pos x="1" y="142"/>
                </a:cxn>
                <a:cxn ang="0">
                  <a:pos x="10" y="141"/>
                </a:cxn>
                <a:cxn ang="0">
                  <a:pos x="25" y="137"/>
                </a:cxn>
                <a:cxn ang="0">
                  <a:pos x="43" y="134"/>
                </a:cxn>
                <a:cxn ang="0">
                  <a:pos x="64" y="130"/>
                </a:cxn>
                <a:cxn ang="0">
                  <a:pos x="82" y="123"/>
                </a:cxn>
                <a:cxn ang="0">
                  <a:pos x="98" y="119"/>
                </a:cxn>
                <a:cxn ang="0">
                  <a:pos x="109" y="114"/>
                </a:cxn>
                <a:cxn ang="0">
                  <a:pos x="112" y="108"/>
                </a:cxn>
                <a:cxn ang="0">
                  <a:pos x="115" y="98"/>
                </a:cxn>
                <a:cxn ang="0">
                  <a:pos x="118" y="84"/>
                </a:cxn>
                <a:cxn ang="0">
                  <a:pos x="121" y="70"/>
                </a:cxn>
                <a:cxn ang="0">
                  <a:pos x="124" y="55"/>
                </a:cxn>
                <a:cxn ang="0">
                  <a:pos x="125" y="39"/>
                </a:cxn>
                <a:cxn ang="0">
                  <a:pos x="125" y="27"/>
                </a:cxn>
                <a:cxn ang="0">
                  <a:pos x="124" y="16"/>
                </a:cxn>
                <a:cxn ang="0">
                  <a:pos x="118" y="11"/>
                </a:cxn>
                <a:cxn ang="0">
                  <a:pos x="107" y="6"/>
                </a:cxn>
                <a:cxn ang="0">
                  <a:pos x="94" y="3"/>
                </a:cxn>
                <a:cxn ang="0">
                  <a:pos x="80" y="1"/>
                </a:cxn>
                <a:cxn ang="0">
                  <a:pos x="65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27" h="144">
                  <a:moveTo>
                    <a:pt x="34" y="0"/>
                  </a:moveTo>
                  <a:lnTo>
                    <a:pt x="33" y="1"/>
                  </a:lnTo>
                  <a:lnTo>
                    <a:pt x="30" y="8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4" y="22"/>
                  </a:lnTo>
                  <a:lnTo>
                    <a:pt x="22" y="28"/>
                  </a:lnTo>
                  <a:lnTo>
                    <a:pt x="19" y="33"/>
                  </a:lnTo>
                  <a:lnTo>
                    <a:pt x="18" y="39"/>
                  </a:lnTo>
                  <a:lnTo>
                    <a:pt x="15" y="45"/>
                  </a:lnTo>
                  <a:lnTo>
                    <a:pt x="13" y="52"/>
                  </a:lnTo>
                  <a:lnTo>
                    <a:pt x="12" y="58"/>
                  </a:lnTo>
                  <a:lnTo>
                    <a:pt x="9" y="64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4" y="81"/>
                  </a:lnTo>
                  <a:lnTo>
                    <a:pt x="4" y="86"/>
                  </a:lnTo>
                  <a:lnTo>
                    <a:pt x="3" y="92"/>
                  </a:lnTo>
                  <a:lnTo>
                    <a:pt x="3" y="98"/>
                  </a:lnTo>
                  <a:lnTo>
                    <a:pt x="1" y="103"/>
                  </a:lnTo>
                  <a:lnTo>
                    <a:pt x="1" y="109"/>
                  </a:lnTo>
                  <a:lnTo>
                    <a:pt x="1" y="114"/>
                  </a:lnTo>
                  <a:lnTo>
                    <a:pt x="1" y="120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41"/>
                  </a:lnTo>
                  <a:lnTo>
                    <a:pt x="1" y="144"/>
                  </a:lnTo>
                  <a:lnTo>
                    <a:pt x="1" y="142"/>
                  </a:lnTo>
                  <a:lnTo>
                    <a:pt x="4" y="142"/>
                  </a:lnTo>
                  <a:lnTo>
                    <a:pt x="10" y="141"/>
                  </a:lnTo>
                  <a:lnTo>
                    <a:pt x="18" y="141"/>
                  </a:lnTo>
                  <a:lnTo>
                    <a:pt x="25" y="137"/>
                  </a:lnTo>
                  <a:lnTo>
                    <a:pt x="34" y="136"/>
                  </a:lnTo>
                  <a:lnTo>
                    <a:pt x="43" y="134"/>
                  </a:lnTo>
                  <a:lnTo>
                    <a:pt x="53" y="131"/>
                  </a:lnTo>
                  <a:lnTo>
                    <a:pt x="64" y="130"/>
                  </a:lnTo>
                  <a:lnTo>
                    <a:pt x="73" y="127"/>
                  </a:lnTo>
                  <a:lnTo>
                    <a:pt x="82" y="123"/>
                  </a:lnTo>
                  <a:lnTo>
                    <a:pt x="91" y="122"/>
                  </a:lnTo>
                  <a:lnTo>
                    <a:pt x="98" y="119"/>
                  </a:lnTo>
                  <a:lnTo>
                    <a:pt x="106" y="116"/>
                  </a:lnTo>
                  <a:lnTo>
                    <a:pt x="109" y="114"/>
                  </a:lnTo>
                  <a:lnTo>
                    <a:pt x="112" y="112"/>
                  </a:lnTo>
                  <a:lnTo>
                    <a:pt x="112" y="108"/>
                  </a:lnTo>
                  <a:lnTo>
                    <a:pt x="113" y="103"/>
                  </a:lnTo>
                  <a:lnTo>
                    <a:pt x="115" y="98"/>
                  </a:lnTo>
                  <a:lnTo>
                    <a:pt x="116" y="92"/>
                  </a:lnTo>
                  <a:lnTo>
                    <a:pt x="118" y="84"/>
                  </a:lnTo>
                  <a:lnTo>
                    <a:pt x="119" y="78"/>
                  </a:lnTo>
                  <a:lnTo>
                    <a:pt x="121" y="70"/>
                  </a:lnTo>
                  <a:lnTo>
                    <a:pt x="124" y="62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9"/>
                  </a:lnTo>
                  <a:lnTo>
                    <a:pt x="127" y="33"/>
                  </a:lnTo>
                  <a:lnTo>
                    <a:pt x="125" y="27"/>
                  </a:lnTo>
                  <a:lnTo>
                    <a:pt x="125" y="22"/>
                  </a:lnTo>
                  <a:lnTo>
                    <a:pt x="124" y="16"/>
                  </a:lnTo>
                  <a:lnTo>
                    <a:pt x="122" y="14"/>
                  </a:lnTo>
                  <a:lnTo>
                    <a:pt x="118" y="11"/>
                  </a:lnTo>
                  <a:lnTo>
                    <a:pt x="113" y="8"/>
                  </a:lnTo>
                  <a:lnTo>
                    <a:pt x="107" y="6"/>
                  </a:lnTo>
                  <a:lnTo>
                    <a:pt x="101" y="5"/>
                  </a:lnTo>
                  <a:lnTo>
                    <a:pt x="94" y="3"/>
                  </a:lnTo>
                  <a:lnTo>
                    <a:pt x="86" y="1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2F3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65" name="Freeform 477"/>
            <p:cNvSpPr>
              <a:spLocks/>
            </p:cNvSpPr>
            <p:nvPr/>
          </p:nvSpPr>
          <p:spPr bwMode="auto">
            <a:xfrm>
              <a:off x="3896" y="2467"/>
              <a:ext cx="61" cy="84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78" y="13"/>
                </a:cxn>
                <a:cxn ang="0">
                  <a:pos x="77" y="22"/>
                </a:cxn>
                <a:cxn ang="0">
                  <a:pos x="72" y="33"/>
                </a:cxn>
                <a:cxn ang="0">
                  <a:pos x="68" y="45"/>
                </a:cxn>
                <a:cxn ang="0">
                  <a:pos x="62" y="56"/>
                </a:cxn>
                <a:cxn ang="0">
                  <a:pos x="54" y="66"/>
                </a:cxn>
                <a:cxn ang="0">
                  <a:pos x="45" y="73"/>
                </a:cxn>
                <a:cxn ang="0">
                  <a:pos x="36" y="80"/>
                </a:cxn>
                <a:cxn ang="0">
                  <a:pos x="29" y="86"/>
                </a:cxn>
                <a:cxn ang="0">
                  <a:pos x="20" y="89"/>
                </a:cxn>
                <a:cxn ang="0">
                  <a:pos x="12" y="92"/>
                </a:cxn>
                <a:cxn ang="0">
                  <a:pos x="6" y="95"/>
                </a:cxn>
                <a:cxn ang="0">
                  <a:pos x="0" y="97"/>
                </a:cxn>
                <a:cxn ang="0">
                  <a:pos x="0" y="100"/>
                </a:cxn>
                <a:cxn ang="0">
                  <a:pos x="2" y="109"/>
                </a:cxn>
                <a:cxn ang="0">
                  <a:pos x="3" y="119"/>
                </a:cxn>
                <a:cxn ang="0">
                  <a:pos x="6" y="128"/>
                </a:cxn>
                <a:cxn ang="0">
                  <a:pos x="11" y="139"/>
                </a:cxn>
                <a:cxn ang="0">
                  <a:pos x="15" y="148"/>
                </a:cxn>
                <a:cxn ang="0">
                  <a:pos x="23" y="156"/>
                </a:cxn>
                <a:cxn ang="0">
                  <a:pos x="30" y="161"/>
                </a:cxn>
                <a:cxn ang="0">
                  <a:pos x="38" y="164"/>
                </a:cxn>
                <a:cxn ang="0">
                  <a:pos x="47" y="167"/>
                </a:cxn>
                <a:cxn ang="0">
                  <a:pos x="54" y="167"/>
                </a:cxn>
                <a:cxn ang="0">
                  <a:pos x="63" y="167"/>
                </a:cxn>
                <a:cxn ang="0">
                  <a:pos x="69" y="164"/>
                </a:cxn>
                <a:cxn ang="0">
                  <a:pos x="80" y="159"/>
                </a:cxn>
                <a:cxn ang="0">
                  <a:pos x="89" y="147"/>
                </a:cxn>
                <a:cxn ang="0">
                  <a:pos x="92" y="134"/>
                </a:cxn>
                <a:cxn ang="0">
                  <a:pos x="93" y="122"/>
                </a:cxn>
                <a:cxn ang="0">
                  <a:pos x="93" y="108"/>
                </a:cxn>
                <a:cxn ang="0">
                  <a:pos x="93" y="94"/>
                </a:cxn>
                <a:cxn ang="0">
                  <a:pos x="93" y="81"/>
                </a:cxn>
                <a:cxn ang="0">
                  <a:pos x="92" y="72"/>
                </a:cxn>
                <a:cxn ang="0">
                  <a:pos x="92" y="67"/>
                </a:cxn>
                <a:cxn ang="0">
                  <a:pos x="98" y="63"/>
                </a:cxn>
                <a:cxn ang="0">
                  <a:pos x="108" y="52"/>
                </a:cxn>
                <a:cxn ang="0">
                  <a:pos x="113" y="44"/>
                </a:cxn>
                <a:cxn ang="0">
                  <a:pos x="117" y="36"/>
                </a:cxn>
                <a:cxn ang="0">
                  <a:pos x="120" y="28"/>
                </a:cxn>
                <a:cxn ang="0">
                  <a:pos x="122" y="19"/>
                </a:cxn>
                <a:cxn ang="0">
                  <a:pos x="117" y="11"/>
                </a:cxn>
                <a:cxn ang="0">
                  <a:pos x="113" y="6"/>
                </a:cxn>
                <a:cxn ang="0">
                  <a:pos x="101" y="2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3" y="2"/>
                </a:cxn>
              </a:cxnLst>
              <a:rect l="0" t="0" r="r" b="b"/>
              <a:pathLst>
                <a:path w="122" h="169">
                  <a:moveTo>
                    <a:pt x="83" y="2"/>
                  </a:moveTo>
                  <a:lnTo>
                    <a:pt x="81" y="3"/>
                  </a:lnTo>
                  <a:lnTo>
                    <a:pt x="80" y="8"/>
                  </a:lnTo>
                  <a:lnTo>
                    <a:pt x="78" y="13"/>
                  </a:lnTo>
                  <a:lnTo>
                    <a:pt x="78" y="17"/>
                  </a:lnTo>
                  <a:lnTo>
                    <a:pt x="77" y="22"/>
                  </a:lnTo>
                  <a:lnTo>
                    <a:pt x="75" y="28"/>
                  </a:lnTo>
                  <a:lnTo>
                    <a:pt x="72" y="33"/>
                  </a:lnTo>
                  <a:lnTo>
                    <a:pt x="71" y="39"/>
                  </a:lnTo>
                  <a:lnTo>
                    <a:pt x="68" y="45"/>
                  </a:lnTo>
                  <a:lnTo>
                    <a:pt x="65" y="52"/>
                  </a:lnTo>
                  <a:lnTo>
                    <a:pt x="62" y="56"/>
                  </a:lnTo>
                  <a:lnTo>
                    <a:pt x="59" y="61"/>
                  </a:lnTo>
                  <a:lnTo>
                    <a:pt x="54" y="66"/>
                  </a:lnTo>
                  <a:lnTo>
                    <a:pt x="51" y="70"/>
                  </a:lnTo>
                  <a:lnTo>
                    <a:pt x="45" y="73"/>
                  </a:lnTo>
                  <a:lnTo>
                    <a:pt x="41" y="77"/>
                  </a:lnTo>
                  <a:lnTo>
                    <a:pt x="36" y="80"/>
                  </a:lnTo>
                  <a:lnTo>
                    <a:pt x="33" y="83"/>
                  </a:lnTo>
                  <a:lnTo>
                    <a:pt x="29" y="86"/>
                  </a:lnTo>
                  <a:lnTo>
                    <a:pt x="24" y="88"/>
                  </a:lnTo>
                  <a:lnTo>
                    <a:pt x="20" y="89"/>
                  </a:lnTo>
                  <a:lnTo>
                    <a:pt x="17" y="91"/>
                  </a:lnTo>
                  <a:lnTo>
                    <a:pt x="12" y="92"/>
                  </a:lnTo>
                  <a:lnTo>
                    <a:pt x="9" y="94"/>
                  </a:lnTo>
                  <a:lnTo>
                    <a:pt x="6" y="95"/>
                  </a:lnTo>
                  <a:lnTo>
                    <a:pt x="3" y="97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2" y="109"/>
                  </a:lnTo>
                  <a:lnTo>
                    <a:pt x="3" y="114"/>
                  </a:lnTo>
                  <a:lnTo>
                    <a:pt x="3" y="119"/>
                  </a:lnTo>
                  <a:lnTo>
                    <a:pt x="5" y="123"/>
                  </a:lnTo>
                  <a:lnTo>
                    <a:pt x="6" y="128"/>
                  </a:lnTo>
                  <a:lnTo>
                    <a:pt x="9" y="134"/>
                  </a:lnTo>
                  <a:lnTo>
                    <a:pt x="11" y="139"/>
                  </a:lnTo>
                  <a:lnTo>
                    <a:pt x="14" y="144"/>
                  </a:lnTo>
                  <a:lnTo>
                    <a:pt x="15" y="148"/>
                  </a:lnTo>
                  <a:lnTo>
                    <a:pt x="18" y="153"/>
                  </a:lnTo>
                  <a:lnTo>
                    <a:pt x="23" y="156"/>
                  </a:lnTo>
                  <a:lnTo>
                    <a:pt x="27" y="159"/>
                  </a:lnTo>
                  <a:lnTo>
                    <a:pt x="30" y="161"/>
                  </a:lnTo>
                  <a:lnTo>
                    <a:pt x="35" y="163"/>
                  </a:lnTo>
                  <a:lnTo>
                    <a:pt x="38" y="164"/>
                  </a:lnTo>
                  <a:lnTo>
                    <a:pt x="44" y="166"/>
                  </a:lnTo>
                  <a:lnTo>
                    <a:pt x="47" y="167"/>
                  </a:lnTo>
                  <a:lnTo>
                    <a:pt x="51" y="167"/>
                  </a:lnTo>
                  <a:lnTo>
                    <a:pt x="54" y="167"/>
                  </a:lnTo>
                  <a:lnTo>
                    <a:pt x="59" y="169"/>
                  </a:lnTo>
                  <a:lnTo>
                    <a:pt x="63" y="167"/>
                  </a:lnTo>
                  <a:lnTo>
                    <a:pt x="66" y="166"/>
                  </a:lnTo>
                  <a:lnTo>
                    <a:pt x="69" y="164"/>
                  </a:lnTo>
                  <a:lnTo>
                    <a:pt x="74" y="164"/>
                  </a:lnTo>
                  <a:lnTo>
                    <a:pt x="80" y="159"/>
                  </a:lnTo>
                  <a:lnTo>
                    <a:pt x="87" y="153"/>
                  </a:lnTo>
                  <a:lnTo>
                    <a:pt x="89" y="147"/>
                  </a:lnTo>
                  <a:lnTo>
                    <a:pt x="90" y="142"/>
                  </a:lnTo>
                  <a:lnTo>
                    <a:pt x="92" y="134"/>
                  </a:lnTo>
                  <a:lnTo>
                    <a:pt x="92" y="128"/>
                  </a:lnTo>
                  <a:lnTo>
                    <a:pt x="93" y="122"/>
                  </a:lnTo>
                  <a:lnTo>
                    <a:pt x="93" y="114"/>
                  </a:lnTo>
                  <a:lnTo>
                    <a:pt x="93" y="108"/>
                  </a:lnTo>
                  <a:lnTo>
                    <a:pt x="95" y="102"/>
                  </a:lnTo>
                  <a:lnTo>
                    <a:pt x="93" y="94"/>
                  </a:lnTo>
                  <a:lnTo>
                    <a:pt x="93" y="88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2" y="72"/>
                  </a:lnTo>
                  <a:lnTo>
                    <a:pt x="92" y="69"/>
                  </a:lnTo>
                  <a:lnTo>
                    <a:pt x="92" y="67"/>
                  </a:lnTo>
                  <a:lnTo>
                    <a:pt x="93" y="66"/>
                  </a:lnTo>
                  <a:lnTo>
                    <a:pt x="98" y="63"/>
                  </a:lnTo>
                  <a:lnTo>
                    <a:pt x="102" y="56"/>
                  </a:lnTo>
                  <a:lnTo>
                    <a:pt x="108" y="52"/>
                  </a:lnTo>
                  <a:lnTo>
                    <a:pt x="111" y="47"/>
                  </a:lnTo>
                  <a:lnTo>
                    <a:pt x="113" y="44"/>
                  </a:lnTo>
                  <a:lnTo>
                    <a:pt x="116" y="39"/>
                  </a:lnTo>
                  <a:lnTo>
                    <a:pt x="117" y="36"/>
                  </a:lnTo>
                  <a:lnTo>
                    <a:pt x="119" y="31"/>
                  </a:lnTo>
                  <a:lnTo>
                    <a:pt x="120" y="28"/>
                  </a:lnTo>
                  <a:lnTo>
                    <a:pt x="120" y="23"/>
                  </a:lnTo>
                  <a:lnTo>
                    <a:pt x="122" y="19"/>
                  </a:lnTo>
                  <a:lnTo>
                    <a:pt x="119" y="14"/>
                  </a:lnTo>
                  <a:lnTo>
                    <a:pt x="117" y="11"/>
                  </a:lnTo>
                  <a:lnTo>
                    <a:pt x="116" y="8"/>
                  </a:lnTo>
                  <a:lnTo>
                    <a:pt x="113" y="6"/>
                  </a:lnTo>
                  <a:lnTo>
                    <a:pt x="107" y="3"/>
                  </a:lnTo>
                  <a:lnTo>
                    <a:pt x="101" y="2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2"/>
                  </a:lnTo>
                  <a:close/>
                </a:path>
              </a:pathLst>
            </a:custGeom>
            <a:solidFill>
              <a:srgbClr val="FFB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66" name="Freeform 478"/>
            <p:cNvSpPr>
              <a:spLocks/>
            </p:cNvSpPr>
            <p:nvPr/>
          </p:nvSpPr>
          <p:spPr bwMode="auto">
            <a:xfrm>
              <a:off x="4011" y="2803"/>
              <a:ext cx="54" cy="2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50"/>
                </a:cxn>
                <a:cxn ang="0">
                  <a:pos x="6" y="51"/>
                </a:cxn>
                <a:cxn ang="0">
                  <a:pos x="10" y="51"/>
                </a:cxn>
                <a:cxn ang="0">
                  <a:pos x="16" y="53"/>
                </a:cxn>
                <a:cxn ang="0">
                  <a:pos x="24" y="54"/>
                </a:cxn>
                <a:cxn ang="0">
                  <a:pos x="31" y="56"/>
                </a:cxn>
                <a:cxn ang="0">
                  <a:pos x="40" y="57"/>
                </a:cxn>
                <a:cxn ang="0">
                  <a:pos x="48" y="57"/>
                </a:cxn>
                <a:cxn ang="0">
                  <a:pos x="57" y="57"/>
                </a:cxn>
                <a:cxn ang="0">
                  <a:pos x="66" y="56"/>
                </a:cxn>
                <a:cxn ang="0">
                  <a:pos x="73" y="56"/>
                </a:cxn>
                <a:cxn ang="0">
                  <a:pos x="81" y="53"/>
                </a:cxn>
                <a:cxn ang="0">
                  <a:pos x="88" y="51"/>
                </a:cxn>
                <a:cxn ang="0">
                  <a:pos x="96" y="46"/>
                </a:cxn>
                <a:cxn ang="0">
                  <a:pos x="102" y="42"/>
                </a:cxn>
                <a:cxn ang="0">
                  <a:pos x="105" y="36"/>
                </a:cxn>
                <a:cxn ang="0">
                  <a:pos x="106" y="31"/>
                </a:cxn>
                <a:cxn ang="0">
                  <a:pos x="108" y="26"/>
                </a:cxn>
                <a:cxn ang="0">
                  <a:pos x="108" y="23"/>
                </a:cxn>
                <a:cxn ang="0">
                  <a:pos x="105" y="18"/>
                </a:cxn>
                <a:cxn ang="0">
                  <a:pos x="103" y="15"/>
                </a:cxn>
                <a:cxn ang="0">
                  <a:pos x="100" y="12"/>
                </a:cxn>
                <a:cxn ang="0">
                  <a:pos x="99" y="11"/>
                </a:cxn>
                <a:cxn ang="0">
                  <a:pos x="94" y="7"/>
                </a:cxn>
                <a:cxn ang="0">
                  <a:pos x="91" y="6"/>
                </a:cxn>
                <a:cxn ang="0">
                  <a:pos x="87" y="3"/>
                </a:cxn>
                <a:cxn ang="0">
                  <a:pos x="84" y="3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1" y="9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8" h="57">
                  <a:moveTo>
                    <a:pt x="0" y="50"/>
                  </a:moveTo>
                  <a:lnTo>
                    <a:pt x="1" y="50"/>
                  </a:lnTo>
                  <a:lnTo>
                    <a:pt x="6" y="51"/>
                  </a:lnTo>
                  <a:lnTo>
                    <a:pt x="10" y="51"/>
                  </a:lnTo>
                  <a:lnTo>
                    <a:pt x="16" y="53"/>
                  </a:lnTo>
                  <a:lnTo>
                    <a:pt x="24" y="54"/>
                  </a:lnTo>
                  <a:lnTo>
                    <a:pt x="31" y="56"/>
                  </a:lnTo>
                  <a:lnTo>
                    <a:pt x="40" y="57"/>
                  </a:lnTo>
                  <a:lnTo>
                    <a:pt x="48" y="57"/>
                  </a:lnTo>
                  <a:lnTo>
                    <a:pt x="57" y="57"/>
                  </a:lnTo>
                  <a:lnTo>
                    <a:pt x="66" y="56"/>
                  </a:lnTo>
                  <a:lnTo>
                    <a:pt x="73" y="56"/>
                  </a:lnTo>
                  <a:lnTo>
                    <a:pt x="81" y="53"/>
                  </a:lnTo>
                  <a:lnTo>
                    <a:pt x="88" y="51"/>
                  </a:lnTo>
                  <a:lnTo>
                    <a:pt x="96" y="46"/>
                  </a:lnTo>
                  <a:lnTo>
                    <a:pt x="102" y="42"/>
                  </a:lnTo>
                  <a:lnTo>
                    <a:pt x="105" y="36"/>
                  </a:lnTo>
                  <a:lnTo>
                    <a:pt x="106" y="31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5" y="18"/>
                  </a:lnTo>
                  <a:lnTo>
                    <a:pt x="103" y="15"/>
                  </a:lnTo>
                  <a:lnTo>
                    <a:pt x="100" y="12"/>
                  </a:lnTo>
                  <a:lnTo>
                    <a:pt x="99" y="11"/>
                  </a:lnTo>
                  <a:lnTo>
                    <a:pt x="94" y="7"/>
                  </a:lnTo>
                  <a:lnTo>
                    <a:pt x="91" y="6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1" y="9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C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67" name="Freeform 479"/>
            <p:cNvSpPr>
              <a:spLocks/>
            </p:cNvSpPr>
            <p:nvPr/>
          </p:nvSpPr>
          <p:spPr bwMode="auto">
            <a:xfrm>
              <a:off x="3808" y="2533"/>
              <a:ext cx="324" cy="266"/>
            </a:xfrm>
            <a:custGeom>
              <a:avLst/>
              <a:gdLst/>
              <a:ahLst/>
              <a:cxnLst>
                <a:cxn ang="0">
                  <a:pos x="25" y="309"/>
                </a:cxn>
                <a:cxn ang="0">
                  <a:pos x="36" y="351"/>
                </a:cxn>
                <a:cxn ang="0">
                  <a:pos x="43" y="397"/>
                </a:cxn>
                <a:cxn ang="0">
                  <a:pos x="48" y="448"/>
                </a:cxn>
                <a:cxn ang="0">
                  <a:pos x="49" y="497"/>
                </a:cxn>
                <a:cxn ang="0">
                  <a:pos x="49" y="526"/>
                </a:cxn>
                <a:cxn ang="0">
                  <a:pos x="400" y="461"/>
                </a:cxn>
                <a:cxn ang="0">
                  <a:pos x="568" y="433"/>
                </a:cxn>
                <a:cxn ang="0">
                  <a:pos x="589" y="441"/>
                </a:cxn>
                <a:cxn ang="0">
                  <a:pos x="611" y="444"/>
                </a:cxn>
                <a:cxn ang="0">
                  <a:pos x="629" y="441"/>
                </a:cxn>
                <a:cxn ang="0">
                  <a:pos x="640" y="416"/>
                </a:cxn>
                <a:cxn ang="0">
                  <a:pos x="646" y="370"/>
                </a:cxn>
                <a:cxn ang="0">
                  <a:pos x="643" y="312"/>
                </a:cxn>
                <a:cxn ang="0">
                  <a:pos x="631" y="245"/>
                </a:cxn>
                <a:cxn ang="0">
                  <a:pos x="604" y="166"/>
                </a:cxn>
                <a:cxn ang="0">
                  <a:pos x="571" y="89"/>
                </a:cxn>
                <a:cxn ang="0">
                  <a:pos x="544" y="34"/>
                </a:cxn>
                <a:cxn ang="0">
                  <a:pos x="538" y="22"/>
                </a:cxn>
                <a:cxn ang="0">
                  <a:pos x="544" y="62"/>
                </a:cxn>
                <a:cxn ang="0">
                  <a:pos x="556" y="136"/>
                </a:cxn>
                <a:cxn ang="0">
                  <a:pos x="563" y="219"/>
                </a:cxn>
                <a:cxn ang="0">
                  <a:pos x="562" y="292"/>
                </a:cxn>
                <a:cxn ang="0">
                  <a:pos x="550" y="339"/>
                </a:cxn>
                <a:cxn ang="0">
                  <a:pos x="532" y="367"/>
                </a:cxn>
                <a:cxn ang="0">
                  <a:pos x="517" y="383"/>
                </a:cxn>
                <a:cxn ang="0">
                  <a:pos x="511" y="376"/>
                </a:cxn>
                <a:cxn ang="0">
                  <a:pos x="500" y="356"/>
                </a:cxn>
                <a:cxn ang="0">
                  <a:pos x="487" y="328"/>
                </a:cxn>
                <a:cxn ang="0">
                  <a:pos x="475" y="297"/>
                </a:cxn>
                <a:cxn ang="0">
                  <a:pos x="467" y="269"/>
                </a:cxn>
                <a:cxn ang="0">
                  <a:pos x="460" y="239"/>
                </a:cxn>
                <a:cxn ang="0">
                  <a:pos x="454" y="212"/>
                </a:cxn>
                <a:cxn ang="0">
                  <a:pos x="452" y="200"/>
                </a:cxn>
                <a:cxn ang="0">
                  <a:pos x="371" y="31"/>
                </a:cxn>
                <a:cxn ang="0">
                  <a:pos x="361" y="47"/>
                </a:cxn>
                <a:cxn ang="0">
                  <a:pos x="349" y="76"/>
                </a:cxn>
                <a:cxn ang="0">
                  <a:pos x="341" y="108"/>
                </a:cxn>
                <a:cxn ang="0">
                  <a:pos x="344" y="133"/>
                </a:cxn>
                <a:cxn ang="0">
                  <a:pos x="359" y="151"/>
                </a:cxn>
                <a:cxn ang="0">
                  <a:pos x="376" y="166"/>
                </a:cxn>
                <a:cxn ang="0">
                  <a:pos x="391" y="178"/>
                </a:cxn>
                <a:cxn ang="0">
                  <a:pos x="383" y="192"/>
                </a:cxn>
                <a:cxn ang="0">
                  <a:pos x="371" y="219"/>
                </a:cxn>
                <a:cxn ang="0">
                  <a:pos x="356" y="255"/>
                </a:cxn>
                <a:cxn ang="0">
                  <a:pos x="347" y="292"/>
                </a:cxn>
                <a:cxn ang="0">
                  <a:pos x="346" y="330"/>
                </a:cxn>
                <a:cxn ang="0">
                  <a:pos x="347" y="386"/>
                </a:cxn>
                <a:cxn ang="0">
                  <a:pos x="352" y="436"/>
                </a:cxn>
                <a:cxn ang="0">
                  <a:pos x="355" y="464"/>
                </a:cxn>
                <a:cxn ang="0">
                  <a:pos x="234" y="405"/>
                </a:cxn>
                <a:cxn ang="0">
                  <a:pos x="217" y="414"/>
                </a:cxn>
                <a:cxn ang="0">
                  <a:pos x="184" y="426"/>
                </a:cxn>
                <a:cxn ang="0">
                  <a:pos x="141" y="423"/>
                </a:cxn>
                <a:cxn ang="0">
                  <a:pos x="96" y="392"/>
                </a:cxn>
                <a:cxn ang="0">
                  <a:pos x="55" y="328"/>
                </a:cxn>
                <a:cxn ang="0">
                  <a:pos x="0" y="180"/>
                </a:cxn>
              </a:cxnLst>
              <a:rect l="0" t="0" r="r" b="b"/>
              <a:pathLst>
                <a:path w="647" h="531">
                  <a:moveTo>
                    <a:pt x="6" y="251"/>
                  </a:moveTo>
                  <a:lnTo>
                    <a:pt x="16" y="281"/>
                  </a:lnTo>
                  <a:lnTo>
                    <a:pt x="21" y="298"/>
                  </a:lnTo>
                  <a:lnTo>
                    <a:pt x="25" y="309"/>
                  </a:lnTo>
                  <a:lnTo>
                    <a:pt x="27" y="319"/>
                  </a:lnTo>
                  <a:lnTo>
                    <a:pt x="30" y="330"/>
                  </a:lnTo>
                  <a:lnTo>
                    <a:pt x="33" y="341"/>
                  </a:lnTo>
                  <a:lnTo>
                    <a:pt x="36" y="351"/>
                  </a:lnTo>
                  <a:lnTo>
                    <a:pt x="39" y="362"/>
                  </a:lnTo>
                  <a:lnTo>
                    <a:pt x="40" y="375"/>
                  </a:lnTo>
                  <a:lnTo>
                    <a:pt x="42" y="386"/>
                  </a:lnTo>
                  <a:lnTo>
                    <a:pt x="43" y="397"/>
                  </a:lnTo>
                  <a:lnTo>
                    <a:pt x="45" y="409"/>
                  </a:lnTo>
                  <a:lnTo>
                    <a:pt x="46" y="422"/>
                  </a:lnTo>
                  <a:lnTo>
                    <a:pt x="46" y="436"/>
                  </a:lnTo>
                  <a:lnTo>
                    <a:pt x="48" y="448"/>
                  </a:lnTo>
                  <a:lnTo>
                    <a:pt x="48" y="461"/>
                  </a:lnTo>
                  <a:lnTo>
                    <a:pt x="49" y="473"/>
                  </a:lnTo>
                  <a:lnTo>
                    <a:pt x="49" y="486"/>
                  </a:lnTo>
                  <a:lnTo>
                    <a:pt x="49" y="497"/>
                  </a:lnTo>
                  <a:lnTo>
                    <a:pt x="49" y="506"/>
                  </a:lnTo>
                  <a:lnTo>
                    <a:pt x="49" y="516"/>
                  </a:lnTo>
                  <a:lnTo>
                    <a:pt x="49" y="520"/>
                  </a:lnTo>
                  <a:lnTo>
                    <a:pt x="49" y="526"/>
                  </a:lnTo>
                  <a:lnTo>
                    <a:pt x="49" y="531"/>
                  </a:lnTo>
                  <a:lnTo>
                    <a:pt x="49" y="531"/>
                  </a:lnTo>
                  <a:lnTo>
                    <a:pt x="249" y="509"/>
                  </a:lnTo>
                  <a:lnTo>
                    <a:pt x="400" y="461"/>
                  </a:lnTo>
                  <a:lnTo>
                    <a:pt x="557" y="428"/>
                  </a:lnTo>
                  <a:lnTo>
                    <a:pt x="559" y="430"/>
                  </a:lnTo>
                  <a:lnTo>
                    <a:pt x="565" y="431"/>
                  </a:lnTo>
                  <a:lnTo>
                    <a:pt x="568" y="433"/>
                  </a:lnTo>
                  <a:lnTo>
                    <a:pt x="572" y="434"/>
                  </a:lnTo>
                  <a:lnTo>
                    <a:pt x="578" y="437"/>
                  </a:lnTo>
                  <a:lnTo>
                    <a:pt x="584" y="439"/>
                  </a:lnTo>
                  <a:lnTo>
                    <a:pt x="589" y="441"/>
                  </a:lnTo>
                  <a:lnTo>
                    <a:pt x="595" y="442"/>
                  </a:lnTo>
                  <a:lnTo>
                    <a:pt x="599" y="442"/>
                  </a:lnTo>
                  <a:lnTo>
                    <a:pt x="605" y="444"/>
                  </a:lnTo>
                  <a:lnTo>
                    <a:pt x="611" y="444"/>
                  </a:lnTo>
                  <a:lnTo>
                    <a:pt x="617" y="444"/>
                  </a:lnTo>
                  <a:lnTo>
                    <a:pt x="622" y="444"/>
                  </a:lnTo>
                  <a:lnTo>
                    <a:pt x="626" y="442"/>
                  </a:lnTo>
                  <a:lnTo>
                    <a:pt x="629" y="441"/>
                  </a:lnTo>
                  <a:lnTo>
                    <a:pt x="632" y="436"/>
                  </a:lnTo>
                  <a:lnTo>
                    <a:pt x="635" y="430"/>
                  </a:lnTo>
                  <a:lnTo>
                    <a:pt x="638" y="423"/>
                  </a:lnTo>
                  <a:lnTo>
                    <a:pt x="640" y="416"/>
                  </a:lnTo>
                  <a:lnTo>
                    <a:pt x="643" y="405"/>
                  </a:lnTo>
                  <a:lnTo>
                    <a:pt x="644" y="395"/>
                  </a:lnTo>
                  <a:lnTo>
                    <a:pt x="646" y="384"/>
                  </a:lnTo>
                  <a:lnTo>
                    <a:pt x="646" y="370"/>
                  </a:lnTo>
                  <a:lnTo>
                    <a:pt x="647" y="358"/>
                  </a:lnTo>
                  <a:lnTo>
                    <a:pt x="646" y="342"/>
                  </a:lnTo>
                  <a:lnTo>
                    <a:pt x="646" y="328"/>
                  </a:lnTo>
                  <a:lnTo>
                    <a:pt x="643" y="312"/>
                  </a:lnTo>
                  <a:lnTo>
                    <a:pt x="641" y="297"/>
                  </a:lnTo>
                  <a:lnTo>
                    <a:pt x="638" y="281"/>
                  </a:lnTo>
                  <a:lnTo>
                    <a:pt x="635" y="264"/>
                  </a:lnTo>
                  <a:lnTo>
                    <a:pt x="631" y="245"/>
                  </a:lnTo>
                  <a:lnTo>
                    <a:pt x="625" y="226"/>
                  </a:lnTo>
                  <a:lnTo>
                    <a:pt x="619" y="208"/>
                  </a:lnTo>
                  <a:lnTo>
                    <a:pt x="611" y="187"/>
                  </a:lnTo>
                  <a:lnTo>
                    <a:pt x="604" y="166"/>
                  </a:lnTo>
                  <a:lnTo>
                    <a:pt x="595" y="147"/>
                  </a:lnTo>
                  <a:lnTo>
                    <a:pt x="587" y="126"/>
                  </a:lnTo>
                  <a:lnTo>
                    <a:pt x="580" y="108"/>
                  </a:lnTo>
                  <a:lnTo>
                    <a:pt x="571" y="89"/>
                  </a:lnTo>
                  <a:lnTo>
                    <a:pt x="563" y="72"/>
                  </a:lnTo>
                  <a:lnTo>
                    <a:pt x="556" y="58"/>
                  </a:lnTo>
                  <a:lnTo>
                    <a:pt x="550" y="45"/>
                  </a:lnTo>
                  <a:lnTo>
                    <a:pt x="544" y="34"/>
                  </a:lnTo>
                  <a:lnTo>
                    <a:pt x="541" y="26"/>
                  </a:lnTo>
                  <a:lnTo>
                    <a:pt x="538" y="22"/>
                  </a:lnTo>
                  <a:lnTo>
                    <a:pt x="538" y="20"/>
                  </a:lnTo>
                  <a:lnTo>
                    <a:pt x="538" y="22"/>
                  </a:lnTo>
                  <a:lnTo>
                    <a:pt x="539" y="26"/>
                  </a:lnTo>
                  <a:lnTo>
                    <a:pt x="541" y="36"/>
                  </a:lnTo>
                  <a:lnTo>
                    <a:pt x="542" y="47"/>
                  </a:lnTo>
                  <a:lnTo>
                    <a:pt x="544" y="62"/>
                  </a:lnTo>
                  <a:lnTo>
                    <a:pt x="547" y="78"/>
                  </a:lnTo>
                  <a:lnTo>
                    <a:pt x="550" y="95"/>
                  </a:lnTo>
                  <a:lnTo>
                    <a:pt x="553" y="116"/>
                  </a:lnTo>
                  <a:lnTo>
                    <a:pt x="556" y="136"/>
                  </a:lnTo>
                  <a:lnTo>
                    <a:pt x="559" y="156"/>
                  </a:lnTo>
                  <a:lnTo>
                    <a:pt x="560" y="176"/>
                  </a:lnTo>
                  <a:lnTo>
                    <a:pt x="563" y="198"/>
                  </a:lnTo>
                  <a:lnTo>
                    <a:pt x="563" y="219"/>
                  </a:lnTo>
                  <a:lnTo>
                    <a:pt x="565" y="239"/>
                  </a:lnTo>
                  <a:lnTo>
                    <a:pt x="565" y="258"/>
                  </a:lnTo>
                  <a:lnTo>
                    <a:pt x="565" y="276"/>
                  </a:lnTo>
                  <a:lnTo>
                    <a:pt x="562" y="292"/>
                  </a:lnTo>
                  <a:lnTo>
                    <a:pt x="560" y="306"/>
                  </a:lnTo>
                  <a:lnTo>
                    <a:pt x="557" y="317"/>
                  </a:lnTo>
                  <a:lnTo>
                    <a:pt x="554" y="330"/>
                  </a:lnTo>
                  <a:lnTo>
                    <a:pt x="550" y="339"/>
                  </a:lnTo>
                  <a:lnTo>
                    <a:pt x="545" y="348"/>
                  </a:lnTo>
                  <a:lnTo>
                    <a:pt x="541" y="356"/>
                  </a:lnTo>
                  <a:lnTo>
                    <a:pt x="536" y="362"/>
                  </a:lnTo>
                  <a:lnTo>
                    <a:pt x="532" y="367"/>
                  </a:lnTo>
                  <a:lnTo>
                    <a:pt x="529" y="372"/>
                  </a:lnTo>
                  <a:lnTo>
                    <a:pt x="524" y="375"/>
                  </a:lnTo>
                  <a:lnTo>
                    <a:pt x="521" y="380"/>
                  </a:lnTo>
                  <a:lnTo>
                    <a:pt x="517" y="383"/>
                  </a:lnTo>
                  <a:lnTo>
                    <a:pt x="515" y="384"/>
                  </a:lnTo>
                  <a:lnTo>
                    <a:pt x="515" y="383"/>
                  </a:lnTo>
                  <a:lnTo>
                    <a:pt x="514" y="380"/>
                  </a:lnTo>
                  <a:lnTo>
                    <a:pt x="511" y="376"/>
                  </a:lnTo>
                  <a:lnTo>
                    <a:pt x="509" y="373"/>
                  </a:lnTo>
                  <a:lnTo>
                    <a:pt x="506" y="369"/>
                  </a:lnTo>
                  <a:lnTo>
                    <a:pt x="505" y="362"/>
                  </a:lnTo>
                  <a:lnTo>
                    <a:pt x="500" y="356"/>
                  </a:lnTo>
                  <a:lnTo>
                    <a:pt x="499" y="350"/>
                  </a:lnTo>
                  <a:lnTo>
                    <a:pt x="494" y="342"/>
                  </a:lnTo>
                  <a:lnTo>
                    <a:pt x="491" y="334"/>
                  </a:lnTo>
                  <a:lnTo>
                    <a:pt x="487" y="328"/>
                  </a:lnTo>
                  <a:lnTo>
                    <a:pt x="484" y="320"/>
                  </a:lnTo>
                  <a:lnTo>
                    <a:pt x="481" y="311"/>
                  </a:lnTo>
                  <a:lnTo>
                    <a:pt x="478" y="305"/>
                  </a:lnTo>
                  <a:lnTo>
                    <a:pt x="475" y="297"/>
                  </a:lnTo>
                  <a:lnTo>
                    <a:pt x="473" y="292"/>
                  </a:lnTo>
                  <a:lnTo>
                    <a:pt x="472" y="284"/>
                  </a:lnTo>
                  <a:lnTo>
                    <a:pt x="470" y="276"/>
                  </a:lnTo>
                  <a:lnTo>
                    <a:pt x="467" y="269"/>
                  </a:lnTo>
                  <a:lnTo>
                    <a:pt x="466" y="261"/>
                  </a:lnTo>
                  <a:lnTo>
                    <a:pt x="464" y="253"/>
                  </a:lnTo>
                  <a:lnTo>
                    <a:pt x="461" y="245"/>
                  </a:lnTo>
                  <a:lnTo>
                    <a:pt x="460" y="239"/>
                  </a:lnTo>
                  <a:lnTo>
                    <a:pt x="458" y="233"/>
                  </a:lnTo>
                  <a:lnTo>
                    <a:pt x="457" y="225"/>
                  </a:lnTo>
                  <a:lnTo>
                    <a:pt x="455" y="219"/>
                  </a:lnTo>
                  <a:lnTo>
                    <a:pt x="454" y="212"/>
                  </a:lnTo>
                  <a:lnTo>
                    <a:pt x="454" y="208"/>
                  </a:lnTo>
                  <a:lnTo>
                    <a:pt x="452" y="205"/>
                  </a:lnTo>
                  <a:lnTo>
                    <a:pt x="452" y="201"/>
                  </a:lnTo>
                  <a:lnTo>
                    <a:pt x="452" y="200"/>
                  </a:lnTo>
                  <a:lnTo>
                    <a:pt x="415" y="36"/>
                  </a:lnTo>
                  <a:lnTo>
                    <a:pt x="386" y="0"/>
                  </a:lnTo>
                  <a:lnTo>
                    <a:pt x="371" y="31"/>
                  </a:lnTo>
                  <a:lnTo>
                    <a:pt x="371" y="31"/>
                  </a:lnTo>
                  <a:lnTo>
                    <a:pt x="370" y="34"/>
                  </a:lnTo>
                  <a:lnTo>
                    <a:pt x="367" y="37"/>
                  </a:lnTo>
                  <a:lnTo>
                    <a:pt x="365" y="42"/>
                  </a:lnTo>
                  <a:lnTo>
                    <a:pt x="361" y="47"/>
                  </a:lnTo>
                  <a:lnTo>
                    <a:pt x="359" y="53"/>
                  </a:lnTo>
                  <a:lnTo>
                    <a:pt x="356" y="61"/>
                  </a:lnTo>
                  <a:lnTo>
                    <a:pt x="353" y="69"/>
                  </a:lnTo>
                  <a:lnTo>
                    <a:pt x="349" y="76"/>
                  </a:lnTo>
                  <a:lnTo>
                    <a:pt x="346" y="84"/>
                  </a:lnTo>
                  <a:lnTo>
                    <a:pt x="344" y="92"/>
                  </a:lnTo>
                  <a:lnTo>
                    <a:pt x="343" y="100"/>
                  </a:lnTo>
                  <a:lnTo>
                    <a:pt x="341" y="108"/>
                  </a:lnTo>
                  <a:lnTo>
                    <a:pt x="341" y="116"/>
                  </a:lnTo>
                  <a:lnTo>
                    <a:pt x="341" y="122"/>
                  </a:lnTo>
                  <a:lnTo>
                    <a:pt x="343" y="128"/>
                  </a:lnTo>
                  <a:lnTo>
                    <a:pt x="344" y="133"/>
                  </a:lnTo>
                  <a:lnTo>
                    <a:pt x="347" y="139"/>
                  </a:lnTo>
                  <a:lnTo>
                    <a:pt x="352" y="142"/>
                  </a:lnTo>
                  <a:lnTo>
                    <a:pt x="355" y="147"/>
                  </a:lnTo>
                  <a:lnTo>
                    <a:pt x="359" y="151"/>
                  </a:lnTo>
                  <a:lnTo>
                    <a:pt x="364" y="156"/>
                  </a:lnTo>
                  <a:lnTo>
                    <a:pt x="368" y="159"/>
                  </a:lnTo>
                  <a:lnTo>
                    <a:pt x="373" y="162"/>
                  </a:lnTo>
                  <a:lnTo>
                    <a:pt x="376" y="166"/>
                  </a:lnTo>
                  <a:lnTo>
                    <a:pt x="380" y="169"/>
                  </a:lnTo>
                  <a:lnTo>
                    <a:pt x="383" y="172"/>
                  </a:lnTo>
                  <a:lnTo>
                    <a:pt x="386" y="173"/>
                  </a:lnTo>
                  <a:lnTo>
                    <a:pt x="391" y="178"/>
                  </a:lnTo>
                  <a:lnTo>
                    <a:pt x="391" y="183"/>
                  </a:lnTo>
                  <a:lnTo>
                    <a:pt x="388" y="184"/>
                  </a:lnTo>
                  <a:lnTo>
                    <a:pt x="386" y="187"/>
                  </a:lnTo>
                  <a:lnTo>
                    <a:pt x="383" y="192"/>
                  </a:lnTo>
                  <a:lnTo>
                    <a:pt x="380" y="198"/>
                  </a:lnTo>
                  <a:lnTo>
                    <a:pt x="377" y="203"/>
                  </a:lnTo>
                  <a:lnTo>
                    <a:pt x="374" y="211"/>
                  </a:lnTo>
                  <a:lnTo>
                    <a:pt x="371" y="219"/>
                  </a:lnTo>
                  <a:lnTo>
                    <a:pt x="367" y="228"/>
                  </a:lnTo>
                  <a:lnTo>
                    <a:pt x="364" y="236"/>
                  </a:lnTo>
                  <a:lnTo>
                    <a:pt x="361" y="245"/>
                  </a:lnTo>
                  <a:lnTo>
                    <a:pt x="356" y="255"/>
                  </a:lnTo>
                  <a:lnTo>
                    <a:pt x="355" y="264"/>
                  </a:lnTo>
                  <a:lnTo>
                    <a:pt x="352" y="273"/>
                  </a:lnTo>
                  <a:lnTo>
                    <a:pt x="350" y="283"/>
                  </a:lnTo>
                  <a:lnTo>
                    <a:pt x="347" y="292"/>
                  </a:lnTo>
                  <a:lnTo>
                    <a:pt x="347" y="300"/>
                  </a:lnTo>
                  <a:lnTo>
                    <a:pt x="346" y="308"/>
                  </a:lnTo>
                  <a:lnTo>
                    <a:pt x="346" y="319"/>
                  </a:lnTo>
                  <a:lnTo>
                    <a:pt x="346" y="330"/>
                  </a:lnTo>
                  <a:lnTo>
                    <a:pt x="346" y="344"/>
                  </a:lnTo>
                  <a:lnTo>
                    <a:pt x="346" y="356"/>
                  </a:lnTo>
                  <a:lnTo>
                    <a:pt x="346" y="370"/>
                  </a:lnTo>
                  <a:lnTo>
                    <a:pt x="347" y="386"/>
                  </a:lnTo>
                  <a:lnTo>
                    <a:pt x="349" y="400"/>
                  </a:lnTo>
                  <a:lnTo>
                    <a:pt x="349" y="411"/>
                  </a:lnTo>
                  <a:lnTo>
                    <a:pt x="350" y="425"/>
                  </a:lnTo>
                  <a:lnTo>
                    <a:pt x="352" y="436"/>
                  </a:lnTo>
                  <a:lnTo>
                    <a:pt x="353" y="447"/>
                  </a:lnTo>
                  <a:lnTo>
                    <a:pt x="353" y="455"/>
                  </a:lnTo>
                  <a:lnTo>
                    <a:pt x="355" y="461"/>
                  </a:lnTo>
                  <a:lnTo>
                    <a:pt x="355" y="464"/>
                  </a:lnTo>
                  <a:lnTo>
                    <a:pt x="356" y="467"/>
                  </a:lnTo>
                  <a:lnTo>
                    <a:pt x="238" y="492"/>
                  </a:lnTo>
                  <a:lnTo>
                    <a:pt x="235" y="405"/>
                  </a:lnTo>
                  <a:lnTo>
                    <a:pt x="234" y="405"/>
                  </a:lnTo>
                  <a:lnTo>
                    <a:pt x="232" y="406"/>
                  </a:lnTo>
                  <a:lnTo>
                    <a:pt x="228" y="408"/>
                  </a:lnTo>
                  <a:lnTo>
                    <a:pt x="223" y="411"/>
                  </a:lnTo>
                  <a:lnTo>
                    <a:pt x="217" y="414"/>
                  </a:lnTo>
                  <a:lnTo>
                    <a:pt x="210" y="417"/>
                  </a:lnTo>
                  <a:lnTo>
                    <a:pt x="202" y="422"/>
                  </a:lnTo>
                  <a:lnTo>
                    <a:pt x="193" y="425"/>
                  </a:lnTo>
                  <a:lnTo>
                    <a:pt x="184" y="426"/>
                  </a:lnTo>
                  <a:lnTo>
                    <a:pt x="174" y="426"/>
                  </a:lnTo>
                  <a:lnTo>
                    <a:pt x="163" y="426"/>
                  </a:lnTo>
                  <a:lnTo>
                    <a:pt x="153" y="426"/>
                  </a:lnTo>
                  <a:lnTo>
                    <a:pt x="141" y="423"/>
                  </a:lnTo>
                  <a:lnTo>
                    <a:pt x="130" y="419"/>
                  </a:lnTo>
                  <a:lnTo>
                    <a:pt x="118" y="412"/>
                  </a:lnTo>
                  <a:lnTo>
                    <a:pt x="108" y="405"/>
                  </a:lnTo>
                  <a:lnTo>
                    <a:pt x="96" y="392"/>
                  </a:lnTo>
                  <a:lnTo>
                    <a:pt x="85" y="380"/>
                  </a:lnTo>
                  <a:lnTo>
                    <a:pt x="75" y="362"/>
                  </a:lnTo>
                  <a:lnTo>
                    <a:pt x="66" y="347"/>
                  </a:lnTo>
                  <a:lnTo>
                    <a:pt x="55" y="328"/>
                  </a:lnTo>
                  <a:lnTo>
                    <a:pt x="46" y="309"/>
                  </a:lnTo>
                  <a:lnTo>
                    <a:pt x="39" y="291"/>
                  </a:lnTo>
                  <a:lnTo>
                    <a:pt x="31" y="272"/>
                  </a:lnTo>
                  <a:lnTo>
                    <a:pt x="0" y="180"/>
                  </a:lnTo>
                  <a:lnTo>
                    <a:pt x="6" y="251"/>
                  </a:lnTo>
                  <a:lnTo>
                    <a:pt x="6" y="251"/>
                  </a:lnTo>
                  <a:close/>
                </a:path>
              </a:pathLst>
            </a:custGeom>
            <a:solidFill>
              <a:srgbClr val="007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68" name="Freeform 480"/>
            <p:cNvSpPr>
              <a:spLocks/>
            </p:cNvSpPr>
            <p:nvPr/>
          </p:nvSpPr>
          <p:spPr bwMode="auto">
            <a:xfrm>
              <a:off x="3890" y="2746"/>
              <a:ext cx="18" cy="21"/>
            </a:xfrm>
            <a:custGeom>
              <a:avLst/>
              <a:gdLst/>
              <a:ahLst/>
              <a:cxnLst>
                <a:cxn ang="0">
                  <a:pos x="36" y="21"/>
                </a:cxn>
                <a:cxn ang="0">
                  <a:pos x="33" y="15"/>
                </a:cxn>
                <a:cxn ang="0">
                  <a:pos x="30" y="11"/>
                </a:cxn>
                <a:cxn ang="0">
                  <a:pos x="26" y="7"/>
                </a:cxn>
                <a:cxn ang="0">
                  <a:pos x="24" y="5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6" y="4"/>
                </a:cxn>
                <a:cxn ang="0">
                  <a:pos x="3" y="10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0"/>
                </a:cxn>
                <a:cxn ang="0">
                  <a:pos x="2" y="33"/>
                </a:cxn>
                <a:cxn ang="0">
                  <a:pos x="3" y="35"/>
                </a:cxn>
                <a:cxn ang="0">
                  <a:pos x="6" y="38"/>
                </a:cxn>
                <a:cxn ang="0">
                  <a:pos x="9" y="40"/>
                </a:cxn>
                <a:cxn ang="0">
                  <a:pos x="14" y="41"/>
                </a:cxn>
                <a:cxn ang="0">
                  <a:pos x="18" y="41"/>
                </a:cxn>
                <a:cxn ang="0">
                  <a:pos x="23" y="40"/>
                </a:cxn>
                <a:cxn ang="0">
                  <a:pos x="26" y="40"/>
                </a:cxn>
                <a:cxn ang="0">
                  <a:pos x="26" y="40"/>
                </a:cxn>
                <a:cxn ang="0">
                  <a:pos x="36" y="21"/>
                </a:cxn>
                <a:cxn ang="0">
                  <a:pos x="36" y="21"/>
                </a:cxn>
              </a:cxnLst>
              <a:rect l="0" t="0" r="r" b="b"/>
              <a:pathLst>
                <a:path w="36" h="41">
                  <a:moveTo>
                    <a:pt x="36" y="21"/>
                  </a:moveTo>
                  <a:lnTo>
                    <a:pt x="33" y="15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6" y="38"/>
                  </a:lnTo>
                  <a:lnTo>
                    <a:pt x="9" y="40"/>
                  </a:lnTo>
                  <a:lnTo>
                    <a:pt x="14" y="41"/>
                  </a:lnTo>
                  <a:lnTo>
                    <a:pt x="18" y="41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6" y="21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C7B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69" name="Freeform 481"/>
            <p:cNvSpPr>
              <a:spLocks/>
            </p:cNvSpPr>
            <p:nvPr/>
          </p:nvSpPr>
          <p:spPr bwMode="auto">
            <a:xfrm>
              <a:off x="3740" y="2581"/>
              <a:ext cx="59" cy="28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3" y="5"/>
                </a:cxn>
                <a:cxn ang="0">
                  <a:pos x="17" y="17"/>
                </a:cxn>
                <a:cxn ang="0">
                  <a:pos x="9" y="39"/>
                </a:cxn>
                <a:cxn ang="0">
                  <a:pos x="5" y="69"/>
                </a:cxn>
                <a:cxn ang="0">
                  <a:pos x="0" y="110"/>
                </a:cxn>
                <a:cxn ang="0">
                  <a:pos x="2" y="161"/>
                </a:cxn>
                <a:cxn ang="0">
                  <a:pos x="9" y="227"/>
                </a:cxn>
                <a:cxn ang="0">
                  <a:pos x="23" y="305"/>
                </a:cxn>
                <a:cxn ang="0">
                  <a:pos x="39" y="372"/>
                </a:cxn>
                <a:cxn ang="0">
                  <a:pos x="56" y="430"/>
                </a:cxn>
                <a:cxn ang="0">
                  <a:pos x="72" y="478"/>
                </a:cxn>
                <a:cxn ang="0">
                  <a:pos x="89" y="517"/>
                </a:cxn>
                <a:cxn ang="0">
                  <a:pos x="102" y="544"/>
                </a:cxn>
                <a:cxn ang="0">
                  <a:pos x="113" y="564"/>
                </a:cxn>
                <a:cxn ang="0">
                  <a:pos x="117" y="574"/>
                </a:cxn>
                <a:cxn ang="0">
                  <a:pos x="117" y="572"/>
                </a:cxn>
                <a:cxn ang="0">
                  <a:pos x="113" y="553"/>
                </a:cxn>
                <a:cxn ang="0">
                  <a:pos x="102" y="521"/>
                </a:cxn>
                <a:cxn ang="0">
                  <a:pos x="90" y="478"/>
                </a:cxn>
                <a:cxn ang="0">
                  <a:pos x="75" y="427"/>
                </a:cxn>
                <a:cxn ang="0">
                  <a:pos x="62" y="372"/>
                </a:cxn>
                <a:cxn ang="0">
                  <a:pos x="48" y="316"/>
                </a:cxn>
                <a:cxn ang="0">
                  <a:pos x="39" y="264"/>
                </a:cxn>
                <a:cxn ang="0">
                  <a:pos x="33" y="216"/>
                </a:cxn>
                <a:cxn ang="0">
                  <a:pos x="29" y="171"/>
                </a:cxn>
                <a:cxn ang="0">
                  <a:pos x="26" y="128"/>
                </a:cxn>
                <a:cxn ang="0">
                  <a:pos x="26" y="89"/>
                </a:cxn>
                <a:cxn ang="0">
                  <a:pos x="26" y="56"/>
                </a:cxn>
                <a:cxn ang="0">
                  <a:pos x="26" y="30"/>
                </a:cxn>
                <a:cxn ang="0">
                  <a:pos x="26" y="11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119" h="575">
                  <a:moveTo>
                    <a:pt x="27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4" y="27"/>
                  </a:lnTo>
                  <a:lnTo>
                    <a:pt x="9" y="39"/>
                  </a:lnTo>
                  <a:lnTo>
                    <a:pt x="8" y="53"/>
                  </a:lnTo>
                  <a:lnTo>
                    <a:pt x="5" y="69"/>
                  </a:lnTo>
                  <a:lnTo>
                    <a:pt x="2" y="88"/>
                  </a:lnTo>
                  <a:lnTo>
                    <a:pt x="0" y="110"/>
                  </a:lnTo>
                  <a:lnTo>
                    <a:pt x="2" y="135"/>
                  </a:lnTo>
                  <a:lnTo>
                    <a:pt x="2" y="161"/>
                  </a:lnTo>
                  <a:lnTo>
                    <a:pt x="5" y="192"/>
                  </a:lnTo>
                  <a:lnTo>
                    <a:pt x="9" y="227"/>
                  </a:lnTo>
                  <a:lnTo>
                    <a:pt x="15" y="266"/>
                  </a:lnTo>
                  <a:lnTo>
                    <a:pt x="23" y="305"/>
                  </a:lnTo>
                  <a:lnTo>
                    <a:pt x="30" y="339"/>
                  </a:lnTo>
                  <a:lnTo>
                    <a:pt x="39" y="372"/>
                  </a:lnTo>
                  <a:lnTo>
                    <a:pt x="48" y="403"/>
                  </a:lnTo>
                  <a:lnTo>
                    <a:pt x="56" y="430"/>
                  </a:lnTo>
                  <a:lnTo>
                    <a:pt x="65" y="457"/>
                  </a:lnTo>
                  <a:lnTo>
                    <a:pt x="72" y="478"/>
                  </a:lnTo>
                  <a:lnTo>
                    <a:pt x="81" y="500"/>
                  </a:lnTo>
                  <a:lnTo>
                    <a:pt x="89" y="517"/>
                  </a:lnTo>
                  <a:lnTo>
                    <a:pt x="96" y="533"/>
                  </a:lnTo>
                  <a:lnTo>
                    <a:pt x="102" y="544"/>
                  </a:lnTo>
                  <a:lnTo>
                    <a:pt x="108" y="555"/>
                  </a:lnTo>
                  <a:lnTo>
                    <a:pt x="113" y="564"/>
                  </a:lnTo>
                  <a:lnTo>
                    <a:pt x="116" y="571"/>
                  </a:lnTo>
                  <a:lnTo>
                    <a:pt x="117" y="574"/>
                  </a:lnTo>
                  <a:lnTo>
                    <a:pt x="119" y="575"/>
                  </a:lnTo>
                  <a:lnTo>
                    <a:pt x="117" y="572"/>
                  </a:lnTo>
                  <a:lnTo>
                    <a:pt x="116" y="566"/>
                  </a:lnTo>
                  <a:lnTo>
                    <a:pt x="113" y="553"/>
                  </a:lnTo>
                  <a:lnTo>
                    <a:pt x="108" y="539"/>
                  </a:lnTo>
                  <a:lnTo>
                    <a:pt x="102" y="521"/>
                  </a:lnTo>
                  <a:lnTo>
                    <a:pt x="96" y="500"/>
                  </a:lnTo>
                  <a:lnTo>
                    <a:pt x="90" y="478"/>
                  </a:lnTo>
                  <a:lnTo>
                    <a:pt x="84" y="453"/>
                  </a:lnTo>
                  <a:lnTo>
                    <a:pt x="75" y="427"/>
                  </a:lnTo>
                  <a:lnTo>
                    <a:pt x="69" y="400"/>
                  </a:lnTo>
                  <a:lnTo>
                    <a:pt x="62" y="372"/>
                  </a:lnTo>
                  <a:lnTo>
                    <a:pt x="56" y="344"/>
                  </a:lnTo>
                  <a:lnTo>
                    <a:pt x="48" y="316"/>
                  </a:lnTo>
                  <a:lnTo>
                    <a:pt x="44" y="289"/>
                  </a:lnTo>
                  <a:lnTo>
                    <a:pt x="39" y="264"/>
                  </a:lnTo>
                  <a:lnTo>
                    <a:pt x="36" y="239"/>
                  </a:lnTo>
                  <a:lnTo>
                    <a:pt x="33" y="216"/>
                  </a:lnTo>
                  <a:lnTo>
                    <a:pt x="30" y="192"/>
                  </a:lnTo>
                  <a:lnTo>
                    <a:pt x="29" y="171"/>
                  </a:lnTo>
                  <a:lnTo>
                    <a:pt x="29" y="149"/>
                  </a:lnTo>
                  <a:lnTo>
                    <a:pt x="26" y="128"/>
                  </a:lnTo>
                  <a:lnTo>
                    <a:pt x="26" y="108"/>
                  </a:lnTo>
                  <a:lnTo>
                    <a:pt x="26" y="89"/>
                  </a:lnTo>
                  <a:lnTo>
                    <a:pt x="26" y="72"/>
                  </a:lnTo>
                  <a:lnTo>
                    <a:pt x="26" y="56"/>
                  </a:lnTo>
                  <a:lnTo>
                    <a:pt x="26" y="42"/>
                  </a:lnTo>
                  <a:lnTo>
                    <a:pt x="26" y="30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70" name="Freeform 482"/>
            <p:cNvSpPr>
              <a:spLocks/>
            </p:cNvSpPr>
            <p:nvPr/>
          </p:nvSpPr>
          <p:spPr bwMode="auto">
            <a:xfrm>
              <a:off x="3823" y="2777"/>
              <a:ext cx="220" cy="32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0" y="59"/>
                </a:cxn>
                <a:cxn ang="0">
                  <a:pos x="30" y="55"/>
                </a:cxn>
                <a:cxn ang="0">
                  <a:pos x="54" y="48"/>
                </a:cxn>
                <a:cxn ang="0">
                  <a:pos x="85" y="42"/>
                </a:cxn>
                <a:cxn ang="0">
                  <a:pos x="120" y="36"/>
                </a:cxn>
                <a:cxn ang="0">
                  <a:pos x="156" y="31"/>
                </a:cxn>
                <a:cxn ang="0">
                  <a:pos x="192" y="28"/>
                </a:cxn>
                <a:cxn ang="0">
                  <a:pos x="226" y="27"/>
                </a:cxn>
                <a:cxn ang="0">
                  <a:pos x="262" y="28"/>
                </a:cxn>
                <a:cxn ang="0">
                  <a:pos x="301" y="30"/>
                </a:cxn>
                <a:cxn ang="0">
                  <a:pos x="338" y="33"/>
                </a:cxn>
                <a:cxn ang="0">
                  <a:pos x="373" y="36"/>
                </a:cxn>
                <a:cxn ang="0">
                  <a:pos x="403" y="39"/>
                </a:cxn>
                <a:cxn ang="0">
                  <a:pos x="424" y="41"/>
                </a:cxn>
                <a:cxn ang="0">
                  <a:pos x="436" y="42"/>
                </a:cxn>
                <a:cxn ang="0">
                  <a:pos x="437" y="42"/>
                </a:cxn>
                <a:cxn ang="0">
                  <a:pos x="428" y="39"/>
                </a:cxn>
                <a:cxn ang="0">
                  <a:pos x="413" y="34"/>
                </a:cxn>
                <a:cxn ang="0">
                  <a:pos x="392" y="28"/>
                </a:cxn>
                <a:cxn ang="0">
                  <a:pos x="365" y="22"/>
                </a:cxn>
                <a:cxn ang="0">
                  <a:pos x="332" y="14"/>
                </a:cxn>
                <a:cxn ang="0">
                  <a:pos x="296" y="8"/>
                </a:cxn>
                <a:cxn ang="0">
                  <a:pos x="256" y="3"/>
                </a:cxn>
                <a:cxn ang="0">
                  <a:pos x="213" y="0"/>
                </a:cxn>
                <a:cxn ang="0">
                  <a:pos x="175" y="0"/>
                </a:cxn>
                <a:cxn ang="0">
                  <a:pos x="144" y="0"/>
                </a:cxn>
                <a:cxn ang="0">
                  <a:pos x="118" y="3"/>
                </a:cxn>
                <a:cxn ang="0">
                  <a:pos x="97" y="6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2" y="20"/>
                </a:cxn>
                <a:cxn ang="0">
                  <a:pos x="42" y="25"/>
                </a:cxn>
                <a:cxn ang="0">
                  <a:pos x="30" y="31"/>
                </a:cxn>
                <a:cxn ang="0">
                  <a:pos x="22" y="37"/>
                </a:cxn>
                <a:cxn ang="0">
                  <a:pos x="15" y="44"/>
                </a:cxn>
                <a:cxn ang="0">
                  <a:pos x="6" y="53"/>
                </a:cxn>
                <a:cxn ang="0">
                  <a:pos x="0" y="63"/>
                </a:cxn>
                <a:cxn ang="0">
                  <a:pos x="0" y="63"/>
                </a:cxn>
              </a:cxnLst>
              <a:rect l="0" t="0" r="r" b="b"/>
              <a:pathLst>
                <a:path w="439" h="63">
                  <a:moveTo>
                    <a:pt x="0" y="63"/>
                  </a:moveTo>
                  <a:lnTo>
                    <a:pt x="0" y="63"/>
                  </a:lnTo>
                  <a:lnTo>
                    <a:pt x="4" y="61"/>
                  </a:lnTo>
                  <a:lnTo>
                    <a:pt x="10" y="59"/>
                  </a:lnTo>
                  <a:lnTo>
                    <a:pt x="19" y="58"/>
                  </a:lnTo>
                  <a:lnTo>
                    <a:pt x="30" y="55"/>
                  </a:lnTo>
                  <a:lnTo>
                    <a:pt x="42" y="52"/>
                  </a:lnTo>
                  <a:lnTo>
                    <a:pt x="54" y="48"/>
                  </a:lnTo>
                  <a:lnTo>
                    <a:pt x="70" y="45"/>
                  </a:lnTo>
                  <a:lnTo>
                    <a:pt x="85" y="42"/>
                  </a:lnTo>
                  <a:lnTo>
                    <a:pt x="102" y="39"/>
                  </a:lnTo>
                  <a:lnTo>
                    <a:pt x="120" y="36"/>
                  </a:lnTo>
                  <a:lnTo>
                    <a:pt x="138" y="33"/>
                  </a:lnTo>
                  <a:lnTo>
                    <a:pt x="156" y="31"/>
                  </a:lnTo>
                  <a:lnTo>
                    <a:pt x="174" y="30"/>
                  </a:lnTo>
                  <a:lnTo>
                    <a:pt x="192" y="28"/>
                  </a:lnTo>
                  <a:lnTo>
                    <a:pt x="208" y="28"/>
                  </a:lnTo>
                  <a:lnTo>
                    <a:pt x="226" y="27"/>
                  </a:lnTo>
                  <a:lnTo>
                    <a:pt x="244" y="27"/>
                  </a:lnTo>
                  <a:lnTo>
                    <a:pt x="262" y="28"/>
                  </a:lnTo>
                  <a:lnTo>
                    <a:pt x="282" y="30"/>
                  </a:lnTo>
                  <a:lnTo>
                    <a:pt x="301" y="30"/>
                  </a:lnTo>
                  <a:lnTo>
                    <a:pt x="319" y="31"/>
                  </a:lnTo>
                  <a:lnTo>
                    <a:pt x="338" y="33"/>
                  </a:lnTo>
                  <a:lnTo>
                    <a:pt x="356" y="34"/>
                  </a:lnTo>
                  <a:lnTo>
                    <a:pt x="373" y="36"/>
                  </a:lnTo>
                  <a:lnTo>
                    <a:pt x="388" y="37"/>
                  </a:lnTo>
                  <a:lnTo>
                    <a:pt x="403" y="39"/>
                  </a:lnTo>
                  <a:lnTo>
                    <a:pt x="415" y="41"/>
                  </a:lnTo>
                  <a:lnTo>
                    <a:pt x="424" y="41"/>
                  </a:lnTo>
                  <a:lnTo>
                    <a:pt x="431" y="42"/>
                  </a:lnTo>
                  <a:lnTo>
                    <a:pt x="436" y="42"/>
                  </a:lnTo>
                  <a:lnTo>
                    <a:pt x="439" y="44"/>
                  </a:lnTo>
                  <a:lnTo>
                    <a:pt x="437" y="42"/>
                  </a:lnTo>
                  <a:lnTo>
                    <a:pt x="434" y="42"/>
                  </a:lnTo>
                  <a:lnTo>
                    <a:pt x="428" y="39"/>
                  </a:lnTo>
                  <a:lnTo>
                    <a:pt x="422" y="37"/>
                  </a:lnTo>
                  <a:lnTo>
                    <a:pt x="413" y="34"/>
                  </a:lnTo>
                  <a:lnTo>
                    <a:pt x="404" y="31"/>
                  </a:lnTo>
                  <a:lnTo>
                    <a:pt x="392" y="28"/>
                  </a:lnTo>
                  <a:lnTo>
                    <a:pt x="380" y="27"/>
                  </a:lnTo>
                  <a:lnTo>
                    <a:pt x="365" y="22"/>
                  </a:lnTo>
                  <a:lnTo>
                    <a:pt x="350" y="19"/>
                  </a:lnTo>
                  <a:lnTo>
                    <a:pt x="332" y="14"/>
                  </a:lnTo>
                  <a:lnTo>
                    <a:pt x="316" y="11"/>
                  </a:lnTo>
                  <a:lnTo>
                    <a:pt x="296" y="8"/>
                  </a:lnTo>
                  <a:lnTo>
                    <a:pt x="277" y="6"/>
                  </a:lnTo>
                  <a:lnTo>
                    <a:pt x="256" y="3"/>
                  </a:lnTo>
                  <a:lnTo>
                    <a:pt x="235" y="3"/>
                  </a:lnTo>
                  <a:lnTo>
                    <a:pt x="213" y="0"/>
                  </a:lnTo>
                  <a:lnTo>
                    <a:pt x="193" y="0"/>
                  </a:lnTo>
                  <a:lnTo>
                    <a:pt x="175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2"/>
                  </a:lnTo>
                  <a:lnTo>
                    <a:pt x="118" y="3"/>
                  </a:lnTo>
                  <a:lnTo>
                    <a:pt x="108" y="5"/>
                  </a:lnTo>
                  <a:lnTo>
                    <a:pt x="97" y="6"/>
                  </a:lnTo>
                  <a:lnTo>
                    <a:pt x="88" y="9"/>
                  </a:lnTo>
                  <a:lnTo>
                    <a:pt x="79" y="11"/>
                  </a:lnTo>
                  <a:lnTo>
                    <a:pt x="72" y="14"/>
                  </a:lnTo>
                  <a:lnTo>
                    <a:pt x="64" y="16"/>
                  </a:lnTo>
                  <a:lnTo>
                    <a:pt x="58" y="17"/>
                  </a:lnTo>
                  <a:lnTo>
                    <a:pt x="52" y="20"/>
                  </a:lnTo>
                  <a:lnTo>
                    <a:pt x="48" y="23"/>
                  </a:lnTo>
                  <a:lnTo>
                    <a:pt x="42" y="25"/>
                  </a:lnTo>
                  <a:lnTo>
                    <a:pt x="36" y="28"/>
                  </a:lnTo>
                  <a:lnTo>
                    <a:pt x="30" y="31"/>
                  </a:lnTo>
                  <a:lnTo>
                    <a:pt x="27" y="34"/>
                  </a:lnTo>
                  <a:lnTo>
                    <a:pt x="22" y="37"/>
                  </a:lnTo>
                  <a:lnTo>
                    <a:pt x="18" y="41"/>
                  </a:lnTo>
                  <a:lnTo>
                    <a:pt x="15" y="44"/>
                  </a:lnTo>
                  <a:lnTo>
                    <a:pt x="12" y="48"/>
                  </a:lnTo>
                  <a:lnTo>
                    <a:pt x="6" y="53"/>
                  </a:lnTo>
                  <a:lnTo>
                    <a:pt x="1" y="58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71" name="Freeform 483"/>
            <p:cNvSpPr>
              <a:spLocks/>
            </p:cNvSpPr>
            <p:nvPr/>
          </p:nvSpPr>
          <p:spPr bwMode="auto">
            <a:xfrm>
              <a:off x="3745" y="2581"/>
              <a:ext cx="76" cy="9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9" y="5"/>
                </a:cxn>
                <a:cxn ang="0">
                  <a:pos x="22" y="10"/>
                </a:cxn>
                <a:cxn ang="0">
                  <a:pos x="40" y="16"/>
                </a:cxn>
                <a:cxn ang="0">
                  <a:pos x="60" y="25"/>
                </a:cxn>
                <a:cxn ang="0">
                  <a:pos x="79" y="36"/>
                </a:cxn>
                <a:cxn ang="0">
                  <a:pos x="97" y="52"/>
                </a:cxn>
                <a:cxn ang="0">
                  <a:pos x="111" y="71"/>
                </a:cxn>
                <a:cxn ang="0">
                  <a:pos x="117" y="94"/>
                </a:cxn>
                <a:cxn ang="0">
                  <a:pos x="123" y="114"/>
                </a:cxn>
                <a:cxn ang="0">
                  <a:pos x="127" y="135"/>
                </a:cxn>
                <a:cxn ang="0">
                  <a:pos x="132" y="153"/>
                </a:cxn>
                <a:cxn ang="0">
                  <a:pos x="135" y="169"/>
                </a:cxn>
                <a:cxn ang="0">
                  <a:pos x="136" y="181"/>
                </a:cxn>
                <a:cxn ang="0">
                  <a:pos x="138" y="191"/>
                </a:cxn>
                <a:cxn ang="0">
                  <a:pos x="138" y="197"/>
                </a:cxn>
                <a:cxn ang="0">
                  <a:pos x="139" y="197"/>
                </a:cxn>
                <a:cxn ang="0">
                  <a:pos x="141" y="189"/>
                </a:cxn>
                <a:cxn ang="0">
                  <a:pos x="145" y="175"/>
                </a:cxn>
                <a:cxn ang="0">
                  <a:pos x="148" y="158"/>
                </a:cxn>
                <a:cxn ang="0">
                  <a:pos x="150" y="138"/>
                </a:cxn>
                <a:cxn ang="0">
                  <a:pos x="150" y="113"/>
                </a:cxn>
                <a:cxn ang="0">
                  <a:pos x="145" y="88"/>
                </a:cxn>
                <a:cxn ang="0">
                  <a:pos x="136" y="63"/>
                </a:cxn>
                <a:cxn ang="0">
                  <a:pos x="120" y="38"/>
                </a:cxn>
                <a:cxn ang="0">
                  <a:pos x="100" y="21"/>
                </a:cxn>
                <a:cxn ang="0">
                  <a:pos x="79" y="10"/>
                </a:cxn>
                <a:cxn ang="0">
                  <a:pos x="58" y="3"/>
                </a:cxn>
                <a:cxn ang="0">
                  <a:pos x="37" y="0"/>
                </a:cxn>
                <a:cxn ang="0">
                  <a:pos x="21" y="0"/>
                </a:cxn>
                <a:cxn ang="0">
                  <a:pos x="7" y="2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151" h="197">
                  <a:moveTo>
                    <a:pt x="0" y="3"/>
                  </a:moveTo>
                  <a:lnTo>
                    <a:pt x="1" y="3"/>
                  </a:lnTo>
                  <a:lnTo>
                    <a:pt x="4" y="3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31" y="13"/>
                  </a:lnTo>
                  <a:lnTo>
                    <a:pt x="40" y="16"/>
                  </a:lnTo>
                  <a:lnTo>
                    <a:pt x="51" y="21"/>
                  </a:lnTo>
                  <a:lnTo>
                    <a:pt x="60" y="25"/>
                  </a:lnTo>
                  <a:lnTo>
                    <a:pt x="70" y="30"/>
                  </a:lnTo>
                  <a:lnTo>
                    <a:pt x="79" y="36"/>
                  </a:lnTo>
                  <a:lnTo>
                    <a:pt x="88" y="44"/>
                  </a:lnTo>
                  <a:lnTo>
                    <a:pt x="97" y="52"/>
                  </a:lnTo>
                  <a:lnTo>
                    <a:pt x="105" y="61"/>
                  </a:lnTo>
                  <a:lnTo>
                    <a:pt x="111" y="71"/>
                  </a:lnTo>
                  <a:lnTo>
                    <a:pt x="115" y="83"/>
                  </a:lnTo>
                  <a:lnTo>
                    <a:pt x="117" y="94"/>
                  </a:lnTo>
                  <a:lnTo>
                    <a:pt x="121" y="105"/>
                  </a:lnTo>
                  <a:lnTo>
                    <a:pt x="123" y="114"/>
                  </a:lnTo>
                  <a:lnTo>
                    <a:pt x="126" y="125"/>
                  </a:lnTo>
                  <a:lnTo>
                    <a:pt x="127" y="135"/>
                  </a:lnTo>
                  <a:lnTo>
                    <a:pt x="130" y="144"/>
                  </a:lnTo>
                  <a:lnTo>
                    <a:pt x="132" y="153"/>
                  </a:lnTo>
                  <a:lnTo>
                    <a:pt x="133" y="163"/>
                  </a:lnTo>
                  <a:lnTo>
                    <a:pt x="135" y="169"/>
                  </a:lnTo>
                  <a:lnTo>
                    <a:pt x="136" y="175"/>
                  </a:lnTo>
                  <a:lnTo>
                    <a:pt x="136" y="181"/>
                  </a:lnTo>
                  <a:lnTo>
                    <a:pt x="138" y="188"/>
                  </a:lnTo>
                  <a:lnTo>
                    <a:pt x="138" y="191"/>
                  </a:lnTo>
                  <a:lnTo>
                    <a:pt x="138" y="194"/>
                  </a:lnTo>
                  <a:lnTo>
                    <a:pt x="138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41" y="194"/>
                  </a:lnTo>
                  <a:lnTo>
                    <a:pt x="141" y="189"/>
                  </a:lnTo>
                  <a:lnTo>
                    <a:pt x="144" y="183"/>
                  </a:lnTo>
                  <a:lnTo>
                    <a:pt x="145" y="175"/>
                  </a:lnTo>
                  <a:lnTo>
                    <a:pt x="147" y="167"/>
                  </a:lnTo>
                  <a:lnTo>
                    <a:pt x="148" y="158"/>
                  </a:lnTo>
                  <a:lnTo>
                    <a:pt x="150" y="149"/>
                  </a:lnTo>
                  <a:lnTo>
                    <a:pt x="150" y="138"/>
                  </a:lnTo>
                  <a:lnTo>
                    <a:pt x="151" y="125"/>
                  </a:lnTo>
                  <a:lnTo>
                    <a:pt x="150" y="113"/>
                  </a:lnTo>
                  <a:lnTo>
                    <a:pt x="148" y="102"/>
                  </a:lnTo>
                  <a:lnTo>
                    <a:pt x="145" y="88"/>
                  </a:lnTo>
                  <a:lnTo>
                    <a:pt x="141" y="75"/>
                  </a:lnTo>
                  <a:lnTo>
                    <a:pt x="136" y="63"/>
                  </a:lnTo>
                  <a:lnTo>
                    <a:pt x="129" y="50"/>
                  </a:lnTo>
                  <a:lnTo>
                    <a:pt x="120" y="38"/>
                  </a:lnTo>
                  <a:lnTo>
                    <a:pt x="111" y="28"/>
                  </a:lnTo>
                  <a:lnTo>
                    <a:pt x="100" y="21"/>
                  </a:lnTo>
                  <a:lnTo>
                    <a:pt x="91" y="14"/>
                  </a:lnTo>
                  <a:lnTo>
                    <a:pt x="79" y="10"/>
                  </a:lnTo>
                  <a:lnTo>
                    <a:pt x="69" y="6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72" name="Freeform 484"/>
            <p:cNvSpPr>
              <a:spLocks/>
            </p:cNvSpPr>
            <p:nvPr/>
          </p:nvSpPr>
          <p:spPr bwMode="auto">
            <a:xfrm>
              <a:off x="3745" y="2521"/>
              <a:ext cx="116" cy="71"/>
            </a:xfrm>
            <a:custGeom>
              <a:avLst/>
              <a:gdLst/>
              <a:ahLst/>
              <a:cxnLst>
                <a:cxn ang="0">
                  <a:pos x="19" y="143"/>
                </a:cxn>
                <a:cxn ang="0">
                  <a:pos x="21" y="141"/>
                </a:cxn>
                <a:cxn ang="0">
                  <a:pos x="27" y="136"/>
                </a:cxn>
                <a:cxn ang="0">
                  <a:pos x="30" y="132"/>
                </a:cxn>
                <a:cxn ang="0">
                  <a:pos x="36" y="129"/>
                </a:cxn>
                <a:cxn ang="0">
                  <a:pos x="40" y="124"/>
                </a:cxn>
                <a:cxn ang="0">
                  <a:pos x="48" y="119"/>
                </a:cxn>
                <a:cxn ang="0">
                  <a:pos x="54" y="113"/>
                </a:cxn>
                <a:cxn ang="0">
                  <a:pos x="61" y="107"/>
                </a:cxn>
                <a:cxn ang="0">
                  <a:pos x="69" y="100"/>
                </a:cxn>
                <a:cxn ang="0">
                  <a:pos x="78" y="94"/>
                </a:cxn>
                <a:cxn ang="0">
                  <a:pos x="87" y="88"/>
                </a:cxn>
                <a:cxn ang="0">
                  <a:pos x="97" y="82"/>
                </a:cxn>
                <a:cxn ang="0">
                  <a:pos x="106" y="75"/>
                </a:cxn>
                <a:cxn ang="0">
                  <a:pos x="117" y="69"/>
                </a:cxn>
                <a:cxn ang="0">
                  <a:pos x="127" y="61"/>
                </a:cxn>
                <a:cxn ang="0">
                  <a:pos x="138" y="55"/>
                </a:cxn>
                <a:cxn ang="0">
                  <a:pos x="148" y="49"/>
                </a:cxn>
                <a:cxn ang="0">
                  <a:pos x="159" y="43"/>
                </a:cxn>
                <a:cxn ang="0">
                  <a:pos x="168" y="36"/>
                </a:cxn>
                <a:cxn ang="0">
                  <a:pos x="177" y="30"/>
                </a:cxn>
                <a:cxn ang="0">
                  <a:pos x="186" y="25"/>
                </a:cxn>
                <a:cxn ang="0">
                  <a:pos x="195" y="21"/>
                </a:cxn>
                <a:cxn ang="0">
                  <a:pos x="201" y="16"/>
                </a:cxn>
                <a:cxn ang="0">
                  <a:pos x="208" y="13"/>
                </a:cxn>
                <a:cxn ang="0">
                  <a:pos x="214" y="8"/>
                </a:cxn>
                <a:cxn ang="0">
                  <a:pos x="220" y="7"/>
                </a:cxn>
                <a:cxn ang="0">
                  <a:pos x="223" y="4"/>
                </a:cxn>
                <a:cxn ang="0">
                  <a:pos x="226" y="2"/>
                </a:cxn>
                <a:cxn ang="0">
                  <a:pos x="229" y="2"/>
                </a:cxn>
                <a:cxn ang="0">
                  <a:pos x="231" y="2"/>
                </a:cxn>
                <a:cxn ang="0">
                  <a:pos x="229" y="0"/>
                </a:cxn>
                <a:cxn ang="0">
                  <a:pos x="228" y="0"/>
                </a:cxn>
                <a:cxn ang="0">
                  <a:pos x="225" y="0"/>
                </a:cxn>
                <a:cxn ang="0">
                  <a:pos x="222" y="2"/>
                </a:cxn>
                <a:cxn ang="0">
                  <a:pos x="217" y="2"/>
                </a:cxn>
                <a:cxn ang="0">
                  <a:pos x="213" y="2"/>
                </a:cxn>
                <a:cxn ang="0">
                  <a:pos x="205" y="4"/>
                </a:cxn>
                <a:cxn ang="0">
                  <a:pos x="199" y="5"/>
                </a:cxn>
                <a:cxn ang="0">
                  <a:pos x="192" y="7"/>
                </a:cxn>
                <a:cxn ang="0">
                  <a:pos x="181" y="10"/>
                </a:cxn>
                <a:cxn ang="0">
                  <a:pos x="171" y="14"/>
                </a:cxn>
                <a:cxn ang="0">
                  <a:pos x="160" y="18"/>
                </a:cxn>
                <a:cxn ang="0">
                  <a:pos x="147" y="24"/>
                </a:cxn>
                <a:cxn ang="0">
                  <a:pos x="133" y="29"/>
                </a:cxn>
                <a:cxn ang="0">
                  <a:pos x="120" y="36"/>
                </a:cxn>
                <a:cxn ang="0">
                  <a:pos x="105" y="46"/>
                </a:cxn>
                <a:cxn ang="0">
                  <a:pos x="88" y="55"/>
                </a:cxn>
                <a:cxn ang="0">
                  <a:pos x="75" y="63"/>
                </a:cxn>
                <a:cxn ang="0">
                  <a:pos x="63" y="71"/>
                </a:cxn>
                <a:cxn ang="0">
                  <a:pos x="52" y="80"/>
                </a:cxn>
                <a:cxn ang="0">
                  <a:pos x="42" y="86"/>
                </a:cxn>
                <a:cxn ang="0">
                  <a:pos x="33" y="94"/>
                </a:cxn>
                <a:cxn ang="0">
                  <a:pos x="25" y="100"/>
                </a:cxn>
                <a:cxn ang="0">
                  <a:pos x="19" y="107"/>
                </a:cxn>
                <a:cxn ang="0">
                  <a:pos x="13" y="111"/>
                </a:cxn>
                <a:cxn ang="0">
                  <a:pos x="10" y="116"/>
                </a:cxn>
                <a:cxn ang="0">
                  <a:pos x="6" y="121"/>
                </a:cxn>
                <a:cxn ang="0">
                  <a:pos x="4" y="124"/>
                </a:cxn>
                <a:cxn ang="0">
                  <a:pos x="1" y="129"/>
                </a:cxn>
                <a:cxn ang="0">
                  <a:pos x="0" y="132"/>
                </a:cxn>
                <a:cxn ang="0">
                  <a:pos x="19" y="143"/>
                </a:cxn>
                <a:cxn ang="0">
                  <a:pos x="19" y="143"/>
                </a:cxn>
              </a:cxnLst>
              <a:rect l="0" t="0" r="r" b="b"/>
              <a:pathLst>
                <a:path w="231" h="143">
                  <a:moveTo>
                    <a:pt x="19" y="143"/>
                  </a:moveTo>
                  <a:lnTo>
                    <a:pt x="21" y="141"/>
                  </a:lnTo>
                  <a:lnTo>
                    <a:pt x="27" y="136"/>
                  </a:lnTo>
                  <a:lnTo>
                    <a:pt x="30" y="132"/>
                  </a:lnTo>
                  <a:lnTo>
                    <a:pt x="36" y="129"/>
                  </a:lnTo>
                  <a:lnTo>
                    <a:pt x="40" y="124"/>
                  </a:lnTo>
                  <a:lnTo>
                    <a:pt x="48" y="119"/>
                  </a:lnTo>
                  <a:lnTo>
                    <a:pt x="54" y="113"/>
                  </a:lnTo>
                  <a:lnTo>
                    <a:pt x="61" y="107"/>
                  </a:lnTo>
                  <a:lnTo>
                    <a:pt x="69" y="100"/>
                  </a:lnTo>
                  <a:lnTo>
                    <a:pt x="78" y="94"/>
                  </a:lnTo>
                  <a:lnTo>
                    <a:pt x="87" y="88"/>
                  </a:lnTo>
                  <a:lnTo>
                    <a:pt x="97" y="82"/>
                  </a:lnTo>
                  <a:lnTo>
                    <a:pt x="106" y="75"/>
                  </a:lnTo>
                  <a:lnTo>
                    <a:pt x="117" y="69"/>
                  </a:lnTo>
                  <a:lnTo>
                    <a:pt x="127" y="61"/>
                  </a:lnTo>
                  <a:lnTo>
                    <a:pt x="138" y="55"/>
                  </a:lnTo>
                  <a:lnTo>
                    <a:pt x="148" y="49"/>
                  </a:lnTo>
                  <a:lnTo>
                    <a:pt x="159" y="43"/>
                  </a:lnTo>
                  <a:lnTo>
                    <a:pt x="168" y="36"/>
                  </a:lnTo>
                  <a:lnTo>
                    <a:pt x="177" y="30"/>
                  </a:lnTo>
                  <a:lnTo>
                    <a:pt x="186" y="25"/>
                  </a:lnTo>
                  <a:lnTo>
                    <a:pt x="195" y="21"/>
                  </a:lnTo>
                  <a:lnTo>
                    <a:pt x="201" y="16"/>
                  </a:lnTo>
                  <a:lnTo>
                    <a:pt x="208" y="13"/>
                  </a:lnTo>
                  <a:lnTo>
                    <a:pt x="214" y="8"/>
                  </a:lnTo>
                  <a:lnTo>
                    <a:pt x="220" y="7"/>
                  </a:lnTo>
                  <a:lnTo>
                    <a:pt x="223" y="4"/>
                  </a:lnTo>
                  <a:lnTo>
                    <a:pt x="226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2" y="2"/>
                  </a:lnTo>
                  <a:lnTo>
                    <a:pt x="217" y="2"/>
                  </a:lnTo>
                  <a:lnTo>
                    <a:pt x="213" y="2"/>
                  </a:lnTo>
                  <a:lnTo>
                    <a:pt x="205" y="4"/>
                  </a:lnTo>
                  <a:lnTo>
                    <a:pt x="199" y="5"/>
                  </a:lnTo>
                  <a:lnTo>
                    <a:pt x="192" y="7"/>
                  </a:lnTo>
                  <a:lnTo>
                    <a:pt x="181" y="10"/>
                  </a:lnTo>
                  <a:lnTo>
                    <a:pt x="171" y="14"/>
                  </a:lnTo>
                  <a:lnTo>
                    <a:pt x="160" y="18"/>
                  </a:lnTo>
                  <a:lnTo>
                    <a:pt x="147" y="24"/>
                  </a:lnTo>
                  <a:lnTo>
                    <a:pt x="133" y="29"/>
                  </a:lnTo>
                  <a:lnTo>
                    <a:pt x="120" y="36"/>
                  </a:lnTo>
                  <a:lnTo>
                    <a:pt x="105" y="46"/>
                  </a:lnTo>
                  <a:lnTo>
                    <a:pt x="88" y="55"/>
                  </a:lnTo>
                  <a:lnTo>
                    <a:pt x="75" y="63"/>
                  </a:lnTo>
                  <a:lnTo>
                    <a:pt x="63" y="71"/>
                  </a:lnTo>
                  <a:lnTo>
                    <a:pt x="52" y="80"/>
                  </a:lnTo>
                  <a:lnTo>
                    <a:pt x="42" y="86"/>
                  </a:lnTo>
                  <a:lnTo>
                    <a:pt x="33" y="94"/>
                  </a:lnTo>
                  <a:lnTo>
                    <a:pt x="25" y="100"/>
                  </a:lnTo>
                  <a:lnTo>
                    <a:pt x="19" y="107"/>
                  </a:lnTo>
                  <a:lnTo>
                    <a:pt x="13" y="111"/>
                  </a:lnTo>
                  <a:lnTo>
                    <a:pt x="10" y="116"/>
                  </a:lnTo>
                  <a:lnTo>
                    <a:pt x="6" y="121"/>
                  </a:lnTo>
                  <a:lnTo>
                    <a:pt x="4" y="124"/>
                  </a:lnTo>
                  <a:lnTo>
                    <a:pt x="1" y="129"/>
                  </a:lnTo>
                  <a:lnTo>
                    <a:pt x="0" y="132"/>
                  </a:lnTo>
                  <a:lnTo>
                    <a:pt x="19" y="143"/>
                  </a:lnTo>
                  <a:lnTo>
                    <a:pt x="19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73" name="Freeform 485"/>
            <p:cNvSpPr>
              <a:spLocks/>
            </p:cNvSpPr>
            <p:nvPr/>
          </p:nvSpPr>
          <p:spPr bwMode="auto">
            <a:xfrm>
              <a:off x="4007" y="2793"/>
              <a:ext cx="28" cy="72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5" y="5"/>
                </a:cxn>
                <a:cxn ang="0">
                  <a:pos x="52" y="8"/>
                </a:cxn>
                <a:cxn ang="0">
                  <a:pos x="51" y="10"/>
                </a:cxn>
                <a:cxn ang="0">
                  <a:pos x="49" y="13"/>
                </a:cxn>
                <a:cxn ang="0">
                  <a:pos x="46" y="16"/>
                </a:cxn>
                <a:cxn ang="0">
                  <a:pos x="43" y="21"/>
                </a:cxn>
                <a:cxn ang="0">
                  <a:pos x="40" y="24"/>
                </a:cxn>
                <a:cxn ang="0">
                  <a:pos x="39" y="28"/>
                </a:cxn>
                <a:cxn ang="0">
                  <a:pos x="34" y="35"/>
                </a:cxn>
                <a:cxn ang="0">
                  <a:pos x="33" y="41"/>
                </a:cxn>
                <a:cxn ang="0">
                  <a:pos x="30" y="47"/>
                </a:cxn>
                <a:cxn ang="0">
                  <a:pos x="28" y="53"/>
                </a:cxn>
                <a:cxn ang="0">
                  <a:pos x="27" y="61"/>
                </a:cxn>
                <a:cxn ang="0">
                  <a:pos x="25" y="69"/>
                </a:cxn>
                <a:cxn ang="0">
                  <a:pos x="24" y="77"/>
                </a:cxn>
                <a:cxn ang="0">
                  <a:pos x="22" y="83"/>
                </a:cxn>
                <a:cxn ang="0">
                  <a:pos x="21" y="91"/>
                </a:cxn>
                <a:cxn ang="0">
                  <a:pos x="19" y="99"/>
                </a:cxn>
                <a:cxn ang="0">
                  <a:pos x="18" y="105"/>
                </a:cxn>
                <a:cxn ang="0">
                  <a:pos x="18" y="111"/>
                </a:cxn>
                <a:cxn ang="0">
                  <a:pos x="18" y="116"/>
                </a:cxn>
                <a:cxn ang="0">
                  <a:pos x="18" y="122"/>
                </a:cxn>
                <a:cxn ang="0">
                  <a:pos x="18" y="127"/>
                </a:cxn>
                <a:cxn ang="0">
                  <a:pos x="18" y="130"/>
                </a:cxn>
                <a:cxn ang="0">
                  <a:pos x="18" y="135"/>
                </a:cxn>
                <a:cxn ang="0">
                  <a:pos x="18" y="138"/>
                </a:cxn>
                <a:cxn ang="0">
                  <a:pos x="18" y="141"/>
                </a:cxn>
                <a:cxn ang="0">
                  <a:pos x="18" y="144"/>
                </a:cxn>
                <a:cxn ang="0">
                  <a:pos x="16" y="141"/>
                </a:cxn>
                <a:cxn ang="0">
                  <a:pos x="15" y="138"/>
                </a:cxn>
                <a:cxn ang="0">
                  <a:pos x="13" y="135"/>
                </a:cxn>
                <a:cxn ang="0">
                  <a:pos x="12" y="132"/>
                </a:cxn>
                <a:cxn ang="0">
                  <a:pos x="10" y="127"/>
                </a:cxn>
                <a:cxn ang="0">
                  <a:pos x="9" y="124"/>
                </a:cxn>
                <a:cxn ang="0">
                  <a:pos x="7" y="117"/>
                </a:cxn>
                <a:cxn ang="0">
                  <a:pos x="4" y="111"/>
                </a:cxn>
                <a:cxn ang="0">
                  <a:pos x="3" y="105"/>
                </a:cxn>
                <a:cxn ang="0">
                  <a:pos x="3" y="99"/>
                </a:cxn>
                <a:cxn ang="0">
                  <a:pos x="1" y="91"/>
                </a:cxn>
                <a:cxn ang="0">
                  <a:pos x="1" y="85"/>
                </a:cxn>
                <a:cxn ang="0">
                  <a:pos x="0" y="77"/>
                </a:cxn>
                <a:cxn ang="0">
                  <a:pos x="1" y="67"/>
                </a:cxn>
                <a:cxn ang="0">
                  <a:pos x="1" y="60"/>
                </a:cxn>
                <a:cxn ang="0">
                  <a:pos x="1" y="52"/>
                </a:cxn>
                <a:cxn ang="0">
                  <a:pos x="3" y="44"/>
                </a:cxn>
                <a:cxn ang="0">
                  <a:pos x="4" y="38"/>
                </a:cxn>
                <a:cxn ang="0">
                  <a:pos x="7" y="32"/>
                </a:cxn>
                <a:cxn ang="0">
                  <a:pos x="9" y="25"/>
                </a:cxn>
                <a:cxn ang="0">
                  <a:pos x="12" y="21"/>
                </a:cxn>
                <a:cxn ang="0">
                  <a:pos x="13" y="16"/>
                </a:cxn>
                <a:cxn ang="0">
                  <a:pos x="16" y="11"/>
                </a:cxn>
                <a:cxn ang="0">
                  <a:pos x="18" y="8"/>
                </a:cxn>
                <a:cxn ang="0">
                  <a:pos x="19" y="5"/>
                </a:cxn>
                <a:cxn ang="0">
                  <a:pos x="22" y="3"/>
                </a:cxn>
                <a:cxn ang="0">
                  <a:pos x="25" y="0"/>
                </a:cxn>
                <a:cxn ang="0">
                  <a:pos x="27" y="0"/>
                </a:cxn>
                <a:cxn ang="0">
                  <a:pos x="57" y="5"/>
                </a:cxn>
                <a:cxn ang="0">
                  <a:pos x="57" y="5"/>
                </a:cxn>
              </a:cxnLst>
              <a:rect l="0" t="0" r="r" b="b"/>
              <a:pathLst>
                <a:path w="57" h="144">
                  <a:moveTo>
                    <a:pt x="57" y="5"/>
                  </a:moveTo>
                  <a:lnTo>
                    <a:pt x="55" y="5"/>
                  </a:lnTo>
                  <a:lnTo>
                    <a:pt x="52" y="8"/>
                  </a:lnTo>
                  <a:lnTo>
                    <a:pt x="51" y="10"/>
                  </a:lnTo>
                  <a:lnTo>
                    <a:pt x="49" y="13"/>
                  </a:lnTo>
                  <a:lnTo>
                    <a:pt x="46" y="16"/>
                  </a:lnTo>
                  <a:lnTo>
                    <a:pt x="43" y="21"/>
                  </a:lnTo>
                  <a:lnTo>
                    <a:pt x="40" y="24"/>
                  </a:lnTo>
                  <a:lnTo>
                    <a:pt x="39" y="28"/>
                  </a:lnTo>
                  <a:lnTo>
                    <a:pt x="34" y="35"/>
                  </a:lnTo>
                  <a:lnTo>
                    <a:pt x="33" y="41"/>
                  </a:lnTo>
                  <a:lnTo>
                    <a:pt x="30" y="47"/>
                  </a:lnTo>
                  <a:lnTo>
                    <a:pt x="28" y="53"/>
                  </a:lnTo>
                  <a:lnTo>
                    <a:pt x="27" y="61"/>
                  </a:lnTo>
                  <a:lnTo>
                    <a:pt x="25" y="69"/>
                  </a:lnTo>
                  <a:lnTo>
                    <a:pt x="24" y="77"/>
                  </a:lnTo>
                  <a:lnTo>
                    <a:pt x="22" y="83"/>
                  </a:lnTo>
                  <a:lnTo>
                    <a:pt x="21" y="91"/>
                  </a:lnTo>
                  <a:lnTo>
                    <a:pt x="19" y="99"/>
                  </a:lnTo>
                  <a:lnTo>
                    <a:pt x="18" y="105"/>
                  </a:lnTo>
                  <a:lnTo>
                    <a:pt x="18" y="111"/>
                  </a:lnTo>
                  <a:lnTo>
                    <a:pt x="18" y="116"/>
                  </a:lnTo>
                  <a:lnTo>
                    <a:pt x="18" y="122"/>
                  </a:lnTo>
                  <a:lnTo>
                    <a:pt x="18" y="127"/>
                  </a:lnTo>
                  <a:lnTo>
                    <a:pt x="18" y="130"/>
                  </a:lnTo>
                  <a:lnTo>
                    <a:pt x="18" y="135"/>
                  </a:lnTo>
                  <a:lnTo>
                    <a:pt x="18" y="138"/>
                  </a:lnTo>
                  <a:lnTo>
                    <a:pt x="18" y="141"/>
                  </a:lnTo>
                  <a:lnTo>
                    <a:pt x="18" y="144"/>
                  </a:lnTo>
                  <a:lnTo>
                    <a:pt x="16" y="141"/>
                  </a:lnTo>
                  <a:lnTo>
                    <a:pt x="15" y="138"/>
                  </a:lnTo>
                  <a:lnTo>
                    <a:pt x="13" y="135"/>
                  </a:lnTo>
                  <a:lnTo>
                    <a:pt x="12" y="132"/>
                  </a:lnTo>
                  <a:lnTo>
                    <a:pt x="10" y="127"/>
                  </a:lnTo>
                  <a:lnTo>
                    <a:pt x="9" y="124"/>
                  </a:lnTo>
                  <a:lnTo>
                    <a:pt x="7" y="117"/>
                  </a:lnTo>
                  <a:lnTo>
                    <a:pt x="4" y="111"/>
                  </a:lnTo>
                  <a:lnTo>
                    <a:pt x="3" y="105"/>
                  </a:lnTo>
                  <a:lnTo>
                    <a:pt x="3" y="99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1" y="52"/>
                  </a:lnTo>
                  <a:lnTo>
                    <a:pt x="3" y="44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9" y="25"/>
                  </a:lnTo>
                  <a:lnTo>
                    <a:pt x="12" y="21"/>
                  </a:lnTo>
                  <a:lnTo>
                    <a:pt x="13" y="16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9" y="5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57" y="5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74" name="Freeform 486"/>
            <p:cNvSpPr>
              <a:spLocks/>
            </p:cNvSpPr>
            <p:nvPr/>
          </p:nvSpPr>
          <p:spPr bwMode="auto">
            <a:xfrm>
              <a:off x="3955" y="2787"/>
              <a:ext cx="31" cy="74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1" y="1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4" y="12"/>
                </a:cxn>
                <a:cxn ang="0">
                  <a:pos x="52" y="17"/>
                </a:cxn>
                <a:cxn ang="0">
                  <a:pos x="49" y="23"/>
                </a:cxn>
                <a:cxn ang="0">
                  <a:pos x="46" y="28"/>
                </a:cxn>
                <a:cxn ang="0">
                  <a:pos x="45" y="34"/>
                </a:cxn>
                <a:cxn ang="0">
                  <a:pos x="42" y="40"/>
                </a:cxn>
                <a:cxn ang="0">
                  <a:pos x="40" y="47"/>
                </a:cxn>
                <a:cxn ang="0">
                  <a:pos x="37" y="53"/>
                </a:cxn>
                <a:cxn ang="0">
                  <a:pos x="36" y="59"/>
                </a:cxn>
                <a:cxn ang="0">
                  <a:pos x="34" y="65"/>
                </a:cxn>
                <a:cxn ang="0">
                  <a:pos x="34" y="73"/>
                </a:cxn>
                <a:cxn ang="0">
                  <a:pos x="31" y="78"/>
                </a:cxn>
                <a:cxn ang="0">
                  <a:pos x="31" y="84"/>
                </a:cxn>
                <a:cxn ang="0">
                  <a:pos x="30" y="90"/>
                </a:cxn>
                <a:cxn ang="0">
                  <a:pos x="30" y="97"/>
                </a:cxn>
                <a:cxn ang="0">
                  <a:pos x="30" y="101"/>
                </a:cxn>
                <a:cxn ang="0">
                  <a:pos x="30" y="106"/>
                </a:cxn>
                <a:cxn ang="0">
                  <a:pos x="30" y="111"/>
                </a:cxn>
                <a:cxn ang="0">
                  <a:pos x="31" y="117"/>
                </a:cxn>
                <a:cxn ang="0">
                  <a:pos x="31" y="120"/>
                </a:cxn>
                <a:cxn ang="0">
                  <a:pos x="31" y="125"/>
                </a:cxn>
                <a:cxn ang="0">
                  <a:pos x="33" y="126"/>
                </a:cxn>
                <a:cxn ang="0">
                  <a:pos x="33" y="131"/>
                </a:cxn>
                <a:cxn ang="0">
                  <a:pos x="34" y="134"/>
                </a:cxn>
                <a:cxn ang="0">
                  <a:pos x="34" y="137"/>
                </a:cxn>
                <a:cxn ang="0">
                  <a:pos x="9" y="148"/>
                </a:cxn>
                <a:cxn ang="0">
                  <a:pos x="8" y="147"/>
                </a:cxn>
                <a:cxn ang="0">
                  <a:pos x="6" y="140"/>
                </a:cxn>
                <a:cxn ang="0">
                  <a:pos x="5" y="136"/>
                </a:cxn>
                <a:cxn ang="0">
                  <a:pos x="3" y="131"/>
                </a:cxn>
                <a:cxn ang="0">
                  <a:pos x="2" y="126"/>
                </a:cxn>
                <a:cxn ang="0">
                  <a:pos x="2" y="120"/>
                </a:cxn>
                <a:cxn ang="0">
                  <a:pos x="0" y="114"/>
                </a:cxn>
                <a:cxn ang="0">
                  <a:pos x="0" y="108"/>
                </a:cxn>
                <a:cxn ang="0">
                  <a:pos x="0" y="100"/>
                </a:cxn>
                <a:cxn ang="0">
                  <a:pos x="2" y="92"/>
                </a:cxn>
                <a:cxn ang="0">
                  <a:pos x="2" y="84"/>
                </a:cxn>
                <a:cxn ang="0">
                  <a:pos x="3" y="76"/>
                </a:cxn>
                <a:cxn ang="0">
                  <a:pos x="6" y="69"/>
                </a:cxn>
                <a:cxn ang="0">
                  <a:pos x="11" y="61"/>
                </a:cxn>
                <a:cxn ang="0">
                  <a:pos x="14" y="53"/>
                </a:cxn>
                <a:cxn ang="0">
                  <a:pos x="17" y="45"/>
                </a:cxn>
                <a:cxn ang="0">
                  <a:pos x="21" y="39"/>
                </a:cxn>
                <a:cxn ang="0">
                  <a:pos x="26" y="33"/>
                </a:cxn>
                <a:cxn ang="0">
                  <a:pos x="30" y="26"/>
                </a:cxn>
                <a:cxn ang="0">
                  <a:pos x="34" y="22"/>
                </a:cxn>
                <a:cxn ang="0">
                  <a:pos x="39" y="17"/>
                </a:cxn>
                <a:cxn ang="0">
                  <a:pos x="43" y="14"/>
                </a:cxn>
                <a:cxn ang="0">
                  <a:pos x="46" y="9"/>
                </a:cxn>
                <a:cxn ang="0">
                  <a:pos x="49" y="8"/>
                </a:cxn>
                <a:cxn ang="0">
                  <a:pos x="54" y="4"/>
                </a:cxn>
                <a:cxn ang="0">
                  <a:pos x="57" y="1"/>
                </a:cxn>
                <a:cxn ang="0">
                  <a:pos x="60" y="0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63" h="148">
                  <a:moveTo>
                    <a:pt x="63" y="0"/>
                  </a:moveTo>
                  <a:lnTo>
                    <a:pt x="61" y="1"/>
                  </a:lnTo>
                  <a:lnTo>
                    <a:pt x="58" y="6"/>
                  </a:lnTo>
                  <a:lnTo>
                    <a:pt x="55" y="8"/>
                  </a:lnTo>
                  <a:lnTo>
                    <a:pt x="54" y="12"/>
                  </a:lnTo>
                  <a:lnTo>
                    <a:pt x="52" y="17"/>
                  </a:lnTo>
                  <a:lnTo>
                    <a:pt x="49" y="23"/>
                  </a:lnTo>
                  <a:lnTo>
                    <a:pt x="46" y="28"/>
                  </a:lnTo>
                  <a:lnTo>
                    <a:pt x="45" y="34"/>
                  </a:lnTo>
                  <a:lnTo>
                    <a:pt x="42" y="40"/>
                  </a:lnTo>
                  <a:lnTo>
                    <a:pt x="40" y="47"/>
                  </a:lnTo>
                  <a:lnTo>
                    <a:pt x="37" y="53"/>
                  </a:lnTo>
                  <a:lnTo>
                    <a:pt x="36" y="59"/>
                  </a:lnTo>
                  <a:lnTo>
                    <a:pt x="34" y="65"/>
                  </a:lnTo>
                  <a:lnTo>
                    <a:pt x="34" y="73"/>
                  </a:lnTo>
                  <a:lnTo>
                    <a:pt x="31" y="78"/>
                  </a:lnTo>
                  <a:lnTo>
                    <a:pt x="31" y="84"/>
                  </a:lnTo>
                  <a:lnTo>
                    <a:pt x="30" y="90"/>
                  </a:lnTo>
                  <a:lnTo>
                    <a:pt x="30" y="97"/>
                  </a:lnTo>
                  <a:lnTo>
                    <a:pt x="30" y="101"/>
                  </a:lnTo>
                  <a:lnTo>
                    <a:pt x="30" y="106"/>
                  </a:lnTo>
                  <a:lnTo>
                    <a:pt x="30" y="111"/>
                  </a:lnTo>
                  <a:lnTo>
                    <a:pt x="31" y="117"/>
                  </a:lnTo>
                  <a:lnTo>
                    <a:pt x="31" y="120"/>
                  </a:lnTo>
                  <a:lnTo>
                    <a:pt x="31" y="125"/>
                  </a:lnTo>
                  <a:lnTo>
                    <a:pt x="33" y="126"/>
                  </a:lnTo>
                  <a:lnTo>
                    <a:pt x="33" y="131"/>
                  </a:lnTo>
                  <a:lnTo>
                    <a:pt x="34" y="134"/>
                  </a:lnTo>
                  <a:lnTo>
                    <a:pt x="34" y="137"/>
                  </a:lnTo>
                  <a:lnTo>
                    <a:pt x="9" y="148"/>
                  </a:lnTo>
                  <a:lnTo>
                    <a:pt x="8" y="147"/>
                  </a:lnTo>
                  <a:lnTo>
                    <a:pt x="6" y="140"/>
                  </a:lnTo>
                  <a:lnTo>
                    <a:pt x="5" y="136"/>
                  </a:lnTo>
                  <a:lnTo>
                    <a:pt x="3" y="131"/>
                  </a:lnTo>
                  <a:lnTo>
                    <a:pt x="2" y="126"/>
                  </a:lnTo>
                  <a:lnTo>
                    <a:pt x="2" y="120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0"/>
                  </a:lnTo>
                  <a:lnTo>
                    <a:pt x="2" y="92"/>
                  </a:lnTo>
                  <a:lnTo>
                    <a:pt x="2" y="84"/>
                  </a:lnTo>
                  <a:lnTo>
                    <a:pt x="3" y="76"/>
                  </a:lnTo>
                  <a:lnTo>
                    <a:pt x="6" y="69"/>
                  </a:lnTo>
                  <a:lnTo>
                    <a:pt x="11" y="61"/>
                  </a:lnTo>
                  <a:lnTo>
                    <a:pt x="14" y="53"/>
                  </a:lnTo>
                  <a:lnTo>
                    <a:pt x="17" y="45"/>
                  </a:lnTo>
                  <a:lnTo>
                    <a:pt x="21" y="39"/>
                  </a:lnTo>
                  <a:lnTo>
                    <a:pt x="26" y="33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3" y="14"/>
                  </a:lnTo>
                  <a:lnTo>
                    <a:pt x="46" y="9"/>
                  </a:lnTo>
                  <a:lnTo>
                    <a:pt x="49" y="8"/>
                  </a:lnTo>
                  <a:lnTo>
                    <a:pt x="54" y="4"/>
                  </a:lnTo>
                  <a:lnTo>
                    <a:pt x="57" y="1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75" name="Freeform 487"/>
            <p:cNvSpPr>
              <a:spLocks/>
            </p:cNvSpPr>
            <p:nvPr/>
          </p:nvSpPr>
          <p:spPr bwMode="auto">
            <a:xfrm>
              <a:off x="4008" y="2826"/>
              <a:ext cx="66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6"/>
                </a:cxn>
                <a:cxn ang="0">
                  <a:pos x="23" y="12"/>
                </a:cxn>
                <a:cxn ang="0">
                  <a:pos x="30" y="16"/>
                </a:cxn>
                <a:cxn ang="0">
                  <a:pos x="41" y="20"/>
                </a:cxn>
                <a:cxn ang="0">
                  <a:pos x="53" y="23"/>
                </a:cxn>
                <a:cxn ang="0">
                  <a:pos x="65" y="26"/>
                </a:cxn>
                <a:cxn ang="0">
                  <a:pos x="77" y="26"/>
                </a:cxn>
                <a:cxn ang="0">
                  <a:pos x="89" y="23"/>
                </a:cxn>
                <a:cxn ang="0">
                  <a:pos x="101" y="22"/>
                </a:cxn>
                <a:cxn ang="0">
                  <a:pos x="111" y="17"/>
                </a:cxn>
                <a:cxn ang="0">
                  <a:pos x="120" y="14"/>
                </a:cxn>
                <a:cxn ang="0">
                  <a:pos x="131" y="9"/>
                </a:cxn>
                <a:cxn ang="0">
                  <a:pos x="131" y="9"/>
                </a:cxn>
                <a:cxn ang="0">
                  <a:pos x="125" y="16"/>
                </a:cxn>
                <a:cxn ang="0">
                  <a:pos x="119" y="20"/>
                </a:cxn>
                <a:cxn ang="0">
                  <a:pos x="111" y="28"/>
                </a:cxn>
                <a:cxn ang="0">
                  <a:pos x="102" y="34"/>
                </a:cxn>
                <a:cxn ang="0">
                  <a:pos x="90" y="41"/>
                </a:cxn>
                <a:cxn ang="0">
                  <a:pos x="77" y="45"/>
                </a:cxn>
                <a:cxn ang="0">
                  <a:pos x="63" y="48"/>
                </a:cxn>
                <a:cxn ang="0">
                  <a:pos x="50" y="50"/>
                </a:cxn>
                <a:cxn ang="0">
                  <a:pos x="38" y="48"/>
                </a:cxn>
                <a:cxn ang="0">
                  <a:pos x="27" y="47"/>
                </a:cxn>
                <a:cxn ang="0">
                  <a:pos x="20" y="42"/>
                </a:cxn>
                <a:cxn ang="0">
                  <a:pos x="12" y="39"/>
                </a:cxn>
                <a:cxn ang="0">
                  <a:pos x="5" y="30"/>
                </a:cxn>
                <a:cxn ang="0">
                  <a:pos x="0" y="20"/>
                </a:cxn>
                <a:cxn ang="0">
                  <a:pos x="0" y="11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132" h="50">
                  <a:moveTo>
                    <a:pt x="6" y="0"/>
                  </a:moveTo>
                  <a:lnTo>
                    <a:pt x="6" y="0"/>
                  </a:lnTo>
                  <a:lnTo>
                    <a:pt x="9" y="1"/>
                  </a:lnTo>
                  <a:lnTo>
                    <a:pt x="12" y="6"/>
                  </a:lnTo>
                  <a:lnTo>
                    <a:pt x="20" y="9"/>
                  </a:lnTo>
                  <a:lnTo>
                    <a:pt x="23" y="12"/>
                  </a:lnTo>
                  <a:lnTo>
                    <a:pt x="27" y="14"/>
                  </a:lnTo>
                  <a:lnTo>
                    <a:pt x="30" y="16"/>
                  </a:lnTo>
                  <a:lnTo>
                    <a:pt x="36" y="17"/>
                  </a:lnTo>
                  <a:lnTo>
                    <a:pt x="41" y="20"/>
                  </a:lnTo>
                  <a:lnTo>
                    <a:pt x="47" y="22"/>
                  </a:lnTo>
                  <a:lnTo>
                    <a:pt x="53" y="23"/>
                  </a:lnTo>
                  <a:lnTo>
                    <a:pt x="59" y="26"/>
                  </a:lnTo>
                  <a:lnTo>
                    <a:pt x="65" y="26"/>
                  </a:lnTo>
                  <a:lnTo>
                    <a:pt x="71" y="26"/>
                  </a:lnTo>
                  <a:lnTo>
                    <a:pt x="77" y="26"/>
                  </a:lnTo>
                  <a:lnTo>
                    <a:pt x="83" y="26"/>
                  </a:lnTo>
                  <a:lnTo>
                    <a:pt x="89" y="23"/>
                  </a:lnTo>
                  <a:lnTo>
                    <a:pt x="95" y="23"/>
                  </a:lnTo>
                  <a:lnTo>
                    <a:pt x="101" y="22"/>
                  </a:lnTo>
                  <a:lnTo>
                    <a:pt x="107" y="20"/>
                  </a:lnTo>
                  <a:lnTo>
                    <a:pt x="111" y="17"/>
                  </a:lnTo>
                  <a:lnTo>
                    <a:pt x="117" y="16"/>
                  </a:lnTo>
                  <a:lnTo>
                    <a:pt x="120" y="14"/>
                  </a:lnTo>
                  <a:lnTo>
                    <a:pt x="125" y="12"/>
                  </a:lnTo>
                  <a:lnTo>
                    <a:pt x="131" y="9"/>
                  </a:lnTo>
                  <a:lnTo>
                    <a:pt x="132" y="9"/>
                  </a:lnTo>
                  <a:lnTo>
                    <a:pt x="131" y="9"/>
                  </a:lnTo>
                  <a:lnTo>
                    <a:pt x="128" y="12"/>
                  </a:lnTo>
                  <a:lnTo>
                    <a:pt x="125" y="16"/>
                  </a:lnTo>
                  <a:lnTo>
                    <a:pt x="122" y="17"/>
                  </a:lnTo>
                  <a:lnTo>
                    <a:pt x="119" y="20"/>
                  </a:lnTo>
                  <a:lnTo>
                    <a:pt x="116" y="25"/>
                  </a:lnTo>
                  <a:lnTo>
                    <a:pt x="111" y="28"/>
                  </a:lnTo>
                  <a:lnTo>
                    <a:pt x="107" y="31"/>
                  </a:lnTo>
                  <a:lnTo>
                    <a:pt x="102" y="34"/>
                  </a:lnTo>
                  <a:lnTo>
                    <a:pt x="96" y="37"/>
                  </a:lnTo>
                  <a:lnTo>
                    <a:pt x="90" y="41"/>
                  </a:lnTo>
                  <a:lnTo>
                    <a:pt x="84" y="42"/>
                  </a:lnTo>
                  <a:lnTo>
                    <a:pt x="77" y="45"/>
                  </a:lnTo>
                  <a:lnTo>
                    <a:pt x="71" y="48"/>
                  </a:lnTo>
                  <a:lnTo>
                    <a:pt x="63" y="48"/>
                  </a:lnTo>
                  <a:lnTo>
                    <a:pt x="57" y="50"/>
                  </a:lnTo>
                  <a:lnTo>
                    <a:pt x="50" y="50"/>
                  </a:lnTo>
                  <a:lnTo>
                    <a:pt x="44" y="50"/>
                  </a:lnTo>
                  <a:lnTo>
                    <a:pt x="38" y="48"/>
                  </a:lnTo>
                  <a:lnTo>
                    <a:pt x="33" y="48"/>
                  </a:lnTo>
                  <a:lnTo>
                    <a:pt x="27" y="47"/>
                  </a:lnTo>
                  <a:lnTo>
                    <a:pt x="24" y="45"/>
                  </a:lnTo>
                  <a:lnTo>
                    <a:pt x="20" y="42"/>
                  </a:lnTo>
                  <a:lnTo>
                    <a:pt x="15" y="41"/>
                  </a:lnTo>
                  <a:lnTo>
                    <a:pt x="12" y="39"/>
                  </a:lnTo>
                  <a:lnTo>
                    <a:pt x="9" y="36"/>
                  </a:lnTo>
                  <a:lnTo>
                    <a:pt x="5" y="30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76" name="Freeform 488"/>
            <p:cNvSpPr>
              <a:spLocks/>
            </p:cNvSpPr>
            <p:nvPr/>
          </p:nvSpPr>
          <p:spPr bwMode="auto">
            <a:xfrm>
              <a:off x="4016" y="2788"/>
              <a:ext cx="126" cy="31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34" y="5"/>
                </a:cxn>
                <a:cxn ang="0">
                  <a:pos x="43" y="5"/>
                </a:cxn>
                <a:cxn ang="0">
                  <a:pos x="51" y="3"/>
                </a:cxn>
                <a:cxn ang="0">
                  <a:pos x="60" y="3"/>
                </a:cxn>
                <a:cxn ang="0">
                  <a:pos x="70" y="2"/>
                </a:cxn>
                <a:cxn ang="0">
                  <a:pos x="79" y="2"/>
                </a:cxn>
                <a:cxn ang="0">
                  <a:pos x="90" y="2"/>
                </a:cxn>
                <a:cxn ang="0">
                  <a:pos x="102" y="0"/>
                </a:cxn>
                <a:cxn ang="0">
                  <a:pos x="114" y="0"/>
                </a:cxn>
                <a:cxn ang="0">
                  <a:pos x="126" y="0"/>
                </a:cxn>
                <a:cxn ang="0">
                  <a:pos x="136" y="0"/>
                </a:cxn>
                <a:cxn ang="0">
                  <a:pos x="148" y="3"/>
                </a:cxn>
                <a:cxn ang="0">
                  <a:pos x="160" y="7"/>
                </a:cxn>
                <a:cxn ang="0">
                  <a:pos x="172" y="10"/>
                </a:cxn>
                <a:cxn ang="0">
                  <a:pos x="183" y="14"/>
                </a:cxn>
                <a:cxn ang="0">
                  <a:pos x="193" y="19"/>
                </a:cxn>
                <a:cxn ang="0">
                  <a:pos x="202" y="25"/>
                </a:cxn>
                <a:cxn ang="0">
                  <a:pos x="213" y="32"/>
                </a:cxn>
                <a:cxn ang="0">
                  <a:pos x="220" y="38"/>
                </a:cxn>
                <a:cxn ang="0">
                  <a:pos x="228" y="43"/>
                </a:cxn>
                <a:cxn ang="0">
                  <a:pos x="234" y="47"/>
                </a:cxn>
                <a:cxn ang="0">
                  <a:pos x="241" y="53"/>
                </a:cxn>
                <a:cxn ang="0">
                  <a:pos x="244" y="57"/>
                </a:cxn>
                <a:cxn ang="0">
                  <a:pos x="249" y="60"/>
                </a:cxn>
                <a:cxn ang="0">
                  <a:pos x="250" y="63"/>
                </a:cxn>
                <a:cxn ang="0">
                  <a:pos x="252" y="63"/>
                </a:cxn>
                <a:cxn ang="0">
                  <a:pos x="250" y="63"/>
                </a:cxn>
                <a:cxn ang="0">
                  <a:pos x="247" y="61"/>
                </a:cxn>
                <a:cxn ang="0">
                  <a:pos x="243" y="60"/>
                </a:cxn>
                <a:cxn ang="0">
                  <a:pos x="237" y="58"/>
                </a:cxn>
                <a:cxn ang="0">
                  <a:pos x="229" y="55"/>
                </a:cxn>
                <a:cxn ang="0">
                  <a:pos x="220" y="52"/>
                </a:cxn>
                <a:cxn ang="0">
                  <a:pos x="211" y="49"/>
                </a:cxn>
                <a:cxn ang="0">
                  <a:pos x="202" y="46"/>
                </a:cxn>
                <a:cxn ang="0">
                  <a:pos x="190" y="43"/>
                </a:cxn>
                <a:cxn ang="0">
                  <a:pos x="180" y="39"/>
                </a:cxn>
                <a:cxn ang="0">
                  <a:pos x="168" y="36"/>
                </a:cxn>
                <a:cxn ang="0">
                  <a:pos x="156" y="33"/>
                </a:cxn>
                <a:cxn ang="0">
                  <a:pos x="144" y="32"/>
                </a:cxn>
                <a:cxn ang="0">
                  <a:pos x="133" y="30"/>
                </a:cxn>
                <a:cxn ang="0">
                  <a:pos x="123" y="28"/>
                </a:cxn>
                <a:cxn ang="0">
                  <a:pos x="112" y="30"/>
                </a:cxn>
                <a:cxn ang="0">
                  <a:pos x="103" y="30"/>
                </a:cxn>
                <a:cxn ang="0">
                  <a:pos x="93" y="30"/>
                </a:cxn>
                <a:cxn ang="0">
                  <a:pos x="84" y="32"/>
                </a:cxn>
                <a:cxn ang="0">
                  <a:pos x="73" y="32"/>
                </a:cxn>
                <a:cxn ang="0">
                  <a:pos x="64" y="33"/>
                </a:cxn>
                <a:cxn ang="0">
                  <a:pos x="54" y="35"/>
                </a:cxn>
                <a:cxn ang="0">
                  <a:pos x="45" y="35"/>
                </a:cxn>
                <a:cxn ang="0">
                  <a:pos x="37" y="38"/>
                </a:cxn>
                <a:cxn ang="0">
                  <a:pos x="28" y="38"/>
                </a:cxn>
                <a:cxn ang="0">
                  <a:pos x="21" y="39"/>
                </a:cxn>
                <a:cxn ang="0">
                  <a:pos x="15" y="39"/>
                </a:cxn>
                <a:cxn ang="0">
                  <a:pos x="0" y="44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52" h="63">
                  <a:moveTo>
                    <a:pt x="10" y="8"/>
                  </a:moveTo>
                  <a:lnTo>
                    <a:pt x="34" y="5"/>
                  </a:lnTo>
                  <a:lnTo>
                    <a:pt x="43" y="5"/>
                  </a:lnTo>
                  <a:lnTo>
                    <a:pt x="51" y="3"/>
                  </a:lnTo>
                  <a:lnTo>
                    <a:pt x="60" y="3"/>
                  </a:lnTo>
                  <a:lnTo>
                    <a:pt x="70" y="2"/>
                  </a:lnTo>
                  <a:lnTo>
                    <a:pt x="79" y="2"/>
                  </a:lnTo>
                  <a:lnTo>
                    <a:pt x="90" y="2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6" y="0"/>
                  </a:lnTo>
                  <a:lnTo>
                    <a:pt x="136" y="0"/>
                  </a:lnTo>
                  <a:lnTo>
                    <a:pt x="148" y="3"/>
                  </a:lnTo>
                  <a:lnTo>
                    <a:pt x="160" y="7"/>
                  </a:lnTo>
                  <a:lnTo>
                    <a:pt x="172" y="10"/>
                  </a:lnTo>
                  <a:lnTo>
                    <a:pt x="183" y="14"/>
                  </a:lnTo>
                  <a:lnTo>
                    <a:pt x="193" y="19"/>
                  </a:lnTo>
                  <a:lnTo>
                    <a:pt x="202" y="25"/>
                  </a:lnTo>
                  <a:lnTo>
                    <a:pt x="213" y="32"/>
                  </a:lnTo>
                  <a:lnTo>
                    <a:pt x="220" y="38"/>
                  </a:lnTo>
                  <a:lnTo>
                    <a:pt x="228" y="43"/>
                  </a:lnTo>
                  <a:lnTo>
                    <a:pt x="234" y="47"/>
                  </a:lnTo>
                  <a:lnTo>
                    <a:pt x="241" y="53"/>
                  </a:lnTo>
                  <a:lnTo>
                    <a:pt x="244" y="57"/>
                  </a:lnTo>
                  <a:lnTo>
                    <a:pt x="249" y="60"/>
                  </a:lnTo>
                  <a:lnTo>
                    <a:pt x="250" y="63"/>
                  </a:lnTo>
                  <a:lnTo>
                    <a:pt x="252" y="63"/>
                  </a:lnTo>
                  <a:lnTo>
                    <a:pt x="250" y="63"/>
                  </a:lnTo>
                  <a:lnTo>
                    <a:pt x="247" y="61"/>
                  </a:lnTo>
                  <a:lnTo>
                    <a:pt x="243" y="60"/>
                  </a:lnTo>
                  <a:lnTo>
                    <a:pt x="237" y="58"/>
                  </a:lnTo>
                  <a:lnTo>
                    <a:pt x="229" y="55"/>
                  </a:lnTo>
                  <a:lnTo>
                    <a:pt x="220" y="52"/>
                  </a:lnTo>
                  <a:lnTo>
                    <a:pt x="211" y="49"/>
                  </a:lnTo>
                  <a:lnTo>
                    <a:pt x="202" y="46"/>
                  </a:lnTo>
                  <a:lnTo>
                    <a:pt x="190" y="43"/>
                  </a:lnTo>
                  <a:lnTo>
                    <a:pt x="180" y="39"/>
                  </a:lnTo>
                  <a:lnTo>
                    <a:pt x="168" y="36"/>
                  </a:lnTo>
                  <a:lnTo>
                    <a:pt x="156" y="33"/>
                  </a:lnTo>
                  <a:lnTo>
                    <a:pt x="144" y="32"/>
                  </a:lnTo>
                  <a:lnTo>
                    <a:pt x="133" y="30"/>
                  </a:lnTo>
                  <a:lnTo>
                    <a:pt x="123" y="28"/>
                  </a:lnTo>
                  <a:lnTo>
                    <a:pt x="112" y="30"/>
                  </a:lnTo>
                  <a:lnTo>
                    <a:pt x="103" y="30"/>
                  </a:lnTo>
                  <a:lnTo>
                    <a:pt x="93" y="30"/>
                  </a:lnTo>
                  <a:lnTo>
                    <a:pt x="84" y="32"/>
                  </a:lnTo>
                  <a:lnTo>
                    <a:pt x="73" y="32"/>
                  </a:lnTo>
                  <a:lnTo>
                    <a:pt x="64" y="33"/>
                  </a:lnTo>
                  <a:lnTo>
                    <a:pt x="54" y="35"/>
                  </a:lnTo>
                  <a:lnTo>
                    <a:pt x="45" y="35"/>
                  </a:lnTo>
                  <a:lnTo>
                    <a:pt x="37" y="38"/>
                  </a:lnTo>
                  <a:lnTo>
                    <a:pt x="28" y="38"/>
                  </a:lnTo>
                  <a:lnTo>
                    <a:pt x="21" y="39"/>
                  </a:lnTo>
                  <a:lnTo>
                    <a:pt x="15" y="39"/>
                  </a:lnTo>
                  <a:lnTo>
                    <a:pt x="0" y="44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77" name="Freeform 489"/>
            <p:cNvSpPr>
              <a:spLocks/>
            </p:cNvSpPr>
            <p:nvPr/>
          </p:nvSpPr>
          <p:spPr bwMode="auto">
            <a:xfrm>
              <a:off x="4101" y="2809"/>
              <a:ext cx="36" cy="4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5" y="0"/>
                </a:cxn>
                <a:cxn ang="0">
                  <a:pos x="45" y="3"/>
                </a:cxn>
                <a:cxn ang="0">
                  <a:pos x="44" y="6"/>
                </a:cxn>
                <a:cxn ang="0">
                  <a:pos x="42" y="10"/>
                </a:cxn>
                <a:cxn ang="0">
                  <a:pos x="41" y="14"/>
                </a:cxn>
                <a:cxn ang="0">
                  <a:pos x="39" y="17"/>
                </a:cxn>
                <a:cxn ang="0">
                  <a:pos x="38" y="20"/>
                </a:cxn>
                <a:cxn ang="0">
                  <a:pos x="36" y="25"/>
                </a:cxn>
                <a:cxn ang="0">
                  <a:pos x="35" y="29"/>
                </a:cxn>
                <a:cxn ang="0">
                  <a:pos x="33" y="34"/>
                </a:cxn>
                <a:cxn ang="0">
                  <a:pos x="30" y="40"/>
                </a:cxn>
                <a:cxn ang="0">
                  <a:pos x="29" y="46"/>
                </a:cxn>
                <a:cxn ang="0">
                  <a:pos x="26" y="51"/>
                </a:cxn>
                <a:cxn ang="0">
                  <a:pos x="24" y="56"/>
                </a:cxn>
                <a:cxn ang="0">
                  <a:pos x="20" y="60"/>
                </a:cxn>
                <a:cxn ang="0">
                  <a:pos x="18" y="67"/>
                </a:cxn>
                <a:cxn ang="0">
                  <a:pos x="15" y="70"/>
                </a:cxn>
                <a:cxn ang="0">
                  <a:pos x="14" y="75"/>
                </a:cxn>
                <a:cxn ang="0">
                  <a:pos x="11" y="78"/>
                </a:cxn>
                <a:cxn ang="0">
                  <a:pos x="9" y="82"/>
                </a:cxn>
                <a:cxn ang="0">
                  <a:pos x="5" y="87"/>
                </a:cxn>
                <a:cxn ang="0">
                  <a:pos x="3" y="92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2" y="93"/>
                </a:cxn>
                <a:cxn ang="0">
                  <a:pos x="5" y="92"/>
                </a:cxn>
                <a:cxn ang="0">
                  <a:pos x="8" y="89"/>
                </a:cxn>
                <a:cxn ang="0">
                  <a:pos x="11" y="87"/>
                </a:cxn>
                <a:cxn ang="0">
                  <a:pos x="14" y="85"/>
                </a:cxn>
                <a:cxn ang="0">
                  <a:pos x="18" y="82"/>
                </a:cxn>
                <a:cxn ang="0">
                  <a:pos x="23" y="79"/>
                </a:cxn>
                <a:cxn ang="0">
                  <a:pos x="26" y="76"/>
                </a:cxn>
                <a:cxn ang="0">
                  <a:pos x="30" y="73"/>
                </a:cxn>
                <a:cxn ang="0">
                  <a:pos x="35" y="70"/>
                </a:cxn>
                <a:cxn ang="0">
                  <a:pos x="38" y="67"/>
                </a:cxn>
                <a:cxn ang="0">
                  <a:pos x="42" y="62"/>
                </a:cxn>
                <a:cxn ang="0">
                  <a:pos x="45" y="59"/>
                </a:cxn>
                <a:cxn ang="0">
                  <a:pos x="50" y="56"/>
                </a:cxn>
                <a:cxn ang="0">
                  <a:pos x="53" y="51"/>
                </a:cxn>
                <a:cxn ang="0">
                  <a:pos x="54" y="46"/>
                </a:cxn>
                <a:cxn ang="0">
                  <a:pos x="57" y="43"/>
                </a:cxn>
                <a:cxn ang="0">
                  <a:pos x="59" y="40"/>
                </a:cxn>
                <a:cxn ang="0">
                  <a:pos x="63" y="32"/>
                </a:cxn>
                <a:cxn ang="0">
                  <a:pos x="68" y="26"/>
                </a:cxn>
                <a:cxn ang="0">
                  <a:pos x="69" y="21"/>
                </a:cxn>
                <a:cxn ang="0">
                  <a:pos x="72" y="17"/>
                </a:cxn>
                <a:cxn ang="0">
                  <a:pos x="74" y="15"/>
                </a:cxn>
                <a:cxn ang="0">
                  <a:pos x="74" y="15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74" h="95">
                  <a:moveTo>
                    <a:pt x="47" y="0"/>
                  </a:moveTo>
                  <a:lnTo>
                    <a:pt x="45" y="0"/>
                  </a:lnTo>
                  <a:lnTo>
                    <a:pt x="45" y="3"/>
                  </a:lnTo>
                  <a:lnTo>
                    <a:pt x="44" y="6"/>
                  </a:lnTo>
                  <a:lnTo>
                    <a:pt x="42" y="10"/>
                  </a:lnTo>
                  <a:lnTo>
                    <a:pt x="41" y="14"/>
                  </a:lnTo>
                  <a:lnTo>
                    <a:pt x="39" y="17"/>
                  </a:lnTo>
                  <a:lnTo>
                    <a:pt x="38" y="20"/>
                  </a:lnTo>
                  <a:lnTo>
                    <a:pt x="36" y="25"/>
                  </a:lnTo>
                  <a:lnTo>
                    <a:pt x="35" y="29"/>
                  </a:lnTo>
                  <a:lnTo>
                    <a:pt x="33" y="34"/>
                  </a:lnTo>
                  <a:lnTo>
                    <a:pt x="30" y="40"/>
                  </a:lnTo>
                  <a:lnTo>
                    <a:pt x="29" y="46"/>
                  </a:lnTo>
                  <a:lnTo>
                    <a:pt x="26" y="51"/>
                  </a:lnTo>
                  <a:lnTo>
                    <a:pt x="24" y="56"/>
                  </a:lnTo>
                  <a:lnTo>
                    <a:pt x="20" y="60"/>
                  </a:lnTo>
                  <a:lnTo>
                    <a:pt x="18" y="67"/>
                  </a:lnTo>
                  <a:lnTo>
                    <a:pt x="15" y="70"/>
                  </a:lnTo>
                  <a:lnTo>
                    <a:pt x="14" y="75"/>
                  </a:lnTo>
                  <a:lnTo>
                    <a:pt x="11" y="78"/>
                  </a:lnTo>
                  <a:lnTo>
                    <a:pt x="9" y="82"/>
                  </a:lnTo>
                  <a:lnTo>
                    <a:pt x="5" y="87"/>
                  </a:lnTo>
                  <a:lnTo>
                    <a:pt x="3" y="92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3"/>
                  </a:lnTo>
                  <a:lnTo>
                    <a:pt x="5" y="92"/>
                  </a:lnTo>
                  <a:lnTo>
                    <a:pt x="8" y="89"/>
                  </a:lnTo>
                  <a:lnTo>
                    <a:pt x="11" y="87"/>
                  </a:lnTo>
                  <a:lnTo>
                    <a:pt x="14" y="85"/>
                  </a:lnTo>
                  <a:lnTo>
                    <a:pt x="18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30" y="73"/>
                  </a:lnTo>
                  <a:lnTo>
                    <a:pt x="35" y="70"/>
                  </a:lnTo>
                  <a:lnTo>
                    <a:pt x="38" y="67"/>
                  </a:lnTo>
                  <a:lnTo>
                    <a:pt x="42" y="62"/>
                  </a:lnTo>
                  <a:lnTo>
                    <a:pt x="45" y="59"/>
                  </a:lnTo>
                  <a:lnTo>
                    <a:pt x="50" y="56"/>
                  </a:lnTo>
                  <a:lnTo>
                    <a:pt x="53" y="51"/>
                  </a:lnTo>
                  <a:lnTo>
                    <a:pt x="54" y="46"/>
                  </a:lnTo>
                  <a:lnTo>
                    <a:pt x="57" y="43"/>
                  </a:lnTo>
                  <a:lnTo>
                    <a:pt x="59" y="40"/>
                  </a:lnTo>
                  <a:lnTo>
                    <a:pt x="63" y="32"/>
                  </a:lnTo>
                  <a:lnTo>
                    <a:pt x="68" y="26"/>
                  </a:lnTo>
                  <a:lnTo>
                    <a:pt x="69" y="21"/>
                  </a:lnTo>
                  <a:lnTo>
                    <a:pt x="72" y="17"/>
                  </a:lnTo>
                  <a:lnTo>
                    <a:pt x="74" y="15"/>
                  </a:lnTo>
                  <a:lnTo>
                    <a:pt x="74" y="15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78" name="Freeform 490"/>
            <p:cNvSpPr>
              <a:spLocks/>
            </p:cNvSpPr>
            <p:nvPr/>
          </p:nvSpPr>
          <p:spPr bwMode="auto">
            <a:xfrm>
              <a:off x="4024" y="2544"/>
              <a:ext cx="94" cy="20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7"/>
                </a:cxn>
                <a:cxn ang="0">
                  <a:pos x="6" y="47"/>
                </a:cxn>
                <a:cxn ang="0">
                  <a:pos x="12" y="84"/>
                </a:cxn>
                <a:cxn ang="0">
                  <a:pos x="20" y="128"/>
                </a:cxn>
                <a:cxn ang="0">
                  <a:pos x="29" y="176"/>
                </a:cxn>
                <a:cxn ang="0">
                  <a:pos x="41" y="226"/>
                </a:cxn>
                <a:cxn ang="0">
                  <a:pos x="54" y="272"/>
                </a:cxn>
                <a:cxn ang="0">
                  <a:pos x="69" y="311"/>
                </a:cxn>
                <a:cxn ang="0">
                  <a:pos x="86" y="342"/>
                </a:cxn>
                <a:cxn ang="0">
                  <a:pos x="107" y="365"/>
                </a:cxn>
                <a:cxn ang="0">
                  <a:pos x="128" y="384"/>
                </a:cxn>
                <a:cxn ang="0">
                  <a:pos x="147" y="397"/>
                </a:cxn>
                <a:cxn ang="0">
                  <a:pos x="165" y="406"/>
                </a:cxn>
                <a:cxn ang="0">
                  <a:pos x="179" y="409"/>
                </a:cxn>
                <a:cxn ang="0">
                  <a:pos x="186" y="412"/>
                </a:cxn>
                <a:cxn ang="0">
                  <a:pos x="186" y="412"/>
                </a:cxn>
                <a:cxn ang="0">
                  <a:pos x="179" y="408"/>
                </a:cxn>
                <a:cxn ang="0">
                  <a:pos x="167" y="398"/>
                </a:cxn>
                <a:cxn ang="0">
                  <a:pos x="150" y="384"/>
                </a:cxn>
                <a:cxn ang="0">
                  <a:pos x="134" y="367"/>
                </a:cxn>
                <a:cxn ang="0">
                  <a:pos x="114" y="347"/>
                </a:cxn>
                <a:cxn ang="0">
                  <a:pos x="98" y="322"/>
                </a:cxn>
                <a:cxn ang="0">
                  <a:pos x="84" y="294"/>
                </a:cxn>
                <a:cxn ang="0">
                  <a:pos x="74" y="261"/>
                </a:cxn>
                <a:cxn ang="0">
                  <a:pos x="63" y="220"/>
                </a:cxn>
                <a:cxn ang="0">
                  <a:pos x="54" y="176"/>
                </a:cxn>
                <a:cxn ang="0">
                  <a:pos x="45" y="129"/>
                </a:cxn>
                <a:cxn ang="0">
                  <a:pos x="39" y="86"/>
                </a:cxn>
                <a:cxn ang="0">
                  <a:pos x="33" y="48"/>
                </a:cxn>
                <a:cxn ang="0">
                  <a:pos x="29" y="18"/>
                </a:cxn>
                <a:cxn ang="0">
                  <a:pos x="27" y="3"/>
                </a:cxn>
                <a:cxn ang="0">
                  <a:pos x="0" y="0"/>
                </a:cxn>
              </a:cxnLst>
              <a:rect l="0" t="0" r="r" b="b"/>
              <a:pathLst>
                <a:path w="188" h="414">
                  <a:moveTo>
                    <a:pt x="0" y="0"/>
                  </a:moveTo>
                  <a:lnTo>
                    <a:pt x="0" y="1"/>
                  </a:lnTo>
                  <a:lnTo>
                    <a:pt x="0" y="8"/>
                  </a:lnTo>
                  <a:lnTo>
                    <a:pt x="2" y="17"/>
                  </a:lnTo>
                  <a:lnTo>
                    <a:pt x="5" y="29"/>
                  </a:lnTo>
                  <a:lnTo>
                    <a:pt x="6" y="47"/>
                  </a:lnTo>
                  <a:lnTo>
                    <a:pt x="9" y="64"/>
                  </a:lnTo>
                  <a:lnTo>
                    <a:pt x="12" y="84"/>
                  </a:lnTo>
                  <a:lnTo>
                    <a:pt x="15" y="106"/>
                  </a:lnTo>
                  <a:lnTo>
                    <a:pt x="20" y="128"/>
                  </a:lnTo>
                  <a:lnTo>
                    <a:pt x="24" y="153"/>
                  </a:lnTo>
                  <a:lnTo>
                    <a:pt x="29" y="176"/>
                  </a:lnTo>
                  <a:lnTo>
                    <a:pt x="35" y="201"/>
                  </a:lnTo>
                  <a:lnTo>
                    <a:pt x="41" y="226"/>
                  </a:lnTo>
                  <a:lnTo>
                    <a:pt x="47" y="248"/>
                  </a:lnTo>
                  <a:lnTo>
                    <a:pt x="54" y="272"/>
                  </a:lnTo>
                  <a:lnTo>
                    <a:pt x="62" y="292"/>
                  </a:lnTo>
                  <a:lnTo>
                    <a:pt x="69" y="311"/>
                  </a:lnTo>
                  <a:lnTo>
                    <a:pt x="77" y="326"/>
                  </a:lnTo>
                  <a:lnTo>
                    <a:pt x="86" y="342"/>
                  </a:lnTo>
                  <a:lnTo>
                    <a:pt x="96" y="354"/>
                  </a:lnTo>
                  <a:lnTo>
                    <a:pt x="107" y="365"/>
                  </a:lnTo>
                  <a:lnTo>
                    <a:pt x="117" y="376"/>
                  </a:lnTo>
                  <a:lnTo>
                    <a:pt x="128" y="384"/>
                  </a:lnTo>
                  <a:lnTo>
                    <a:pt x="138" y="392"/>
                  </a:lnTo>
                  <a:lnTo>
                    <a:pt x="147" y="397"/>
                  </a:lnTo>
                  <a:lnTo>
                    <a:pt x="158" y="401"/>
                  </a:lnTo>
                  <a:lnTo>
                    <a:pt x="165" y="406"/>
                  </a:lnTo>
                  <a:lnTo>
                    <a:pt x="173" y="409"/>
                  </a:lnTo>
                  <a:lnTo>
                    <a:pt x="179" y="409"/>
                  </a:lnTo>
                  <a:lnTo>
                    <a:pt x="183" y="412"/>
                  </a:lnTo>
                  <a:lnTo>
                    <a:pt x="186" y="412"/>
                  </a:lnTo>
                  <a:lnTo>
                    <a:pt x="188" y="414"/>
                  </a:lnTo>
                  <a:lnTo>
                    <a:pt x="186" y="412"/>
                  </a:lnTo>
                  <a:lnTo>
                    <a:pt x="183" y="411"/>
                  </a:lnTo>
                  <a:lnTo>
                    <a:pt x="179" y="408"/>
                  </a:lnTo>
                  <a:lnTo>
                    <a:pt x="174" y="404"/>
                  </a:lnTo>
                  <a:lnTo>
                    <a:pt x="167" y="398"/>
                  </a:lnTo>
                  <a:lnTo>
                    <a:pt x="159" y="392"/>
                  </a:lnTo>
                  <a:lnTo>
                    <a:pt x="150" y="384"/>
                  </a:lnTo>
                  <a:lnTo>
                    <a:pt x="143" y="378"/>
                  </a:lnTo>
                  <a:lnTo>
                    <a:pt x="134" y="367"/>
                  </a:lnTo>
                  <a:lnTo>
                    <a:pt x="123" y="358"/>
                  </a:lnTo>
                  <a:lnTo>
                    <a:pt x="114" y="347"/>
                  </a:lnTo>
                  <a:lnTo>
                    <a:pt x="107" y="334"/>
                  </a:lnTo>
                  <a:lnTo>
                    <a:pt x="98" y="322"/>
                  </a:lnTo>
                  <a:lnTo>
                    <a:pt x="90" y="308"/>
                  </a:lnTo>
                  <a:lnTo>
                    <a:pt x="84" y="294"/>
                  </a:lnTo>
                  <a:lnTo>
                    <a:pt x="78" y="278"/>
                  </a:lnTo>
                  <a:lnTo>
                    <a:pt x="74" y="261"/>
                  </a:lnTo>
                  <a:lnTo>
                    <a:pt x="69" y="242"/>
                  </a:lnTo>
                  <a:lnTo>
                    <a:pt x="63" y="220"/>
                  </a:lnTo>
                  <a:lnTo>
                    <a:pt x="59" y="198"/>
                  </a:lnTo>
                  <a:lnTo>
                    <a:pt x="54" y="176"/>
                  </a:lnTo>
                  <a:lnTo>
                    <a:pt x="50" y="153"/>
                  </a:lnTo>
                  <a:lnTo>
                    <a:pt x="45" y="129"/>
                  </a:lnTo>
                  <a:lnTo>
                    <a:pt x="42" y="108"/>
                  </a:lnTo>
                  <a:lnTo>
                    <a:pt x="39" y="86"/>
                  </a:lnTo>
                  <a:lnTo>
                    <a:pt x="35" y="65"/>
                  </a:lnTo>
                  <a:lnTo>
                    <a:pt x="33" y="48"/>
                  </a:lnTo>
                  <a:lnTo>
                    <a:pt x="30" y="33"/>
                  </a:lnTo>
                  <a:lnTo>
                    <a:pt x="29" y="18"/>
                  </a:lnTo>
                  <a:lnTo>
                    <a:pt x="27" y="9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79" name="Freeform 491"/>
            <p:cNvSpPr>
              <a:spLocks/>
            </p:cNvSpPr>
            <p:nvPr/>
          </p:nvSpPr>
          <p:spPr bwMode="auto">
            <a:xfrm>
              <a:off x="4050" y="2479"/>
              <a:ext cx="97" cy="256"/>
            </a:xfrm>
            <a:custGeom>
              <a:avLst/>
              <a:gdLst/>
              <a:ahLst/>
              <a:cxnLst>
                <a:cxn ang="0">
                  <a:pos x="171" y="509"/>
                </a:cxn>
                <a:cxn ang="0">
                  <a:pos x="170" y="494"/>
                </a:cxn>
                <a:cxn ang="0">
                  <a:pos x="167" y="467"/>
                </a:cxn>
                <a:cxn ang="0">
                  <a:pos x="161" y="431"/>
                </a:cxn>
                <a:cxn ang="0">
                  <a:pos x="153" y="389"/>
                </a:cxn>
                <a:cxn ang="0">
                  <a:pos x="146" y="344"/>
                </a:cxn>
                <a:cxn ang="0">
                  <a:pos x="134" y="299"/>
                </a:cxn>
                <a:cxn ang="0">
                  <a:pos x="122" y="255"/>
                </a:cxn>
                <a:cxn ang="0">
                  <a:pos x="107" y="217"/>
                </a:cxn>
                <a:cxn ang="0">
                  <a:pos x="89" y="177"/>
                </a:cxn>
                <a:cxn ang="0">
                  <a:pos x="69" y="138"/>
                </a:cxn>
                <a:cxn ang="0">
                  <a:pos x="51" y="98"/>
                </a:cxn>
                <a:cxn ang="0">
                  <a:pos x="33" y="64"/>
                </a:cxn>
                <a:cxn ang="0">
                  <a:pos x="18" y="34"/>
                </a:cxn>
                <a:cxn ang="0">
                  <a:pos x="6" y="1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8" y="8"/>
                </a:cxn>
                <a:cxn ang="0">
                  <a:pos x="20" y="25"/>
                </a:cxn>
                <a:cxn ang="0">
                  <a:pos x="36" y="48"/>
                </a:cxn>
                <a:cxn ang="0">
                  <a:pos x="57" y="80"/>
                </a:cxn>
                <a:cxn ang="0">
                  <a:pos x="80" y="119"/>
                </a:cxn>
                <a:cxn ang="0">
                  <a:pos x="104" y="166"/>
                </a:cxn>
                <a:cxn ang="0">
                  <a:pos x="129" y="222"/>
                </a:cxn>
                <a:cxn ang="0">
                  <a:pos x="153" y="281"/>
                </a:cxn>
                <a:cxn ang="0">
                  <a:pos x="170" y="338"/>
                </a:cxn>
                <a:cxn ang="0">
                  <a:pos x="182" y="384"/>
                </a:cxn>
                <a:cxn ang="0">
                  <a:pos x="191" y="425"/>
                </a:cxn>
                <a:cxn ang="0">
                  <a:pos x="194" y="458"/>
                </a:cxn>
                <a:cxn ang="0">
                  <a:pos x="195" y="483"/>
                </a:cxn>
                <a:cxn ang="0">
                  <a:pos x="195" y="500"/>
                </a:cxn>
                <a:cxn ang="0">
                  <a:pos x="195" y="508"/>
                </a:cxn>
                <a:cxn ang="0">
                  <a:pos x="173" y="513"/>
                </a:cxn>
              </a:cxnLst>
              <a:rect l="0" t="0" r="r" b="b"/>
              <a:pathLst>
                <a:path w="195" h="513">
                  <a:moveTo>
                    <a:pt x="173" y="513"/>
                  </a:moveTo>
                  <a:lnTo>
                    <a:pt x="171" y="509"/>
                  </a:lnTo>
                  <a:lnTo>
                    <a:pt x="171" y="503"/>
                  </a:lnTo>
                  <a:lnTo>
                    <a:pt x="170" y="494"/>
                  </a:lnTo>
                  <a:lnTo>
                    <a:pt x="168" y="483"/>
                  </a:lnTo>
                  <a:lnTo>
                    <a:pt x="167" y="467"/>
                  </a:lnTo>
                  <a:lnTo>
                    <a:pt x="164" y="450"/>
                  </a:lnTo>
                  <a:lnTo>
                    <a:pt x="161" y="431"/>
                  </a:lnTo>
                  <a:lnTo>
                    <a:pt x="158" y="411"/>
                  </a:lnTo>
                  <a:lnTo>
                    <a:pt x="153" y="389"/>
                  </a:lnTo>
                  <a:lnTo>
                    <a:pt x="150" y="367"/>
                  </a:lnTo>
                  <a:lnTo>
                    <a:pt x="146" y="344"/>
                  </a:lnTo>
                  <a:lnTo>
                    <a:pt x="140" y="322"/>
                  </a:lnTo>
                  <a:lnTo>
                    <a:pt x="134" y="299"/>
                  </a:lnTo>
                  <a:lnTo>
                    <a:pt x="128" y="277"/>
                  </a:lnTo>
                  <a:lnTo>
                    <a:pt x="122" y="255"/>
                  </a:lnTo>
                  <a:lnTo>
                    <a:pt x="114" y="236"/>
                  </a:lnTo>
                  <a:lnTo>
                    <a:pt x="107" y="217"/>
                  </a:lnTo>
                  <a:lnTo>
                    <a:pt x="98" y="197"/>
                  </a:lnTo>
                  <a:lnTo>
                    <a:pt x="89" y="177"/>
                  </a:lnTo>
                  <a:lnTo>
                    <a:pt x="80" y="158"/>
                  </a:lnTo>
                  <a:lnTo>
                    <a:pt x="69" y="138"/>
                  </a:lnTo>
                  <a:lnTo>
                    <a:pt x="60" y="117"/>
                  </a:lnTo>
                  <a:lnTo>
                    <a:pt x="51" y="98"/>
                  </a:lnTo>
                  <a:lnTo>
                    <a:pt x="42" y="81"/>
                  </a:lnTo>
                  <a:lnTo>
                    <a:pt x="33" y="64"/>
                  </a:lnTo>
                  <a:lnTo>
                    <a:pt x="24" y="48"/>
                  </a:lnTo>
                  <a:lnTo>
                    <a:pt x="18" y="34"/>
                  </a:lnTo>
                  <a:lnTo>
                    <a:pt x="12" y="23"/>
                  </a:lnTo>
                  <a:lnTo>
                    <a:pt x="6" y="13"/>
                  </a:lnTo>
                  <a:lnTo>
                    <a:pt x="3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8" y="8"/>
                  </a:lnTo>
                  <a:lnTo>
                    <a:pt x="12" y="16"/>
                  </a:lnTo>
                  <a:lnTo>
                    <a:pt x="20" y="25"/>
                  </a:lnTo>
                  <a:lnTo>
                    <a:pt x="27" y="36"/>
                  </a:lnTo>
                  <a:lnTo>
                    <a:pt x="36" y="48"/>
                  </a:lnTo>
                  <a:lnTo>
                    <a:pt x="47" y="64"/>
                  </a:lnTo>
                  <a:lnTo>
                    <a:pt x="57" y="80"/>
                  </a:lnTo>
                  <a:lnTo>
                    <a:pt x="68" y="98"/>
                  </a:lnTo>
                  <a:lnTo>
                    <a:pt x="80" y="119"/>
                  </a:lnTo>
                  <a:lnTo>
                    <a:pt x="92" y="142"/>
                  </a:lnTo>
                  <a:lnTo>
                    <a:pt x="104" y="166"/>
                  </a:lnTo>
                  <a:lnTo>
                    <a:pt x="117" y="192"/>
                  </a:lnTo>
                  <a:lnTo>
                    <a:pt x="129" y="222"/>
                  </a:lnTo>
                  <a:lnTo>
                    <a:pt x="143" y="252"/>
                  </a:lnTo>
                  <a:lnTo>
                    <a:pt x="153" y="281"/>
                  </a:lnTo>
                  <a:lnTo>
                    <a:pt x="162" y="311"/>
                  </a:lnTo>
                  <a:lnTo>
                    <a:pt x="170" y="338"/>
                  </a:lnTo>
                  <a:lnTo>
                    <a:pt x="177" y="363"/>
                  </a:lnTo>
                  <a:lnTo>
                    <a:pt x="182" y="384"/>
                  </a:lnTo>
                  <a:lnTo>
                    <a:pt x="186" y="406"/>
                  </a:lnTo>
                  <a:lnTo>
                    <a:pt x="191" y="425"/>
                  </a:lnTo>
                  <a:lnTo>
                    <a:pt x="192" y="442"/>
                  </a:lnTo>
                  <a:lnTo>
                    <a:pt x="194" y="458"/>
                  </a:lnTo>
                  <a:lnTo>
                    <a:pt x="195" y="472"/>
                  </a:lnTo>
                  <a:lnTo>
                    <a:pt x="195" y="483"/>
                  </a:lnTo>
                  <a:lnTo>
                    <a:pt x="195" y="492"/>
                  </a:lnTo>
                  <a:lnTo>
                    <a:pt x="195" y="500"/>
                  </a:lnTo>
                  <a:lnTo>
                    <a:pt x="195" y="505"/>
                  </a:lnTo>
                  <a:lnTo>
                    <a:pt x="195" y="508"/>
                  </a:lnTo>
                  <a:lnTo>
                    <a:pt x="195" y="509"/>
                  </a:lnTo>
                  <a:lnTo>
                    <a:pt x="173" y="513"/>
                  </a:lnTo>
                  <a:lnTo>
                    <a:pt x="173" y="5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80" name="Freeform 492"/>
            <p:cNvSpPr>
              <a:spLocks/>
            </p:cNvSpPr>
            <p:nvPr/>
          </p:nvSpPr>
          <p:spPr bwMode="auto">
            <a:xfrm>
              <a:off x="4021" y="2512"/>
              <a:ext cx="59" cy="4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6" y="90"/>
                </a:cxn>
                <a:cxn ang="0">
                  <a:pos x="9" y="90"/>
                </a:cxn>
                <a:cxn ang="0">
                  <a:pos x="14" y="90"/>
                </a:cxn>
                <a:cxn ang="0">
                  <a:pos x="17" y="90"/>
                </a:cxn>
                <a:cxn ang="0">
                  <a:pos x="23" y="90"/>
                </a:cxn>
                <a:cxn ang="0">
                  <a:pos x="29" y="90"/>
                </a:cxn>
                <a:cxn ang="0">
                  <a:pos x="35" y="89"/>
                </a:cxn>
                <a:cxn ang="0">
                  <a:pos x="39" y="89"/>
                </a:cxn>
                <a:cxn ang="0">
                  <a:pos x="47" y="87"/>
                </a:cxn>
                <a:cxn ang="0">
                  <a:pos x="53" y="84"/>
                </a:cxn>
                <a:cxn ang="0">
                  <a:pos x="60" y="82"/>
                </a:cxn>
                <a:cxn ang="0">
                  <a:pos x="66" y="79"/>
                </a:cxn>
                <a:cxn ang="0">
                  <a:pos x="74" y="76"/>
                </a:cxn>
                <a:cxn ang="0">
                  <a:pos x="80" y="72"/>
                </a:cxn>
                <a:cxn ang="0">
                  <a:pos x="86" y="67"/>
                </a:cxn>
                <a:cxn ang="0">
                  <a:pos x="90" y="62"/>
                </a:cxn>
                <a:cxn ang="0">
                  <a:pos x="95" y="59"/>
                </a:cxn>
                <a:cxn ang="0">
                  <a:pos x="99" y="56"/>
                </a:cxn>
                <a:cxn ang="0">
                  <a:pos x="102" y="51"/>
                </a:cxn>
                <a:cxn ang="0">
                  <a:pos x="105" y="48"/>
                </a:cxn>
                <a:cxn ang="0">
                  <a:pos x="108" y="45"/>
                </a:cxn>
                <a:cxn ang="0">
                  <a:pos x="113" y="39"/>
                </a:cxn>
                <a:cxn ang="0">
                  <a:pos x="114" y="36"/>
                </a:cxn>
                <a:cxn ang="0">
                  <a:pos x="116" y="32"/>
                </a:cxn>
                <a:cxn ang="0">
                  <a:pos x="117" y="32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5" y="6"/>
                </a:cxn>
                <a:cxn ang="0">
                  <a:pos x="93" y="9"/>
                </a:cxn>
                <a:cxn ang="0">
                  <a:pos x="92" y="12"/>
                </a:cxn>
                <a:cxn ang="0">
                  <a:pos x="90" y="17"/>
                </a:cxn>
                <a:cxn ang="0">
                  <a:pos x="87" y="22"/>
                </a:cxn>
                <a:cxn ang="0">
                  <a:pos x="84" y="26"/>
                </a:cxn>
                <a:cxn ang="0">
                  <a:pos x="81" y="31"/>
                </a:cxn>
                <a:cxn ang="0">
                  <a:pos x="78" y="36"/>
                </a:cxn>
                <a:cxn ang="0">
                  <a:pos x="75" y="40"/>
                </a:cxn>
                <a:cxn ang="0">
                  <a:pos x="71" y="45"/>
                </a:cxn>
                <a:cxn ang="0">
                  <a:pos x="66" y="50"/>
                </a:cxn>
                <a:cxn ang="0">
                  <a:pos x="62" y="53"/>
                </a:cxn>
                <a:cxn ang="0">
                  <a:pos x="59" y="57"/>
                </a:cxn>
                <a:cxn ang="0">
                  <a:pos x="53" y="61"/>
                </a:cxn>
                <a:cxn ang="0">
                  <a:pos x="47" y="64"/>
                </a:cxn>
                <a:cxn ang="0">
                  <a:pos x="42" y="67"/>
                </a:cxn>
                <a:cxn ang="0">
                  <a:pos x="36" y="70"/>
                </a:cxn>
                <a:cxn ang="0">
                  <a:pos x="32" y="73"/>
                </a:cxn>
                <a:cxn ang="0">
                  <a:pos x="27" y="75"/>
                </a:cxn>
                <a:cxn ang="0">
                  <a:pos x="21" y="78"/>
                </a:cxn>
                <a:cxn ang="0">
                  <a:pos x="18" y="81"/>
                </a:cxn>
                <a:cxn ang="0">
                  <a:pos x="14" y="82"/>
                </a:cxn>
                <a:cxn ang="0">
                  <a:pos x="11" y="84"/>
                </a:cxn>
                <a:cxn ang="0">
                  <a:pos x="6" y="86"/>
                </a:cxn>
                <a:cxn ang="0">
                  <a:pos x="5" y="87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0" y="90"/>
                </a:cxn>
              </a:cxnLst>
              <a:rect l="0" t="0" r="r" b="b"/>
              <a:pathLst>
                <a:path w="117" h="90">
                  <a:moveTo>
                    <a:pt x="0" y="90"/>
                  </a:moveTo>
                  <a:lnTo>
                    <a:pt x="0" y="90"/>
                  </a:lnTo>
                  <a:lnTo>
                    <a:pt x="6" y="90"/>
                  </a:lnTo>
                  <a:lnTo>
                    <a:pt x="9" y="90"/>
                  </a:lnTo>
                  <a:lnTo>
                    <a:pt x="14" y="90"/>
                  </a:lnTo>
                  <a:lnTo>
                    <a:pt x="17" y="90"/>
                  </a:lnTo>
                  <a:lnTo>
                    <a:pt x="23" y="90"/>
                  </a:lnTo>
                  <a:lnTo>
                    <a:pt x="29" y="90"/>
                  </a:lnTo>
                  <a:lnTo>
                    <a:pt x="35" y="89"/>
                  </a:lnTo>
                  <a:lnTo>
                    <a:pt x="39" y="89"/>
                  </a:lnTo>
                  <a:lnTo>
                    <a:pt x="47" y="87"/>
                  </a:lnTo>
                  <a:lnTo>
                    <a:pt x="53" y="84"/>
                  </a:lnTo>
                  <a:lnTo>
                    <a:pt x="60" y="82"/>
                  </a:lnTo>
                  <a:lnTo>
                    <a:pt x="66" y="79"/>
                  </a:lnTo>
                  <a:lnTo>
                    <a:pt x="74" y="76"/>
                  </a:lnTo>
                  <a:lnTo>
                    <a:pt x="80" y="72"/>
                  </a:lnTo>
                  <a:lnTo>
                    <a:pt x="86" y="67"/>
                  </a:lnTo>
                  <a:lnTo>
                    <a:pt x="90" y="62"/>
                  </a:lnTo>
                  <a:lnTo>
                    <a:pt x="95" y="59"/>
                  </a:lnTo>
                  <a:lnTo>
                    <a:pt x="99" y="56"/>
                  </a:lnTo>
                  <a:lnTo>
                    <a:pt x="102" y="51"/>
                  </a:lnTo>
                  <a:lnTo>
                    <a:pt x="105" y="48"/>
                  </a:lnTo>
                  <a:lnTo>
                    <a:pt x="108" y="45"/>
                  </a:lnTo>
                  <a:lnTo>
                    <a:pt x="113" y="39"/>
                  </a:lnTo>
                  <a:lnTo>
                    <a:pt x="114" y="36"/>
                  </a:lnTo>
                  <a:lnTo>
                    <a:pt x="116" y="32"/>
                  </a:lnTo>
                  <a:lnTo>
                    <a:pt x="117" y="32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5" y="6"/>
                  </a:lnTo>
                  <a:lnTo>
                    <a:pt x="93" y="9"/>
                  </a:lnTo>
                  <a:lnTo>
                    <a:pt x="92" y="12"/>
                  </a:lnTo>
                  <a:lnTo>
                    <a:pt x="90" y="17"/>
                  </a:lnTo>
                  <a:lnTo>
                    <a:pt x="87" y="22"/>
                  </a:lnTo>
                  <a:lnTo>
                    <a:pt x="84" y="26"/>
                  </a:lnTo>
                  <a:lnTo>
                    <a:pt x="81" y="31"/>
                  </a:lnTo>
                  <a:lnTo>
                    <a:pt x="78" y="36"/>
                  </a:lnTo>
                  <a:lnTo>
                    <a:pt x="75" y="40"/>
                  </a:lnTo>
                  <a:lnTo>
                    <a:pt x="71" y="45"/>
                  </a:lnTo>
                  <a:lnTo>
                    <a:pt x="66" y="50"/>
                  </a:lnTo>
                  <a:lnTo>
                    <a:pt x="62" y="53"/>
                  </a:lnTo>
                  <a:lnTo>
                    <a:pt x="59" y="57"/>
                  </a:lnTo>
                  <a:lnTo>
                    <a:pt x="53" y="61"/>
                  </a:lnTo>
                  <a:lnTo>
                    <a:pt x="47" y="64"/>
                  </a:lnTo>
                  <a:lnTo>
                    <a:pt x="42" y="67"/>
                  </a:lnTo>
                  <a:lnTo>
                    <a:pt x="36" y="70"/>
                  </a:lnTo>
                  <a:lnTo>
                    <a:pt x="32" y="73"/>
                  </a:lnTo>
                  <a:lnTo>
                    <a:pt x="27" y="75"/>
                  </a:lnTo>
                  <a:lnTo>
                    <a:pt x="21" y="78"/>
                  </a:lnTo>
                  <a:lnTo>
                    <a:pt x="18" y="81"/>
                  </a:lnTo>
                  <a:lnTo>
                    <a:pt x="14" y="82"/>
                  </a:lnTo>
                  <a:lnTo>
                    <a:pt x="11" y="84"/>
                  </a:lnTo>
                  <a:lnTo>
                    <a:pt x="6" y="86"/>
                  </a:lnTo>
                  <a:lnTo>
                    <a:pt x="5" y="87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81" name="Freeform 493"/>
            <p:cNvSpPr>
              <a:spLocks/>
            </p:cNvSpPr>
            <p:nvPr/>
          </p:nvSpPr>
          <p:spPr bwMode="auto">
            <a:xfrm>
              <a:off x="3998" y="2493"/>
              <a:ext cx="49" cy="40"/>
            </a:xfrm>
            <a:custGeom>
              <a:avLst/>
              <a:gdLst/>
              <a:ahLst/>
              <a:cxnLst>
                <a:cxn ang="0">
                  <a:pos x="12" y="80"/>
                </a:cxn>
                <a:cxn ang="0">
                  <a:pos x="12" y="80"/>
                </a:cxn>
                <a:cxn ang="0">
                  <a:pos x="16" y="80"/>
                </a:cxn>
                <a:cxn ang="0">
                  <a:pos x="18" y="78"/>
                </a:cxn>
                <a:cxn ang="0">
                  <a:pos x="21" y="78"/>
                </a:cxn>
                <a:cxn ang="0">
                  <a:pos x="24" y="78"/>
                </a:cxn>
                <a:cxn ang="0">
                  <a:pos x="27" y="78"/>
                </a:cxn>
                <a:cxn ang="0">
                  <a:pos x="31" y="77"/>
                </a:cxn>
                <a:cxn ang="0">
                  <a:pos x="36" y="75"/>
                </a:cxn>
                <a:cxn ang="0">
                  <a:pos x="40" y="74"/>
                </a:cxn>
                <a:cxn ang="0">
                  <a:pos x="46" y="72"/>
                </a:cxn>
                <a:cxn ang="0">
                  <a:pos x="51" y="69"/>
                </a:cxn>
                <a:cxn ang="0">
                  <a:pos x="57" y="66"/>
                </a:cxn>
                <a:cxn ang="0">
                  <a:pos x="61" y="63"/>
                </a:cxn>
                <a:cxn ang="0">
                  <a:pos x="69" y="60"/>
                </a:cxn>
                <a:cxn ang="0">
                  <a:pos x="73" y="55"/>
                </a:cxn>
                <a:cxn ang="0">
                  <a:pos x="78" y="50"/>
                </a:cxn>
                <a:cxn ang="0">
                  <a:pos x="82" y="45"/>
                </a:cxn>
                <a:cxn ang="0">
                  <a:pos x="87" y="41"/>
                </a:cxn>
                <a:cxn ang="0">
                  <a:pos x="90" y="36"/>
                </a:cxn>
                <a:cxn ang="0">
                  <a:pos x="91" y="31"/>
                </a:cxn>
                <a:cxn ang="0">
                  <a:pos x="94" y="25"/>
                </a:cxn>
                <a:cxn ang="0">
                  <a:pos x="96" y="22"/>
                </a:cxn>
                <a:cxn ang="0">
                  <a:pos x="96" y="17"/>
                </a:cxn>
                <a:cxn ang="0">
                  <a:pos x="97" y="13"/>
                </a:cxn>
                <a:cxn ang="0">
                  <a:pos x="97" y="8"/>
                </a:cxn>
                <a:cxn ang="0">
                  <a:pos x="97" y="6"/>
                </a:cxn>
                <a:cxn ang="0">
                  <a:pos x="97" y="2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4" y="3"/>
                </a:cxn>
                <a:cxn ang="0">
                  <a:pos x="88" y="8"/>
                </a:cxn>
                <a:cxn ang="0">
                  <a:pos x="82" y="14"/>
                </a:cxn>
                <a:cxn ang="0">
                  <a:pos x="79" y="17"/>
                </a:cxn>
                <a:cxn ang="0">
                  <a:pos x="75" y="20"/>
                </a:cxn>
                <a:cxn ang="0">
                  <a:pos x="72" y="24"/>
                </a:cxn>
                <a:cxn ang="0">
                  <a:pos x="67" y="28"/>
                </a:cxn>
                <a:cxn ang="0">
                  <a:pos x="63" y="30"/>
                </a:cxn>
                <a:cxn ang="0">
                  <a:pos x="58" y="33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45" y="39"/>
                </a:cxn>
                <a:cxn ang="0">
                  <a:pos x="42" y="42"/>
                </a:cxn>
                <a:cxn ang="0">
                  <a:pos x="36" y="44"/>
                </a:cxn>
                <a:cxn ang="0">
                  <a:pos x="31" y="45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19" y="49"/>
                </a:cxn>
                <a:cxn ang="0">
                  <a:pos x="16" y="50"/>
                </a:cxn>
                <a:cxn ang="0">
                  <a:pos x="12" y="50"/>
                </a:cxn>
                <a:cxn ang="0">
                  <a:pos x="9" y="52"/>
                </a:cxn>
                <a:cxn ang="0">
                  <a:pos x="6" y="52"/>
                </a:cxn>
                <a:cxn ang="0">
                  <a:pos x="3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12" y="80"/>
                </a:cxn>
                <a:cxn ang="0">
                  <a:pos x="12" y="80"/>
                </a:cxn>
              </a:cxnLst>
              <a:rect l="0" t="0" r="r" b="b"/>
              <a:pathLst>
                <a:path w="99" h="80">
                  <a:moveTo>
                    <a:pt x="12" y="80"/>
                  </a:moveTo>
                  <a:lnTo>
                    <a:pt x="12" y="80"/>
                  </a:lnTo>
                  <a:lnTo>
                    <a:pt x="16" y="80"/>
                  </a:lnTo>
                  <a:lnTo>
                    <a:pt x="18" y="78"/>
                  </a:lnTo>
                  <a:lnTo>
                    <a:pt x="21" y="78"/>
                  </a:lnTo>
                  <a:lnTo>
                    <a:pt x="24" y="78"/>
                  </a:lnTo>
                  <a:lnTo>
                    <a:pt x="27" y="78"/>
                  </a:lnTo>
                  <a:lnTo>
                    <a:pt x="31" y="77"/>
                  </a:lnTo>
                  <a:lnTo>
                    <a:pt x="36" y="75"/>
                  </a:lnTo>
                  <a:lnTo>
                    <a:pt x="40" y="74"/>
                  </a:lnTo>
                  <a:lnTo>
                    <a:pt x="46" y="72"/>
                  </a:lnTo>
                  <a:lnTo>
                    <a:pt x="51" y="69"/>
                  </a:lnTo>
                  <a:lnTo>
                    <a:pt x="57" y="66"/>
                  </a:lnTo>
                  <a:lnTo>
                    <a:pt x="61" y="63"/>
                  </a:lnTo>
                  <a:lnTo>
                    <a:pt x="69" y="60"/>
                  </a:lnTo>
                  <a:lnTo>
                    <a:pt x="73" y="55"/>
                  </a:lnTo>
                  <a:lnTo>
                    <a:pt x="78" y="50"/>
                  </a:lnTo>
                  <a:lnTo>
                    <a:pt x="82" y="45"/>
                  </a:lnTo>
                  <a:lnTo>
                    <a:pt x="87" y="41"/>
                  </a:lnTo>
                  <a:lnTo>
                    <a:pt x="90" y="36"/>
                  </a:lnTo>
                  <a:lnTo>
                    <a:pt x="91" y="31"/>
                  </a:lnTo>
                  <a:lnTo>
                    <a:pt x="94" y="25"/>
                  </a:lnTo>
                  <a:lnTo>
                    <a:pt x="96" y="22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7" y="8"/>
                  </a:lnTo>
                  <a:lnTo>
                    <a:pt x="97" y="6"/>
                  </a:lnTo>
                  <a:lnTo>
                    <a:pt x="97" y="2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3"/>
                  </a:lnTo>
                  <a:lnTo>
                    <a:pt x="88" y="8"/>
                  </a:lnTo>
                  <a:lnTo>
                    <a:pt x="82" y="14"/>
                  </a:lnTo>
                  <a:lnTo>
                    <a:pt x="79" y="17"/>
                  </a:lnTo>
                  <a:lnTo>
                    <a:pt x="75" y="20"/>
                  </a:lnTo>
                  <a:lnTo>
                    <a:pt x="72" y="24"/>
                  </a:lnTo>
                  <a:lnTo>
                    <a:pt x="67" y="28"/>
                  </a:lnTo>
                  <a:lnTo>
                    <a:pt x="63" y="30"/>
                  </a:lnTo>
                  <a:lnTo>
                    <a:pt x="58" y="33"/>
                  </a:lnTo>
                  <a:lnTo>
                    <a:pt x="54" y="36"/>
                  </a:lnTo>
                  <a:lnTo>
                    <a:pt x="51" y="38"/>
                  </a:lnTo>
                  <a:lnTo>
                    <a:pt x="45" y="39"/>
                  </a:lnTo>
                  <a:lnTo>
                    <a:pt x="42" y="42"/>
                  </a:lnTo>
                  <a:lnTo>
                    <a:pt x="36" y="44"/>
                  </a:lnTo>
                  <a:lnTo>
                    <a:pt x="31" y="45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19" y="49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9" y="52"/>
                  </a:lnTo>
                  <a:lnTo>
                    <a:pt x="6" y="52"/>
                  </a:lnTo>
                  <a:lnTo>
                    <a:pt x="3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2" y="80"/>
                  </a:lnTo>
                  <a:lnTo>
                    <a:pt x="12" y="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82" name="Freeform 494"/>
            <p:cNvSpPr>
              <a:spLocks/>
            </p:cNvSpPr>
            <p:nvPr/>
          </p:nvSpPr>
          <p:spPr bwMode="auto">
            <a:xfrm>
              <a:off x="3958" y="2463"/>
              <a:ext cx="65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9"/>
                </a:cxn>
                <a:cxn ang="0">
                  <a:pos x="6" y="14"/>
                </a:cxn>
                <a:cxn ang="0">
                  <a:pos x="9" y="19"/>
                </a:cxn>
                <a:cxn ang="0">
                  <a:pos x="12" y="25"/>
                </a:cxn>
                <a:cxn ang="0">
                  <a:pos x="16" y="29"/>
                </a:cxn>
                <a:cxn ang="0">
                  <a:pos x="20" y="36"/>
                </a:cxn>
                <a:cxn ang="0">
                  <a:pos x="25" y="40"/>
                </a:cxn>
                <a:cxn ang="0">
                  <a:pos x="31" y="45"/>
                </a:cxn>
                <a:cxn ang="0">
                  <a:pos x="37" y="50"/>
                </a:cxn>
                <a:cxn ang="0">
                  <a:pos x="43" y="54"/>
                </a:cxn>
                <a:cxn ang="0">
                  <a:pos x="52" y="58"/>
                </a:cxn>
                <a:cxn ang="0">
                  <a:pos x="59" y="59"/>
                </a:cxn>
                <a:cxn ang="0">
                  <a:pos x="68" y="61"/>
                </a:cxn>
                <a:cxn ang="0">
                  <a:pos x="76" y="59"/>
                </a:cxn>
                <a:cxn ang="0">
                  <a:pos x="83" y="58"/>
                </a:cxn>
                <a:cxn ang="0">
                  <a:pos x="91" y="56"/>
                </a:cxn>
                <a:cxn ang="0">
                  <a:pos x="97" y="54"/>
                </a:cxn>
                <a:cxn ang="0">
                  <a:pos x="101" y="51"/>
                </a:cxn>
                <a:cxn ang="0">
                  <a:pos x="107" y="48"/>
                </a:cxn>
                <a:cxn ang="0">
                  <a:pos x="112" y="45"/>
                </a:cxn>
                <a:cxn ang="0">
                  <a:pos x="116" y="44"/>
                </a:cxn>
                <a:cxn ang="0">
                  <a:pos x="122" y="36"/>
                </a:cxn>
                <a:cxn ang="0">
                  <a:pos x="127" y="31"/>
                </a:cxn>
                <a:cxn ang="0">
                  <a:pos x="128" y="28"/>
                </a:cxn>
                <a:cxn ang="0">
                  <a:pos x="130" y="26"/>
                </a:cxn>
                <a:cxn ang="0">
                  <a:pos x="128" y="26"/>
                </a:cxn>
                <a:cxn ang="0">
                  <a:pos x="125" y="28"/>
                </a:cxn>
                <a:cxn ang="0">
                  <a:pos x="121" y="28"/>
                </a:cxn>
                <a:cxn ang="0">
                  <a:pos x="119" y="29"/>
                </a:cxn>
                <a:cxn ang="0">
                  <a:pos x="115" y="29"/>
                </a:cxn>
                <a:cxn ang="0">
                  <a:pos x="112" y="31"/>
                </a:cxn>
                <a:cxn ang="0">
                  <a:pos x="106" y="33"/>
                </a:cxn>
                <a:cxn ang="0">
                  <a:pos x="101" y="33"/>
                </a:cxn>
                <a:cxn ang="0">
                  <a:pos x="97" y="34"/>
                </a:cxn>
                <a:cxn ang="0">
                  <a:pos x="91" y="34"/>
                </a:cxn>
                <a:cxn ang="0">
                  <a:pos x="85" y="34"/>
                </a:cxn>
                <a:cxn ang="0">
                  <a:pos x="79" y="36"/>
                </a:cxn>
                <a:cxn ang="0">
                  <a:pos x="73" y="36"/>
                </a:cxn>
                <a:cxn ang="0">
                  <a:pos x="67" y="36"/>
                </a:cxn>
                <a:cxn ang="0">
                  <a:pos x="58" y="33"/>
                </a:cxn>
                <a:cxn ang="0">
                  <a:pos x="52" y="31"/>
                </a:cxn>
                <a:cxn ang="0">
                  <a:pos x="46" y="29"/>
                </a:cxn>
                <a:cxn ang="0">
                  <a:pos x="40" y="26"/>
                </a:cxn>
                <a:cxn ang="0">
                  <a:pos x="34" y="23"/>
                </a:cxn>
                <a:cxn ang="0">
                  <a:pos x="28" y="20"/>
                </a:cxn>
                <a:cxn ang="0">
                  <a:pos x="22" y="19"/>
                </a:cxn>
                <a:cxn ang="0">
                  <a:pos x="19" y="15"/>
                </a:cxn>
                <a:cxn ang="0">
                  <a:pos x="13" y="12"/>
                </a:cxn>
                <a:cxn ang="0">
                  <a:pos x="10" y="9"/>
                </a:cxn>
                <a:cxn ang="0">
                  <a:pos x="7" y="6"/>
                </a:cxn>
                <a:cxn ang="0">
                  <a:pos x="4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0" h="61">
                  <a:moveTo>
                    <a:pt x="0" y="0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3" y="9"/>
                  </a:lnTo>
                  <a:lnTo>
                    <a:pt x="6" y="14"/>
                  </a:lnTo>
                  <a:lnTo>
                    <a:pt x="9" y="19"/>
                  </a:lnTo>
                  <a:lnTo>
                    <a:pt x="12" y="25"/>
                  </a:lnTo>
                  <a:lnTo>
                    <a:pt x="16" y="29"/>
                  </a:lnTo>
                  <a:lnTo>
                    <a:pt x="20" y="36"/>
                  </a:lnTo>
                  <a:lnTo>
                    <a:pt x="25" y="40"/>
                  </a:lnTo>
                  <a:lnTo>
                    <a:pt x="31" y="45"/>
                  </a:lnTo>
                  <a:lnTo>
                    <a:pt x="37" y="50"/>
                  </a:lnTo>
                  <a:lnTo>
                    <a:pt x="43" y="54"/>
                  </a:lnTo>
                  <a:lnTo>
                    <a:pt x="52" y="58"/>
                  </a:lnTo>
                  <a:lnTo>
                    <a:pt x="59" y="59"/>
                  </a:lnTo>
                  <a:lnTo>
                    <a:pt x="68" y="61"/>
                  </a:lnTo>
                  <a:lnTo>
                    <a:pt x="76" y="59"/>
                  </a:lnTo>
                  <a:lnTo>
                    <a:pt x="83" y="58"/>
                  </a:lnTo>
                  <a:lnTo>
                    <a:pt x="91" y="56"/>
                  </a:lnTo>
                  <a:lnTo>
                    <a:pt x="97" y="54"/>
                  </a:lnTo>
                  <a:lnTo>
                    <a:pt x="101" y="51"/>
                  </a:lnTo>
                  <a:lnTo>
                    <a:pt x="107" y="48"/>
                  </a:lnTo>
                  <a:lnTo>
                    <a:pt x="112" y="45"/>
                  </a:lnTo>
                  <a:lnTo>
                    <a:pt x="116" y="44"/>
                  </a:lnTo>
                  <a:lnTo>
                    <a:pt x="122" y="36"/>
                  </a:lnTo>
                  <a:lnTo>
                    <a:pt x="127" y="31"/>
                  </a:lnTo>
                  <a:lnTo>
                    <a:pt x="128" y="28"/>
                  </a:lnTo>
                  <a:lnTo>
                    <a:pt x="130" y="26"/>
                  </a:lnTo>
                  <a:lnTo>
                    <a:pt x="128" y="26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9" y="29"/>
                  </a:lnTo>
                  <a:lnTo>
                    <a:pt x="115" y="29"/>
                  </a:lnTo>
                  <a:lnTo>
                    <a:pt x="112" y="31"/>
                  </a:lnTo>
                  <a:lnTo>
                    <a:pt x="106" y="33"/>
                  </a:lnTo>
                  <a:lnTo>
                    <a:pt x="101" y="33"/>
                  </a:lnTo>
                  <a:lnTo>
                    <a:pt x="97" y="34"/>
                  </a:lnTo>
                  <a:lnTo>
                    <a:pt x="91" y="34"/>
                  </a:lnTo>
                  <a:lnTo>
                    <a:pt x="85" y="34"/>
                  </a:lnTo>
                  <a:lnTo>
                    <a:pt x="79" y="36"/>
                  </a:lnTo>
                  <a:lnTo>
                    <a:pt x="73" y="36"/>
                  </a:lnTo>
                  <a:lnTo>
                    <a:pt x="67" y="36"/>
                  </a:lnTo>
                  <a:lnTo>
                    <a:pt x="58" y="33"/>
                  </a:lnTo>
                  <a:lnTo>
                    <a:pt x="52" y="31"/>
                  </a:lnTo>
                  <a:lnTo>
                    <a:pt x="46" y="29"/>
                  </a:lnTo>
                  <a:lnTo>
                    <a:pt x="40" y="26"/>
                  </a:lnTo>
                  <a:lnTo>
                    <a:pt x="34" y="23"/>
                  </a:lnTo>
                  <a:lnTo>
                    <a:pt x="28" y="20"/>
                  </a:lnTo>
                  <a:lnTo>
                    <a:pt x="22" y="19"/>
                  </a:lnTo>
                  <a:lnTo>
                    <a:pt x="19" y="15"/>
                  </a:lnTo>
                  <a:lnTo>
                    <a:pt x="13" y="12"/>
                  </a:lnTo>
                  <a:lnTo>
                    <a:pt x="10" y="9"/>
                  </a:lnTo>
                  <a:lnTo>
                    <a:pt x="7" y="6"/>
                  </a:lnTo>
                  <a:lnTo>
                    <a:pt x="4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83" name="Freeform 495"/>
            <p:cNvSpPr>
              <a:spLocks/>
            </p:cNvSpPr>
            <p:nvPr/>
          </p:nvSpPr>
          <p:spPr bwMode="auto">
            <a:xfrm>
              <a:off x="3975" y="2424"/>
              <a:ext cx="61" cy="4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2"/>
                </a:cxn>
                <a:cxn ang="0">
                  <a:pos x="18" y="6"/>
                </a:cxn>
                <a:cxn ang="0">
                  <a:pos x="21" y="8"/>
                </a:cxn>
                <a:cxn ang="0">
                  <a:pos x="24" y="11"/>
                </a:cxn>
                <a:cxn ang="0">
                  <a:pos x="29" y="14"/>
                </a:cxn>
                <a:cxn ang="0">
                  <a:pos x="33" y="17"/>
                </a:cxn>
                <a:cxn ang="0">
                  <a:pos x="38" y="22"/>
                </a:cxn>
                <a:cxn ang="0">
                  <a:pos x="42" y="25"/>
                </a:cxn>
                <a:cxn ang="0">
                  <a:pos x="47" y="30"/>
                </a:cxn>
                <a:cxn ang="0">
                  <a:pos x="53" y="34"/>
                </a:cxn>
                <a:cxn ang="0">
                  <a:pos x="59" y="38"/>
                </a:cxn>
                <a:cxn ang="0">
                  <a:pos x="63" y="42"/>
                </a:cxn>
                <a:cxn ang="0">
                  <a:pos x="68" y="47"/>
                </a:cxn>
                <a:cxn ang="0">
                  <a:pos x="74" y="52"/>
                </a:cxn>
                <a:cxn ang="0">
                  <a:pos x="78" y="55"/>
                </a:cxn>
                <a:cxn ang="0">
                  <a:pos x="83" y="58"/>
                </a:cxn>
                <a:cxn ang="0">
                  <a:pos x="87" y="61"/>
                </a:cxn>
                <a:cxn ang="0">
                  <a:pos x="92" y="64"/>
                </a:cxn>
                <a:cxn ang="0">
                  <a:pos x="96" y="67"/>
                </a:cxn>
                <a:cxn ang="0">
                  <a:pos x="101" y="70"/>
                </a:cxn>
                <a:cxn ang="0">
                  <a:pos x="104" y="74"/>
                </a:cxn>
                <a:cxn ang="0">
                  <a:pos x="108" y="77"/>
                </a:cxn>
                <a:cxn ang="0">
                  <a:pos x="114" y="81"/>
                </a:cxn>
                <a:cxn ang="0">
                  <a:pos x="119" y="84"/>
                </a:cxn>
                <a:cxn ang="0">
                  <a:pos x="122" y="88"/>
                </a:cxn>
                <a:cxn ang="0">
                  <a:pos x="123" y="89"/>
                </a:cxn>
                <a:cxn ang="0">
                  <a:pos x="122" y="88"/>
                </a:cxn>
                <a:cxn ang="0">
                  <a:pos x="120" y="88"/>
                </a:cxn>
                <a:cxn ang="0">
                  <a:pos x="117" y="86"/>
                </a:cxn>
                <a:cxn ang="0">
                  <a:pos x="114" y="86"/>
                </a:cxn>
                <a:cxn ang="0">
                  <a:pos x="110" y="84"/>
                </a:cxn>
                <a:cxn ang="0">
                  <a:pos x="105" y="83"/>
                </a:cxn>
                <a:cxn ang="0">
                  <a:pos x="99" y="81"/>
                </a:cxn>
                <a:cxn ang="0">
                  <a:pos x="93" y="80"/>
                </a:cxn>
                <a:cxn ang="0">
                  <a:pos x="87" y="77"/>
                </a:cxn>
                <a:cxn ang="0">
                  <a:pos x="81" y="75"/>
                </a:cxn>
                <a:cxn ang="0">
                  <a:pos x="74" y="72"/>
                </a:cxn>
                <a:cxn ang="0">
                  <a:pos x="68" y="69"/>
                </a:cxn>
                <a:cxn ang="0">
                  <a:pos x="62" y="66"/>
                </a:cxn>
                <a:cxn ang="0">
                  <a:pos x="54" y="63"/>
                </a:cxn>
                <a:cxn ang="0">
                  <a:pos x="50" y="59"/>
                </a:cxn>
                <a:cxn ang="0">
                  <a:pos x="44" y="58"/>
                </a:cxn>
                <a:cxn ang="0">
                  <a:pos x="38" y="53"/>
                </a:cxn>
                <a:cxn ang="0">
                  <a:pos x="33" y="50"/>
                </a:cxn>
                <a:cxn ang="0">
                  <a:pos x="27" y="47"/>
                </a:cxn>
                <a:cxn ang="0">
                  <a:pos x="24" y="44"/>
                </a:cxn>
                <a:cxn ang="0">
                  <a:pos x="20" y="42"/>
                </a:cxn>
                <a:cxn ang="0">
                  <a:pos x="15" y="39"/>
                </a:cxn>
                <a:cxn ang="0">
                  <a:pos x="12" y="38"/>
                </a:cxn>
                <a:cxn ang="0">
                  <a:pos x="9" y="34"/>
                </a:cxn>
                <a:cxn ang="0">
                  <a:pos x="5" y="31"/>
                </a:cxn>
                <a:cxn ang="0">
                  <a:pos x="2" y="28"/>
                </a:cxn>
                <a:cxn ang="0">
                  <a:pos x="0" y="27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23" h="89">
                  <a:moveTo>
                    <a:pt x="14" y="0"/>
                  </a:moveTo>
                  <a:lnTo>
                    <a:pt x="14" y="2"/>
                  </a:lnTo>
                  <a:lnTo>
                    <a:pt x="18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9" y="14"/>
                  </a:lnTo>
                  <a:lnTo>
                    <a:pt x="33" y="17"/>
                  </a:lnTo>
                  <a:lnTo>
                    <a:pt x="38" y="22"/>
                  </a:lnTo>
                  <a:lnTo>
                    <a:pt x="42" y="25"/>
                  </a:lnTo>
                  <a:lnTo>
                    <a:pt x="47" y="30"/>
                  </a:lnTo>
                  <a:lnTo>
                    <a:pt x="53" y="34"/>
                  </a:lnTo>
                  <a:lnTo>
                    <a:pt x="59" y="38"/>
                  </a:lnTo>
                  <a:lnTo>
                    <a:pt x="63" y="42"/>
                  </a:lnTo>
                  <a:lnTo>
                    <a:pt x="68" y="47"/>
                  </a:lnTo>
                  <a:lnTo>
                    <a:pt x="74" y="52"/>
                  </a:lnTo>
                  <a:lnTo>
                    <a:pt x="78" y="55"/>
                  </a:lnTo>
                  <a:lnTo>
                    <a:pt x="83" y="58"/>
                  </a:lnTo>
                  <a:lnTo>
                    <a:pt x="87" y="61"/>
                  </a:lnTo>
                  <a:lnTo>
                    <a:pt x="92" y="64"/>
                  </a:lnTo>
                  <a:lnTo>
                    <a:pt x="96" y="67"/>
                  </a:lnTo>
                  <a:lnTo>
                    <a:pt x="101" y="70"/>
                  </a:lnTo>
                  <a:lnTo>
                    <a:pt x="104" y="74"/>
                  </a:lnTo>
                  <a:lnTo>
                    <a:pt x="108" y="77"/>
                  </a:lnTo>
                  <a:lnTo>
                    <a:pt x="114" y="81"/>
                  </a:lnTo>
                  <a:lnTo>
                    <a:pt x="119" y="84"/>
                  </a:lnTo>
                  <a:lnTo>
                    <a:pt x="122" y="88"/>
                  </a:lnTo>
                  <a:lnTo>
                    <a:pt x="123" y="89"/>
                  </a:lnTo>
                  <a:lnTo>
                    <a:pt x="122" y="88"/>
                  </a:lnTo>
                  <a:lnTo>
                    <a:pt x="120" y="88"/>
                  </a:lnTo>
                  <a:lnTo>
                    <a:pt x="117" y="86"/>
                  </a:lnTo>
                  <a:lnTo>
                    <a:pt x="114" y="86"/>
                  </a:lnTo>
                  <a:lnTo>
                    <a:pt x="110" y="84"/>
                  </a:lnTo>
                  <a:lnTo>
                    <a:pt x="105" y="83"/>
                  </a:lnTo>
                  <a:lnTo>
                    <a:pt x="99" y="81"/>
                  </a:lnTo>
                  <a:lnTo>
                    <a:pt x="93" y="80"/>
                  </a:lnTo>
                  <a:lnTo>
                    <a:pt x="87" y="77"/>
                  </a:lnTo>
                  <a:lnTo>
                    <a:pt x="81" y="75"/>
                  </a:lnTo>
                  <a:lnTo>
                    <a:pt x="74" y="72"/>
                  </a:lnTo>
                  <a:lnTo>
                    <a:pt x="68" y="69"/>
                  </a:lnTo>
                  <a:lnTo>
                    <a:pt x="62" y="66"/>
                  </a:lnTo>
                  <a:lnTo>
                    <a:pt x="54" y="63"/>
                  </a:lnTo>
                  <a:lnTo>
                    <a:pt x="50" y="59"/>
                  </a:lnTo>
                  <a:lnTo>
                    <a:pt x="44" y="58"/>
                  </a:lnTo>
                  <a:lnTo>
                    <a:pt x="38" y="53"/>
                  </a:lnTo>
                  <a:lnTo>
                    <a:pt x="33" y="50"/>
                  </a:lnTo>
                  <a:lnTo>
                    <a:pt x="27" y="47"/>
                  </a:lnTo>
                  <a:lnTo>
                    <a:pt x="24" y="44"/>
                  </a:lnTo>
                  <a:lnTo>
                    <a:pt x="20" y="42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4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84" name="Freeform 496"/>
            <p:cNvSpPr>
              <a:spLocks/>
            </p:cNvSpPr>
            <p:nvPr/>
          </p:nvSpPr>
          <p:spPr bwMode="auto">
            <a:xfrm>
              <a:off x="3927" y="2423"/>
              <a:ext cx="53" cy="16"/>
            </a:xfrm>
            <a:custGeom>
              <a:avLst/>
              <a:gdLst/>
              <a:ahLst/>
              <a:cxnLst>
                <a:cxn ang="0">
                  <a:pos x="106" y="4"/>
                </a:cxn>
                <a:cxn ang="0">
                  <a:pos x="104" y="4"/>
                </a:cxn>
                <a:cxn ang="0">
                  <a:pos x="100" y="3"/>
                </a:cxn>
                <a:cxn ang="0">
                  <a:pos x="95" y="3"/>
                </a:cxn>
                <a:cxn ang="0">
                  <a:pos x="92" y="3"/>
                </a:cxn>
                <a:cxn ang="0">
                  <a:pos x="88" y="1"/>
                </a:cxn>
                <a:cxn ang="0">
                  <a:pos x="85" y="1"/>
                </a:cxn>
                <a:cxn ang="0">
                  <a:pos x="79" y="1"/>
                </a:cxn>
                <a:cxn ang="0">
                  <a:pos x="75" y="1"/>
                </a:cxn>
                <a:cxn ang="0">
                  <a:pos x="70" y="1"/>
                </a:cxn>
                <a:cxn ang="0">
                  <a:pos x="66" y="1"/>
                </a:cxn>
                <a:cxn ang="0">
                  <a:pos x="60" y="0"/>
                </a:cxn>
                <a:cxn ang="0">
                  <a:pos x="55" y="0"/>
                </a:cxn>
                <a:cxn ang="0">
                  <a:pos x="51" y="0"/>
                </a:cxn>
                <a:cxn ang="0">
                  <a:pos x="48" y="1"/>
                </a:cxn>
                <a:cxn ang="0">
                  <a:pos x="43" y="1"/>
                </a:cxn>
                <a:cxn ang="0">
                  <a:pos x="39" y="1"/>
                </a:cxn>
                <a:cxn ang="0">
                  <a:pos x="34" y="3"/>
                </a:cxn>
                <a:cxn ang="0">
                  <a:pos x="30" y="4"/>
                </a:cxn>
                <a:cxn ang="0">
                  <a:pos x="27" y="7"/>
                </a:cxn>
                <a:cxn ang="0">
                  <a:pos x="22" y="9"/>
                </a:cxn>
                <a:cxn ang="0">
                  <a:pos x="19" y="12"/>
                </a:cxn>
                <a:cxn ang="0">
                  <a:pos x="16" y="14"/>
                </a:cxn>
                <a:cxn ang="0">
                  <a:pos x="12" y="17"/>
                </a:cxn>
                <a:cxn ang="0">
                  <a:pos x="9" y="18"/>
                </a:cxn>
                <a:cxn ang="0">
                  <a:pos x="6" y="20"/>
                </a:cxn>
                <a:cxn ang="0">
                  <a:pos x="3" y="23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1" y="26"/>
                </a:cxn>
                <a:cxn ang="0">
                  <a:pos x="6" y="26"/>
                </a:cxn>
                <a:cxn ang="0">
                  <a:pos x="7" y="25"/>
                </a:cxn>
                <a:cxn ang="0">
                  <a:pos x="12" y="25"/>
                </a:cxn>
                <a:cxn ang="0">
                  <a:pos x="16" y="23"/>
                </a:cxn>
                <a:cxn ang="0">
                  <a:pos x="21" y="23"/>
                </a:cxn>
                <a:cxn ang="0">
                  <a:pos x="25" y="23"/>
                </a:cxn>
                <a:cxn ang="0">
                  <a:pos x="30" y="23"/>
                </a:cxn>
                <a:cxn ang="0">
                  <a:pos x="36" y="23"/>
                </a:cxn>
                <a:cxn ang="0">
                  <a:pos x="40" y="23"/>
                </a:cxn>
                <a:cxn ang="0">
                  <a:pos x="45" y="23"/>
                </a:cxn>
                <a:cxn ang="0">
                  <a:pos x="49" y="23"/>
                </a:cxn>
                <a:cxn ang="0">
                  <a:pos x="54" y="23"/>
                </a:cxn>
                <a:cxn ang="0">
                  <a:pos x="60" y="23"/>
                </a:cxn>
                <a:cxn ang="0">
                  <a:pos x="63" y="23"/>
                </a:cxn>
                <a:cxn ang="0">
                  <a:pos x="67" y="23"/>
                </a:cxn>
                <a:cxn ang="0">
                  <a:pos x="70" y="25"/>
                </a:cxn>
                <a:cxn ang="0">
                  <a:pos x="75" y="26"/>
                </a:cxn>
                <a:cxn ang="0">
                  <a:pos x="78" y="26"/>
                </a:cxn>
                <a:cxn ang="0">
                  <a:pos x="81" y="28"/>
                </a:cxn>
                <a:cxn ang="0">
                  <a:pos x="85" y="28"/>
                </a:cxn>
                <a:cxn ang="0">
                  <a:pos x="88" y="29"/>
                </a:cxn>
                <a:cxn ang="0">
                  <a:pos x="94" y="31"/>
                </a:cxn>
                <a:cxn ang="0">
                  <a:pos x="98" y="32"/>
                </a:cxn>
                <a:cxn ang="0">
                  <a:pos x="101" y="32"/>
                </a:cxn>
                <a:cxn ang="0">
                  <a:pos x="103" y="32"/>
                </a:cxn>
                <a:cxn ang="0">
                  <a:pos x="106" y="4"/>
                </a:cxn>
                <a:cxn ang="0">
                  <a:pos x="106" y="4"/>
                </a:cxn>
              </a:cxnLst>
              <a:rect l="0" t="0" r="r" b="b"/>
              <a:pathLst>
                <a:path w="106" h="32">
                  <a:moveTo>
                    <a:pt x="106" y="4"/>
                  </a:moveTo>
                  <a:lnTo>
                    <a:pt x="104" y="4"/>
                  </a:lnTo>
                  <a:lnTo>
                    <a:pt x="100" y="3"/>
                  </a:lnTo>
                  <a:lnTo>
                    <a:pt x="95" y="3"/>
                  </a:lnTo>
                  <a:lnTo>
                    <a:pt x="92" y="3"/>
                  </a:lnTo>
                  <a:lnTo>
                    <a:pt x="88" y="1"/>
                  </a:lnTo>
                  <a:lnTo>
                    <a:pt x="85" y="1"/>
                  </a:lnTo>
                  <a:lnTo>
                    <a:pt x="79" y="1"/>
                  </a:lnTo>
                  <a:lnTo>
                    <a:pt x="75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8" y="1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30" y="4"/>
                  </a:lnTo>
                  <a:lnTo>
                    <a:pt x="27" y="7"/>
                  </a:lnTo>
                  <a:lnTo>
                    <a:pt x="22" y="9"/>
                  </a:lnTo>
                  <a:lnTo>
                    <a:pt x="19" y="12"/>
                  </a:lnTo>
                  <a:lnTo>
                    <a:pt x="16" y="14"/>
                  </a:lnTo>
                  <a:lnTo>
                    <a:pt x="12" y="17"/>
                  </a:lnTo>
                  <a:lnTo>
                    <a:pt x="9" y="18"/>
                  </a:lnTo>
                  <a:lnTo>
                    <a:pt x="6" y="20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12" y="25"/>
                  </a:lnTo>
                  <a:lnTo>
                    <a:pt x="16" y="23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30" y="23"/>
                  </a:lnTo>
                  <a:lnTo>
                    <a:pt x="36" y="23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3"/>
                  </a:lnTo>
                  <a:lnTo>
                    <a:pt x="60" y="23"/>
                  </a:lnTo>
                  <a:lnTo>
                    <a:pt x="63" y="23"/>
                  </a:lnTo>
                  <a:lnTo>
                    <a:pt x="67" y="23"/>
                  </a:lnTo>
                  <a:lnTo>
                    <a:pt x="70" y="25"/>
                  </a:lnTo>
                  <a:lnTo>
                    <a:pt x="75" y="26"/>
                  </a:lnTo>
                  <a:lnTo>
                    <a:pt x="78" y="26"/>
                  </a:lnTo>
                  <a:lnTo>
                    <a:pt x="81" y="28"/>
                  </a:lnTo>
                  <a:lnTo>
                    <a:pt x="85" y="28"/>
                  </a:lnTo>
                  <a:lnTo>
                    <a:pt x="88" y="29"/>
                  </a:lnTo>
                  <a:lnTo>
                    <a:pt x="94" y="31"/>
                  </a:lnTo>
                  <a:lnTo>
                    <a:pt x="98" y="32"/>
                  </a:lnTo>
                  <a:lnTo>
                    <a:pt x="101" y="32"/>
                  </a:lnTo>
                  <a:lnTo>
                    <a:pt x="103" y="32"/>
                  </a:lnTo>
                  <a:lnTo>
                    <a:pt x="106" y="4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85" name="Freeform 497"/>
            <p:cNvSpPr>
              <a:spLocks/>
            </p:cNvSpPr>
            <p:nvPr/>
          </p:nvSpPr>
          <p:spPr bwMode="auto">
            <a:xfrm>
              <a:off x="3926" y="2455"/>
              <a:ext cx="51" cy="19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8" y="3"/>
                </a:cxn>
                <a:cxn ang="0">
                  <a:pos x="56" y="4"/>
                </a:cxn>
                <a:cxn ang="0">
                  <a:pos x="60" y="6"/>
                </a:cxn>
                <a:cxn ang="0">
                  <a:pos x="66" y="7"/>
                </a:cxn>
                <a:cxn ang="0">
                  <a:pos x="71" y="11"/>
                </a:cxn>
                <a:cxn ang="0">
                  <a:pos x="77" y="12"/>
                </a:cxn>
                <a:cxn ang="0">
                  <a:pos x="80" y="15"/>
                </a:cxn>
                <a:cxn ang="0">
                  <a:pos x="84" y="18"/>
                </a:cxn>
                <a:cxn ang="0">
                  <a:pos x="87" y="20"/>
                </a:cxn>
                <a:cxn ang="0">
                  <a:pos x="91" y="23"/>
                </a:cxn>
                <a:cxn ang="0">
                  <a:pos x="94" y="28"/>
                </a:cxn>
                <a:cxn ang="0">
                  <a:pos x="99" y="32"/>
                </a:cxn>
                <a:cxn ang="0">
                  <a:pos x="100" y="36"/>
                </a:cxn>
                <a:cxn ang="0">
                  <a:pos x="102" y="37"/>
                </a:cxn>
                <a:cxn ang="0">
                  <a:pos x="100" y="36"/>
                </a:cxn>
                <a:cxn ang="0">
                  <a:pos x="97" y="36"/>
                </a:cxn>
                <a:cxn ang="0">
                  <a:pos x="91" y="32"/>
                </a:cxn>
                <a:cxn ang="0">
                  <a:pos x="84" y="31"/>
                </a:cxn>
                <a:cxn ang="0">
                  <a:pos x="80" y="31"/>
                </a:cxn>
                <a:cxn ang="0">
                  <a:pos x="77" y="29"/>
                </a:cxn>
                <a:cxn ang="0">
                  <a:pos x="72" y="29"/>
                </a:cxn>
                <a:cxn ang="0">
                  <a:pos x="68" y="28"/>
                </a:cxn>
                <a:cxn ang="0">
                  <a:pos x="63" y="28"/>
                </a:cxn>
                <a:cxn ang="0">
                  <a:pos x="59" y="26"/>
                </a:cxn>
                <a:cxn ang="0">
                  <a:pos x="56" y="26"/>
                </a:cxn>
                <a:cxn ang="0">
                  <a:pos x="53" y="26"/>
                </a:cxn>
                <a:cxn ang="0">
                  <a:pos x="47" y="26"/>
                </a:cxn>
                <a:cxn ang="0">
                  <a:pos x="44" y="26"/>
                </a:cxn>
                <a:cxn ang="0">
                  <a:pos x="39" y="26"/>
                </a:cxn>
                <a:cxn ang="0">
                  <a:pos x="35" y="26"/>
                </a:cxn>
                <a:cxn ang="0">
                  <a:pos x="30" y="26"/>
                </a:cxn>
                <a:cxn ang="0">
                  <a:pos x="26" y="26"/>
                </a:cxn>
                <a:cxn ang="0">
                  <a:pos x="23" y="26"/>
                </a:cxn>
                <a:cxn ang="0">
                  <a:pos x="18" y="26"/>
                </a:cxn>
                <a:cxn ang="0">
                  <a:pos x="14" y="26"/>
                </a:cxn>
                <a:cxn ang="0">
                  <a:pos x="11" y="26"/>
                </a:cxn>
                <a:cxn ang="0">
                  <a:pos x="8" y="26"/>
                </a:cxn>
                <a:cxn ang="0">
                  <a:pos x="5" y="28"/>
                </a:cxn>
                <a:cxn ang="0">
                  <a:pos x="2" y="28"/>
                </a:cxn>
                <a:cxn ang="0">
                  <a:pos x="0" y="2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102" h="37">
                  <a:moveTo>
                    <a:pt x="5" y="1"/>
                  </a:move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56" y="4"/>
                  </a:lnTo>
                  <a:lnTo>
                    <a:pt x="60" y="6"/>
                  </a:lnTo>
                  <a:lnTo>
                    <a:pt x="66" y="7"/>
                  </a:lnTo>
                  <a:lnTo>
                    <a:pt x="71" y="11"/>
                  </a:lnTo>
                  <a:lnTo>
                    <a:pt x="77" y="12"/>
                  </a:lnTo>
                  <a:lnTo>
                    <a:pt x="80" y="15"/>
                  </a:lnTo>
                  <a:lnTo>
                    <a:pt x="84" y="18"/>
                  </a:lnTo>
                  <a:lnTo>
                    <a:pt x="87" y="20"/>
                  </a:lnTo>
                  <a:lnTo>
                    <a:pt x="91" y="23"/>
                  </a:lnTo>
                  <a:lnTo>
                    <a:pt x="94" y="28"/>
                  </a:lnTo>
                  <a:lnTo>
                    <a:pt x="99" y="32"/>
                  </a:lnTo>
                  <a:lnTo>
                    <a:pt x="100" y="36"/>
                  </a:lnTo>
                  <a:lnTo>
                    <a:pt x="102" y="37"/>
                  </a:lnTo>
                  <a:lnTo>
                    <a:pt x="100" y="36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4" y="31"/>
                  </a:lnTo>
                  <a:lnTo>
                    <a:pt x="80" y="31"/>
                  </a:lnTo>
                  <a:lnTo>
                    <a:pt x="77" y="29"/>
                  </a:lnTo>
                  <a:lnTo>
                    <a:pt x="72" y="29"/>
                  </a:lnTo>
                  <a:lnTo>
                    <a:pt x="68" y="28"/>
                  </a:lnTo>
                  <a:lnTo>
                    <a:pt x="63" y="28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39" y="26"/>
                  </a:lnTo>
                  <a:lnTo>
                    <a:pt x="35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86" name="Freeform 498"/>
            <p:cNvSpPr>
              <a:spLocks/>
            </p:cNvSpPr>
            <p:nvPr/>
          </p:nvSpPr>
          <p:spPr bwMode="auto">
            <a:xfrm>
              <a:off x="3888" y="2438"/>
              <a:ext cx="27" cy="4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3"/>
                </a:cxn>
                <a:cxn ang="0">
                  <a:pos x="22" y="4"/>
                </a:cxn>
                <a:cxn ang="0">
                  <a:pos x="25" y="8"/>
                </a:cxn>
                <a:cxn ang="0">
                  <a:pos x="30" y="9"/>
                </a:cxn>
                <a:cxn ang="0">
                  <a:pos x="33" y="11"/>
                </a:cxn>
                <a:cxn ang="0">
                  <a:pos x="37" y="14"/>
                </a:cxn>
                <a:cxn ang="0">
                  <a:pos x="40" y="17"/>
                </a:cxn>
                <a:cxn ang="0">
                  <a:pos x="45" y="20"/>
                </a:cxn>
                <a:cxn ang="0">
                  <a:pos x="48" y="23"/>
                </a:cxn>
                <a:cxn ang="0">
                  <a:pos x="49" y="28"/>
                </a:cxn>
                <a:cxn ang="0">
                  <a:pos x="52" y="33"/>
                </a:cxn>
                <a:cxn ang="0">
                  <a:pos x="52" y="37"/>
                </a:cxn>
                <a:cxn ang="0">
                  <a:pos x="54" y="42"/>
                </a:cxn>
                <a:cxn ang="0">
                  <a:pos x="54" y="47"/>
                </a:cxn>
                <a:cxn ang="0">
                  <a:pos x="54" y="53"/>
                </a:cxn>
                <a:cxn ang="0">
                  <a:pos x="54" y="58"/>
                </a:cxn>
                <a:cxn ang="0">
                  <a:pos x="54" y="62"/>
                </a:cxn>
                <a:cxn ang="0">
                  <a:pos x="54" y="67"/>
                </a:cxn>
                <a:cxn ang="0">
                  <a:pos x="54" y="72"/>
                </a:cxn>
                <a:cxn ang="0">
                  <a:pos x="52" y="75"/>
                </a:cxn>
                <a:cxn ang="0">
                  <a:pos x="52" y="79"/>
                </a:cxn>
                <a:cxn ang="0">
                  <a:pos x="51" y="81"/>
                </a:cxn>
                <a:cxn ang="0">
                  <a:pos x="51" y="86"/>
                </a:cxn>
                <a:cxn ang="0">
                  <a:pos x="51" y="89"/>
                </a:cxn>
                <a:cxn ang="0">
                  <a:pos x="51" y="90"/>
                </a:cxn>
                <a:cxn ang="0">
                  <a:pos x="49" y="89"/>
                </a:cxn>
                <a:cxn ang="0">
                  <a:pos x="49" y="84"/>
                </a:cxn>
                <a:cxn ang="0">
                  <a:pos x="49" y="81"/>
                </a:cxn>
                <a:cxn ang="0">
                  <a:pos x="48" y="78"/>
                </a:cxn>
                <a:cxn ang="0">
                  <a:pos x="48" y="73"/>
                </a:cxn>
                <a:cxn ang="0">
                  <a:pos x="46" y="70"/>
                </a:cxn>
                <a:cxn ang="0">
                  <a:pos x="45" y="65"/>
                </a:cxn>
                <a:cxn ang="0">
                  <a:pos x="45" y="61"/>
                </a:cxn>
                <a:cxn ang="0">
                  <a:pos x="42" y="58"/>
                </a:cxn>
                <a:cxn ang="0">
                  <a:pos x="40" y="53"/>
                </a:cxn>
                <a:cxn ang="0">
                  <a:pos x="39" y="50"/>
                </a:cxn>
                <a:cxn ang="0">
                  <a:pos x="37" y="47"/>
                </a:cxn>
                <a:cxn ang="0">
                  <a:pos x="34" y="44"/>
                </a:cxn>
                <a:cxn ang="0">
                  <a:pos x="34" y="42"/>
                </a:cxn>
                <a:cxn ang="0">
                  <a:pos x="28" y="37"/>
                </a:cxn>
                <a:cxn ang="0">
                  <a:pos x="22" y="34"/>
                </a:cxn>
                <a:cxn ang="0">
                  <a:pos x="16" y="33"/>
                </a:cxn>
                <a:cxn ang="0">
                  <a:pos x="12" y="33"/>
                </a:cxn>
                <a:cxn ang="0">
                  <a:pos x="7" y="31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54" h="90">
                  <a:moveTo>
                    <a:pt x="6" y="0"/>
                  </a:moveTo>
                  <a:lnTo>
                    <a:pt x="7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5" y="8"/>
                  </a:lnTo>
                  <a:lnTo>
                    <a:pt x="30" y="9"/>
                  </a:lnTo>
                  <a:lnTo>
                    <a:pt x="33" y="11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5" y="20"/>
                  </a:lnTo>
                  <a:lnTo>
                    <a:pt x="48" y="23"/>
                  </a:lnTo>
                  <a:lnTo>
                    <a:pt x="49" y="28"/>
                  </a:lnTo>
                  <a:lnTo>
                    <a:pt x="52" y="33"/>
                  </a:lnTo>
                  <a:lnTo>
                    <a:pt x="52" y="37"/>
                  </a:lnTo>
                  <a:lnTo>
                    <a:pt x="54" y="42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54" y="58"/>
                  </a:lnTo>
                  <a:lnTo>
                    <a:pt x="54" y="62"/>
                  </a:lnTo>
                  <a:lnTo>
                    <a:pt x="54" y="67"/>
                  </a:lnTo>
                  <a:lnTo>
                    <a:pt x="54" y="72"/>
                  </a:lnTo>
                  <a:lnTo>
                    <a:pt x="52" y="75"/>
                  </a:lnTo>
                  <a:lnTo>
                    <a:pt x="52" y="79"/>
                  </a:lnTo>
                  <a:lnTo>
                    <a:pt x="51" y="81"/>
                  </a:lnTo>
                  <a:lnTo>
                    <a:pt x="51" y="86"/>
                  </a:lnTo>
                  <a:lnTo>
                    <a:pt x="51" y="89"/>
                  </a:lnTo>
                  <a:lnTo>
                    <a:pt x="51" y="90"/>
                  </a:lnTo>
                  <a:lnTo>
                    <a:pt x="49" y="89"/>
                  </a:lnTo>
                  <a:lnTo>
                    <a:pt x="49" y="84"/>
                  </a:lnTo>
                  <a:lnTo>
                    <a:pt x="49" y="81"/>
                  </a:lnTo>
                  <a:lnTo>
                    <a:pt x="48" y="78"/>
                  </a:lnTo>
                  <a:lnTo>
                    <a:pt x="48" y="73"/>
                  </a:lnTo>
                  <a:lnTo>
                    <a:pt x="46" y="70"/>
                  </a:lnTo>
                  <a:lnTo>
                    <a:pt x="45" y="65"/>
                  </a:lnTo>
                  <a:lnTo>
                    <a:pt x="45" y="61"/>
                  </a:lnTo>
                  <a:lnTo>
                    <a:pt x="42" y="58"/>
                  </a:lnTo>
                  <a:lnTo>
                    <a:pt x="40" y="53"/>
                  </a:lnTo>
                  <a:lnTo>
                    <a:pt x="39" y="50"/>
                  </a:lnTo>
                  <a:lnTo>
                    <a:pt x="37" y="47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28" y="37"/>
                  </a:lnTo>
                  <a:lnTo>
                    <a:pt x="22" y="3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87" name="Freeform 499"/>
            <p:cNvSpPr>
              <a:spLocks/>
            </p:cNvSpPr>
            <p:nvPr/>
          </p:nvSpPr>
          <p:spPr bwMode="auto">
            <a:xfrm>
              <a:off x="3881" y="2457"/>
              <a:ext cx="4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2" y="41"/>
                </a:cxn>
                <a:cxn ang="0">
                  <a:pos x="3" y="47"/>
                </a:cxn>
                <a:cxn ang="0">
                  <a:pos x="5" y="53"/>
                </a:cxn>
                <a:cxn ang="0">
                  <a:pos x="8" y="61"/>
                </a:cxn>
                <a:cxn ang="0">
                  <a:pos x="11" y="69"/>
                </a:cxn>
                <a:cxn ang="0">
                  <a:pos x="14" y="78"/>
                </a:cxn>
                <a:cxn ang="0">
                  <a:pos x="18" y="85"/>
                </a:cxn>
                <a:cxn ang="0">
                  <a:pos x="21" y="92"/>
                </a:cxn>
                <a:cxn ang="0">
                  <a:pos x="26" y="99"/>
                </a:cxn>
                <a:cxn ang="0">
                  <a:pos x="30" y="107"/>
                </a:cxn>
                <a:cxn ang="0">
                  <a:pos x="35" y="113"/>
                </a:cxn>
                <a:cxn ang="0">
                  <a:pos x="41" y="119"/>
                </a:cxn>
                <a:cxn ang="0">
                  <a:pos x="45" y="124"/>
                </a:cxn>
                <a:cxn ang="0">
                  <a:pos x="50" y="128"/>
                </a:cxn>
                <a:cxn ang="0">
                  <a:pos x="54" y="133"/>
                </a:cxn>
                <a:cxn ang="0">
                  <a:pos x="59" y="136"/>
                </a:cxn>
                <a:cxn ang="0">
                  <a:pos x="62" y="139"/>
                </a:cxn>
                <a:cxn ang="0">
                  <a:pos x="66" y="142"/>
                </a:cxn>
                <a:cxn ang="0">
                  <a:pos x="71" y="146"/>
                </a:cxn>
                <a:cxn ang="0">
                  <a:pos x="74" y="149"/>
                </a:cxn>
                <a:cxn ang="0">
                  <a:pos x="98" y="127"/>
                </a:cxn>
                <a:cxn ang="0">
                  <a:pos x="95" y="125"/>
                </a:cxn>
                <a:cxn ang="0">
                  <a:pos x="90" y="122"/>
                </a:cxn>
                <a:cxn ang="0">
                  <a:pos x="87" y="119"/>
                </a:cxn>
                <a:cxn ang="0">
                  <a:pos x="83" y="117"/>
                </a:cxn>
                <a:cxn ang="0">
                  <a:pos x="78" y="114"/>
                </a:cxn>
                <a:cxn ang="0">
                  <a:pos x="75" y="111"/>
                </a:cxn>
                <a:cxn ang="0">
                  <a:pos x="69" y="107"/>
                </a:cxn>
                <a:cxn ang="0">
                  <a:pos x="65" y="103"/>
                </a:cxn>
                <a:cxn ang="0">
                  <a:pos x="59" y="99"/>
                </a:cxn>
                <a:cxn ang="0">
                  <a:pos x="54" y="96"/>
                </a:cxn>
                <a:cxn ang="0">
                  <a:pos x="50" y="91"/>
                </a:cxn>
                <a:cxn ang="0">
                  <a:pos x="45" y="86"/>
                </a:cxn>
                <a:cxn ang="0">
                  <a:pos x="39" y="82"/>
                </a:cxn>
                <a:cxn ang="0">
                  <a:pos x="36" y="78"/>
                </a:cxn>
                <a:cxn ang="0">
                  <a:pos x="32" y="72"/>
                </a:cxn>
                <a:cxn ang="0">
                  <a:pos x="27" y="66"/>
                </a:cxn>
                <a:cxn ang="0">
                  <a:pos x="24" y="60"/>
                </a:cxn>
                <a:cxn ang="0">
                  <a:pos x="21" y="53"/>
                </a:cxn>
                <a:cxn ang="0">
                  <a:pos x="17" y="47"/>
                </a:cxn>
                <a:cxn ang="0">
                  <a:pos x="14" y="41"/>
                </a:cxn>
                <a:cxn ang="0">
                  <a:pos x="12" y="35"/>
                </a:cxn>
                <a:cxn ang="0">
                  <a:pos x="9" y="28"/>
                </a:cxn>
                <a:cxn ang="0">
                  <a:pos x="8" y="22"/>
                </a:cxn>
                <a:cxn ang="0">
                  <a:pos x="5" y="16"/>
                </a:cxn>
                <a:cxn ang="0">
                  <a:pos x="3" y="11"/>
                </a:cxn>
                <a:cxn ang="0">
                  <a:pos x="3" y="8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8" h="149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3" y="47"/>
                  </a:lnTo>
                  <a:lnTo>
                    <a:pt x="5" y="53"/>
                  </a:lnTo>
                  <a:lnTo>
                    <a:pt x="8" y="61"/>
                  </a:lnTo>
                  <a:lnTo>
                    <a:pt x="11" y="69"/>
                  </a:lnTo>
                  <a:lnTo>
                    <a:pt x="14" y="78"/>
                  </a:lnTo>
                  <a:lnTo>
                    <a:pt x="18" y="85"/>
                  </a:lnTo>
                  <a:lnTo>
                    <a:pt x="21" y="92"/>
                  </a:lnTo>
                  <a:lnTo>
                    <a:pt x="26" y="99"/>
                  </a:lnTo>
                  <a:lnTo>
                    <a:pt x="30" y="107"/>
                  </a:lnTo>
                  <a:lnTo>
                    <a:pt x="35" y="113"/>
                  </a:lnTo>
                  <a:lnTo>
                    <a:pt x="41" y="119"/>
                  </a:lnTo>
                  <a:lnTo>
                    <a:pt x="45" y="124"/>
                  </a:lnTo>
                  <a:lnTo>
                    <a:pt x="50" y="128"/>
                  </a:lnTo>
                  <a:lnTo>
                    <a:pt x="54" y="133"/>
                  </a:lnTo>
                  <a:lnTo>
                    <a:pt x="59" y="136"/>
                  </a:lnTo>
                  <a:lnTo>
                    <a:pt x="62" y="139"/>
                  </a:lnTo>
                  <a:lnTo>
                    <a:pt x="66" y="142"/>
                  </a:lnTo>
                  <a:lnTo>
                    <a:pt x="71" y="146"/>
                  </a:lnTo>
                  <a:lnTo>
                    <a:pt x="74" y="149"/>
                  </a:lnTo>
                  <a:lnTo>
                    <a:pt x="98" y="127"/>
                  </a:lnTo>
                  <a:lnTo>
                    <a:pt x="95" y="125"/>
                  </a:lnTo>
                  <a:lnTo>
                    <a:pt x="90" y="122"/>
                  </a:lnTo>
                  <a:lnTo>
                    <a:pt x="87" y="119"/>
                  </a:lnTo>
                  <a:lnTo>
                    <a:pt x="83" y="117"/>
                  </a:lnTo>
                  <a:lnTo>
                    <a:pt x="78" y="114"/>
                  </a:lnTo>
                  <a:lnTo>
                    <a:pt x="75" y="111"/>
                  </a:lnTo>
                  <a:lnTo>
                    <a:pt x="69" y="107"/>
                  </a:lnTo>
                  <a:lnTo>
                    <a:pt x="65" y="103"/>
                  </a:lnTo>
                  <a:lnTo>
                    <a:pt x="59" y="99"/>
                  </a:lnTo>
                  <a:lnTo>
                    <a:pt x="54" y="96"/>
                  </a:lnTo>
                  <a:lnTo>
                    <a:pt x="50" y="91"/>
                  </a:lnTo>
                  <a:lnTo>
                    <a:pt x="45" y="86"/>
                  </a:lnTo>
                  <a:lnTo>
                    <a:pt x="39" y="82"/>
                  </a:lnTo>
                  <a:lnTo>
                    <a:pt x="36" y="78"/>
                  </a:lnTo>
                  <a:lnTo>
                    <a:pt x="32" y="72"/>
                  </a:lnTo>
                  <a:lnTo>
                    <a:pt x="27" y="66"/>
                  </a:lnTo>
                  <a:lnTo>
                    <a:pt x="24" y="60"/>
                  </a:lnTo>
                  <a:lnTo>
                    <a:pt x="21" y="53"/>
                  </a:lnTo>
                  <a:lnTo>
                    <a:pt x="17" y="47"/>
                  </a:lnTo>
                  <a:lnTo>
                    <a:pt x="14" y="41"/>
                  </a:lnTo>
                  <a:lnTo>
                    <a:pt x="12" y="35"/>
                  </a:lnTo>
                  <a:lnTo>
                    <a:pt x="9" y="28"/>
                  </a:lnTo>
                  <a:lnTo>
                    <a:pt x="8" y="22"/>
                  </a:lnTo>
                  <a:lnTo>
                    <a:pt x="5" y="16"/>
                  </a:lnTo>
                  <a:lnTo>
                    <a:pt x="3" y="11"/>
                  </a:lnTo>
                  <a:lnTo>
                    <a:pt x="3" y="8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88" name="Freeform 500"/>
            <p:cNvSpPr>
              <a:spLocks/>
            </p:cNvSpPr>
            <p:nvPr/>
          </p:nvSpPr>
          <p:spPr bwMode="auto">
            <a:xfrm>
              <a:off x="3914" y="2477"/>
              <a:ext cx="45" cy="59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89" y="0"/>
                </a:cxn>
                <a:cxn ang="0">
                  <a:pos x="87" y="3"/>
                </a:cxn>
                <a:cxn ang="0">
                  <a:pos x="86" y="7"/>
                </a:cxn>
                <a:cxn ang="0">
                  <a:pos x="84" y="10"/>
                </a:cxn>
                <a:cxn ang="0">
                  <a:pos x="81" y="13"/>
                </a:cxn>
                <a:cxn ang="0">
                  <a:pos x="81" y="16"/>
                </a:cxn>
                <a:cxn ang="0">
                  <a:pos x="78" y="19"/>
                </a:cxn>
                <a:cxn ang="0">
                  <a:pos x="75" y="24"/>
                </a:cxn>
                <a:cxn ang="0">
                  <a:pos x="72" y="28"/>
                </a:cxn>
                <a:cxn ang="0">
                  <a:pos x="69" y="33"/>
                </a:cxn>
                <a:cxn ang="0">
                  <a:pos x="66" y="36"/>
                </a:cxn>
                <a:cxn ang="0">
                  <a:pos x="63" y="41"/>
                </a:cxn>
                <a:cxn ang="0">
                  <a:pos x="60" y="46"/>
                </a:cxn>
                <a:cxn ang="0">
                  <a:pos x="56" y="52"/>
                </a:cxn>
                <a:cxn ang="0">
                  <a:pos x="53" y="55"/>
                </a:cxn>
                <a:cxn ang="0">
                  <a:pos x="47" y="61"/>
                </a:cxn>
                <a:cxn ang="0">
                  <a:pos x="42" y="66"/>
                </a:cxn>
                <a:cxn ang="0">
                  <a:pos x="38" y="71"/>
                </a:cxn>
                <a:cxn ang="0">
                  <a:pos x="33" y="74"/>
                </a:cxn>
                <a:cxn ang="0">
                  <a:pos x="29" y="78"/>
                </a:cxn>
                <a:cxn ang="0">
                  <a:pos x="24" y="82"/>
                </a:cxn>
                <a:cxn ang="0">
                  <a:pos x="20" y="86"/>
                </a:cxn>
                <a:cxn ang="0">
                  <a:pos x="15" y="89"/>
                </a:cxn>
                <a:cxn ang="0">
                  <a:pos x="12" y="93"/>
                </a:cxn>
                <a:cxn ang="0">
                  <a:pos x="8" y="94"/>
                </a:cxn>
                <a:cxn ang="0">
                  <a:pos x="5" y="97"/>
                </a:cxn>
                <a:cxn ang="0">
                  <a:pos x="2" y="100"/>
                </a:cxn>
                <a:cxn ang="0">
                  <a:pos x="0" y="102"/>
                </a:cxn>
                <a:cxn ang="0">
                  <a:pos x="23" y="119"/>
                </a:cxn>
                <a:cxn ang="0">
                  <a:pos x="24" y="118"/>
                </a:cxn>
                <a:cxn ang="0">
                  <a:pos x="27" y="114"/>
                </a:cxn>
                <a:cxn ang="0">
                  <a:pos x="30" y="113"/>
                </a:cxn>
                <a:cxn ang="0">
                  <a:pos x="33" y="110"/>
                </a:cxn>
                <a:cxn ang="0">
                  <a:pos x="38" y="107"/>
                </a:cxn>
                <a:cxn ang="0">
                  <a:pos x="41" y="103"/>
                </a:cxn>
                <a:cxn ang="0">
                  <a:pos x="45" y="99"/>
                </a:cxn>
                <a:cxn ang="0">
                  <a:pos x="48" y="96"/>
                </a:cxn>
                <a:cxn ang="0">
                  <a:pos x="53" y="91"/>
                </a:cxn>
                <a:cxn ang="0">
                  <a:pos x="57" y="86"/>
                </a:cxn>
                <a:cxn ang="0">
                  <a:pos x="62" y="80"/>
                </a:cxn>
                <a:cxn ang="0">
                  <a:pos x="66" y="75"/>
                </a:cxn>
                <a:cxn ang="0">
                  <a:pos x="69" y="69"/>
                </a:cxn>
                <a:cxn ang="0">
                  <a:pos x="74" y="64"/>
                </a:cxn>
                <a:cxn ang="0">
                  <a:pos x="77" y="58"/>
                </a:cxn>
                <a:cxn ang="0">
                  <a:pos x="80" y="52"/>
                </a:cxn>
                <a:cxn ang="0">
                  <a:pos x="81" y="46"/>
                </a:cxn>
                <a:cxn ang="0">
                  <a:pos x="83" y="39"/>
                </a:cxn>
                <a:cxn ang="0">
                  <a:pos x="84" y="33"/>
                </a:cxn>
                <a:cxn ang="0">
                  <a:pos x="86" y="28"/>
                </a:cxn>
                <a:cxn ang="0">
                  <a:pos x="87" y="24"/>
                </a:cxn>
                <a:cxn ang="0">
                  <a:pos x="89" y="19"/>
                </a:cxn>
                <a:cxn ang="0">
                  <a:pos x="89" y="14"/>
                </a:cxn>
                <a:cxn ang="0">
                  <a:pos x="89" y="11"/>
                </a:cxn>
                <a:cxn ang="0">
                  <a:pos x="89" y="7"/>
                </a:cxn>
                <a:cxn ang="0">
                  <a:pos x="89" y="5"/>
                </a:cxn>
                <a:cxn ang="0">
                  <a:pos x="89" y="0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90" h="119">
                  <a:moveTo>
                    <a:pt x="90" y="0"/>
                  </a:moveTo>
                  <a:lnTo>
                    <a:pt x="89" y="0"/>
                  </a:lnTo>
                  <a:lnTo>
                    <a:pt x="87" y="3"/>
                  </a:lnTo>
                  <a:lnTo>
                    <a:pt x="86" y="7"/>
                  </a:lnTo>
                  <a:lnTo>
                    <a:pt x="84" y="10"/>
                  </a:lnTo>
                  <a:lnTo>
                    <a:pt x="81" y="13"/>
                  </a:lnTo>
                  <a:lnTo>
                    <a:pt x="81" y="16"/>
                  </a:lnTo>
                  <a:lnTo>
                    <a:pt x="78" y="19"/>
                  </a:lnTo>
                  <a:lnTo>
                    <a:pt x="75" y="24"/>
                  </a:lnTo>
                  <a:lnTo>
                    <a:pt x="72" y="28"/>
                  </a:lnTo>
                  <a:lnTo>
                    <a:pt x="69" y="33"/>
                  </a:lnTo>
                  <a:lnTo>
                    <a:pt x="66" y="36"/>
                  </a:lnTo>
                  <a:lnTo>
                    <a:pt x="63" y="41"/>
                  </a:lnTo>
                  <a:lnTo>
                    <a:pt x="60" y="46"/>
                  </a:lnTo>
                  <a:lnTo>
                    <a:pt x="56" y="52"/>
                  </a:lnTo>
                  <a:lnTo>
                    <a:pt x="53" y="55"/>
                  </a:lnTo>
                  <a:lnTo>
                    <a:pt x="47" y="61"/>
                  </a:lnTo>
                  <a:lnTo>
                    <a:pt x="42" y="66"/>
                  </a:lnTo>
                  <a:lnTo>
                    <a:pt x="38" y="71"/>
                  </a:lnTo>
                  <a:lnTo>
                    <a:pt x="33" y="74"/>
                  </a:lnTo>
                  <a:lnTo>
                    <a:pt x="29" y="78"/>
                  </a:lnTo>
                  <a:lnTo>
                    <a:pt x="24" y="82"/>
                  </a:lnTo>
                  <a:lnTo>
                    <a:pt x="20" y="86"/>
                  </a:lnTo>
                  <a:lnTo>
                    <a:pt x="15" y="89"/>
                  </a:lnTo>
                  <a:lnTo>
                    <a:pt x="12" y="93"/>
                  </a:lnTo>
                  <a:lnTo>
                    <a:pt x="8" y="94"/>
                  </a:lnTo>
                  <a:lnTo>
                    <a:pt x="5" y="97"/>
                  </a:lnTo>
                  <a:lnTo>
                    <a:pt x="2" y="100"/>
                  </a:lnTo>
                  <a:lnTo>
                    <a:pt x="0" y="102"/>
                  </a:lnTo>
                  <a:lnTo>
                    <a:pt x="23" y="119"/>
                  </a:lnTo>
                  <a:lnTo>
                    <a:pt x="24" y="118"/>
                  </a:lnTo>
                  <a:lnTo>
                    <a:pt x="27" y="114"/>
                  </a:lnTo>
                  <a:lnTo>
                    <a:pt x="30" y="113"/>
                  </a:lnTo>
                  <a:lnTo>
                    <a:pt x="33" y="110"/>
                  </a:lnTo>
                  <a:lnTo>
                    <a:pt x="38" y="107"/>
                  </a:lnTo>
                  <a:lnTo>
                    <a:pt x="41" y="103"/>
                  </a:lnTo>
                  <a:lnTo>
                    <a:pt x="45" y="99"/>
                  </a:lnTo>
                  <a:lnTo>
                    <a:pt x="48" y="96"/>
                  </a:lnTo>
                  <a:lnTo>
                    <a:pt x="53" y="91"/>
                  </a:lnTo>
                  <a:lnTo>
                    <a:pt x="57" y="86"/>
                  </a:lnTo>
                  <a:lnTo>
                    <a:pt x="62" y="80"/>
                  </a:lnTo>
                  <a:lnTo>
                    <a:pt x="66" y="75"/>
                  </a:lnTo>
                  <a:lnTo>
                    <a:pt x="69" y="69"/>
                  </a:lnTo>
                  <a:lnTo>
                    <a:pt x="74" y="64"/>
                  </a:lnTo>
                  <a:lnTo>
                    <a:pt x="77" y="58"/>
                  </a:lnTo>
                  <a:lnTo>
                    <a:pt x="80" y="52"/>
                  </a:lnTo>
                  <a:lnTo>
                    <a:pt x="81" y="46"/>
                  </a:lnTo>
                  <a:lnTo>
                    <a:pt x="83" y="39"/>
                  </a:lnTo>
                  <a:lnTo>
                    <a:pt x="84" y="33"/>
                  </a:lnTo>
                  <a:lnTo>
                    <a:pt x="86" y="28"/>
                  </a:lnTo>
                  <a:lnTo>
                    <a:pt x="87" y="24"/>
                  </a:lnTo>
                  <a:lnTo>
                    <a:pt x="89" y="19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7"/>
                  </a:lnTo>
                  <a:lnTo>
                    <a:pt x="89" y="5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89" name="Freeform 501"/>
            <p:cNvSpPr>
              <a:spLocks/>
            </p:cNvSpPr>
            <p:nvPr/>
          </p:nvSpPr>
          <p:spPr bwMode="auto">
            <a:xfrm>
              <a:off x="3827" y="2496"/>
              <a:ext cx="66" cy="69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6" y="0"/>
                </a:cxn>
                <a:cxn ang="0">
                  <a:pos x="111" y="4"/>
                </a:cxn>
                <a:cxn ang="0">
                  <a:pos x="108" y="5"/>
                </a:cxn>
                <a:cxn ang="0">
                  <a:pos x="107" y="7"/>
                </a:cxn>
                <a:cxn ang="0">
                  <a:pos x="102" y="10"/>
                </a:cxn>
                <a:cxn ang="0">
                  <a:pos x="98" y="13"/>
                </a:cxn>
                <a:cxn ang="0">
                  <a:pos x="93" y="16"/>
                </a:cxn>
                <a:cxn ang="0">
                  <a:pos x="89" y="19"/>
                </a:cxn>
                <a:cxn ang="0">
                  <a:pos x="83" y="22"/>
                </a:cxn>
                <a:cxn ang="0">
                  <a:pos x="78" y="27"/>
                </a:cxn>
                <a:cxn ang="0">
                  <a:pos x="72" y="32"/>
                </a:cxn>
                <a:cxn ang="0">
                  <a:pos x="66" y="38"/>
                </a:cxn>
                <a:cxn ang="0">
                  <a:pos x="60" y="44"/>
                </a:cxn>
                <a:cxn ang="0">
                  <a:pos x="54" y="52"/>
                </a:cxn>
                <a:cxn ang="0">
                  <a:pos x="47" y="58"/>
                </a:cxn>
                <a:cxn ang="0">
                  <a:pos x="42" y="64"/>
                </a:cxn>
                <a:cxn ang="0">
                  <a:pos x="36" y="71"/>
                </a:cxn>
                <a:cxn ang="0">
                  <a:pos x="32" y="79"/>
                </a:cxn>
                <a:cxn ang="0">
                  <a:pos x="26" y="86"/>
                </a:cxn>
                <a:cxn ang="0">
                  <a:pos x="21" y="93"/>
                </a:cxn>
                <a:cxn ang="0">
                  <a:pos x="18" y="100"/>
                </a:cxn>
                <a:cxn ang="0">
                  <a:pos x="14" y="107"/>
                </a:cxn>
                <a:cxn ang="0">
                  <a:pos x="11" y="113"/>
                </a:cxn>
                <a:cxn ang="0">
                  <a:pos x="8" y="119"/>
                </a:cxn>
                <a:cxn ang="0">
                  <a:pos x="5" y="124"/>
                </a:cxn>
                <a:cxn ang="0">
                  <a:pos x="3" y="129"/>
                </a:cxn>
                <a:cxn ang="0">
                  <a:pos x="2" y="132"/>
                </a:cxn>
                <a:cxn ang="0">
                  <a:pos x="2" y="135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0" y="136"/>
                </a:cxn>
                <a:cxn ang="0">
                  <a:pos x="3" y="135"/>
                </a:cxn>
                <a:cxn ang="0">
                  <a:pos x="5" y="132"/>
                </a:cxn>
                <a:cxn ang="0">
                  <a:pos x="9" y="129"/>
                </a:cxn>
                <a:cxn ang="0">
                  <a:pos x="14" y="124"/>
                </a:cxn>
                <a:cxn ang="0">
                  <a:pos x="18" y="119"/>
                </a:cxn>
                <a:cxn ang="0">
                  <a:pos x="24" y="113"/>
                </a:cxn>
                <a:cxn ang="0">
                  <a:pos x="32" y="107"/>
                </a:cxn>
                <a:cxn ang="0">
                  <a:pos x="38" y="100"/>
                </a:cxn>
                <a:cxn ang="0">
                  <a:pos x="44" y="94"/>
                </a:cxn>
                <a:cxn ang="0">
                  <a:pos x="50" y="88"/>
                </a:cxn>
                <a:cxn ang="0">
                  <a:pos x="57" y="82"/>
                </a:cxn>
                <a:cxn ang="0">
                  <a:pos x="63" y="75"/>
                </a:cxn>
                <a:cxn ang="0">
                  <a:pos x="69" y="71"/>
                </a:cxn>
                <a:cxn ang="0">
                  <a:pos x="74" y="66"/>
                </a:cxn>
                <a:cxn ang="0">
                  <a:pos x="80" y="63"/>
                </a:cxn>
                <a:cxn ang="0">
                  <a:pos x="83" y="58"/>
                </a:cxn>
                <a:cxn ang="0">
                  <a:pos x="87" y="54"/>
                </a:cxn>
                <a:cxn ang="0">
                  <a:pos x="93" y="50"/>
                </a:cxn>
                <a:cxn ang="0">
                  <a:pos x="98" y="49"/>
                </a:cxn>
                <a:cxn ang="0">
                  <a:pos x="102" y="44"/>
                </a:cxn>
                <a:cxn ang="0">
                  <a:pos x="107" y="43"/>
                </a:cxn>
                <a:cxn ang="0">
                  <a:pos x="110" y="39"/>
                </a:cxn>
                <a:cxn ang="0">
                  <a:pos x="114" y="38"/>
                </a:cxn>
                <a:cxn ang="0">
                  <a:pos x="117" y="35"/>
                </a:cxn>
                <a:cxn ang="0">
                  <a:pos x="122" y="33"/>
                </a:cxn>
                <a:cxn ang="0">
                  <a:pos x="125" y="32"/>
                </a:cxn>
                <a:cxn ang="0">
                  <a:pos x="128" y="30"/>
                </a:cxn>
                <a:cxn ang="0">
                  <a:pos x="131" y="29"/>
                </a:cxn>
                <a:cxn ang="0">
                  <a:pos x="132" y="29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32" h="138">
                  <a:moveTo>
                    <a:pt x="117" y="0"/>
                  </a:moveTo>
                  <a:lnTo>
                    <a:pt x="116" y="0"/>
                  </a:lnTo>
                  <a:lnTo>
                    <a:pt x="111" y="4"/>
                  </a:lnTo>
                  <a:lnTo>
                    <a:pt x="108" y="5"/>
                  </a:lnTo>
                  <a:lnTo>
                    <a:pt x="107" y="7"/>
                  </a:lnTo>
                  <a:lnTo>
                    <a:pt x="102" y="10"/>
                  </a:lnTo>
                  <a:lnTo>
                    <a:pt x="98" y="13"/>
                  </a:lnTo>
                  <a:lnTo>
                    <a:pt x="93" y="16"/>
                  </a:lnTo>
                  <a:lnTo>
                    <a:pt x="89" y="19"/>
                  </a:lnTo>
                  <a:lnTo>
                    <a:pt x="83" y="22"/>
                  </a:lnTo>
                  <a:lnTo>
                    <a:pt x="78" y="27"/>
                  </a:lnTo>
                  <a:lnTo>
                    <a:pt x="72" y="32"/>
                  </a:lnTo>
                  <a:lnTo>
                    <a:pt x="66" y="38"/>
                  </a:lnTo>
                  <a:lnTo>
                    <a:pt x="60" y="44"/>
                  </a:lnTo>
                  <a:lnTo>
                    <a:pt x="54" y="52"/>
                  </a:lnTo>
                  <a:lnTo>
                    <a:pt x="47" y="58"/>
                  </a:lnTo>
                  <a:lnTo>
                    <a:pt x="42" y="64"/>
                  </a:lnTo>
                  <a:lnTo>
                    <a:pt x="36" y="71"/>
                  </a:lnTo>
                  <a:lnTo>
                    <a:pt x="32" y="79"/>
                  </a:lnTo>
                  <a:lnTo>
                    <a:pt x="26" y="86"/>
                  </a:lnTo>
                  <a:lnTo>
                    <a:pt x="21" y="93"/>
                  </a:lnTo>
                  <a:lnTo>
                    <a:pt x="18" y="100"/>
                  </a:lnTo>
                  <a:lnTo>
                    <a:pt x="14" y="107"/>
                  </a:lnTo>
                  <a:lnTo>
                    <a:pt x="11" y="113"/>
                  </a:lnTo>
                  <a:lnTo>
                    <a:pt x="8" y="119"/>
                  </a:lnTo>
                  <a:lnTo>
                    <a:pt x="5" y="124"/>
                  </a:lnTo>
                  <a:lnTo>
                    <a:pt x="3" y="129"/>
                  </a:lnTo>
                  <a:lnTo>
                    <a:pt x="2" y="132"/>
                  </a:lnTo>
                  <a:lnTo>
                    <a:pt x="2" y="135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3" y="135"/>
                  </a:lnTo>
                  <a:lnTo>
                    <a:pt x="5" y="132"/>
                  </a:lnTo>
                  <a:lnTo>
                    <a:pt x="9" y="129"/>
                  </a:lnTo>
                  <a:lnTo>
                    <a:pt x="14" y="124"/>
                  </a:lnTo>
                  <a:lnTo>
                    <a:pt x="18" y="119"/>
                  </a:lnTo>
                  <a:lnTo>
                    <a:pt x="24" y="113"/>
                  </a:lnTo>
                  <a:lnTo>
                    <a:pt x="32" y="107"/>
                  </a:lnTo>
                  <a:lnTo>
                    <a:pt x="38" y="100"/>
                  </a:lnTo>
                  <a:lnTo>
                    <a:pt x="44" y="94"/>
                  </a:lnTo>
                  <a:lnTo>
                    <a:pt x="50" y="88"/>
                  </a:lnTo>
                  <a:lnTo>
                    <a:pt x="57" y="82"/>
                  </a:lnTo>
                  <a:lnTo>
                    <a:pt x="63" y="75"/>
                  </a:lnTo>
                  <a:lnTo>
                    <a:pt x="69" y="71"/>
                  </a:lnTo>
                  <a:lnTo>
                    <a:pt x="74" y="66"/>
                  </a:lnTo>
                  <a:lnTo>
                    <a:pt x="80" y="63"/>
                  </a:lnTo>
                  <a:lnTo>
                    <a:pt x="83" y="58"/>
                  </a:lnTo>
                  <a:lnTo>
                    <a:pt x="87" y="54"/>
                  </a:lnTo>
                  <a:lnTo>
                    <a:pt x="93" y="50"/>
                  </a:lnTo>
                  <a:lnTo>
                    <a:pt x="98" y="49"/>
                  </a:lnTo>
                  <a:lnTo>
                    <a:pt x="102" y="44"/>
                  </a:lnTo>
                  <a:lnTo>
                    <a:pt x="107" y="43"/>
                  </a:lnTo>
                  <a:lnTo>
                    <a:pt x="110" y="39"/>
                  </a:lnTo>
                  <a:lnTo>
                    <a:pt x="114" y="38"/>
                  </a:lnTo>
                  <a:lnTo>
                    <a:pt x="117" y="35"/>
                  </a:lnTo>
                  <a:lnTo>
                    <a:pt x="122" y="33"/>
                  </a:lnTo>
                  <a:lnTo>
                    <a:pt x="125" y="32"/>
                  </a:lnTo>
                  <a:lnTo>
                    <a:pt x="128" y="30"/>
                  </a:lnTo>
                  <a:lnTo>
                    <a:pt x="131" y="29"/>
                  </a:lnTo>
                  <a:lnTo>
                    <a:pt x="132" y="29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90" name="Freeform 502"/>
            <p:cNvSpPr>
              <a:spLocks/>
            </p:cNvSpPr>
            <p:nvPr/>
          </p:nvSpPr>
          <p:spPr bwMode="auto">
            <a:xfrm>
              <a:off x="3947" y="2500"/>
              <a:ext cx="53" cy="4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11" y="5"/>
                </a:cxn>
                <a:cxn ang="0">
                  <a:pos x="14" y="6"/>
                </a:cxn>
                <a:cxn ang="0">
                  <a:pos x="18" y="8"/>
                </a:cxn>
                <a:cxn ang="0">
                  <a:pos x="23" y="11"/>
                </a:cxn>
                <a:cxn ang="0">
                  <a:pos x="27" y="14"/>
                </a:cxn>
                <a:cxn ang="0">
                  <a:pos x="32" y="17"/>
                </a:cxn>
                <a:cxn ang="0">
                  <a:pos x="36" y="21"/>
                </a:cxn>
                <a:cxn ang="0">
                  <a:pos x="42" y="25"/>
                </a:cxn>
                <a:cxn ang="0">
                  <a:pos x="46" y="30"/>
                </a:cxn>
                <a:cxn ang="0">
                  <a:pos x="51" y="35"/>
                </a:cxn>
                <a:cxn ang="0">
                  <a:pos x="55" y="39"/>
                </a:cxn>
                <a:cxn ang="0">
                  <a:pos x="60" y="46"/>
                </a:cxn>
                <a:cxn ang="0">
                  <a:pos x="61" y="50"/>
                </a:cxn>
                <a:cxn ang="0">
                  <a:pos x="64" y="56"/>
                </a:cxn>
                <a:cxn ang="0">
                  <a:pos x="67" y="60"/>
                </a:cxn>
                <a:cxn ang="0">
                  <a:pos x="69" y="66"/>
                </a:cxn>
                <a:cxn ang="0">
                  <a:pos x="70" y="71"/>
                </a:cxn>
                <a:cxn ang="0">
                  <a:pos x="73" y="74"/>
                </a:cxn>
                <a:cxn ang="0">
                  <a:pos x="75" y="78"/>
                </a:cxn>
                <a:cxn ang="0">
                  <a:pos x="76" y="81"/>
                </a:cxn>
                <a:cxn ang="0">
                  <a:pos x="78" y="88"/>
                </a:cxn>
                <a:cxn ang="0">
                  <a:pos x="79" y="92"/>
                </a:cxn>
                <a:cxn ang="0">
                  <a:pos x="79" y="96"/>
                </a:cxn>
                <a:cxn ang="0">
                  <a:pos x="79" y="97"/>
                </a:cxn>
                <a:cxn ang="0">
                  <a:pos x="106" y="77"/>
                </a:cxn>
                <a:cxn ang="0">
                  <a:pos x="105" y="75"/>
                </a:cxn>
                <a:cxn ang="0">
                  <a:pos x="105" y="72"/>
                </a:cxn>
                <a:cxn ang="0">
                  <a:pos x="103" y="67"/>
                </a:cxn>
                <a:cxn ang="0">
                  <a:pos x="100" y="61"/>
                </a:cxn>
                <a:cxn ang="0">
                  <a:pos x="99" y="58"/>
                </a:cxn>
                <a:cxn ang="0">
                  <a:pos x="96" y="53"/>
                </a:cxn>
                <a:cxn ang="0">
                  <a:pos x="93" y="50"/>
                </a:cxn>
                <a:cxn ang="0">
                  <a:pos x="90" y="46"/>
                </a:cxn>
                <a:cxn ang="0">
                  <a:pos x="85" y="41"/>
                </a:cxn>
                <a:cxn ang="0">
                  <a:pos x="81" y="35"/>
                </a:cxn>
                <a:cxn ang="0">
                  <a:pos x="75" y="30"/>
                </a:cxn>
                <a:cxn ang="0">
                  <a:pos x="70" y="24"/>
                </a:cxn>
                <a:cxn ang="0">
                  <a:pos x="63" y="19"/>
                </a:cxn>
                <a:cxn ang="0">
                  <a:pos x="57" y="14"/>
                </a:cxn>
                <a:cxn ang="0">
                  <a:pos x="51" y="10"/>
                </a:cxn>
                <a:cxn ang="0">
                  <a:pos x="45" y="8"/>
                </a:cxn>
                <a:cxn ang="0">
                  <a:pos x="39" y="5"/>
                </a:cxn>
                <a:cxn ang="0">
                  <a:pos x="33" y="3"/>
                </a:cxn>
                <a:cxn ang="0">
                  <a:pos x="27" y="2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6" h="97">
                  <a:moveTo>
                    <a:pt x="0" y="2"/>
                  </a:moveTo>
                  <a:lnTo>
                    <a:pt x="2" y="2"/>
                  </a:lnTo>
                  <a:lnTo>
                    <a:pt x="6" y="3"/>
                  </a:lnTo>
                  <a:lnTo>
                    <a:pt x="11" y="5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3" y="11"/>
                  </a:lnTo>
                  <a:lnTo>
                    <a:pt x="27" y="14"/>
                  </a:lnTo>
                  <a:lnTo>
                    <a:pt x="32" y="17"/>
                  </a:lnTo>
                  <a:lnTo>
                    <a:pt x="36" y="21"/>
                  </a:lnTo>
                  <a:lnTo>
                    <a:pt x="42" y="25"/>
                  </a:lnTo>
                  <a:lnTo>
                    <a:pt x="46" y="30"/>
                  </a:lnTo>
                  <a:lnTo>
                    <a:pt x="51" y="35"/>
                  </a:lnTo>
                  <a:lnTo>
                    <a:pt x="55" y="39"/>
                  </a:lnTo>
                  <a:lnTo>
                    <a:pt x="60" y="46"/>
                  </a:lnTo>
                  <a:lnTo>
                    <a:pt x="61" y="50"/>
                  </a:lnTo>
                  <a:lnTo>
                    <a:pt x="64" y="56"/>
                  </a:lnTo>
                  <a:lnTo>
                    <a:pt x="67" y="60"/>
                  </a:lnTo>
                  <a:lnTo>
                    <a:pt x="69" y="66"/>
                  </a:lnTo>
                  <a:lnTo>
                    <a:pt x="70" y="71"/>
                  </a:lnTo>
                  <a:lnTo>
                    <a:pt x="73" y="74"/>
                  </a:lnTo>
                  <a:lnTo>
                    <a:pt x="75" y="78"/>
                  </a:lnTo>
                  <a:lnTo>
                    <a:pt x="76" y="81"/>
                  </a:lnTo>
                  <a:lnTo>
                    <a:pt x="78" y="88"/>
                  </a:lnTo>
                  <a:lnTo>
                    <a:pt x="79" y="92"/>
                  </a:lnTo>
                  <a:lnTo>
                    <a:pt x="79" y="96"/>
                  </a:lnTo>
                  <a:lnTo>
                    <a:pt x="79" y="97"/>
                  </a:lnTo>
                  <a:lnTo>
                    <a:pt x="106" y="77"/>
                  </a:lnTo>
                  <a:lnTo>
                    <a:pt x="105" y="75"/>
                  </a:lnTo>
                  <a:lnTo>
                    <a:pt x="105" y="72"/>
                  </a:lnTo>
                  <a:lnTo>
                    <a:pt x="103" y="67"/>
                  </a:lnTo>
                  <a:lnTo>
                    <a:pt x="100" y="61"/>
                  </a:lnTo>
                  <a:lnTo>
                    <a:pt x="99" y="58"/>
                  </a:lnTo>
                  <a:lnTo>
                    <a:pt x="96" y="53"/>
                  </a:lnTo>
                  <a:lnTo>
                    <a:pt x="93" y="50"/>
                  </a:lnTo>
                  <a:lnTo>
                    <a:pt x="90" y="46"/>
                  </a:lnTo>
                  <a:lnTo>
                    <a:pt x="85" y="41"/>
                  </a:lnTo>
                  <a:lnTo>
                    <a:pt x="81" y="35"/>
                  </a:lnTo>
                  <a:lnTo>
                    <a:pt x="75" y="30"/>
                  </a:lnTo>
                  <a:lnTo>
                    <a:pt x="70" y="24"/>
                  </a:lnTo>
                  <a:lnTo>
                    <a:pt x="63" y="19"/>
                  </a:lnTo>
                  <a:lnTo>
                    <a:pt x="57" y="14"/>
                  </a:lnTo>
                  <a:lnTo>
                    <a:pt x="51" y="10"/>
                  </a:lnTo>
                  <a:lnTo>
                    <a:pt x="45" y="8"/>
                  </a:lnTo>
                  <a:lnTo>
                    <a:pt x="39" y="5"/>
                  </a:lnTo>
                  <a:lnTo>
                    <a:pt x="33" y="3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91" name="Freeform 503"/>
            <p:cNvSpPr>
              <a:spLocks/>
            </p:cNvSpPr>
            <p:nvPr/>
          </p:nvSpPr>
          <p:spPr bwMode="auto">
            <a:xfrm>
              <a:off x="3830" y="2556"/>
              <a:ext cx="44" cy="7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21" y="25"/>
                </a:cxn>
                <a:cxn ang="0">
                  <a:pos x="29" y="33"/>
                </a:cxn>
                <a:cxn ang="0">
                  <a:pos x="38" y="41"/>
                </a:cxn>
                <a:cxn ang="0">
                  <a:pos x="47" y="50"/>
                </a:cxn>
                <a:cxn ang="0">
                  <a:pos x="56" y="60"/>
                </a:cxn>
                <a:cxn ang="0">
                  <a:pos x="60" y="69"/>
                </a:cxn>
                <a:cxn ang="0">
                  <a:pos x="62" y="78"/>
                </a:cxn>
                <a:cxn ang="0">
                  <a:pos x="57" y="91"/>
                </a:cxn>
                <a:cxn ang="0">
                  <a:pos x="50" y="103"/>
                </a:cxn>
                <a:cxn ang="0">
                  <a:pos x="38" y="117"/>
                </a:cxn>
                <a:cxn ang="0">
                  <a:pos x="26" y="131"/>
                </a:cxn>
                <a:cxn ang="0">
                  <a:pos x="15" y="142"/>
                </a:cxn>
                <a:cxn ang="0">
                  <a:pos x="6" y="152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8" y="153"/>
                </a:cxn>
                <a:cxn ang="0">
                  <a:pos x="20" y="147"/>
                </a:cxn>
                <a:cxn ang="0">
                  <a:pos x="36" y="136"/>
                </a:cxn>
                <a:cxn ang="0">
                  <a:pos x="53" y="125"/>
                </a:cxn>
                <a:cxn ang="0">
                  <a:pos x="69" y="111"/>
                </a:cxn>
                <a:cxn ang="0">
                  <a:pos x="81" y="97"/>
                </a:cxn>
                <a:cxn ang="0">
                  <a:pos x="87" y="81"/>
                </a:cxn>
                <a:cxn ang="0">
                  <a:pos x="86" y="66"/>
                </a:cxn>
                <a:cxn ang="0">
                  <a:pos x="80" y="50"/>
                </a:cxn>
                <a:cxn ang="0">
                  <a:pos x="72" y="36"/>
                </a:cxn>
                <a:cxn ang="0">
                  <a:pos x="62" y="25"/>
                </a:cxn>
                <a:cxn ang="0">
                  <a:pos x="53" y="14"/>
                </a:cxn>
                <a:cxn ang="0">
                  <a:pos x="44" y="6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11" y="19"/>
                </a:cxn>
              </a:cxnLst>
              <a:rect l="0" t="0" r="r" b="b"/>
              <a:pathLst>
                <a:path w="87" h="158">
                  <a:moveTo>
                    <a:pt x="11" y="19"/>
                  </a:moveTo>
                  <a:lnTo>
                    <a:pt x="12" y="19"/>
                  </a:lnTo>
                  <a:lnTo>
                    <a:pt x="17" y="24"/>
                  </a:lnTo>
                  <a:lnTo>
                    <a:pt x="21" y="25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5" y="38"/>
                  </a:lnTo>
                  <a:lnTo>
                    <a:pt x="38" y="41"/>
                  </a:lnTo>
                  <a:lnTo>
                    <a:pt x="42" y="46"/>
                  </a:lnTo>
                  <a:lnTo>
                    <a:pt x="47" y="50"/>
                  </a:lnTo>
                  <a:lnTo>
                    <a:pt x="51" y="55"/>
                  </a:lnTo>
                  <a:lnTo>
                    <a:pt x="56" y="60"/>
                  </a:lnTo>
                  <a:lnTo>
                    <a:pt x="59" y="64"/>
                  </a:lnTo>
                  <a:lnTo>
                    <a:pt x="60" y="69"/>
                  </a:lnTo>
                  <a:lnTo>
                    <a:pt x="62" y="74"/>
                  </a:lnTo>
                  <a:lnTo>
                    <a:pt x="62" y="78"/>
                  </a:lnTo>
                  <a:lnTo>
                    <a:pt x="62" y="85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50" y="103"/>
                  </a:lnTo>
                  <a:lnTo>
                    <a:pt x="44" y="111"/>
                  </a:lnTo>
                  <a:lnTo>
                    <a:pt x="38" y="117"/>
                  </a:lnTo>
                  <a:lnTo>
                    <a:pt x="33" y="125"/>
                  </a:lnTo>
                  <a:lnTo>
                    <a:pt x="26" y="131"/>
                  </a:lnTo>
                  <a:lnTo>
                    <a:pt x="21" y="136"/>
                  </a:lnTo>
                  <a:lnTo>
                    <a:pt x="15" y="142"/>
                  </a:lnTo>
                  <a:lnTo>
                    <a:pt x="11" y="147"/>
                  </a:lnTo>
                  <a:lnTo>
                    <a:pt x="6" y="152"/>
                  </a:lnTo>
                  <a:lnTo>
                    <a:pt x="2" y="155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3" y="156"/>
                  </a:lnTo>
                  <a:lnTo>
                    <a:pt x="8" y="153"/>
                  </a:lnTo>
                  <a:lnTo>
                    <a:pt x="14" y="150"/>
                  </a:lnTo>
                  <a:lnTo>
                    <a:pt x="20" y="147"/>
                  </a:lnTo>
                  <a:lnTo>
                    <a:pt x="29" y="142"/>
                  </a:lnTo>
                  <a:lnTo>
                    <a:pt x="36" y="136"/>
                  </a:lnTo>
                  <a:lnTo>
                    <a:pt x="45" y="131"/>
                  </a:lnTo>
                  <a:lnTo>
                    <a:pt x="53" y="125"/>
                  </a:lnTo>
                  <a:lnTo>
                    <a:pt x="62" y="119"/>
                  </a:lnTo>
                  <a:lnTo>
                    <a:pt x="69" y="111"/>
                  </a:lnTo>
                  <a:lnTo>
                    <a:pt x="77" y="105"/>
                  </a:lnTo>
                  <a:lnTo>
                    <a:pt x="81" y="97"/>
                  </a:lnTo>
                  <a:lnTo>
                    <a:pt x="86" y="89"/>
                  </a:lnTo>
                  <a:lnTo>
                    <a:pt x="87" y="81"/>
                  </a:lnTo>
                  <a:lnTo>
                    <a:pt x="87" y="74"/>
                  </a:lnTo>
                  <a:lnTo>
                    <a:pt x="86" y="66"/>
                  </a:lnTo>
                  <a:lnTo>
                    <a:pt x="83" y="58"/>
                  </a:lnTo>
                  <a:lnTo>
                    <a:pt x="80" y="50"/>
                  </a:lnTo>
                  <a:lnTo>
                    <a:pt x="77" y="44"/>
                  </a:lnTo>
                  <a:lnTo>
                    <a:pt x="72" y="36"/>
                  </a:lnTo>
                  <a:lnTo>
                    <a:pt x="66" y="31"/>
                  </a:lnTo>
                  <a:lnTo>
                    <a:pt x="62" y="25"/>
                  </a:lnTo>
                  <a:lnTo>
                    <a:pt x="57" y="21"/>
                  </a:lnTo>
                  <a:lnTo>
                    <a:pt x="53" y="14"/>
                  </a:lnTo>
                  <a:lnTo>
                    <a:pt x="48" y="11"/>
                  </a:lnTo>
                  <a:lnTo>
                    <a:pt x="44" y="6"/>
                  </a:lnTo>
                  <a:lnTo>
                    <a:pt x="41" y="5"/>
                  </a:lnTo>
                  <a:lnTo>
                    <a:pt x="36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11" y="19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92" name="Freeform 504"/>
            <p:cNvSpPr>
              <a:spLocks/>
            </p:cNvSpPr>
            <p:nvPr/>
          </p:nvSpPr>
          <p:spPr bwMode="auto">
            <a:xfrm>
              <a:off x="3830" y="2625"/>
              <a:ext cx="103" cy="101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11" y="24"/>
                </a:cxn>
                <a:cxn ang="0">
                  <a:pos x="23" y="30"/>
                </a:cxn>
                <a:cxn ang="0">
                  <a:pos x="38" y="36"/>
                </a:cxn>
                <a:cxn ang="0">
                  <a:pos x="54" y="46"/>
                </a:cxn>
                <a:cxn ang="0">
                  <a:pos x="72" y="55"/>
                </a:cxn>
                <a:cxn ang="0">
                  <a:pos x="90" y="67"/>
                </a:cxn>
                <a:cxn ang="0">
                  <a:pos x="107" y="80"/>
                </a:cxn>
                <a:cxn ang="0">
                  <a:pos x="123" y="94"/>
                </a:cxn>
                <a:cxn ang="0">
                  <a:pos x="140" y="113"/>
                </a:cxn>
                <a:cxn ang="0">
                  <a:pos x="156" y="133"/>
                </a:cxn>
                <a:cxn ang="0">
                  <a:pos x="171" y="153"/>
                </a:cxn>
                <a:cxn ang="0">
                  <a:pos x="185" y="171"/>
                </a:cxn>
                <a:cxn ang="0">
                  <a:pos x="195" y="186"/>
                </a:cxn>
                <a:cxn ang="0">
                  <a:pos x="201" y="197"/>
                </a:cxn>
                <a:cxn ang="0">
                  <a:pos x="206" y="202"/>
                </a:cxn>
                <a:cxn ang="0">
                  <a:pos x="204" y="197"/>
                </a:cxn>
                <a:cxn ang="0">
                  <a:pos x="203" y="189"/>
                </a:cxn>
                <a:cxn ang="0">
                  <a:pos x="198" y="175"/>
                </a:cxn>
                <a:cxn ang="0">
                  <a:pos x="192" y="160"/>
                </a:cxn>
                <a:cxn ang="0">
                  <a:pos x="185" y="141"/>
                </a:cxn>
                <a:cxn ang="0">
                  <a:pos x="173" y="121"/>
                </a:cxn>
                <a:cxn ang="0">
                  <a:pos x="158" y="99"/>
                </a:cxn>
                <a:cxn ang="0">
                  <a:pos x="141" y="77"/>
                </a:cxn>
                <a:cxn ang="0">
                  <a:pos x="120" y="55"/>
                </a:cxn>
                <a:cxn ang="0">
                  <a:pos x="101" y="39"/>
                </a:cxn>
                <a:cxn ang="0">
                  <a:pos x="81" y="25"/>
                </a:cxn>
                <a:cxn ang="0">
                  <a:pos x="66" y="16"/>
                </a:cxn>
                <a:cxn ang="0">
                  <a:pos x="53" y="8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0" y="19"/>
                </a:cxn>
              </a:cxnLst>
              <a:rect l="0" t="0" r="r" b="b"/>
              <a:pathLst>
                <a:path w="206" h="202">
                  <a:moveTo>
                    <a:pt x="0" y="19"/>
                  </a:moveTo>
                  <a:lnTo>
                    <a:pt x="2" y="19"/>
                  </a:lnTo>
                  <a:lnTo>
                    <a:pt x="6" y="21"/>
                  </a:lnTo>
                  <a:lnTo>
                    <a:pt x="11" y="24"/>
                  </a:lnTo>
                  <a:lnTo>
                    <a:pt x="15" y="25"/>
                  </a:lnTo>
                  <a:lnTo>
                    <a:pt x="23" y="30"/>
                  </a:lnTo>
                  <a:lnTo>
                    <a:pt x="29" y="33"/>
                  </a:lnTo>
                  <a:lnTo>
                    <a:pt x="38" y="36"/>
                  </a:lnTo>
                  <a:lnTo>
                    <a:pt x="45" y="41"/>
                  </a:lnTo>
                  <a:lnTo>
                    <a:pt x="54" y="46"/>
                  </a:lnTo>
                  <a:lnTo>
                    <a:pt x="63" y="50"/>
                  </a:lnTo>
                  <a:lnTo>
                    <a:pt x="72" y="55"/>
                  </a:lnTo>
                  <a:lnTo>
                    <a:pt x="81" y="61"/>
                  </a:lnTo>
                  <a:lnTo>
                    <a:pt x="90" y="67"/>
                  </a:lnTo>
                  <a:lnTo>
                    <a:pt x="99" y="74"/>
                  </a:lnTo>
                  <a:lnTo>
                    <a:pt x="107" y="80"/>
                  </a:lnTo>
                  <a:lnTo>
                    <a:pt x="116" y="86"/>
                  </a:lnTo>
                  <a:lnTo>
                    <a:pt x="123" y="94"/>
                  </a:lnTo>
                  <a:lnTo>
                    <a:pt x="131" y="103"/>
                  </a:lnTo>
                  <a:lnTo>
                    <a:pt x="140" y="113"/>
                  </a:lnTo>
                  <a:lnTo>
                    <a:pt x="147" y="124"/>
                  </a:lnTo>
                  <a:lnTo>
                    <a:pt x="156" y="133"/>
                  </a:lnTo>
                  <a:lnTo>
                    <a:pt x="164" y="144"/>
                  </a:lnTo>
                  <a:lnTo>
                    <a:pt x="171" y="153"/>
                  </a:lnTo>
                  <a:lnTo>
                    <a:pt x="177" y="163"/>
                  </a:lnTo>
                  <a:lnTo>
                    <a:pt x="185" y="171"/>
                  </a:lnTo>
                  <a:lnTo>
                    <a:pt x="191" y="180"/>
                  </a:lnTo>
                  <a:lnTo>
                    <a:pt x="195" y="186"/>
                  </a:lnTo>
                  <a:lnTo>
                    <a:pt x="198" y="192"/>
                  </a:lnTo>
                  <a:lnTo>
                    <a:pt x="201" y="197"/>
                  </a:lnTo>
                  <a:lnTo>
                    <a:pt x="204" y="200"/>
                  </a:lnTo>
                  <a:lnTo>
                    <a:pt x="206" y="202"/>
                  </a:lnTo>
                  <a:lnTo>
                    <a:pt x="204" y="200"/>
                  </a:lnTo>
                  <a:lnTo>
                    <a:pt x="204" y="197"/>
                  </a:lnTo>
                  <a:lnTo>
                    <a:pt x="203" y="194"/>
                  </a:lnTo>
                  <a:lnTo>
                    <a:pt x="203" y="189"/>
                  </a:lnTo>
                  <a:lnTo>
                    <a:pt x="200" y="183"/>
                  </a:lnTo>
                  <a:lnTo>
                    <a:pt x="198" y="175"/>
                  </a:lnTo>
                  <a:lnTo>
                    <a:pt x="195" y="167"/>
                  </a:lnTo>
                  <a:lnTo>
                    <a:pt x="192" y="160"/>
                  </a:lnTo>
                  <a:lnTo>
                    <a:pt x="188" y="150"/>
                  </a:lnTo>
                  <a:lnTo>
                    <a:pt x="185" y="141"/>
                  </a:lnTo>
                  <a:lnTo>
                    <a:pt x="179" y="130"/>
                  </a:lnTo>
                  <a:lnTo>
                    <a:pt x="173" y="121"/>
                  </a:lnTo>
                  <a:lnTo>
                    <a:pt x="165" y="108"/>
                  </a:lnTo>
                  <a:lnTo>
                    <a:pt x="158" y="99"/>
                  </a:lnTo>
                  <a:lnTo>
                    <a:pt x="150" y="86"/>
                  </a:lnTo>
                  <a:lnTo>
                    <a:pt x="141" y="77"/>
                  </a:lnTo>
                  <a:lnTo>
                    <a:pt x="131" y="66"/>
                  </a:lnTo>
                  <a:lnTo>
                    <a:pt x="120" y="55"/>
                  </a:lnTo>
                  <a:lnTo>
                    <a:pt x="110" y="47"/>
                  </a:lnTo>
                  <a:lnTo>
                    <a:pt x="101" y="39"/>
                  </a:lnTo>
                  <a:lnTo>
                    <a:pt x="90" y="32"/>
                  </a:lnTo>
                  <a:lnTo>
                    <a:pt x="81" y="25"/>
                  </a:lnTo>
                  <a:lnTo>
                    <a:pt x="74" y="19"/>
                  </a:lnTo>
                  <a:lnTo>
                    <a:pt x="66" y="16"/>
                  </a:lnTo>
                  <a:lnTo>
                    <a:pt x="59" y="11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93" name="Freeform 505"/>
            <p:cNvSpPr>
              <a:spLocks/>
            </p:cNvSpPr>
            <p:nvPr/>
          </p:nvSpPr>
          <p:spPr bwMode="auto">
            <a:xfrm>
              <a:off x="3886" y="2570"/>
              <a:ext cx="57" cy="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12" y="24"/>
                </a:cxn>
                <a:cxn ang="0">
                  <a:pos x="24" y="47"/>
                </a:cxn>
                <a:cxn ang="0">
                  <a:pos x="36" y="74"/>
                </a:cxn>
                <a:cxn ang="0">
                  <a:pos x="50" y="105"/>
                </a:cxn>
                <a:cxn ang="0">
                  <a:pos x="62" y="138"/>
                </a:cxn>
                <a:cxn ang="0">
                  <a:pos x="72" y="171"/>
                </a:cxn>
                <a:cxn ang="0">
                  <a:pos x="80" y="205"/>
                </a:cxn>
                <a:cxn ang="0">
                  <a:pos x="84" y="238"/>
                </a:cxn>
                <a:cxn ang="0">
                  <a:pos x="87" y="271"/>
                </a:cxn>
                <a:cxn ang="0">
                  <a:pos x="89" y="303"/>
                </a:cxn>
                <a:cxn ang="0">
                  <a:pos x="90" y="332"/>
                </a:cxn>
                <a:cxn ang="0">
                  <a:pos x="90" y="353"/>
                </a:cxn>
                <a:cxn ang="0">
                  <a:pos x="92" y="372"/>
                </a:cxn>
                <a:cxn ang="0">
                  <a:pos x="92" y="380"/>
                </a:cxn>
                <a:cxn ang="0">
                  <a:pos x="114" y="375"/>
                </a:cxn>
                <a:cxn ang="0">
                  <a:pos x="114" y="371"/>
                </a:cxn>
                <a:cxn ang="0">
                  <a:pos x="114" y="358"/>
                </a:cxn>
                <a:cxn ang="0">
                  <a:pos x="114" y="339"/>
                </a:cxn>
                <a:cxn ang="0">
                  <a:pos x="116" y="314"/>
                </a:cxn>
                <a:cxn ang="0">
                  <a:pos x="113" y="285"/>
                </a:cxn>
                <a:cxn ang="0">
                  <a:pos x="110" y="250"/>
                </a:cxn>
                <a:cxn ang="0">
                  <a:pos x="104" y="213"/>
                </a:cxn>
                <a:cxn ang="0">
                  <a:pos x="96" y="175"/>
                </a:cxn>
                <a:cxn ang="0">
                  <a:pos x="84" y="138"/>
                </a:cxn>
                <a:cxn ang="0">
                  <a:pos x="69" y="103"/>
                </a:cxn>
                <a:cxn ang="0">
                  <a:pos x="54" y="72"/>
                </a:cxn>
                <a:cxn ang="0">
                  <a:pos x="39" y="49"/>
                </a:cxn>
                <a:cxn ang="0">
                  <a:pos x="24" y="27"/>
                </a:cxn>
                <a:cxn ang="0">
                  <a:pos x="12" y="13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116" h="38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5" y="8"/>
                  </a:lnTo>
                  <a:lnTo>
                    <a:pt x="8" y="16"/>
                  </a:lnTo>
                  <a:lnTo>
                    <a:pt x="12" y="24"/>
                  </a:lnTo>
                  <a:lnTo>
                    <a:pt x="18" y="35"/>
                  </a:lnTo>
                  <a:lnTo>
                    <a:pt x="24" y="47"/>
                  </a:lnTo>
                  <a:lnTo>
                    <a:pt x="30" y="61"/>
                  </a:lnTo>
                  <a:lnTo>
                    <a:pt x="36" y="74"/>
                  </a:lnTo>
                  <a:lnTo>
                    <a:pt x="44" y="89"/>
                  </a:lnTo>
                  <a:lnTo>
                    <a:pt x="50" y="105"/>
                  </a:lnTo>
                  <a:lnTo>
                    <a:pt x="56" y="121"/>
                  </a:lnTo>
                  <a:lnTo>
                    <a:pt x="62" y="138"/>
                  </a:lnTo>
                  <a:lnTo>
                    <a:pt x="68" y="155"/>
                  </a:lnTo>
                  <a:lnTo>
                    <a:pt x="72" y="171"/>
                  </a:lnTo>
                  <a:lnTo>
                    <a:pt x="77" y="188"/>
                  </a:lnTo>
                  <a:lnTo>
                    <a:pt x="80" y="205"/>
                  </a:lnTo>
                  <a:lnTo>
                    <a:pt x="81" y="222"/>
                  </a:lnTo>
                  <a:lnTo>
                    <a:pt x="84" y="238"/>
                  </a:lnTo>
                  <a:lnTo>
                    <a:pt x="86" y="255"/>
                  </a:lnTo>
                  <a:lnTo>
                    <a:pt x="87" y="271"/>
                  </a:lnTo>
                  <a:lnTo>
                    <a:pt x="89" y="288"/>
                  </a:lnTo>
                  <a:lnTo>
                    <a:pt x="89" y="303"/>
                  </a:lnTo>
                  <a:lnTo>
                    <a:pt x="90" y="318"/>
                  </a:lnTo>
                  <a:lnTo>
                    <a:pt x="90" y="332"/>
                  </a:lnTo>
                  <a:lnTo>
                    <a:pt x="90" y="343"/>
                  </a:lnTo>
                  <a:lnTo>
                    <a:pt x="90" y="353"/>
                  </a:lnTo>
                  <a:lnTo>
                    <a:pt x="92" y="364"/>
                  </a:lnTo>
                  <a:lnTo>
                    <a:pt x="92" y="372"/>
                  </a:lnTo>
                  <a:lnTo>
                    <a:pt x="92" y="377"/>
                  </a:lnTo>
                  <a:lnTo>
                    <a:pt x="92" y="380"/>
                  </a:lnTo>
                  <a:lnTo>
                    <a:pt x="92" y="383"/>
                  </a:lnTo>
                  <a:lnTo>
                    <a:pt x="114" y="375"/>
                  </a:lnTo>
                  <a:lnTo>
                    <a:pt x="114" y="374"/>
                  </a:lnTo>
                  <a:lnTo>
                    <a:pt x="114" y="371"/>
                  </a:lnTo>
                  <a:lnTo>
                    <a:pt x="114" y="366"/>
                  </a:lnTo>
                  <a:lnTo>
                    <a:pt x="114" y="358"/>
                  </a:lnTo>
                  <a:lnTo>
                    <a:pt x="114" y="350"/>
                  </a:lnTo>
                  <a:lnTo>
                    <a:pt x="114" y="339"/>
                  </a:lnTo>
                  <a:lnTo>
                    <a:pt x="114" y="327"/>
                  </a:lnTo>
                  <a:lnTo>
                    <a:pt x="116" y="314"/>
                  </a:lnTo>
                  <a:lnTo>
                    <a:pt x="114" y="300"/>
                  </a:lnTo>
                  <a:lnTo>
                    <a:pt x="113" y="285"/>
                  </a:lnTo>
                  <a:lnTo>
                    <a:pt x="111" y="268"/>
                  </a:lnTo>
                  <a:lnTo>
                    <a:pt x="110" y="250"/>
                  </a:lnTo>
                  <a:lnTo>
                    <a:pt x="107" y="232"/>
                  </a:lnTo>
                  <a:lnTo>
                    <a:pt x="104" y="213"/>
                  </a:lnTo>
                  <a:lnTo>
                    <a:pt x="99" y="194"/>
                  </a:lnTo>
                  <a:lnTo>
                    <a:pt x="96" y="175"/>
                  </a:lnTo>
                  <a:lnTo>
                    <a:pt x="89" y="155"/>
                  </a:lnTo>
                  <a:lnTo>
                    <a:pt x="84" y="138"/>
                  </a:lnTo>
                  <a:lnTo>
                    <a:pt x="77" y="119"/>
                  </a:lnTo>
                  <a:lnTo>
                    <a:pt x="69" y="103"/>
                  </a:lnTo>
                  <a:lnTo>
                    <a:pt x="62" y="88"/>
                  </a:lnTo>
                  <a:lnTo>
                    <a:pt x="54" y="72"/>
                  </a:lnTo>
                  <a:lnTo>
                    <a:pt x="45" y="60"/>
                  </a:lnTo>
                  <a:lnTo>
                    <a:pt x="39" y="49"/>
                  </a:lnTo>
                  <a:lnTo>
                    <a:pt x="30" y="36"/>
                  </a:lnTo>
                  <a:lnTo>
                    <a:pt x="24" y="27"/>
                  </a:lnTo>
                  <a:lnTo>
                    <a:pt x="17" y="19"/>
                  </a:lnTo>
                  <a:lnTo>
                    <a:pt x="12" y="13"/>
                  </a:lnTo>
                  <a:lnTo>
                    <a:pt x="6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94" name="Freeform 506"/>
            <p:cNvSpPr>
              <a:spLocks/>
            </p:cNvSpPr>
            <p:nvPr/>
          </p:nvSpPr>
          <p:spPr bwMode="auto">
            <a:xfrm>
              <a:off x="3955" y="2576"/>
              <a:ext cx="15" cy="14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" y="3"/>
                </a:cxn>
                <a:cxn ang="0">
                  <a:pos x="22" y="11"/>
                </a:cxn>
                <a:cxn ang="0">
                  <a:pos x="16" y="23"/>
                </a:cxn>
                <a:cxn ang="0">
                  <a:pos x="12" y="40"/>
                </a:cxn>
                <a:cxn ang="0">
                  <a:pos x="6" y="62"/>
                </a:cxn>
                <a:cxn ang="0">
                  <a:pos x="1" y="90"/>
                </a:cxn>
                <a:cxn ang="0">
                  <a:pos x="0" y="123"/>
                </a:cxn>
                <a:cxn ang="0">
                  <a:pos x="0" y="159"/>
                </a:cxn>
                <a:cxn ang="0">
                  <a:pos x="1" y="192"/>
                </a:cxn>
                <a:cxn ang="0">
                  <a:pos x="4" y="219"/>
                </a:cxn>
                <a:cxn ang="0">
                  <a:pos x="9" y="240"/>
                </a:cxn>
                <a:cxn ang="0">
                  <a:pos x="13" y="258"/>
                </a:cxn>
                <a:cxn ang="0">
                  <a:pos x="18" y="269"/>
                </a:cxn>
                <a:cxn ang="0">
                  <a:pos x="22" y="278"/>
                </a:cxn>
                <a:cxn ang="0">
                  <a:pos x="24" y="281"/>
                </a:cxn>
                <a:cxn ang="0">
                  <a:pos x="24" y="281"/>
                </a:cxn>
                <a:cxn ang="0">
                  <a:pos x="24" y="273"/>
                </a:cxn>
                <a:cxn ang="0">
                  <a:pos x="24" y="258"/>
                </a:cxn>
                <a:cxn ang="0">
                  <a:pos x="24" y="240"/>
                </a:cxn>
                <a:cxn ang="0">
                  <a:pos x="24" y="219"/>
                </a:cxn>
                <a:cxn ang="0">
                  <a:pos x="24" y="195"/>
                </a:cxn>
                <a:cxn ang="0">
                  <a:pos x="24" y="172"/>
                </a:cxn>
                <a:cxn ang="0">
                  <a:pos x="24" y="151"/>
                </a:cxn>
                <a:cxn ang="0">
                  <a:pos x="24" y="133"/>
                </a:cxn>
                <a:cxn ang="0">
                  <a:pos x="24" y="109"/>
                </a:cxn>
                <a:cxn ang="0">
                  <a:pos x="24" y="86"/>
                </a:cxn>
                <a:cxn ang="0">
                  <a:pos x="25" y="62"/>
                </a:cxn>
                <a:cxn ang="0">
                  <a:pos x="26" y="40"/>
                </a:cxn>
                <a:cxn ang="0">
                  <a:pos x="28" y="22"/>
                </a:cxn>
                <a:cxn ang="0">
                  <a:pos x="28" y="8"/>
                </a:cxn>
                <a:cxn ang="0">
                  <a:pos x="28" y="0"/>
                </a:cxn>
                <a:cxn ang="0">
                  <a:pos x="29" y="0"/>
                </a:cxn>
              </a:cxnLst>
              <a:rect l="0" t="0" r="r" b="b"/>
              <a:pathLst>
                <a:path w="29" h="283">
                  <a:moveTo>
                    <a:pt x="29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25" y="3"/>
                  </a:lnTo>
                  <a:lnTo>
                    <a:pt x="24" y="8"/>
                  </a:lnTo>
                  <a:lnTo>
                    <a:pt x="22" y="11"/>
                  </a:lnTo>
                  <a:lnTo>
                    <a:pt x="19" y="17"/>
                  </a:lnTo>
                  <a:lnTo>
                    <a:pt x="16" y="23"/>
                  </a:lnTo>
                  <a:lnTo>
                    <a:pt x="15" y="33"/>
                  </a:lnTo>
                  <a:lnTo>
                    <a:pt x="12" y="40"/>
                  </a:lnTo>
                  <a:lnTo>
                    <a:pt x="9" y="51"/>
                  </a:lnTo>
                  <a:lnTo>
                    <a:pt x="6" y="62"/>
                  </a:lnTo>
                  <a:lnTo>
                    <a:pt x="4" y="76"/>
                  </a:lnTo>
                  <a:lnTo>
                    <a:pt x="1" y="90"/>
                  </a:lnTo>
                  <a:lnTo>
                    <a:pt x="0" y="106"/>
                  </a:lnTo>
                  <a:lnTo>
                    <a:pt x="0" y="123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76"/>
                  </a:lnTo>
                  <a:lnTo>
                    <a:pt x="1" y="192"/>
                  </a:lnTo>
                  <a:lnTo>
                    <a:pt x="3" y="206"/>
                  </a:lnTo>
                  <a:lnTo>
                    <a:pt x="4" y="219"/>
                  </a:lnTo>
                  <a:lnTo>
                    <a:pt x="7" y="231"/>
                  </a:lnTo>
                  <a:lnTo>
                    <a:pt x="9" y="240"/>
                  </a:lnTo>
                  <a:lnTo>
                    <a:pt x="12" y="250"/>
                  </a:lnTo>
                  <a:lnTo>
                    <a:pt x="13" y="258"/>
                  </a:lnTo>
                  <a:lnTo>
                    <a:pt x="16" y="264"/>
                  </a:lnTo>
                  <a:lnTo>
                    <a:pt x="18" y="269"/>
                  </a:lnTo>
                  <a:lnTo>
                    <a:pt x="21" y="273"/>
                  </a:lnTo>
                  <a:lnTo>
                    <a:pt x="22" y="278"/>
                  </a:lnTo>
                  <a:lnTo>
                    <a:pt x="24" y="280"/>
                  </a:lnTo>
                  <a:lnTo>
                    <a:pt x="24" y="281"/>
                  </a:lnTo>
                  <a:lnTo>
                    <a:pt x="25" y="283"/>
                  </a:lnTo>
                  <a:lnTo>
                    <a:pt x="24" y="281"/>
                  </a:lnTo>
                  <a:lnTo>
                    <a:pt x="24" y="278"/>
                  </a:lnTo>
                  <a:lnTo>
                    <a:pt x="24" y="273"/>
                  </a:lnTo>
                  <a:lnTo>
                    <a:pt x="24" y="267"/>
                  </a:lnTo>
                  <a:lnTo>
                    <a:pt x="24" y="258"/>
                  </a:lnTo>
                  <a:lnTo>
                    <a:pt x="24" y="250"/>
                  </a:lnTo>
                  <a:lnTo>
                    <a:pt x="24" y="240"/>
                  </a:lnTo>
                  <a:lnTo>
                    <a:pt x="24" y="231"/>
                  </a:lnTo>
                  <a:lnTo>
                    <a:pt x="24" y="219"/>
                  </a:lnTo>
                  <a:lnTo>
                    <a:pt x="24" y="208"/>
                  </a:lnTo>
                  <a:lnTo>
                    <a:pt x="24" y="195"/>
                  </a:lnTo>
                  <a:lnTo>
                    <a:pt x="24" y="184"/>
                  </a:lnTo>
                  <a:lnTo>
                    <a:pt x="24" y="172"/>
                  </a:lnTo>
                  <a:lnTo>
                    <a:pt x="24" y="162"/>
                  </a:lnTo>
                  <a:lnTo>
                    <a:pt x="24" y="151"/>
                  </a:lnTo>
                  <a:lnTo>
                    <a:pt x="24" y="142"/>
                  </a:lnTo>
                  <a:lnTo>
                    <a:pt x="24" y="133"/>
                  </a:lnTo>
                  <a:lnTo>
                    <a:pt x="24" y="122"/>
                  </a:lnTo>
                  <a:lnTo>
                    <a:pt x="24" y="109"/>
                  </a:lnTo>
                  <a:lnTo>
                    <a:pt x="24" y="98"/>
                  </a:lnTo>
                  <a:lnTo>
                    <a:pt x="24" y="86"/>
                  </a:lnTo>
                  <a:lnTo>
                    <a:pt x="24" y="75"/>
                  </a:lnTo>
                  <a:lnTo>
                    <a:pt x="25" y="62"/>
                  </a:lnTo>
                  <a:lnTo>
                    <a:pt x="26" y="53"/>
                  </a:lnTo>
                  <a:lnTo>
                    <a:pt x="26" y="40"/>
                  </a:lnTo>
                  <a:lnTo>
                    <a:pt x="26" y="31"/>
                  </a:lnTo>
                  <a:lnTo>
                    <a:pt x="28" y="22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95" name="Freeform 507"/>
            <p:cNvSpPr>
              <a:spLocks/>
            </p:cNvSpPr>
            <p:nvPr/>
          </p:nvSpPr>
          <p:spPr bwMode="auto">
            <a:xfrm>
              <a:off x="3987" y="2579"/>
              <a:ext cx="39" cy="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6" y="16"/>
                </a:cxn>
                <a:cxn ang="0">
                  <a:pos x="7" y="19"/>
                </a:cxn>
                <a:cxn ang="0">
                  <a:pos x="9" y="22"/>
                </a:cxn>
                <a:cxn ang="0">
                  <a:pos x="10" y="27"/>
                </a:cxn>
                <a:cxn ang="0">
                  <a:pos x="13" y="31"/>
                </a:cxn>
                <a:cxn ang="0">
                  <a:pos x="15" y="34"/>
                </a:cxn>
                <a:cxn ang="0">
                  <a:pos x="18" y="38"/>
                </a:cxn>
                <a:cxn ang="0">
                  <a:pos x="22" y="41"/>
                </a:cxn>
                <a:cxn ang="0">
                  <a:pos x="27" y="45"/>
                </a:cxn>
                <a:cxn ang="0">
                  <a:pos x="30" y="49"/>
                </a:cxn>
                <a:cxn ang="0">
                  <a:pos x="34" y="50"/>
                </a:cxn>
                <a:cxn ang="0">
                  <a:pos x="39" y="53"/>
                </a:cxn>
                <a:cxn ang="0">
                  <a:pos x="42" y="56"/>
                </a:cxn>
                <a:cxn ang="0">
                  <a:pos x="46" y="58"/>
                </a:cxn>
                <a:cxn ang="0">
                  <a:pos x="51" y="59"/>
                </a:cxn>
                <a:cxn ang="0">
                  <a:pos x="54" y="63"/>
                </a:cxn>
                <a:cxn ang="0">
                  <a:pos x="58" y="64"/>
                </a:cxn>
                <a:cxn ang="0">
                  <a:pos x="66" y="67"/>
                </a:cxn>
                <a:cxn ang="0">
                  <a:pos x="70" y="70"/>
                </a:cxn>
                <a:cxn ang="0">
                  <a:pos x="73" y="72"/>
                </a:cxn>
                <a:cxn ang="0">
                  <a:pos x="76" y="72"/>
                </a:cxn>
                <a:cxn ang="0">
                  <a:pos x="54" y="97"/>
                </a:cxn>
                <a:cxn ang="0">
                  <a:pos x="52" y="97"/>
                </a:cxn>
                <a:cxn ang="0">
                  <a:pos x="49" y="95"/>
                </a:cxn>
                <a:cxn ang="0">
                  <a:pos x="43" y="94"/>
                </a:cxn>
                <a:cxn ang="0">
                  <a:pos x="39" y="89"/>
                </a:cxn>
                <a:cxn ang="0">
                  <a:pos x="34" y="88"/>
                </a:cxn>
                <a:cxn ang="0">
                  <a:pos x="31" y="84"/>
                </a:cxn>
                <a:cxn ang="0">
                  <a:pos x="27" y="81"/>
                </a:cxn>
                <a:cxn ang="0">
                  <a:pos x="24" y="78"/>
                </a:cxn>
                <a:cxn ang="0">
                  <a:pos x="19" y="74"/>
                </a:cxn>
                <a:cxn ang="0">
                  <a:pos x="16" y="69"/>
                </a:cxn>
                <a:cxn ang="0">
                  <a:pos x="13" y="64"/>
                </a:cxn>
                <a:cxn ang="0">
                  <a:pos x="10" y="58"/>
                </a:cxn>
                <a:cxn ang="0">
                  <a:pos x="6" y="52"/>
                </a:cxn>
                <a:cxn ang="0">
                  <a:pos x="4" y="45"/>
                </a:cxn>
                <a:cxn ang="0">
                  <a:pos x="3" y="39"/>
                </a:cxn>
                <a:cxn ang="0">
                  <a:pos x="1" y="33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6" h="97">
                  <a:moveTo>
                    <a:pt x="3" y="0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6" y="16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10" y="27"/>
                  </a:lnTo>
                  <a:lnTo>
                    <a:pt x="13" y="31"/>
                  </a:lnTo>
                  <a:lnTo>
                    <a:pt x="15" y="34"/>
                  </a:lnTo>
                  <a:lnTo>
                    <a:pt x="18" y="38"/>
                  </a:lnTo>
                  <a:lnTo>
                    <a:pt x="22" y="41"/>
                  </a:lnTo>
                  <a:lnTo>
                    <a:pt x="27" y="45"/>
                  </a:lnTo>
                  <a:lnTo>
                    <a:pt x="30" y="49"/>
                  </a:lnTo>
                  <a:lnTo>
                    <a:pt x="34" y="50"/>
                  </a:lnTo>
                  <a:lnTo>
                    <a:pt x="39" y="53"/>
                  </a:lnTo>
                  <a:lnTo>
                    <a:pt x="42" y="56"/>
                  </a:lnTo>
                  <a:lnTo>
                    <a:pt x="46" y="58"/>
                  </a:lnTo>
                  <a:lnTo>
                    <a:pt x="51" y="59"/>
                  </a:lnTo>
                  <a:lnTo>
                    <a:pt x="54" y="63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70" y="70"/>
                  </a:lnTo>
                  <a:lnTo>
                    <a:pt x="73" y="72"/>
                  </a:lnTo>
                  <a:lnTo>
                    <a:pt x="76" y="72"/>
                  </a:lnTo>
                  <a:lnTo>
                    <a:pt x="54" y="97"/>
                  </a:lnTo>
                  <a:lnTo>
                    <a:pt x="52" y="97"/>
                  </a:lnTo>
                  <a:lnTo>
                    <a:pt x="49" y="95"/>
                  </a:lnTo>
                  <a:lnTo>
                    <a:pt x="43" y="94"/>
                  </a:lnTo>
                  <a:lnTo>
                    <a:pt x="39" y="89"/>
                  </a:lnTo>
                  <a:lnTo>
                    <a:pt x="34" y="88"/>
                  </a:lnTo>
                  <a:lnTo>
                    <a:pt x="31" y="84"/>
                  </a:lnTo>
                  <a:lnTo>
                    <a:pt x="27" y="81"/>
                  </a:lnTo>
                  <a:lnTo>
                    <a:pt x="24" y="78"/>
                  </a:lnTo>
                  <a:lnTo>
                    <a:pt x="19" y="74"/>
                  </a:lnTo>
                  <a:lnTo>
                    <a:pt x="16" y="69"/>
                  </a:lnTo>
                  <a:lnTo>
                    <a:pt x="13" y="64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4" y="45"/>
                  </a:lnTo>
                  <a:lnTo>
                    <a:pt x="3" y="39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96" name="Freeform 508"/>
            <p:cNvSpPr>
              <a:spLocks/>
            </p:cNvSpPr>
            <p:nvPr/>
          </p:nvSpPr>
          <p:spPr bwMode="auto">
            <a:xfrm>
              <a:off x="3933" y="2375"/>
              <a:ext cx="31" cy="52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60" y="2"/>
                </a:cxn>
                <a:cxn ang="0">
                  <a:pos x="58" y="3"/>
                </a:cxn>
                <a:cxn ang="0">
                  <a:pos x="55" y="8"/>
                </a:cxn>
                <a:cxn ang="0">
                  <a:pos x="52" y="14"/>
                </a:cxn>
                <a:cxn ang="0">
                  <a:pos x="49" y="17"/>
                </a:cxn>
                <a:cxn ang="0">
                  <a:pos x="48" y="21"/>
                </a:cxn>
                <a:cxn ang="0">
                  <a:pos x="46" y="25"/>
                </a:cxn>
                <a:cxn ang="0">
                  <a:pos x="43" y="28"/>
                </a:cxn>
                <a:cxn ang="0">
                  <a:pos x="42" y="33"/>
                </a:cxn>
                <a:cxn ang="0">
                  <a:pos x="40" y="36"/>
                </a:cxn>
                <a:cxn ang="0">
                  <a:pos x="39" y="41"/>
                </a:cxn>
                <a:cxn ang="0">
                  <a:pos x="37" y="46"/>
                </a:cxn>
                <a:cxn ang="0">
                  <a:pos x="34" y="50"/>
                </a:cxn>
                <a:cxn ang="0">
                  <a:pos x="33" y="55"/>
                </a:cxn>
                <a:cxn ang="0">
                  <a:pos x="31" y="60"/>
                </a:cxn>
                <a:cxn ang="0">
                  <a:pos x="30" y="64"/>
                </a:cxn>
                <a:cxn ang="0">
                  <a:pos x="28" y="69"/>
                </a:cxn>
                <a:cxn ang="0">
                  <a:pos x="27" y="74"/>
                </a:cxn>
                <a:cxn ang="0">
                  <a:pos x="25" y="78"/>
                </a:cxn>
                <a:cxn ang="0">
                  <a:pos x="24" y="83"/>
                </a:cxn>
                <a:cxn ang="0">
                  <a:pos x="22" y="86"/>
                </a:cxn>
                <a:cxn ang="0">
                  <a:pos x="21" y="91"/>
                </a:cxn>
                <a:cxn ang="0">
                  <a:pos x="19" y="92"/>
                </a:cxn>
                <a:cxn ang="0">
                  <a:pos x="19" y="97"/>
                </a:cxn>
                <a:cxn ang="0">
                  <a:pos x="18" y="100"/>
                </a:cxn>
                <a:cxn ang="0">
                  <a:pos x="18" y="103"/>
                </a:cxn>
                <a:cxn ang="0">
                  <a:pos x="1" y="97"/>
                </a:cxn>
                <a:cxn ang="0">
                  <a:pos x="0" y="96"/>
                </a:cxn>
                <a:cxn ang="0">
                  <a:pos x="0" y="92"/>
                </a:cxn>
                <a:cxn ang="0">
                  <a:pos x="0" y="88"/>
                </a:cxn>
                <a:cxn ang="0">
                  <a:pos x="0" y="81"/>
                </a:cxn>
                <a:cxn ang="0">
                  <a:pos x="0" y="78"/>
                </a:cxn>
                <a:cxn ang="0">
                  <a:pos x="1" y="74"/>
                </a:cxn>
                <a:cxn ang="0">
                  <a:pos x="3" y="69"/>
                </a:cxn>
                <a:cxn ang="0">
                  <a:pos x="4" y="66"/>
                </a:cxn>
                <a:cxn ang="0">
                  <a:pos x="6" y="60"/>
                </a:cxn>
                <a:cxn ang="0">
                  <a:pos x="9" y="55"/>
                </a:cxn>
                <a:cxn ang="0">
                  <a:pos x="10" y="50"/>
                </a:cxn>
                <a:cxn ang="0">
                  <a:pos x="15" y="44"/>
                </a:cxn>
                <a:cxn ang="0">
                  <a:pos x="16" y="38"/>
                </a:cxn>
                <a:cxn ang="0">
                  <a:pos x="21" y="33"/>
                </a:cxn>
                <a:cxn ang="0">
                  <a:pos x="24" y="28"/>
                </a:cxn>
                <a:cxn ang="0">
                  <a:pos x="28" y="24"/>
                </a:cxn>
                <a:cxn ang="0">
                  <a:pos x="31" y="19"/>
                </a:cxn>
                <a:cxn ang="0">
                  <a:pos x="36" y="16"/>
                </a:cxn>
                <a:cxn ang="0">
                  <a:pos x="39" y="13"/>
                </a:cxn>
                <a:cxn ang="0">
                  <a:pos x="43" y="10"/>
                </a:cxn>
                <a:cxn ang="0">
                  <a:pos x="49" y="5"/>
                </a:cxn>
                <a:cxn ang="0">
                  <a:pos x="55" y="3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61" h="103">
                  <a:moveTo>
                    <a:pt x="61" y="0"/>
                  </a:moveTo>
                  <a:lnTo>
                    <a:pt x="60" y="2"/>
                  </a:lnTo>
                  <a:lnTo>
                    <a:pt x="58" y="3"/>
                  </a:lnTo>
                  <a:lnTo>
                    <a:pt x="55" y="8"/>
                  </a:lnTo>
                  <a:lnTo>
                    <a:pt x="52" y="14"/>
                  </a:lnTo>
                  <a:lnTo>
                    <a:pt x="49" y="17"/>
                  </a:lnTo>
                  <a:lnTo>
                    <a:pt x="48" y="21"/>
                  </a:lnTo>
                  <a:lnTo>
                    <a:pt x="46" y="25"/>
                  </a:lnTo>
                  <a:lnTo>
                    <a:pt x="43" y="28"/>
                  </a:lnTo>
                  <a:lnTo>
                    <a:pt x="42" y="33"/>
                  </a:lnTo>
                  <a:lnTo>
                    <a:pt x="40" y="36"/>
                  </a:lnTo>
                  <a:lnTo>
                    <a:pt x="39" y="41"/>
                  </a:lnTo>
                  <a:lnTo>
                    <a:pt x="37" y="46"/>
                  </a:lnTo>
                  <a:lnTo>
                    <a:pt x="34" y="50"/>
                  </a:lnTo>
                  <a:lnTo>
                    <a:pt x="33" y="55"/>
                  </a:lnTo>
                  <a:lnTo>
                    <a:pt x="31" y="60"/>
                  </a:lnTo>
                  <a:lnTo>
                    <a:pt x="30" y="64"/>
                  </a:lnTo>
                  <a:lnTo>
                    <a:pt x="28" y="69"/>
                  </a:lnTo>
                  <a:lnTo>
                    <a:pt x="27" y="74"/>
                  </a:lnTo>
                  <a:lnTo>
                    <a:pt x="25" y="78"/>
                  </a:lnTo>
                  <a:lnTo>
                    <a:pt x="24" y="83"/>
                  </a:lnTo>
                  <a:lnTo>
                    <a:pt x="22" y="86"/>
                  </a:lnTo>
                  <a:lnTo>
                    <a:pt x="21" y="91"/>
                  </a:lnTo>
                  <a:lnTo>
                    <a:pt x="19" y="92"/>
                  </a:lnTo>
                  <a:lnTo>
                    <a:pt x="19" y="97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4"/>
                  </a:lnTo>
                  <a:lnTo>
                    <a:pt x="3" y="69"/>
                  </a:lnTo>
                  <a:lnTo>
                    <a:pt x="4" y="66"/>
                  </a:lnTo>
                  <a:lnTo>
                    <a:pt x="6" y="60"/>
                  </a:lnTo>
                  <a:lnTo>
                    <a:pt x="9" y="55"/>
                  </a:lnTo>
                  <a:lnTo>
                    <a:pt x="10" y="50"/>
                  </a:lnTo>
                  <a:lnTo>
                    <a:pt x="15" y="44"/>
                  </a:lnTo>
                  <a:lnTo>
                    <a:pt x="16" y="38"/>
                  </a:lnTo>
                  <a:lnTo>
                    <a:pt x="21" y="33"/>
                  </a:lnTo>
                  <a:lnTo>
                    <a:pt x="24" y="28"/>
                  </a:lnTo>
                  <a:lnTo>
                    <a:pt x="28" y="24"/>
                  </a:lnTo>
                  <a:lnTo>
                    <a:pt x="31" y="19"/>
                  </a:lnTo>
                  <a:lnTo>
                    <a:pt x="36" y="16"/>
                  </a:lnTo>
                  <a:lnTo>
                    <a:pt x="39" y="13"/>
                  </a:lnTo>
                  <a:lnTo>
                    <a:pt x="43" y="10"/>
                  </a:lnTo>
                  <a:lnTo>
                    <a:pt x="49" y="5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97" name="Freeform 509"/>
            <p:cNvSpPr>
              <a:spLocks/>
            </p:cNvSpPr>
            <p:nvPr/>
          </p:nvSpPr>
          <p:spPr bwMode="auto">
            <a:xfrm>
              <a:off x="3858" y="2367"/>
              <a:ext cx="101" cy="80"/>
            </a:xfrm>
            <a:custGeom>
              <a:avLst/>
              <a:gdLst/>
              <a:ahLst/>
              <a:cxnLst>
                <a:cxn ang="0">
                  <a:pos x="187" y="43"/>
                </a:cxn>
                <a:cxn ang="0">
                  <a:pos x="183" y="40"/>
                </a:cxn>
                <a:cxn ang="0">
                  <a:pos x="174" y="36"/>
                </a:cxn>
                <a:cxn ang="0">
                  <a:pos x="160" y="29"/>
                </a:cxn>
                <a:cxn ang="0">
                  <a:pos x="144" y="25"/>
                </a:cxn>
                <a:cxn ang="0">
                  <a:pos x="124" y="21"/>
                </a:cxn>
                <a:cxn ang="0">
                  <a:pos x="103" y="21"/>
                </a:cxn>
                <a:cxn ang="0">
                  <a:pos x="79" y="25"/>
                </a:cxn>
                <a:cxn ang="0">
                  <a:pos x="55" y="34"/>
                </a:cxn>
                <a:cxn ang="0">
                  <a:pos x="36" y="48"/>
                </a:cxn>
                <a:cxn ang="0">
                  <a:pos x="24" y="67"/>
                </a:cxn>
                <a:cxn ang="0">
                  <a:pos x="18" y="90"/>
                </a:cxn>
                <a:cxn ang="0">
                  <a:pos x="16" y="112"/>
                </a:cxn>
                <a:cxn ang="0">
                  <a:pos x="16" y="132"/>
                </a:cxn>
                <a:cxn ang="0">
                  <a:pos x="18" y="148"/>
                </a:cxn>
                <a:cxn ang="0">
                  <a:pos x="19" y="157"/>
                </a:cxn>
                <a:cxn ang="0">
                  <a:pos x="19" y="157"/>
                </a:cxn>
                <a:cxn ang="0">
                  <a:pos x="15" y="150"/>
                </a:cxn>
                <a:cxn ang="0">
                  <a:pos x="10" y="139"/>
                </a:cxn>
                <a:cxn ang="0">
                  <a:pos x="4" y="123"/>
                </a:cxn>
                <a:cxn ang="0">
                  <a:pos x="0" y="104"/>
                </a:cxn>
                <a:cxn ang="0">
                  <a:pos x="0" y="82"/>
                </a:cxn>
                <a:cxn ang="0">
                  <a:pos x="6" y="61"/>
                </a:cxn>
                <a:cxn ang="0">
                  <a:pos x="18" y="36"/>
                </a:cxn>
                <a:cxn ang="0">
                  <a:pos x="39" y="15"/>
                </a:cxn>
                <a:cxn ang="0">
                  <a:pos x="64" y="3"/>
                </a:cxn>
                <a:cxn ang="0">
                  <a:pos x="93" y="0"/>
                </a:cxn>
                <a:cxn ang="0">
                  <a:pos x="121" y="3"/>
                </a:cxn>
                <a:cxn ang="0">
                  <a:pos x="150" y="11"/>
                </a:cxn>
                <a:cxn ang="0">
                  <a:pos x="172" y="18"/>
                </a:cxn>
                <a:cxn ang="0">
                  <a:pos x="190" y="28"/>
                </a:cxn>
                <a:cxn ang="0">
                  <a:pos x="199" y="32"/>
                </a:cxn>
                <a:cxn ang="0">
                  <a:pos x="189" y="45"/>
                </a:cxn>
              </a:cxnLst>
              <a:rect l="0" t="0" r="r" b="b"/>
              <a:pathLst>
                <a:path w="202" h="159">
                  <a:moveTo>
                    <a:pt x="189" y="45"/>
                  </a:moveTo>
                  <a:lnTo>
                    <a:pt x="187" y="43"/>
                  </a:lnTo>
                  <a:lnTo>
                    <a:pt x="186" y="42"/>
                  </a:lnTo>
                  <a:lnTo>
                    <a:pt x="183" y="40"/>
                  </a:lnTo>
                  <a:lnTo>
                    <a:pt x="178" y="39"/>
                  </a:lnTo>
                  <a:lnTo>
                    <a:pt x="174" y="36"/>
                  </a:lnTo>
                  <a:lnTo>
                    <a:pt x="168" y="32"/>
                  </a:lnTo>
                  <a:lnTo>
                    <a:pt x="160" y="29"/>
                  </a:lnTo>
                  <a:lnTo>
                    <a:pt x="153" y="28"/>
                  </a:lnTo>
                  <a:lnTo>
                    <a:pt x="144" y="25"/>
                  </a:lnTo>
                  <a:lnTo>
                    <a:pt x="135" y="23"/>
                  </a:lnTo>
                  <a:lnTo>
                    <a:pt x="124" y="21"/>
                  </a:lnTo>
                  <a:lnTo>
                    <a:pt x="114" y="21"/>
                  </a:lnTo>
                  <a:lnTo>
                    <a:pt x="103" y="21"/>
                  </a:lnTo>
                  <a:lnTo>
                    <a:pt x="91" y="23"/>
                  </a:lnTo>
                  <a:lnTo>
                    <a:pt x="79" y="25"/>
                  </a:lnTo>
                  <a:lnTo>
                    <a:pt x="67" y="29"/>
                  </a:lnTo>
                  <a:lnTo>
                    <a:pt x="55" y="34"/>
                  </a:lnTo>
                  <a:lnTo>
                    <a:pt x="45" y="40"/>
                  </a:lnTo>
                  <a:lnTo>
                    <a:pt x="36" y="48"/>
                  </a:lnTo>
                  <a:lnTo>
                    <a:pt x="30" y="57"/>
                  </a:lnTo>
                  <a:lnTo>
                    <a:pt x="24" y="67"/>
                  </a:lnTo>
                  <a:lnTo>
                    <a:pt x="21" y="78"/>
                  </a:lnTo>
                  <a:lnTo>
                    <a:pt x="18" y="90"/>
                  </a:lnTo>
                  <a:lnTo>
                    <a:pt x="16" y="101"/>
                  </a:lnTo>
                  <a:lnTo>
                    <a:pt x="16" y="112"/>
                  </a:lnTo>
                  <a:lnTo>
                    <a:pt x="16" y="123"/>
                  </a:lnTo>
                  <a:lnTo>
                    <a:pt x="16" y="132"/>
                  </a:lnTo>
                  <a:lnTo>
                    <a:pt x="18" y="140"/>
                  </a:lnTo>
                  <a:lnTo>
                    <a:pt x="18" y="148"/>
                  </a:lnTo>
                  <a:lnTo>
                    <a:pt x="19" y="154"/>
                  </a:lnTo>
                  <a:lnTo>
                    <a:pt x="19" y="157"/>
                  </a:lnTo>
                  <a:lnTo>
                    <a:pt x="21" y="159"/>
                  </a:lnTo>
                  <a:lnTo>
                    <a:pt x="19" y="157"/>
                  </a:lnTo>
                  <a:lnTo>
                    <a:pt x="18" y="154"/>
                  </a:lnTo>
                  <a:lnTo>
                    <a:pt x="15" y="150"/>
                  </a:lnTo>
                  <a:lnTo>
                    <a:pt x="13" y="145"/>
                  </a:lnTo>
                  <a:lnTo>
                    <a:pt x="10" y="139"/>
                  </a:lnTo>
                  <a:lnTo>
                    <a:pt x="7" y="132"/>
                  </a:lnTo>
                  <a:lnTo>
                    <a:pt x="4" y="123"/>
                  </a:lnTo>
                  <a:lnTo>
                    <a:pt x="3" y="11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3" y="71"/>
                  </a:lnTo>
                  <a:lnTo>
                    <a:pt x="6" y="61"/>
                  </a:lnTo>
                  <a:lnTo>
                    <a:pt x="10" y="48"/>
                  </a:lnTo>
                  <a:lnTo>
                    <a:pt x="18" y="36"/>
                  </a:lnTo>
                  <a:lnTo>
                    <a:pt x="28" y="25"/>
                  </a:lnTo>
                  <a:lnTo>
                    <a:pt x="39" y="15"/>
                  </a:lnTo>
                  <a:lnTo>
                    <a:pt x="51" y="7"/>
                  </a:lnTo>
                  <a:lnTo>
                    <a:pt x="64" y="3"/>
                  </a:lnTo>
                  <a:lnTo>
                    <a:pt x="79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1" y="3"/>
                  </a:lnTo>
                  <a:lnTo>
                    <a:pt x="136" y="7"/>
                  </a:lnTo>
                  <a:lnTo>
                    <a:pt x="150" y="11"/>
                  </a:lnTo>
                  <a:lnTo>
                    <a:pt x="162" y="15"/>
                  </a:lnTo>
                  <a:lnTo>
                    <a:pt x="172" y="18"/>
                  </a:lnTo>
                  <a:lnTo>
                    <a:pt x="183" y="25"/>
                  </a:lnTo>
                  <a:lnTo>
                    <a:pt x="190" y="28"/>
                  </a:lnTo>
                  <a:lnTo>
                    <a:pt x="196" y="31"/>
                  </a:lnTo>
                  <a:lnTo>
                    <a:pt x="199" y="32"/>
                  </a:lnTo>
                  <a:lnTo>
                    <a:pt x="202" y="34"/>
                  </a:lnTo>
                  <a:lnTo>
                    <a:pt x="189" y="45"/>
                  </a:lnTo>
                  <a:lnTo>
                    <a:pt x="189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98" name="Freeform 510"/>
            <p:cNvSpPr>
              <a:spLocks/>
            </p:cNvSpPr>
            <p:nvPr/>
          </p:nvSpPr>
          <p:spPr bwMode="auto">
            <a:xfrm>
              <a:off x="3962" y="2374"/>
              <a:ext cx="22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11" y="4"/>
                </a:cxn>
                <a:cxn ang="0">
                  <a:pos x="18" y="9"/>
                </a:cxn>
                <a:cxn ang="0">
                  <a:pos x="21" y="11"/>
                </a:cxn>
                <a:cxn ang="0">
                  <a:pos x="25" y="14"/>
                </a:cxn>
                <a:cxn ang="0">
                  <a:pos x="28" y="17"/>
                </a:cxn>
                <a:cxn ang="0">
                  <a:pos x="31" y="20"/>
                </a:cxn>
                <a:cxn ang="0">
                  <a:pos x="34" y="25"/>
                </a:cxn>
                <a:cxn ang="0">
                  <a:pos x="37" y="29"/>
                </a:cxn>
                <a:cxn ang="0">
                  <a:pos x="40" y="34"/>
                </a:cxn>
                <a:cxn ang="0">
                  <a:pos x="43" y="40"/>
                </a:cxn>
                <a:cxn ang="0">
                  <a:pos x="43" y="47"/>
                </a:cxn>
                <a:cxn ang="0">
                  <a:pos x="45" y="51"/>
                </a:cxn>
                <a:cxn ang="0">
                  <a:pos x="45" y="57"/>
                </a:cxn>
                <a:cxn ang="0">
                  <a:pos x="45" y="64"/>
                </a:cxn>
                <a:cxn ang="0">
                  <a:pos x="45" y="68"/>
                </a:cxn>
                <a:cxn ang="0">
                  <a:pos x="43" y="75"/>
                </a:cxn>
                <a:cxn ang="0">
                  <a:pos x="43" y="79"/>
                </a:cxn>
                <a:cxn ang="0">
                  <a:pos x="42" y="86"/>
                </a:cxn>
                <a:cxn ang="0">
                  <a:pos x="40" y="89"/>
                </a:cxn>
                <a:cxn ang="0">
                  <a:pos x="39" y="93"/>
                </a:cxn>
                <a:cxn ang="0">
                  <a:pos x="39" y="97"/>
                </a:cxn>
                <a:cxn ang="0">
                  <a:pos x="37" y="101"/>
                </a:cxn>
                <a:cxn ang="0">
                  <a:pos x="36" y="104"/>
                </a:cxn>
                <a:cxn ang="0">
                  <a:pos x="36" y="107"/>
                </a:cxn>
                <a:cxn ang="0">
                  <a:pos x="11" y="109"/>
                </a:cxn>
                <a:cxn ang="0">
                  <a:pos x="11" y="106"/>
                </a:cxn>
                <a:cxn ang="0">
                  <a:pos x="12" y="103"/>
                </a:cxn>
                <a:cxn ang="0">
                  <a:pos x="13" y="98"/>
                </a:cxn>
                <a:cxn ang="0">
                  <a:pos x="15" y="95"/>
                </a:cxn>
                <a:cxn ang="0">
                  <a:pos x="16" y="92"/>
                </a:cxn>
                <a:cxn ang="0">
                  <a:pos x="19" y="87"/>
                </a:cxn>
                <a:cxn ang="0">
                  <a:pos x="19" y="82"/>
                </a:cxn>
                <a:cxn ang="0">
                  <a:pos x="21" y="78"/>
                </a:cxn>
                <a:cxn ang="0">
                  <a:pos x="22" y="72"/>
                </a:cxn>
                <a:cxn ang="0">
                  <a:pos x="24" y="67"/>
                </a:cxn>
                <a:cxn ang="0">
                  <a:pos x="25" y="61"/>
                </a:cxn>
                <a:cxn ang="0">
                  <a:pos x="25" y="56"/>
                </a:cxn>
                <a:cxn ang="0">
                  <a:pos x="25" y="51"/>
                </a:cxn>
                <a:cxn ang="0">
                  <a:pos x="25" y="47"/>
                </a:cxn>
                <a:cxn ang="0">
                  <a:pos x="22" y="40"/>
                </a:cxn>
                <a:cxn ang="0">
                  <a:pos x="21" y="36"/>
                </a:cxn>
                <a:cxn ang="0">
                  <a:pos x="19" y="31"/>
                </a:cxn>
                <a:cxn ang="0">
                  <a:pos x="18" y="26"/>
                </a:cxn>
                <a:cxn ang="0">
                  <a:pos x="15" y="23"/>
                </a:cxn>
                <a:cxn ang="0">
                  <a:pos x="13" y="18"/>
                </a:cxn>
                <a:cxn ang="0">
                  <a:pos x="12" y="15"/>
                </a:cxn>
                <a:cxn ang="0">
                  <a:pos x="11" y="12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109">
                  <a:moveTo>
                    <a:pt x="0" y="0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1" y="11"/>
                  </a:lnTo>
                  <a:lnTo>
                    <a:pt x="25" y="14"/>
                  </a:lnTo>
                  <a:lnTo>
                    <a:pt x="28" y="17"/>
                  </a:lnTo>
                  <a:lnTo>
                    <a:pt x="31" y="20"/>
                  </a:lnTo>
                  <a:lnTo>
                    <a:pt x="34" y="25"/>
                  </a:lnTo>
                  <a:lnTo>
                    <a:pt x="37" y="29"/>
                  </a:lnTo>
                  <a:lnTo>
                    <a:pt x="40" y="34"/>
                  </a:lnTo>
                  <a:lnTo>
                    <a:pt x="43" y="40"/>
                  </a:lnTo>
                  <a:lnTo>
                    <a:pt x="43" y="47"/>
                  </a:lnTo>
                  <a:lnTo>
                    <a:pt x="45" y="51"/>
                  </a:lnTo>
                  <a:lnTo>
                    <a:pt x="45" y="57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3" y="75"/>
                  </a:lnTo>
                  <a:lnTo>
                    <a:pt x="43" y="79"/>
                  </a:lnTo>
                  <a:lnTo>
                    <a:pt x="42" y="86"/>
                  </a:lnTo>
                  <a:lnTo>
                    <a:pt x="40" y="89"/>
                  </a:lnTo>
                  <a:lnTo>
                    <a:pt x="39" y="93"/>
                  </a:lnTo>
                  <a:lnTo>
                    <a:pt x="39" y="97"/>
                  </a:lnTo>
                  <a:lnTo>
                    <a:pt x="37" y="101"/>
                  </a:lnTo>
                  <a:lnTo>
                    <a:pt x="36" y="104"/>
                  </a:lnTo>
                  <a:lnTo>
                    <a:pt x="36" y="107"/>
                  </a:lnTo>
                  <a:lnTo>
                    <a:pt x="11" y="109"/>
                  </a:lnTo>
                  <a:lnTo>
                    <a:pt x="11" y="106"/>
                  </a:lnTo>
                  <a:lnTo>
                    <a:pt x="12" y="103"/>
                  </a:lnTo>
                  <a:lnTo>
                    <a:pt x="13" y="98"/>
                  </a:lnTo>
                  <a:lnTo>
                    <a:pt x="15" y="95"/>
                  </a:lnTo>
                  <a:lnTo>
                    <a:pt x="16" y="92"/>
                  </a:lnTo>
                  <a:lnTo>
                    <a:pt x="19" y="87"/>
                  </a:lnTo>
                  <a:lnTo>
                    <a:pt x="19" y="82"/>
                  </a:lnTo>
                  <a:lnTo>
                    <a:pt x="21" y="78"/>
                  </a:lnTo>
                  <a:lnTo>
                    <a:pt x="22" y="72"/>
                  </a:lnTo>
                  <a:lnTo>
                    <a:pt x="24" y="67"/>
                  </a:lnTo>
                  <a:lnTo>
                    <a:pt x="25" y="61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5" y="47"/>
                  </a:lnTo>
                  <a:lnTo>
                    <a:pt x="22" y="40"/>
                  </a:lnTo>
                  <a:lnTo>
                    <a:pt x="21" y="36"/>
                  </a:lnTo>
                  <a:lnTo>
                    <a:pt x="19" y="31"/>
                  </a:lnTo>
                  <a:lnTo>
                    <a:pt x="18" y="26"/>
                  </a:lnTo>
                  <a:lnTo>
                    <a:pt x="15" y="23"/>
                  </a:lnTo>
                  <a:lnTo>
                    <a:pt x="13" y="18"/>
                  </a:lnTo>
                  <a:lnTo>
                    <a:pt x="12" y="15"/>
                  </a:lnTo>
                  <a:lnTo>
                    <a:pt x="11" y="12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199" name="Freeform 511"/>
            <p:cNvSpPr>
              <a:spLocks/>
            </p:cNvSpPr>
            <p:nvPr/>
          </p:nvSpPr>
          <p:spPr bwMode="auto">
            <a:xfrm>
              <a:off x="3871" y="2402"/>
              <a:ext cx="57" cy="43"/>
            </a:xfrm>
            <a:custGeom>
              <a:avLst/>
              <a:gdLst/>
              <a:ahLst/>
              <a:cxnLst>
                <a:cxn ang="0">
                  <a:pos x="110" y="33"/>
                </a:cxn>
                <a:cxn ang="0">
                  <a:pos x="107" y="33"/>
                </a:cxn>
                <a:cxn ang="0">
                  <a:pos x="102" y="32"/>
                </a:cxn>
                <a:cxn ang="0">
                  <a:pos x="98" y="30"/>
                </a:cxn>
                <a:cxn ang="0">
                  <a:pos x="93" y="28"/>
                </a:cxn>
                <a:cxn ang="0">
                  <a:pos x="87" y="28"/>
                </a:cxn>
                <a:cxn ang="0">
                  <a:pos x="83" y="28"/>
                </a:cxn>
                <a:cxn ang="0">
                  <a:pos x="77" y="27"/>
                </a:cxn>
                <a:cxn ang="0">
                  <a:pos x="71" y="27"/>
                </a:cxn>
                <a:cxn ang="0">
                  <a:pos x="65" y="27"/>
                </a:cxn>
                <a:cxn ang="0">
                  <a:pos x="59" y="27"/>
                </a:cxn>
                <a:cxn ang="0">
                  <a:pos x="53" y="28"/>
                </a:cxn>
                <a:cxn ang="0">
                  <a:pos x="47" y="30"/>
                </a:cxn>
                <a:cxn ang="0">
                  <a:pos x="41" y="32"/>
                </a:cxn>
                <a:cxn ang="0">
                  <a:pos x="36" y="35"/>
                </a:cxn>
                <a:cxn ang="0">
                  <a:pos x="30" y="38"/>
                </a:cxn>
                <a:cxn ang="0">
                  <a:pos x="26" y="43"/>
                </a:cxn>
                <a:cxn ang="0">
                  <a:pos x="23" y="46"/>
                </a:cxn>
                <a:cxn ang="0">
                  <a:pos x="20" y="50"/>
                </a:cxn>
                <a:cxn ang="0">
                  <a:pos x="15" y="55"/>
                </a:cxn>
                <a:cxn ang="0">
                  <a:pos x="14" y="58"/>
                </a:cxn>
                <a:cxn ang="0">
                  <a:pos x="11" y="63"/>
                </a:cxn>
                <a:cxn ang="0">
                  <a:pos x="9" y="68"/>
                </a:cxn>
                <a:cxn ang="0">
                  <a:pos x="8" y="71"/>
                </a:cxn>
                <a:cxn ang="0">
                  <a:pos x="6" y="75"/>
                </a:cxn>
                <a:cxn ang="0">
                  <a:pos x="5" y="77"/>
                </a:cxn>
                <a:cxn ang="0">
                  <a:pos x="5" y="82"/>
                </a:cxn>
                <a:cxn ang="0">
                  <a:pos x="5" y="85"/>
                </a:cxn>
                <a:cxn ang="0">
                  <a:pos x="5" y="86"/>
                </a:cxn>
                <a:cxn ang="0">
                  <a:pos x="3" y="85"/>
                </a:cxn>
                <a:cxn ang="0">
                  <a:pos x="2" y="80"/>
                </a:cxn>
                <a:cxn ang="0">
                  <a:pos x="2" y="75"/>
                </a:cxn>
                <a:cxn ang="0">
                  <a:pos x="0" y="71"/>
                </a:cxn>
                <a:cxn ang="0">
                  <a:pos x="0" y="66"/>
                </a:cxn>
                <a:cxn ang="0">
                  <a:pos x="0" y="61"/>
                </a:cxn>
                <a:cxn ang="0">
                  <a:pos x="0" y="55"/>
                </a:cxn>
                <a:cxn ang="0">
                  <a:pos x="2" y="50"/>
                </a:cxn>
                <a:cxn ang="0">
                  <a:pos x="3" y="44"/>
                </a:cxn>
                <a:cxn ang="0">
                  <a:pos x="5" y="38"/>
                </a:cxn>
                <a:cxn ang="0">
                  <a:pos x="6" y="32"/>
                </a:cxn>
                <a:cxn ang="0">
                  <a:pos x="11" y="25"/>
                </a:cxn>
                <a:cxn ang="0">
                  <a:pos x="14" y="19"/>
                </a:cxn>
                <a:cxn ang="0">
                  <a:pos x="20" y="14"/>
                </a:cxn>
                <a:cxn ang="0">
                  <a:pos x="24" y="10"/>
                </a:cxn>
                <a:cxn ang="0">
                  <a:pos x="30" y="7"/>
                </a:cxn>
                <a:cxn ang="0">
                  <a:pos x="38" y="3"/>
                </a:cxn>
                <a:cxn ang="0">
                  <a:pos x="45" y="2"/>
                </a:cxn>
                <a:cxn ang="0">
                  <a:pos x="53" y="0"/>
                </a:cxn>
                <a:cxn ang="0">
                  <a:pos x="60" y="0"/>
                </a:cxn>
                <a:cxn ang="0">
                  <a:pos x="69" y="0"/>
                </a:cxn>
                <a:cxn ang="0">
                  <a:pos x="77" y="2"/>
                </a:cxn>
                <a:cxn ang="0">
                  <a:pos x="84" y="2"/>
                </a:cxn>
                <a:cxn ang="0">
                  <a:pos x="92" y="3"/>
                </a:cxn>
                <a:cxn ang="0">
                  <a:pos x="98" y="5"/>
                </a:cxn>
                <a:cxn ang="0">
                  <a:pos x="104" y="7"/>
                </a:cxn>
                <a:cxn ang="0">
                  <a:pos x="108" y="8"/>
                </a:cxn>
                <a:cxn ang="0">
                  <a:pos x="113" y="8"/>
                </a:cxn>
                <a:cxn ang="0">
                  <a:pos x="114" y="10"/>
                </a:cxn>
                <a:cxn ang="0">
                  <a:pos x="116" y="10"/>
                </a:cxn>
                <a:cxn ang="0">
                  <a:pos x="110" y="33"/>
                </a:cxn>
                <a:cxn ang="0">
                  <a:pos x="110" y="33"/>
                </a:cxn>
              </a:cxnLst>
              <a:rect l="0" t="0" r="r" b="b"/>
              <a:pathLst>
                <a:path w="116" h="86">
                  <a:moveTo>
                    <a:pt x="110" y="33"/>
                  </a:moveTo>
                  <a:lnTo>
                    <a:pt x="107" y="33"/>
                  </a:lnTo>
                  <a:lnTo>
                    <a:pt x="102" y="32"/>
                  </a:lnTo>
                  <a:lnTo>
                    <a:pt x="98" y="30"/>
                  </a:lnTo>
                  <a:lnTo>
                    <a:pt x="93" y="28"/>
                  </a:lnTo>
                  <a:lnTo>
                    <a:pt x="87" y="28"/>
                  </a:lnTo>
                  <a:lnTo>
                    <a:pt x="83" y="28"/>
                  </a:lnTo>
                  <a:lnTo>
                    <a:pt x="77" y="27"/>
                  </a:lnTo>
                  <a:lnTo>
                    <a:pt x="71" y="27"/>
                  </a:lnTo>
                  <a:lnTo>
                    <a:pt x="65" y="27"/>
                  </a:lnTo>
                  <a:lnTo>
                    <a:pt x="59" y="27"/>
                  </a:lnTo>
                  <a:lnTo>
                    <a:pt x="53" y="28"/>
                  </a:lnTo>
                  <a:lnTo>
                    <a:pt x="47" y="30"/>
                  </a:lnTo>
                  <a:lnTo>
                    <a:pt x="41" y="32"/>
                  </a:lnTo>
                  <a:lnTo>
                    <a:pt x="36" y="35"/>
                  </a:lnTo>
                  <a:lnTo>
                    <a:pt x="30" y="38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20" y="50"/>
                  </a:lnTo>
                  <a:lnTo>
                    <a:pt x="15" y="55"/>
                  </a:lnTo>
                  <a:lnTo>
                    <a:pt x="14" y="58"/>
                  </a:lnTo>
                  <a:lnTo>
                    <a:pt x="11" y="63"/>
                  </a:lnTo>
                  <a:lnTo>
                    <a:pt x="9" y="68"/>
                  </a:lnTo>
                  <a:lnTo>
                    <a:pt x="8" y="71"/>
                  </a:lnTo>
                  <a:lnTo>
                    <a:pt x="6" y="75"/>
                  </a:lnTo>
                  <a:lnTo>
                    <a:pt x="5" y="77"/>
                  </a:lnTo>
                  <a:lnTo>
                    <a:pt x="5" y="82"/>
                  </a:lnTo>
                  <a:lnTo>
                    <a:pt x="5" y="85"/>
                  </a:lnTo>
                  <a:lnTo>
                    <a:pt x="5" y="86"/>
                  </a:lnTo>
                  <a:lnTo>
                    <a:pt x="3" y="85"/>
                  </a:lnTo>
                  <a:lnTo>
                    <a:pt x="2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2" y="50"/>
                  </a:lnTo>
                  <a:lnTo>
                    <a:pt x="3" y="44"/>
                  </a:lnTo>
                  <a:lnTo>
                    <a:pt x="5" y="38"/>
                  </a:lnTo>
                  <a:lnTo>
                    <a:pt x="6" y="32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20" y="14"/>
                  </a:lnTo>
                  <a:lnTo>
                    <a:pt x="24" y="10"/>
                  </a:lnTo>
                  <a:lnTo>
                    <a:pt x="30" y="7"/>
                  </a:lnTo>
                  <a:lnTo>
                    <a:pt x="38" y="3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84" y="2"/>
                  </a:lnTo>
                  <a:lnTo>
                    <a:pt x="92" y="3"/>
                  </a:lnTo>
                  <a:lnTo>
                    <a:pt x="98" y="5"/>
                  </a:lnTo>
                  <a:lnTo>
                    <a:pt x="104" y="7"/>
                  </a:lnTo>
                  <a:lnTo>
                    <a:pt x="108" y="8"/>
                  </a:lnTo>
                  <a:lnTo>
                    <a:pt x="113" y="8"/>
                  </a:lnTo>
                  <a:lnTo>
                    <a:pt x="114" y="10"/>
                  </a:lnTo>
                  <a:lnTo>
                    <a:pt x="116" y="10"/>
                  </a:lnTo>
                  <a:lnTo>
                    <a:pt x="110" y="33"/>
                  </a:lnTo>
                  <a:lnTo>
                    <a:pt x="110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00" name="Freeform 512"/>
            <p:cNvSpPr>
              <a:spLocks/>
            </p:cNvSpPr>
            <p:nvPr/>
          </p:nvSpPr>
          <p:spPr bwMode="auto">
            <a:xfrm>
              <a:off x="3979" y="2614"/>
              <a:ext cx="41" cy="114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81" y="13"/>
                </a:cxn>
                <a:cxn ang="0">
                  <a:pos x="78" y="16"/>
                </a:cxn>
                <a:cxn ang="0">
                  <a:pos x="75" y="18"/>
                </a:cxn>
                <a:cxn ang="0">
                  <a:pos x="74" y="19"/>
                </a:cxn>
                <a:cxn ang="0">
                  <a:pos x="71" y="24"/>
                </a:cxn>
                <a:cxn ang="0">
                  <a:pos x="69" y="27"/>
                </a:cxn>
                <a:cxn ang="0">
                  <a:pos x="65" y="32"/>
                </a:cxn>
                <a:cxn ang="0">
                  <a:pos x="62" y="36"/>
                </a:cxn>
                <a:cxn ang="0">
                  <a:pos x="57" y="43"/>
                </a:cxn>
                <a:cxn ang="0">
                  <a:pos x="54" y="50"/>
                </a:cxn>
                <a:cxn ang="0">
                  <a:pos x="50" y="58"/>
                </a:cxn>
                <a:cxn ang="0">
                  <a:pos x="45" y="68"/>
                </a:cxn>
                <a:cxn ang="0">
                  <a:pos x="41" y="77"/>
                </a:cxn>
                <a:cxn ang="0">
                  <a:pos x="38" y="88"/>
                </a:cxn>
                <a:cxn ang="0">
                  <a:pos x="33" y="99"/>
                </a:cxn>
                <a:cxn ang="0">
                  <a:pos x="29" y="111"/>
                </a:cxn>
                <a:cxn ang="0">
                  <a:pos x="26" y="124"/>
                </a:cxn>
                <a:cxn ang="0">
                  <a:pos x="21" y="135"/>
                </a:cxn>
                <a:cxn ang="0">
                  <a:pos x="18" y="147"/>
                </a:cxn>
                <a:cxn ang="0">
                  <a:pos x="15" y="160"/>
                </a:cxn>
                <a:cxn ang="0">
                  <a:pos x="12" y="171"/>
                </a:cxn>
                <a:cxn ang="0">
                  <a:pos x="11" y="182"/>
                </a:cxn>
                <a:cxn ang="0">
                  <a:pos x="8" y="191"/>
                </a:cxn>
                <a:cxn ang="0">
                  <a:pos x="6" y="200"/>
                </a:cxn>
                <a:cxn ang="0">
                  <a:pos x="5" y="207"/>
                </a:cxn>
                <a:cxn ang="0">
                  <a:pos x="3" y="214"/>
                </a:cxn>
                <a:cxn ang="0">
                  <a:pos x="2" y="221"/>
                </a:cxn>
                <a:cxn ang="0">
                  <a:pos x="2" y="225"/>
                </a:cxn>
                <a:cxn ang="0">
                  <a:pos x="2" y="227"/>
                </a:cxn>
                <a:cxn ang="0">
                  <a:pos x="2" y="229"/>
                </a:cxn>
                <a:cxn ang="0">
                  <a:pos x="0" y="227"/>
                </a:cxn>
                <a:cxn ang="0">
                  <a:pos x="0" y="225"/>
                </a:cxn>
                <a:cxn ang="0">
                  <a:pos x="0" y="222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0" y="204"/>
                </a:cxn>
                <a:cxn ang="0">
                  <a:pos x="0" y="194"/>
                </a:cxn>
                <a:cxn ang="0">
                  <a:pos x="0" y="186"/>
                </a:cxn>
                <a:cxn ang="0">
                  <a:pos x="0" y="175"/>
                </a:cxn>
                <a:cxn ang="0">
                  <a:pos x="0" y="166"/>
                </a:cxn>
                <a:cxn ang="0">
                  <a:pos x="2" y="155"/>
                </a:cxn>
                <a:cxn ang="0">
                  <a:pos x="3" y="144"/>
                </a:cxn>
                <a:cxn ang="0">
                  <a:pos x="3" y="132"/>
                </a:cxn>
                <a:cxn ang="0">
                  <a:pos x="5" y="121"/>
                </a:cxn>
                <a:cxn ang="0">
                  <a:pos x="8" y="108"/>
                </a:cxn>
                <a:cxn ang="0">
                  <a:pos x="11" y="97"/>
                </a:cxn>
                <a:cxn ang="0">
                  <a:pos x="12" y="85"/>
                </a:cxn>
                <a:cxn ang="0">
                  <a:pos x="15" y="75"/>
                </a:cxn>
                <a:cxn ang="0">
                  <a:pos x="18" y="64"/>
                </a:cxn>
                <a:cxn ang="0">
                  <a:pos x="21" y="55"/>
                </a:cxn>
                <a:cxn ang="0">
                  <a:pos x="26" y="46"/>
                </a:cxn>
                <a:cxn ang="0">
                  <a:pos x="29" y="39"/>
                </a:cxn>
                <a:cxn ang="0">
                  <a:pos x="32" y="32"/>
                </a:cxn>
                <a:cxn ang="0">
                  <a:pos x="36" y="25"/>
                </a:cxn>
                <a:cxn ang="0">
                  <a:pos x="39" y="19"/>
                </a:cxn>
                <a:cxn ang="0">
                  <a:pos x="42" y="14"/>
                </a:cxn>
                <a:cxn ang="0">
                  <a:pos x="45" y="10"/>
                </a:cxn>
                <a:cxn ang="0">
                  <a:pos x="48" y="7"/>
                </a:cxn>
                <a:cxn ang="0">
                  <a:pos x="51" y="2"/>
                </a:cxn>
                <a:cxn ang="0">
                  <a:pos x="54" y="0"/>
                </a:cxn>
                <a:cxn ang="0">
                  <a:pos x="83" y="13"/>
                </a:cxn>
                <a:cxn ang="0">
                  <a:pos x="83" y="13"/>
                </a:cxn>
              </a:cxnLst>
              <a:rect l="0" t="0" r="r" b="b"/>
              <a:pathLst>
                <a:path w="83" h="229">
                  <a:moveTo>
                    <a:pt x="83" y="13"/>
                  </a:moveTo>
                  <a:lnTo>
                    <a:pt x="81" y="13"/>
                  </a:lnTo>
                  <a:lnTo>
                    <a:pt x="78" y="16"/>
                  </a:lnTo>
                  <a:lnTo>
                    <a:pt x="75" y="18"/>
                  </a:lnTo>
                  <a:lnTo>
                    <a:pt x="74" y="19"/>
                  </a:lnTo>
                  <a:lnTo>
                    <a:pt x="71" y="24"/>
                  </a:lnTo>
                  <a:lnTo>
                    <a:pt x="69" y="27"/>
                  </a:lnTo>
                  <a:lnTo>
                    <a:pt x="65" y="32"/>
                  </a:lnTo>
                  <a:lnTo>
                    <a:pt x="62" y="36"/>
                  </a:lnTo>
                  <a:lnTo>
                    <a:pt x="57" y="43"/>
                  </a:lnTo>
                  <a:lnTo>
                    <a:pt x="54" y="50"/>
                  </a:lnTo>
                  <a:lnTo>
                    <a:pt x="50" y="58"/>
                  </a:lnTo>
                  <a:lnTo>
                    <a:pt x="45" y="68"/>
                  </a:lnTo>
                  <a:lnTo>
                    <a:pt x="41" y="77"/>
                  </a:lnTo>
                  <a:lnTo>
                    <a:pt x="38" y="88"/>
                  </a:lnTo>
                  <a:lnTo>
                    <a:pt x="33" y="99"/>
                  </a:lnTo>
                  <a:lnTo>
                    <a:pt x="29" y="111"/>
                  </a:lnTo>
                  <a:lnTo>
                    <a:pt x="26" y="124"/>
                  </a:lnTo>
                  <a:lnTo>
                    <a:pt x="21" y="135"/>
                  </a:lnTo>
                  <a:lnTo>
                    <a:pt x="18" y="147"/>
                  </a:lnTo>
                  <a:lnTo>
                    <a:pt x="15" y="160"/>
                  </a:lnTo>
                  <a:lnTo>
                    <a:pt x="12" y="171"/>
                  </a:lnTo>
                  <a:lnTo>
                    <a:pt x="11" y="182"/>
                  </a:lnTo>
                  <a:lnTo>
                    <a:pt x="8" y="191"/>
                  </a:lnTo>
                  <a:lnTo>
                    <a:pt x="6" y="200"/>
                  </a:lnTo>
                  <a:lnTo>
                    <a:pt x="5" y="207"/>
                  </a:lnTo>
                  <a:lnTo>
                    <a:pt x="3" y="214"/>
                  </a:lnTo>
                  <a:lnTo>
                    <a:pt x="2" y="221"/>
                  </a:lnTo>
                  <a:lnTo>
                    <a:pt x="2" y="225"/>
                  </a:lnTo>
                  <a:lnTo>
                    <a:pt x="2" y="227"/>
                  </a:lnTo>
                  <a:lnTo>
                    <a:pt x="2" y="229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2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0" y="204"/>
                  </a:lnTo>
                  <a:lnTo>
                    <a:pt x="0" y="194"/>
                  </a:lnTo>
                  <a:lnTo>
                    <a:pt x="0" y="186"/>
                  </a:lnTo>
                  <a:lnTo>
                    <a:pt x="0" y="175"/>
                  </a:lnTo>
                  <a:lnTo>
                    <a:pt x="0" y="166"/>
                  </a:lnTo>
                  <a:lnTo>
                    <a:pt x="2" y="155"/>
                  </a:lnTo>
                  <a:lnTo>
                    <a:pt x="3" y="144"/>
                  </a:lnTo>
                  <a:lnTo>
                    <a:pt x="3" y="132"/>
                  </a:lnTo>
                  <a:lnTo>
                    <a:pt x="5" y="121"/>
                  </a:lnTo>
                  <a:lnTo>
                    <a:pt x="8" y="108"/>
                  </a:lnTo>
                  <a:lnTo>
                    <a:pt x="11" y="97"/>
                  </a:lnTo>
                  <a:lnTo>
                    <a:pt x="12" y="85"/>
                  </a:lnTo>
                  <a:lnTo>
                    <a:pt x="15" y="75"/>
                  </a:lnTo>
                  <a:lnTo>
                    <a:pt x="18" y="64"/>
                  </a:lnTo>
                  <a:lnTo>
                    <a:pt x="21" y="55"/>
                  </a:lnTo>
                  <a:lnTo>
                    <a:pt x="26" y="46"/>
                  </a:lnTo>
                  <a:lnTo>
                    <a:pt x="29" y="39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9" y="19"/>
                  </a:lnTo>
                  <a:lnTo>
                    <a:pt x="42" y="14"/>
                  </a:lnTo>
                  <a:lnTo>
                    <a:pt x="45" y="10"/>
                  </a:lnTo>
                  <a:lnTo>
                    <a:pt x="48" y="7"/>
                  </a:lnTo>
                  <a:lnTo>
                    <a:pt x="51" y="2"/>
                  </a:lnTo>
                  <a:lnTo>
                    <a:pt x="54" y="0"/>
                  </a:lnTo>
                  <a:lnTo>
                    <a:pt x="83" y="13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01" name="Freeform 513"/>
            <p:cNvSpPr>
              <a:spLocks/>
            </p:cNvSpPr>
            <p:nvPr/>
          </p:nvSpPr>
          <p:spPr bwMode="auto">
            <a:xfrm>
              <a:off x="3670" y="2851"/>
              <a:ext cx="121" cy="73"/>
            </a:xfrm>
            <a:custGeom>
              <a:avLst/>
              <a:gdLst/>
              <a:ahLst/>
              <a:cxnLst>
                <a:cxn ang="0">
                  <a:pos x="243" y="30"/>
                </a:cxn>
                <a:cxn ang="0">
                  <a:pos x="239" y="30"/>
                </a:cxn>
                <a:cxn ang="0">
                  <a:pos x="231" y="34"/>
                </a:cxn>
                <a:cxn ang="0">
                  <a:pos x="219" y="39"/>
                </a:cxn>
                <a:cxn ang="0">
                  <a:pos x="206" y="45"/>
                </a:cxn>
                <a:cxn ang="0">
                  <a:pos x="189" y="53"/>
                </a:cxn>
                <a:cxn ang="0">
                  <a:pos x="170" y="61"/>
                </a:cxn>
                <a:cxn ang="0">
                  <a:pos x="150" y="70"/>
                </a:cxn>
                <a:cxn ang="0">
                  <a:pos x="128" y="80"/>
                </a:cxn>
                <a:cxn ang="0">
                  <a:pos x="104" y="89"/>
                </a:cxn>
                <a:cxn ang="0">
                  <a:pos x="80" y="101"/>
                </a:cxn>
                <a:cxn ang="0">
                  <a:pos x="57" y="112"/>
                </a:cxn>
                <a:cxn ang="0">
                  <a:pos x="36" y="123"/>
                </a:cxn>
                <a:cxn ang="0">
                  <a:pos x="20" y="134"/>
                </a:cxn>
                <a:cxn ang="0">
                  <a:pos x="8" y="142"/>
                </a:cxn>
                <a:cxn ang="0">
                  <a:pos x="2" y="145"/>
                </a:cxn>
                <a:cxn ang="0">
                  <a:pos x="0" y="145"/>
                </a:cxn>
                <a:cxn ang="0">
                  <a:pos x="3" y="142"/>
                </a:cxn>
                <a:cxn ang="0">
                  <a:pos x="11" y="134"/>
                </a:cxn>
                <a:cxn ang="0">
                  <a:pos x="21" y="123"/>
                </a:cxn>
                <a:cxn ang="0">
                  <a:pos x="36" y="111"/>
                </a:cxn>
                <a:cxn ang="0">
                  <a:pos x="53" y="97"/>
                </a:cxn>
                <a:cxn ang="0">
                  <a:pos x="72" y="83"/>
                </a:cxn>
                <a:cxn ang="0">
                  <a:pos x="96" y="67"/>
                </a:cxn>
                <a:cxn ang="0">
                  <a:pos x="123" y="51"/>
                </a:cxn>
                <a:cxn ang="0">
                  <a:pos x="147" y="39"/>
                </a:cxn>
                <a:cxn ang="0">
                  <a:pos x="170" y="26"/>
                </a:cxn>
                <a:cxn ang="0">
                  <a:pos x="189" y="17"/>
                </a:cxn>
                <a:cxn ang="0">
                  <a:pos x="206" y="9"/>
                </a:cxn>
                <a:cxn ang="0">
                  <a:pos x="219" y="5"/>
                </a:cxn>
                <a:cxn ang="0">
                  <a:pos x="228" y="1"/>
                </a:cxn>
                <a:cxn ang="0">
                  <a:pos x="233" y="0"/>
                </a:cxn>
                <a:cxn ang="0">
                  <a:pos x="243" y="30"/>
                </a:cxn>
              </a:cxnLst>
              <a:rect l="0" t="0" r="r" b="b"/>
              <a:pathLst>
                <a:path w="243" h="147">
                  <a:moveTo>
                    <a:pt x="243" y="30"/>
                  </a:moveTo>
                  <a:lnTo>
                    <a:pt x="243" y="30"/>
                  </a:lnTo>
                  <a:lnTo>
                    <a:pt x="242" y="30"/>
                  </a:lnTo>
                  <a:lnTo>
                    <a:pt x="239" y="30"/>
                  </a:lnTo>
                  <a:lnTo>
                    <a:pt x="236" y="33"/>
                  </a:lnTo>
                  <a:lnTo>
                    <a:pt x="231" y="34"/>
                  </a:lnTo>
                  <a:lnTo>
                    <a:pt x="225" y="36"/>
                  </a:lnTo>
                  <a:lnTo>
                    <a:pt x="219" y="39"/>
                  </a:lnTo>
                  <a:lnTo>
                    <a:pt x="215" y="42"/>
                  </a:lnTo>
                  <a:lnTo>
                    <a:pt x="206" y="45"/>
                  </a:lnTo>
                  <a:lnTo>
                    <a:pt x="198" y="50"/>
                  </a:lnTo>
                  <a:lnTo>
                    <a:pt x="189" y="53"/>
                  </a:lnTo>
                  <a:lnTo>
                    <a:pt x="180" y="58"/>
                  </a:lnTo>
                  <a:lnTo>
                    <a:pt x="170" y="61"/>
                  </a:lnTo>
                  <a:lnTo>
                    <a:pt x="161" y="66"/>
                  </a:lnTo>
                  <a:lnTo>
                    <a:pt x="150" y="70"/>
                  </a:lnTo>
                  <a:lnTo>
                    <a:pt x="140" y="75"/>
                  </a:lnTo>
                  <a:lnTo>
                    <a:pt x="128" y="80"/>
                  </a:lnTo>
                  <a:lnTo>
                    <a:pt x="116" y="84"/>
                  </a:lnTo>
                  <a:lnTo>
                    <a:pt x="104" y="89"/>
                  </a:lnTo>
                  <a:lnTo>
                    <a:pt x="92" y="95"/>
                  </a:lnTo>
                  <a:lnTo>
                    <a:pt x="80" y="101"/>
                  </a:lnTo>
                  <a:lnTo>
                    <a:pt x="69" y="108"/>
                  </a:lnTo>
                  <a:lnTo>
                    <a:pt x="57" y="112"/>
                  </a:lnTo>
                  <a:lnTo>
                    <a:pt x="47" y="119"/>
                  </a:lnTo>
                  <a:lnTo>
                    <a:pt x="36" y="123"/>
                  </a:lnTo>
                  <a:lnTo>
                    <a:pt x="29" y="130"/>
                  </a:lnTo>
                  <a:lnTo>
                    <a:pt x="20" y="134"/>
                  </a:lnTo>
                  <a:lnTo>
                    <a:pt x="14" y="139"/>
                  </a:lnTo>
                  <a:lnTo>
                    <a:pt x="8" y="142"/>
                  </a:lnTo>
                  <a:lnTo>
                    <a:pt x="3" y="144"/>
                  </a:lnTo>
                  <a:lnTo>
                    <a:pt x="2" y="145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2" y="144"/>
                  </a:lnTo>
                  <a:lnTo>
                    <a:pt x="3" y="142"/>
                  </a:lnTo>
                  <a:lnTo>
                    <a:pt x="8" y="139"/>
                  </a:lnTo>
                  <a:lnTo>
                    <a:pt x="11" y="134"/>
                  </a:lnTo>
                  <a:lnTo>
                    <a:pt x="17" y="130"/>
                  </a:lnTo>
                  <a:lnTo>
                    <a:pt x="21" y="123"/>
                  </a:lnTo>
                  <a:lnTo>
                    <a:pt x="29" y="119"/>
                  </a:lnTo>
                  <a:lnTo>
                    <a:pt x="36" y="111"/>
                  </a:lnTo>
                  <a:lnTo>
                    <a:pt x="44" y="105"/>
                  </a:lnTo>
                  <a:lnTo>
                    <a:pt x="53" y="97"/>
                  </a:lnTo>
                  <a:lnTo>
                    <a:pt x="63" y="91"/>
                  </a:lnTo>
                  <a:lnTo>
                    <a:pt x="72" y="83"/>
                  </a:lnTo>
                  <a:lnTo>
                    <a:pt x="84" y="75"/>
                  </a:lnTo>
                  <a:lnTo>
                    <a:pt x="96" y="67"/>
                  </a:lnTo>
                  <a:lnTo>
                    <a:pt x="110" y="59"/>
                  </a:lnTo>
                  <a:lnTo>
                    <a:pt x="123" y="51"/>
                  </a:lnTo>
                  <a:lnTo>
                    <a:pt x="135" y="45"/>
                  </a:lnTo>
                  <a:lnTo>
                    <a:pt x="147" y="39"/>
                  </a:lnTo>
                  <a:lnTo>
                    <a:pt x="159" y="33"/>
                  </a:lnTo>
                  <a:lnTo>
                    <a:pt x="170" y="26"/>
                  </a:lnTo>
                  <a:lnTo>
                    <a:pt x="180" y="22"/>
                  </a:lnTo>
                  <a:lnTo>
                    <a:pt x="189" y="17"/>
                  </a:lnTo>
                  <a:lnTo>
                    <a:pt x="200" y="14"/>
                  </a:lnTo>
                  <a:lnTo>
                    <a:pt x="206" y="9"/>
                  </a:lnTo>
                  <a:lnTo>
                    <a:pt x="213" y="8"/>
                  </a:lnTo>
                  <a:lnTo>
                    <a:pt x="219" y="5"/>
                  </a:lnTo>
                  <a:lnTo>
                    <a:pt x="224" y="3"/>
                  </a:lnTo>
                  <a:lnTo>
                    <a:pt x="228" y="1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43" y="30"/>
                  </a:lnTo>
                  <a:lnTo>
                    <a:pt x="24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02" name="Freeform 514"/>
            <p:cNvSpPr>
              <a:spLocks/>
            </p:cNvSpPr>
            <p:nvPr/>
          </p:nvSpPr>
          <p:spPr bwMode="auto">
            <a:xfrm>
              <a:off x="3903" y="2735"/>
              <a:ext cx="192" cy="49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20" y="4"/>
                </a:cxn>
                <a:cxn ang="0">
                  <a:pos x="284" y="11"/>
                </a:cxn>
                <a:cxn ang="0">
                  <a:pos x="251" y="17"/>
                </a:cxn>
                <a:cxn ang="0">
                  <a:pos x="218" y="25"/>
                </a:cxn>
                <a:cxn ang="0">
                  <a:pos x="187" y="32"/>
                </a:cxn>
                <a:cxn ang="0">
                  <a:pos x="157" y="39"/>
                </a:cxn>
                <a:cxn ang="0">
                  <a:pos x="130" y="46"/>
                </a:cxn>
                <a:cxn ang="0">
                  <a:pos x="105" y="54"/>
                </a:cxn>
                <a:cxn ang="0">
                  <a:pos x="82" y="62"/>
                </a:cxn>
                <a:cxn ang="0">
                  <a:pos x="61" y="68"/>
                </a:cxn>
                <a:cxn ang="0">
                  <a:pos x="43" y="75"/>
                </a:cxn>
                <a:cxn ang="0">
                  <a:pos x="28" y="79"/>
                </a:cxn>
                <a:cxn ang="0">
                  <a:pos x="16" y="84"/>
                </a:cxn>
                <a:cxn ang="0">
                  <a:pos x="7" y="87"/>
                </a:cxn>
                <a:cxn ang="0">
                  <a:pos x="1" y="89"/>
                </a:cxn>
                <a:cxn ang="0">
                  <a:pos x="0" y="90"/>
                </a:cxn>
                <a:cxn ang="0">
                  <a:pos x="69" y="96"/>
                </a:cxn>
                <a:cxn ang="0">
                  <a:pos x="70" y="95"/>
                </a:cxn>
                <a:cxn ang="0">
                  <a:pos x="78" y="93"/>
                </a:cxn>
                <a:cxn ang="0">
                  <a:pos x="88" y="89"/>
                </a:cxn>
                <a:cxn ang="0">
                  <a:pos x="105" y="84"/>
                </a:cxn>
                <a:cxn ang="0">
                  <a:pos x="123" y="78"/>
                </a:cxn>
                <a:cxn ang="0">
                  <a:pos x="143" y="73"/>
                </a:cxn>
                <a:cxn ang="0">
                  <a:pos x="166" y="67"/>
                </a:cxn>
                <a:cxn ang="0">
                  <a:pos x="191" y="59"/>
                </a:cxn>
                <a:cxn ang="0">
                  <a:pos x="217" y="53"/>
                </a:cxn>
                <a:cxn ang="0">
                  <a:pos x="242" y="45"/>
                </a:cxn>
                <a:cxn ang="0">
                  <a:pos x="268" y="39"/>
                </a:cxn>
                <a:cxn ang="0">
                  <a:pos x="295" y="32"/>
                </a:cxn>
                <a:cxn ang="0">
                  <a:pos x="317" y="26"/>
                </a:cxn>
                <a:cxn ang="0">
                  <a:pos x="341" y="23"/>
                </a:cxn>
                <a:cxn ang="0">
                  <a:pos x="361" y="18"/>
                </a:cxn>
                <a:cxn ang="0">
                  <a:pos x="379" y="17"/>
                </a:cxn>
                <a:cxn ang="0">
                  <a:pos x="382" y="17"/>
                </a:cxn>
                <a:cxn ang="0">
                  <a:pos x="385" y="15"/>
                </a:cxn>
                <a:cxn ang="0">
                  <a:pos x="385" y="14"/>
                </a:cxn>
                <a:cxn ang="0">
                  <a:pos x="385" y="14"/>
                </a:cxn>
                <a:cxn ang="0">
                  <a:pos x="382" y="11"/>
                </a:cxn>
                <a:cxn ang="0">
                  <a:pos x="376" y="7"/>
                </a:cxn>
                <a:cxn ang="0">
                  <a:pos x="373" y="6"/>
                </a:cxn>
                <a:cxn ang="0">
                  <a:pos x="370" y="4"/>
                </a:cxn>
                <a:cxn ang="0">
                  <a:pos x="365" y="3"/>
                </a:cxn>
                <a:cxn ang="0">
                  <a:pos x="362" y="3"/>
                </a:cxn>
                <a:cxn ang="0">
                  <a:pos x="358" y="0"/>
                </a:cxn>
                <a:cxn ang="0">
                  <a:pos x="356" y="0"/>
                </a:cxn>
                <a:cxn ang="0">
                  <a:pos x="356" y="0"/>
                </a:cxn>
              </a:cxnLst>
              <a:rect l="0" t="0" r="r" b="b"/>
              <a:pathLst>
                <a:path w="385" h="96">
                  <a:moveTo>
                    <a:pt x="356" y="0"/>
                  </a:moveTo>
                  <a:lnTo>
                    <a:pt x="320" y="4"/>
                  </a:lnTo>
                  <a:lnTo>
                    <a:pt x="284" y="11"/>
                  </a:lnTo>
                  <a:lnTo>
                    <a:pt x="251" y="17"/>
                  </a:lnTo>
                  <a:lnTo>
                    <a:pt x="218" y="25"/>
                  </a:lnTo>
                  <a:lnTo>
                    <a:pt x="187" y="32"/>
                  </a:lnTo>
                  <a:lnTo>
                    <a:pt x="157" y="39"/>
                  </a:lnTo>
                  <a:lnTo>
                    <a:pt x="130" y="46"/>
                  </a:lnTo>
                  <a:lnTo>
                    <a:pt x="105" y="54"/>
                  </a:lnTo>
                  <a:lnTo>
                    <a:pt x="82" y="62"/>
                  </a:lnTo>
                  <a:lnTo>
                    <a:pt x="61" y="68"/>
                  </a:lnTo>
                  <a:lnTo>
                    <a:pt x="43" y="75"/>
                  </a:lnTo>
                  <a:lnTo>
                    <a:pt x="28" y="79"/>
                  </a:lnTo>
                  <a:lnTo>
                    <a:pt x="16" y="84"/>
                  </a:lnTo>
                  <a:lnTo>
                    <a:pt x="7" y="87"/>
                  </a:lnTo>
                  <a:lnTo>
                    <a:pt x="1" y="89"/>
                  </a:lnTo>
                  <a:lnTo>
                    <a:pt x="0" y="90"/>
                  </a:lnTo>
                  <a:lnTo>
                    <a:pt x="69" y="96"/>
                  </a:lnTo>
                  <a:lnTo>
                    <a:pt x="70" y="95"/>
                  </a:lnTo>
                  <a:lnTo>
                    <a:pt x="78" y="93"/>
                  </a:lnTo>
                  <a:lnTo>
                    <a:pt x="88" y="89"/>
                  </a:lnTo>
                  <a:lnTo>
                    <a:pt x="105" y="84"/>
                  </a:lnTo>
                  <a:lnTo>
                    <a:pt x="123" y="78"/>
                  </a:lnTo>
                  <a:lnTo>
                    <a:pt x="143" y="73"/>
                  </a:lnTo>
                  <a:lnTo>
                    <a:pt x="166" y="67"/>
                  </a:lnTo>
                  <a:lnTo>
                    <a:pt x="191" y="59"/>
                  </a:lnTo>
                  <a:lnTo>
                    <a:pt x="217" y="53"/>
                  </a:lnTo>
                  <a:lnTo>
                    <a:pt x="242" y="45"/>
                  </a:lnTo>
                  <a:lnTo>
                    <a:pt x="268" y="39"/>
                  </a:lnTo>
                  <a:lnTo>
                    <a:pt x="295" y="32"/>
                  </a:lnTo>
                  <a:lnTo>
                    <a:pt x="317" y="26"/>
                  </a:lnTo>
                  <a:lnTo>
                    <a:pt x="341" y="23"/>
                  </a:lnTo>
                  <a:lnTo>
                    <a:pt x="361" y="18"/>
                  </a:lnTo>
                  <a:lnTo>
                    <a:pt x="379" y="17"/>
                  </a:lnTo>
                  <a:lnTo>
                    <a:pt x="382" y="17"/>
                  </a:lnTo>
                  <a:lnTo>
                    <a:pt x="385" y="15"/>
                  </a:lnTo>
                  <a:lnTo>
                    <a:pt x="385" y="14"/>
                  </a:lnTo>
                  <a:lnTo>
                    <a:pt x="385" y="14"/>
                  </a:lnTo>
                  <a:lnTo>
                    <a:pt x="382" y="11"/>
                  </a:lnTo>
                  <a:lnTo>
                    <a:pt x="376" y="7"/>
                  </a:lnTo>
                  <a:lnTo>
                    <a:pt x="373" y="6"/>
                  </a:lnTo>
                  <a:lnTo>
                    <a:pt x="370" y="4"/>
                  </a:lnTo>
                  <a:lnTo>
                    <a:pt x="365" y="3"/>
                  </a:lnTo>
                  <a:lnTo>
                    <a:pt x="362" y="3"/>
                  </a:lnTo>
                  <a:lnTo>
                    <a:pt x="358" y="0"/>
                  </a:lnTo>
                  <a:lnTo>
                    <a:pt x="356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03" name="Freeform 515"/>
            <p:cNvSpPr>
              <a:spLocks/>
            </p:cNvSpPr>
            <p:nvPr/>
          </p:nvSpPr>
          <p:spPr bwMode="auto">
            <a:xfrm>
              <a:off x="4134" y="2703"/>
              <a:ext cx="231" cy="3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23" y="65"/>
                </a:cxn>
                <a:cxn ang="0">
                  <a:pos x="53" y="59"/>
                </a:cxn>
                <a:cxn ang="0">
                  <a:pos x="84" y="54"/>
                </a:cxn>
                <a:cxn ang="0">
                  <a:pos x="120" y="48"/>
                </a:cxn>
                <a:cxn ang="0">
                  <a:pos x="156" y="42"/>
                </a:cxn>
                <a:cxn ang="0">
                  <a:pos x="197" y="37"/>
                </a:cxn>
                <a:cxn ang="0">
                  <a:pos x="236" y="31"/>
                </a:cxn>
                <a:cxn ang="0">
                  <a:pos x="275" y="26"/>
                </a:cxn>
                <a:cxn ang="0">
                  <a:pos x="311" y="20"/>
                </a:cxn>
                <a:cxn ang="0">
                  <a:pos x="345" y="15"/>
                </a:cxn>
                <a:cxn ang="0">
                  <a:pos x="378" y="10"/>
                </a:cxn>
                <a:cxn ang="0">
                  <a:pos x="407" y="7"/>
                </a:cxn>
                <a:cxn ang="0">
                  <a:pos x="429" y="3"/>
                </a:cxn>
                <a:cxn ang="0">
                  <a:pos x="447" y="1"/>
                </a:cxn>
                <a:cxn ang="0">
                  <a:pos x="459" y="0"/>
                </a:cxn>
                <a:cxn ang="0">
                  <a:pos x="464" y="0"/>
                </a:cxn>
                <a:cxn ang="0">
                  <a:pos x="459" y="0"/>
                </a:cxn>
                <a:cxn ang="0">
                  <a:pos x="452" y="0"/>
                </a:cxn>
                <a:cxn ang="0">
                  <a:pos x="438" y="0"/>
                </a:cxn>
                <a:cxn ang="0">
                  <a:pos x="420" y="0"/>
                </a:cxn>
                <a:cxn ang="0">
                  <a:pos x="398" y="0"/>
                </a:cxn>
                <a:cxn ang="0">
                  <a:pos x="371" y="0"/>
                </a:cxn>
                <a:cxn ang="0">
                  <a:pos x="342" y="0"/>
                </a:cxn>
                <a:cxn ang="0">
                  <a:pos x="311" y="3"/>
                </a:cxn>
                <a:cxn ang="0">
                  <a:pos x="276" y="3"/>
                </a:cxn>
                <a:cxn ang="0">
                  <a:pos x="239" y="6"/>
                </a:cxn>
                <a:cxn ang="0">
                  <a:pos x="201" y="9"/>
                </a:cxn>
                <a:cxn ang="0">
                  <a:pos x="162" y="14"/>
                </a:cxn>
                <a:cxn ang="0">
                  <a:pos x="123" y="18"/>
                </a:cxn>
                <a:cxn ang="0">
                  <a:pos x="83" y="25"/>
                </a:cxn>
                <a:cxn ang="0">
                  <a:pos x="44" y="32"/>
                </a:cxn>
                <a:cxn ang="0">
                  <a:pos x="6" y="40"/>
                </a:cxn>
                <a:cxn ang="0">
                  <a:pos x="0" y="70"/>
                </a:cxn>
                <a:cxn ang="0">
                  <a:pos x="0" y="70"/>
                </a:cxn>
              </a:cxnLst>
              <a:rect l="0" t="0" r="r" b="b"/>
              <a:pathLst>
                <a:path w="464" h="70">
                  <a:moveTo>
                    <a:pt x="0" y="70"/>
                  </a:moveTo>
                  <a:lnTo>
                    <a:pt x="23" y="65"/>
                  </a:lnTo>
                  <a:lnTo>
                    <a:pt x="53" y="59"/>
                  </a:lnTo>
                  <a:lnTo>
                    <a:pt x="84" y="54"/>
                  </a:lnTo>
                  <a:lnTo>
                    <a:pt x="120" y="48"/>
                  </a:lnTo>
                  <a:lnTo>
                    <a:pt x="156" y="42"/>
                  </a:lnTo>
                  <a:lnTo>
                    <a:pt x="197" y="37"/>
                  </a:lnTo>
                  <a:lnTo>
                    <a:pt x="236" y="31"/>
                  </a:lnTo>
                  <a:lnTo>
                    <a:pt x="275" y="26"/>
                  </a:lnTo>
                  <a:lnTo>
                    <a:pt x="311" y="20"/>
                  </a:lnTo>
                  <a:lnTo>
                    <a:pt x="345" y="15"/>
                  </a:lnTo>
                  <a:lnTo>
                    <a:pt x="378" y="10"/>
                  </a:lnTo>
                  <a:lnTo>
                    <a:pt x="407" y="7"/>
                  </a:lnTo>
                  <a:lnTo>
                    <a:pt x="429" y="3"/>
                  </a:lnTo>
                  <a:lnTo>
                    <a:pt x="447" y="1"/>
                  </a:lnTo>
                  <a:lnTo>
                    <a:pt x="459" y="0"/>
                  </a:lnTo>
                  <a:lnTo>
                    <a:pt x="464" y="0"/>
                  </a:lnTo>
                  <a:lnTo>
                    <a:pt x="459" y="0"/>
                  </a:lnTo>
                  <a:lnTo>
                    <a:pt x="452" y="0"/>
                  </a:lnTo>
                  <a:lnTo>
                    <a:pt x="438" y="0"/>
                  </a:lnTo>
                  <a:lnTo>
                    <a:pt x="420" y="0"/>
                  </a:lnTo>
                  <a:lnTo>
                    <a:pt x="398" y="0"/>
                  </a:lnTo>
                  <a:lnTo>
                    <a:pt x="371" y="0"/>
                  </a:lnTo>
                  <a:lnTo>
                    <a:pt x="342" y="0"/>
                  </a:lnTo>
                  <a:lnTo>
                    <a:pt x="311" y="3"/>
                  </a:lnTo>
                  <a:lnTo>
                    <a:pt x="276" y="3"/>
                  </a:lnTo>
                  <a:lnTo>
                    <a:pt x="239" y="6"/>
                  </a:lnTo>
                  <a:lnTo>
                    <a:pt x="201" y="9"/>
                  </a:lnTo>
                  <a:lnTo>
                    <a:pt x="162" y="14"/>
                  </a:lnTo>
                  <a:lnTo>
                    <a:pt x="123" y="18"/>
                  </a:lnTo>
                  <a:lnTo>
                    <a:pt x="83" y="25"/>
                  </a:lnTo>
                  <a:lnTo>
                    <a:pt x="44" y="32"/>
                  </a:lnTo>
                  <a:lnTo>
                    <a:pt x="6" y="40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04" name="Freeform 516"/>
            <p:cNvSpPr>
              <a:spLocks/>
            </p:cNvSpPr>
            <p:nvPr/>
          </p:nvSpPr>
          <p:spPr bwMode="auto">
            <a:xfrm>
              <a:off x="3992" y="2848"/>
              <a:ext cx="33" cy="25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37"/>
                </a:cxn>
                <a:cxn ang="0">
                  <a:pos x="27" y="50"/>
                </a:cxn>
                <a:cxn ang="0">
                  <a:pos x="27" y="48"/>
                </a:cxn>
                <a:cxn ang="0">
                  <a:pos x="30" y="48"/>
                </a:cxn>
                <a:cxn ang="0">
                  <a:pos x="33" y="47"/>
                </a:cxn>
                <a:cxn ang="0">
                  <a:pos x="39" y="45"/>
                </a:cxn>
                <a:cxn ang="0">
                  <a:pos x="45" y="40"/>
                </a:cxn>
                <a:cxn ang="0">
                  <a:pos x="51" y="37"/>
                </a:cxn>
                <a:cxn ang="0">
                  <a:pos x="57" y="32"/>
                </a:cxn>
                <a:cxn ang="0">
                  <a:pos x="63" y="26"/>
                </a:cxn>
                <a:cxn ang="0">
                  <a:pos x="64" y="20"/>
                </a:cxn>
                <a:cxn ang="0">
                  <a:pos x="66" y="14"/>
                </a:cxn>
                <a:cxn ang="0">
                  <a:pos x="66" y="9"/>
                </a:cxn>
                <a:cxn ang="0">
                  <a:pos x="66" y="6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66" h="50">
                  <a:moveTo>
                    <a:pt x="63" y="0"/>
                  </a:moveTo>
                  <a:lnTo>
                    <a:pt x="0" y="37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5" y="40"/>
                  </a:lnTo>
                  <a:lnTo>
                    <a:pt x="51" y="37"/>
                  </a:lnTo>
                  <a:lnTo>
                    <a:pt x="57" y="32"/>
                  </a:lnTo>
                  <a:lnTo>
                    <a:pt x="63" y="26"/>
                  </a:lnTo>
                  <a:lnTo>
                    <a:pt x="64" y="20"/>
                  </a:lnTo>
                  <a:lnTo>
                    <a:pt x="66" y="14"/>
                  </a:lnTo>
                  <a:lnTo>
                    <a:pt x="66" y="9"/>
                  </a:lnTo>
                  <a:lnTo>
                    <a:pt x="66" y="6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05" name="Freeform 517"/>
            <p:cNvSpPr>
              <a:spLocks/>
            </p:cNvSpPr>
            <p:nvPr/>
          </p:nvSpPr>
          <p:spPr bwMode="auto">
            <a:xfrm>
              <a:off x="4080" y="2785"/>
              <a:ext cx="67" cy="23"/>
            </a:xfrm>
            <a:custGeom>
              <a:avLst/>
              <a:gdLst/>
              <a:ahLst/>
              <a:cxnLst>
                <a:cxn ang="0">
                  <a:pos x="15" y="47"/>
                </a:cxn>
                <a:cxn ang="0">
                  <a:pos x="15" y="45"/>
                </a:cxn>
                <a:cxn ang="0">
                  <a:pos x="18" y="45"/>
                </a:cxn>
                <a:cxn ang="0">
                  <a:pos x="21" y="44"/>
                </a:cxn>
                <a:cxn ang="0">
                  <a:pos x="25" y="42"/>
                </a:cxn>
                <a:cxn ang="0">
                  <a:pos x="31" y="39"/>
                </a:cxn>
                <a:cxn ang="0">
                  <a:pos x="39" y="38"/>
                </a:cxn>
                <a:cxn ang="0">
                  <a:pos x="46" y="36"/>
                </a:cxn>
                <a:cxn ang="0">
                  <a:pos x="55" y="33"/>
                </a:cxn>
                <a:cxn ang="0">
                  <a:pos x="64" y="30"/>
                </a:cxn>
                <a:cxn ang="0">
                  <a:pos x="73" y="28"/>
                </a:cxn>
                <a:cxn ang="0">
                  <a:pos x="84" y="23"/>
                </a:cxn>
                <a:cxn ang="0">
                  <a:pos x="94" y="22"/>
                </a:cxn>
                <a:cxn ang="0">
                  <a:pos x="103" y="17"/>
                </a:cxn>
                <a:cxn ang="0">
                  <a:pos x="114" y="16"/>
                </a:cxn>
                <a:cxn ang="0">
                  <a:pos x="124" y="13"/>
                </a:cxn>
                <a:cxn ang="0">
                  <a:pos x="133" y="11"/>
                </a:cxn>
                <a:cxn ang="0">
                  <a:pos x="76" y="0"/>
                </a:cxn>
                <a:cxn ang="0">
                  <a:pos x="67" y="2"/>
                </a:cxn>
                <a:cxn ang="0">
                  <a:pos x="60" y="5"/>
                </a:cxn>
                <a:cxn ang="0">
                  <a:pos x="51" y="6"/>
                </a:cxn>
                <a:cxn ang="0">
                  <a:pos x="45" y="11"/>
                </a:cxn>
                <a:cxn ang="0">
                  <a:pos x="37" y="13"/>
                </a:cxn>
                <a:cxn ang="0">
                  <a:pos x="31" y="17"/>
                </a:cxn>
                <a:cxn ang="0">
                  <a:pos x="25" y="20"/>
                </a:cxn>
                <a:cxn ang="0">
                  <a:pos x="21" y="23"/>
                </a:cxn>
                <a:cxn ang="0">
                  <a:pos x="15" y="27"/>
                </a:cxn>
                <a:cxn ang="0">
                  <a:pos x="12" y="28"/>
                </a:cxn>
                <a:cxn ang="0">
                  <a:pos x="7" y="31"/>
                </a:cxn>
                <a:cxn ang="0">
                  <a:pos x="6" y="33"/>
                </a:cxn>
                <a:cxn ang="0">
                  <a:pos x="1" y="38"/>
                </a:cxn>
                <a:cxn ang="0">
                  <a:pos x="0" y="38"/>
                </a:cxn>
                <a:cxn ang="0">
                  <a:pos x="15" y="47"/>
                </a:cxn>
                <a:cxn ang="0">
                  <a:pos x="15" y="47"/>
                </a:cxn>
              </a:cxnLst>
              <a:rect l="0" t="0" r="r" b="b"/>
              <a:pathLst>
                <a:path w="133" h="47">
                  <a:moveTo>
                    <a:pt x="15" y="47"/>
                  </a:moveTo>
                  <a:lnTo>
                    <a:pt x="15" y="45"/>
                  </a:lnTo>
                  <a:lnTo>
                    <a:pt x="18" y="45"/>
                  </a:lnTo>
                  <a:lnTo>
                    <a:pt x="21" y="44"/>
                  </a:lnTo>
                  <a:lnTo>
                    <a:pt x="25" y="42"/>
                  </a:lnTo>
                  <a:lnTo>
                    <a:pt x="31" y="39"/>
                  </a:lnTo>
                  <a:lnTo>
                    <a:pt x="39" y="38"/>
                  </a:lnTo>
                  <a:lnTo>
                    <a:pt x="46" y="36"/>
                  </a:lnTo>
                  <a:lnTo>
                    <a:pt x="55" y="33"/>
                  </a:lnTo>
                  <a:lnTo>
                    <a:pt x="64" y="30"/>
                  </a:lnTo>
                  <a:lnTo>
                    <a:pt x="73" y="28"/>
                  </a:lnTo>
                  <a:lnTo>
                    <a:pt x="84" y="23"/>
                  </a:lnTo>
                  <a:lnTo>
                    <a:pt x="94" y="22"/>
                  </a:lnTo>
                  <a:lnTo>
                    <a:pt x="103" y="17"/>
                  </a:lnTo>
                  <a:lnTo>
                    <a:pt x="114" y="16"/>
                  </a:lnTo>
                  <a:lnTo>
                    <a:pt x="124" y="13"/>
                  </a:lnTo>
                  <a:lnTo>
                    <a:pt x="133" y="11"/>
                  </a:lnTo>
                  <a:lnTo>
                    <a:pt x="76" y="0"/>
                  </a:lnTo>
                  <a:lnTo>
                    <a:pt x="67" y="2"/>
                  </a:lnTo>
                  <a:lnTo>
                    <a:pt x="60" y="5"/>
                  </a:lnTo>
                  <a:lnTo>
                    <a:pt x="51" y="6"/>
                  </a:lnTo>
                  <a:lnTo>
                    <a:pt x="45" y="11"/>
                  </a:lnTo>
                  <a:lnTo>
                    <a:pt x="37" y="13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06" name="Freeform 518"/>
            <p:cNvSpPr>
              <a:spLocks/>
            </p:cNvSpPr>
            <p:nvPr/>
          </p:nvSpPr>
          <p:spPr bwMode="auto">
            <a:xfrm>
              <a:off x="3996" y="2865"/>
              <a:ext cx="189" cy="1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3"/>
                </a:cxn>
                <a:cxn ang="0">
                  <a:pos x="26" y="9"/>
                </a:cxn>
                <a:cxn ang="0">
                  <a:pos x="47" y="19"/>
                </a:cxn>
                <a:cxn ang="0">
                  <a:pos x="69" y="28"/>
                </a:cxn>
                <a:cxn ang="0">
                  <a:pos x="96" y="44"/>
                </a:cxn>
                <a:cxn ang="0">
                  <a:pos x="126" y="58"/>
                </a:cxn>
                <a:cxn ang="0">
                  <a:pos x="159" y="78"/>
                </a:cxn>
                <a:cxn ang="0">
                  <a:pos x="191" y="97"/>
                </a:cxn>
                <a:cxn ang="0">
                  <a:pos x="225" y="120"/>
                </a:cxn>
                <a:cxn ang="0">
                  <a:pos x="257" y="142"/>
                </a:cxn>
                <a:cxn ang="0">
                  <a:pos x="287" y="164"/>
                </a:cxn>
                <a:cxn ang="0">
                  <a:pos x="311" y="183"/>
                </a:cxn>
                <a:cxn ang="0">
                  <a:pos x="330" y="198"/>
                </a:cxn>
                <a:cxn ang="0">
                  <a:pos x="344" y="208"/>
                </a:cxn>
                <a:cxn ang="0">
                  <a:pos x="348" y="211"/>
                </a:cxn>
                <a:cxn ang="0">
                  <a:pos x="378" y="194"/>
                </a:cxn>
                <a:cxn ang="0">
                  <a:pos x="368" y="186"/>
                </a:cxn>
                <a:cxn ang="0">
                  <a:pos x="351" y="172"/>
                </a:cxn>
                <a:cxn ang="0">
                  <a:pos x="327" y="153"/>
                </a:cxn>
                <a:cxn ang="0">
                  <a:pos x="297" y="131"/>
                </a:cxn>
                <a:cxn ang="0">
                  <a:pos x="264" y="108"/>
                </a:cxn>
                <a:cxn ang="0">
                  <a:pos x="227" y="84"/>
                </a:cxn>
                <a:cxn ang="0">
                  <a:pos x="191" y="63"/>
                </a:cxn>
                <a:cxn ang="0">
                  <a:pos x="152" y="44"/>
                </a:cxn>
                <a:cxn ang="0">
                  <a:pos x="117" y="30"/>
                </a:cxn>
                <a:cxn ang="0">
                  <a:pos x="86" y="19"/>
                </a:cxn>
                <a:cxn ang="0">
                  <a:pos x="59" y="11"/>
                </a:cxn>
                <a:cxn ang="0">
                  <a:pos x="36" y="5"/>
                </a:cxn>
                <a:cxn ang="0">
                  <a:pos x="18" y="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380" h="211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6" y="9"/>
                  </a:lnTo>
                  <a:lnTo>
                    <a:pt x="36" y="13"/>
                  </a:lnTo>
                  <a:lnTo>
                    <a:pt x="47" y="19"/>
                  </a:lnTo>
                  <a:lnTo>
                    <a:pt x="57" y="22"/>
                  </a:lnTo>
                  <a:lnTo>
                    <a:pt x="69" y="28"/>
                  </a:lnTo>
                  <a:lnTo>
                    <a:pt x="81" y="34"/>
                  </a:lnTo>
                  <a:lnTo>
                    <a:pt x="96" y="44"/>
                  </a:lnTo>
                  <a:lnTo>
                    <a:pt x="111" y="50"/>
                  </a:lnTo>
                  <a:lnTo>
                    <a:pt x="126" y="58"/>
                  </a:lnTo>
                  <a:lnTo>
                    <a:pt x="141" y="67"/>
                  </a:lnTo>
                  <a:lnTo>
                    <a:pt x="159" y="78"/>
                  </a:lnTo>
                  <a:lnTo>
                    <a:pt x="174" y="88"/>
                  </a:lnTo>
                  <a:lnTo>
                    <a:pt x="191" y="97"/>
                  </a:lnTo>
                  <a:lnTo>
                    <a:pt x="209" y="108"/>
                  </a:lnTo>
                  <a:lnTo>
                    <a:pt x="225" y="120"/>
                  </a:lnTo>
                  <a:lnTo>
                    <a:pt x="240" y="131"/>
                  </a:lnTo>
                  <a:lnTo>
                    <a:pt x="257" y="142"/>
                  </a:lnTo>
                  <a:lnTo>
                    <a:pt x="272" y="153"/>
                  </a:lnTo>
                  <a:lnTo>
                    <a:pt x="287" y="164"/>
                  </a:lnTo>
                  <a:lnTo>
                    <a:pt x="299" y="173"/>
                  </a:lnTo>
                  <a:lnTo>
                    <a:pt x="311" y="183"/>
                  </a:lnTo>
                  <a:lnTo>
                    <a:pt x="321" y="191"/>
                  </a:lnTo>
                  <a:lnTo>
                    <a:pt x="330" y="198"/>
                  </a:lnTo>
                  <a:lnTo>
                    <a:pt x="338" y="203"/>
                  </a:lnTo>
                  <a:lnTo>
                    <a:pt x="344" y="208"/>
                  </a:lnTo>
                  <a:lnTo>
                    <a:pt x="347" y="209"/>
                  </a:lnTo>
                  <a:lnTo>
                    <a:pt x="348" y="211"/>
                  </a:lnTo>
                  <a:lnTo>
                    <a:pt x="380" y="195"/>
                  </a:lnTo>
                  <a:lnTo>
                    <a:pt x="378" y="194"/>
                  </a:lnTo>
                  <a:lnTo>
                    <a:pt x="374" y="191"/>
                  </a:lnTo>
                  <a:lnTo>
                    <a:pt x="368" y="186"/>
                  </a:lnTo>
                  <a:lnTo>
                    <a:pt x="360" y="180"/>
                  </a:lnTo>
                  <a:lnTo>
                    <a:pt x="351" y="172"/>
                  </a:lnTo>
                  <a:lnTo>
                    <a:pt x="339" y="163"/>
                  </a:lnTo>
                  <a:lnTo>
                    <a:pt x="327" y="153"/>
                  </a:lnTo>
                  <a:lnTo>
                    <a:pt x="314" y="142"/>
                  </a:lnTo>
                  <a:lnTo>
                    <a:pt x="297" y="131"/>
                  </a:lnTo>
                  <a:lnTo>
                    <a:pt x="281" y="119"/>
                  </a:lnTo>
                  <a:lnTo>
                    <a:pt x="264" y="108"/>
                  </a:lnTo>
                  <a:lnTo>
                    <a:pt x="246" y="95"/>
                  </a:lnTo>
                  <a:lnTo>
                    <a:pt x="227" y="84"/>
                  </a:lnTo>
                  <a:lnTo>
                    <a:pt x="209" y="73"/>
                  </a:lnTo>
                  <a:lnTo>
                    <a:pt x="191" y="63"/>
                  </a:lnTo>
                  <a:lnTo>
                    <a:pt x="171" y="53"/>
                  </a:lnTo>
                  <a:lnTo>
                    <a:pt x="152" y="44"/>
                  </a:lnTo>
                  <a:lnTo>
                    <a:pt x="134" y="38"/>
                  </a:lnTo>
                  <a:lnTo>
                    <a:pt x="117" y="30"/>
                  </a:lnTo>
                  <a:lnTo>
                    <a:pt x="101" y="25"/>
                  </a:lnTo>
                  <a:lnTo>
                    <a:pt x="86" y="19"/>
                  </a:lnTo>
                  <a:lnTo>
                    <a:pt x="72" y="14"/>
                  </a:lnTo>
                  <a:lnTo>
                    <a:pt x="59" y="11"/>
                  </a:lnTo>
                  <a:lnTo>
                    <a:pt x="47" y="8"/>
                  </a:lnTo>
                  <a:lnTo>
                    <a:pt x="36" y="5"/>
                  </a:lnTo>
                  <a:lnTo>
                    <a:pt x="26" y="3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07" name="Freeform 519"/>
            <p:cNvSpPr>
              <a:spLocks/>
            </p:cNvSpPr>
            <p:nvPr/>
          </p:nvSpPr>
          <p:spPr bwMode="auto">
            <a:xfrm>
              <a:off x="4101" y="2782"/>
              <a:ext cx="204" cy="7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" y="10"/>
                </a:cxn>
                <a:cxn ang="0">
                  <a:pos x="26" y="13"/>
                </a:cxn>
                <a:cxn ang="0">
                  <a:pos x="50" y="18"/>
                </a:cxn>
                <a:cxn ang="0">
                  <a:pos x="78" y="24"/>
                </a:cxn>
                <a:cxn ang="0">
                  <a:pos x="111" y="32"/>
                </a:cxn>
                <a:cxn ang="0">
                  <a:pos x="149" y="43"/>
                </a:cxn>
                <a:cxn ang="0">
                  <a:pos x="188" y="55"/>
                </a:cxn>
                <a:cxn ang="0">
                  <a:pos x="227" y="71"/>
                </a:cxn>
                <a:cxn ang="0">
                  <a:pos x="266" y="86"/>
                </a:cxn>
                <a:cxn ang="0">
                  <a:pos x="302" y="102"/>
                </a:cxn>
                <a:cxn ang="0">
                  <a:pos x="333" y="116"/>
                </a:cxn>
                <a:cxn ang="0">
                  <a:pos x="362" y="130"/>
                </a:cxn>
                <a:cxn ang="0">
                  <a:pos x="384" y="141"/>
                </a:cxn>
                <a:cxn ang="0">
                  <a:pos x="401" y="150"/>
                </a:cxn>
                <a:cxn ang="0">
                  <a:pos x="410" y="155"/>
                </a:cxn>
                <a:cxn ang="0">
                  <a:pos x="410" y="155"/>
                </a:cxn>
                <a:cxn ang="0">
                  <a:pos x="404" y="147"/>
                </a:cxn>
                <a:cxn ang="0">
                  <a:pos x="390" y="133"/>
                </a:cxn>
                <a:cxn ang="0">
                  <a:pos x="371" y="116"/>
                </a:cxn>
                <a:cxn ang="0">
                  <a:pos x="344" y="96"/>
                </a:cxn>
                <a:cxn ang="0">
                  <a:pos x="308" y="74"/>
                </a:cxn>
                <a:cxn ang="0">
                  <a:pos x="264" y="54"/>
                </a:cxn>
                <a:cxn ang="0">
                  <a:pos x="212" y="33"/>
                </a:cxn>
                <a:cxn ang="0">
                  <a:pos x="152" y="18"/>
                </a:cxn>
                <a:cxn ang="0">
                  <a:pos x="102" y="8"/>
                </a:cxn>
                <a:cxn ang="0">
                  <a:pos x="65" y="2"/>
                </a:cxn>
                <a:cxn ang="0">
                  <a:pos x="38" y="0"/>
                </a:cxn>
                <a:cxn ang="0">
                  <a:pos x="20" y="0"/>
                </a:cxn>
                <a:cxn ang="0">
                  <a:pos x="8" y="3"/>
                </a:cxn>
                <a:cxn ang="0">
                  <a:pos x="0" y="8"/>
                </a:cxn>
                <a:cxn ang="0">
                  <a:pos x="0" y="10"/>
                </a:cxn>
              </a:cxnLst>
              <a:rect l="0" t="0" r="r" b="b"/>
              <a:pathLst>
                <a:path w="410" h="157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7" y="11"/>
                  </a:lnTo>
                  <a:lnTo>
                    <a:pt x="26" y="13"/>
                  </a:lnTo>
                  <a:lnTo>
                    <a:pt x="38" y="16"/>
                  </a:lnTo>
                  <a:lnTo>
                    <a:pt x="50" y="18"/>
                  </a:lnTo>
                  <a:lnTo>
                    <a:pt x="65" y="21"/>
                  </a:lnTo>
                  <a:lnTo>
                    <a:pt x="78" y="24"/>
                  </a:lnTo>
                  <a:lnTo>
                    <a:pt x="95" y="27"/>
                  </a:lnTo>
                  <a:lnTo>
                    <a:pt x="111" y="32"/>
                  </a:lnTo>
                  <a:lnTo>
                    <a:pt x="131" y="38"/>
                  </a:lnTo>
                  <a:lnTo>
                    <a:pt x="149" y="43"/>
                  </a:lnTo>
                  <a:lnTo>
                    <a:pt x="168" y="49"/>
                  </a:lnTo>
                  <a:lnTo>
                    <a:pt x="188" y="55"/>
                  </a:lnTo>
                  <a:lnTo>
                    <a:pt x="209" y="63"/>
                  </a:lnTo>
                  <a:lnTo>
                    <a:pt x="227" y="71"/>
                  </a:lnTo>
                  <a:lnTo>
                    <a:pt x="248" y="79"/>
                  </a:lnTo>
                  <a:lnTo>
                    <a:pt x="266" y="86"/>
                  </a:lnTo>
                  <a:lnTo>
                    <a:pt x="284" y="94"/>
                  </a:lnTo>
                  <a:lnTo>
                    <a:pt x="302" y="102"/>
                  </a:lnTo>
                  <a:lnTo>
                    <a:pt x="318" y="110"/>
                  </a:lnTo>
                  <a:lnTo>
                    <a:pt x="333" y="116"/>
                  </a:lnTo>
                  <a:lnTo>
                    <a:pt x="348" y="124"/>
                  </a:lnTo>
                  <a:lnTo>
                    <a:pt x="362" y="130"/>
                  </a:lnTo>
                  <a:lnTo>
                    <a:pt x="374" y="136"/>
                  </a:lnTo>
                  <a:lnTo>
                    <a:pt x="384" y="141"/>
                  </a:lnTo>
                  <a:lnTo>
                    <a:pt x="393" y="147"/>
                  </a:lnTo>
                  <a:lnTo>
                    <a:pt x="401" y="150"/>
                  </a:lnTo>
                  <a:lnTo>
                    <a:pt x="405" y="154"/>
                  </a:lnTo>
                  <a:lnTo>
                    <a:pt x="410" y="155"/>
                  </a:lnTo>
                  <a:lnTo>
                    <a:pt x="410" y="157"/>
                  </a:lnTo>
                  <a:lnTo>
                    <a:pt x="410" y="155"/>
                  </a:lnTo>
                  <a:lnTo>
                    <a:pt x="407" y="152"/>
                  </a:lnTo>
                  <a:lnTo>
                    <a:pt x="404" y="147"/>
                  </a:lnTo>
                  <a:lnTo>
                    <a:pt x="398" y="141"/>
                  </a:lnTo>
                  <a:lnTo>
                    <a:pt x="390" y="133"/>
                  </a:lnTo>
                  <a:lnTo>
                    <a:pt x="381" y="125"/>
                  </a:lnTo>
                  <a:lnTo>
                    <a:pt x="371" y="116"/>
                  </a:lnTo>
                  <a:lnTo>
                    <a:pt x="359" y="107"/>
                  </a:lnTo>
                  <a:lnTo>
                    <a:pt x="344" y="96"/>
                  </a:lnTo>
                  <a:lnTo>
                    <a:pt x="327" y="85"/>
                  </a:lnTo>
                  <a:lnTo>
                    <a:pt x="308" y="74"/>
                  </a:lnTo>
                  <a:lnTo>
                    <a:pt x="288" y="63"/>
                  </a:lnTo>
                  <a:lnTo>
                    <a:pt x="264" y="54"/>
                  </a:lnTo>
                  <a:lnTo>
                    <a:pt x="239" y="43"/>
                  </a:lnTo>
                  <a:lnTo>
                    <a:pt x="212" y="33"/>
                  </a:lnTo>
                  <a:lnTo>
                    <a:pt x="182" y="27"/>
                  </a:lnTo>
                  <a:lnTo>
                    <a:pt x="152" y="18"/>
                  </a:lnTo>
                  <a:lnTo>
                    <a:pt x="125" y="13"/>
                  </a:lnTo>
                  <a:lnTo>
                    <a:pt x="102" y="8"/>
                  </a:lnTo>
                  <a:lnTo>
                    <a:pt x="83" y="5"/>
                  </a:lnTo>
                  <a:lnTo>
                    <a:pt x="65" y="2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08" name="Freeform 520"/>
            <p:cNvSpPr>
              <a:spLocks/>
            </p:cNvSpPr>
            <p:nvPr/>
          </p:nvSpPr>
          <p:spPr bwMode="auto">
            <a:xfrm>
              <a:off x="4162" y="2890"/>
              <a:ext cx="152" cy="89"/>
            </a:xfrm>
            <a:custGeom>
              <a:avLst/>
              <a:gdLst/>
              <a:ahLst/>
              <a:cxnLst>
                <a:cxn ang="0">
                  <a:pos x="24" y="177"/>
                </a:cxn>
                <a:cxn ang="0">
                  <a:pos x="29" y="173"/>
                </a:cxn>
                <a:cxn ang="0">
                  <a:pos x="38" y="164"/>
                </a:cxn>
                <a:cxn ang="0">
                  <a:pos x="50" y="155"/>
                </a:cxn>
                <a:cxn ang="0">
                  <a:pos x="66" y="141"/>
                </a:cxn>
                <a:cxn ang="0">
                  <a:pos x="86" y="127"/>
                </a:cxn>
                <a:cxn ang="0">
                  <a:pos x="108" y="111"/>
                </a:cxn>
                <a:cxn ang="0">
                  <a:pos x="132" y="94"/>
                </a:cxn>
                <a:cxn ang="0">
                  <a:pos x="159" y="77"/>
                </a:cxn>
                <a:cxn ang="0">
                  <a:pos x="186" y="61"/>
                </a:cxn>
                <a:cxn ang="0">
                  <a:pos x="213" y="45"/>
                </a:cxn>
                <a:cxn ang="0">
                  <a:pos x="237" y="31"/>
                </a:cxn>
                <a:cxn ang="0">
                  <a:pos x="261" y="19"/>
                </a:cxn>
                <a:cxn ang="0">
                  <a:pos x="281" y="9"/>
                </a:cxn>
                <a:cxn ang="0">
                  <a:pos x="294" y="3"/>
                </a:cxn>
                <a:cxn ang="0">
                  <a:pos x="302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82" y="3"/>
                </a:cxn>
                <a:cxn ang="0">
                  <a:pos x="264" y="8"/>
                </a:cxn>
                <a:cxn ang="0">
                  <a:pos x="242" y="14"/>
                </a:cxn>
                <a:cxn ang="0">
                  <a:pos x="215" y="22"/>
                </a:cxn>
                <a:cxn ang="0">
                  <a:pos x="186" y="34"/>
                </a:cxn>
                <a:cxn ang="0">
                  <a:pos x="156" y="47"/>
                </a:cxn>
                <a:cxn ang="0">
                  <a:pos x="125" y="64"/>
                </a:cxn>
                <a:cxn ang="0">
                  <a:pos x="96" y="81"/>
                </a:cxn>
                <a:cxn ang="0">
                  <a:pos x="71" y="97"/>
                </a:cxn>
                <a:cxn ang="0">
                  <a:pos x="48" y="113"/>
                </a:cxn>
                <a:cxn ang="0">
                  <a:pos x="30" y="128"/>
                </a:cxn>
                <a:cxn ang="0">
                  <a:pos x="15" y="139"/>
                </a:cxn>
                <a:cxn ang="0">
                  <a:pos x="6" y="148"/>
                </a:cxn>
                <a:cxn ang="0">
                  <a:pos x="0" y="153"/>
                </a:cxn>
                <a:cxn ang="0">
                  <a:pos x="24" y="178"/>
                </a:cxn>
              </a:cxnLst>
              <a:rect l="0" t="0" r="r" b="b"/>
              <a:pathLst>
                <a:path w="303" h="178">
                  <a:moveTo>
                    <a:pt x="24" y="178"/>
                  </a:moveTo>
                  <a:lnTo>
                    <a:pt x="24" y="177"/>
                  </a:lnTo>
                  <a:lnTo>
                    <a:pt x="26" y="175"/>
                  </a:lnTo>
                  <a:lnTo>
                    <a:pt x="29" y="173"/>
                  </a:lnTo>
                  <a:lnTo>
                    <a:pt x="33" y="170"/>
                  </a:lnTo>
                  <a:lnTo>
                    <a:pt x="38" y="164"/>
                  </a:lnTo>
                  <a:lnTo>
                    <a:pt x="44" y="159"/>
                  </a:lnTo>
                  <a:lnTo>
                    <a:pt x="50" y="155"/>
                  </a:lnTo>
                  <a:lnTo>
                    <a:pt x="59" y="148"/>
                  </a:lnTo>
                  <a:lnTo>
                    <a:pt x="66" y="141"/>
                  </a:lnTo>
                  <a:lnTo>
                    <a:pt x="77" y="134"/>
                  </a:lnTo>
                  <a:lnTo>
                    <a:pt x="86" y="127"/>
                  </a:lnTo>
                  <a:lnTo>
                    <a:pt x="98" y="119"/>
                  </a:lnTo>
                  <a:lnTo>
                    <a:pt x="108" y="111"/>
                  </a:lnTo>
                  <a:lnTo>
                    <a:pt x="120" y="102"/>
                  </a:lnTo>
                  <a:lnTo>
                    <a:pt x="132" y="94"/>
                  </a:lnTo>
                  <a:lnTo>
                    <a:pt x="146" y="86"/>
                  </a:lnTo>
                  <a:lnTo>
                    <a:pt x="159" y="77"/>
                  </a:lnTo>
                  <a:lnTo>
                    <a:pt x="173" y="69"/>
                  </a:lnTo>
                  <a:lnTo>
                    <a:pt x="186" y="61"/>
                  </a:lnTo>
                  <a:lnTo>
                    <a:pt x="200" y="53"/>
                  </a:lnTo>
                  <a:lnTo>
                    <a:pt x="213" y="45"/>
                  </a:lnTo>
                  <a:lnTo>
                    <a:pt x="225" y="38"/>
                  </a:lnTo>
                  <a:lnTo>
                    <a:pt x="237" y="31"/>
                  </a:lnTo>
                  <a:lnTo>
                    <a:pt x="251" y="25"/>
                  </a:lnTo>
                  <a:lnTo>
                    <a:pt x="261" y="19"/>
                  </a:lnTo>
                  <a:lnTo>
                    <a:pt x="272" y="14"/>
                  </a:lnTo>
                  <a:lnTo>
                    <a:pt x="281" y="9"/>
                  </a:lnTo>
                  <a:lnTo>
                    <a:pt x="288" y="6"/>
                  </a:lnTo>
                  <a:lnTo>
                    <a:pt x="294" y="3"/>
                  </a:lnTo>
                  <a:lnTo>
                    <a:pt x="299" y="2"/>
                  </a:lnTo>
                  <a:lnTo>
                    <a:pt x="302" y="0"/>
                  </a:lnTo>
                  <a:lnTo>
                    <a:pt x="303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6" y="0"/>
                  </a:lnTo>
                  <a:lnTo>
                    <a:pt x="290" y="2"/>
                  </a:lnTo>
                  <a:lnTo>
                    <a:pt x="282" y="3"/>
                  </a:lnTo>
                  <a:lnTo>
                    <a:pt x="273" y="5"/>
                  </a:lnTo>
                  <a:lnTo>
                    <a:pt x="264" y="8"/>
                  </a:lnTo>
                  <a:lnTo>
                    <a:pt x="254" y="11"/>
                  </a:lnTo>
                  <a:lnTo>
                    <a:pt x="242" y="14"/>
                  </a:lnTo>
                  <a:lnTo>
                    <a:pt x="228" y="19"/>
                  </a:lnTo>
                  <a:lnTo>
                    <a:pt x="215" y="22"/>
                  </a:lnTo>
                  <a:lnTo>
                    <a:pt x="201" y="28"/>
                  </a:lnTo>
                  <a:lnTo>
                    <a:pt x="186" y="34"/>
                  </a:lnTo>
                  <a:lnTo>
                    <a:pt x="171" y="41"/>
                  </a:lnTo>
                  <a:lnTo>
                    <a:pt x="156" y="47"/>
                  </a:lnTo>
                  <a:lnTo>
                    <a:pt x="141" y="56"/>
                  </a:lnTo>
                  <a:lnTo>
                    <a:pt x="125" y="64"/>
                  </a:lnTo>
                  <a:lnTo>
                    <a:pt x="110" y="72"/>
                  </a:lnTo>
                  <a:lnTo>
                    <a:pt x="96" y="81"/>
                  </a:lnTo>
                  <a:lnTo>
                    <a:pt x="84" y="89"/>
                  </a:lnTo>
                  <a:lnTo>
                    <a:pt x="71" y="97"/>
                  </a:lnTo>
                  <a:lnTo>
                    <a:pt x="60" y="106"/>
                  </a:lnTo>
                  <a:lnTo>
                    <a:pt x="48" y="113"/>
                  </a:lnTo>
                  <a:lnTo>
                    <a:pt x="39" y="122"/>
                  </a:lnTo>
                  <a:lnTo>
                    <a:pt x="30" y="128"/>
                  </a:lnTo>
                  <a:lnTo>
                    <a:pt x="23" y="134"/>
                  </a:lnTo>
                  <a:lnTo>
                    <a:pt x="15" y="139"/>
                  </a:lnTo>
                  <a:lnTo>
                    <a:pt x="11" y="145"/>
                  </a:lnTo>
                  <a:lnTo>
                    <a:pt x="6" y="148"/>
                  </a:lnTo>
                  <a:lnTo>
                    <a:pt x="2" y="152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24" y="178"/>
                  </a:lnTo>
                  <a:lnTo>
                    <a:pt x="2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09" name="Freeform 521"/>
            <p:cNvSpPr>
              <a:spLocks/>
            </p:cNvSpPr>
            <p:nvPr/>
          </p:nvSpPr>
          <p:spPr bwMode="auto">
            <a:xfrm>
              <a:off x="3760" y="2921"/>
              <a:ext cx="163" cy="103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9" y="26"/>
                </a:cxn>
                <a:cxn ang="0">
                  <a:pos x="23" y="32"/>
                </a:cxn>
                <a:cxn ang="0">
                  <a:pos x="41" y="39"/>
                </a:cxn>
                <a:cxn ang="0">
                  <a:pos x="65" y="50"/>
                </a:cxn>
                <a:cxn ang="0">
                  <a:pos x="92" y="60"/>
                </a:cxn>
                <a:cxn ang="0">
                  <a:pos x="122" y="75"/>
                </a:cxn>
                <a:cxn ang="0">
                  <a:pos x="153" y="90"/>
                </a:cxn>
                <a:cxn ang="0">
                  <a:pos x="183" y="106"/>
                </a:cxn>
                <a:cxn ang="0">
                  <a:pos x="213" y="123"/>
                </a:cxn>
                <a:cxn ang="0">
                  <a:pos x="242" y="140"/>
                </a:cxn>
                <a:cxn ang="0">
                  <a:pos x="267" y="157"/>
                </a:cxn>
                <a:cxn ang="0">
                  <a:pos x="288" y="175"/>
                </a:cxn>
                <a:cxn ang="0">
                  <a:pos x="306" y="187"/>
                </a:cxn>
                <a:cxn ang="0">
                  <a:pos x="318" y="198"/>
                </a:cxn>
                <a:cxn ang="0">
                  <a:pos x="326" y="204"/>
                </a:cxn>
                <a:cxn ang="0">
                  <a:pos x="326" y="204"/>
                </a:cxn>
                <a:cxn ang="0">
                  <a:pos x="323" y="198"/>
                </a:cxn>
                <a:cxn ang="0">
                  <a:pos x="317" y="190"/>
                </a:cxn>
                <a:cxn ang="0">
                  <a:pos x="306" y="176"/>
                </a:cxn>
                <a:cxn ang="0">
                  <a:pos x="291" y="160"/>
                </a:cxn>
                <a:cxn ang="0">
                  <a:pos x="273" y="140"/>
                </a:cxn>
                <a:cxn ang="0">
                  <a:pos x="249" y="120"/>
                </a:cxn>
                <a:cxn ang="0">
                  <a:pos x="219" y="96"/>
                </a:cxn>
                <a:cxn ang="0">
                  <a:pos x="185" y="73"/>
                </a:cxn>
                <a:cxn ang="0">
                  <a:pos x="149" y="53"/>
                </a:cxn>
                <a:cxn ang="0">
                  <a:pos x="114" y="37"/>
                </a:cxn>
                <a:cxn ang="0">
                  <a:pos x="84" y="23"/>
                </a:cxn>
                <a:cxn ang="0">
                  <a:pos x="56" y="14"/>
                </a:cxn>
                <a:cxn ang="0">
                  <a:pos x="33" y="6"/>
                </a:cxn>
                <a:cxn ang="0">
                  <a:pos x="17" y="1"/>
                </a:cxn>
                <a:cxn ang="0">
                  <a:pos x="9" y="0"/>
                </a:cxn>
                <a:cxn ang="0">
                  <a:pos x="0" y="25"/>
                </a:cxn>
              </a:cxnLst>
              <a:rect l="0" t="0" r="r" b="b"/>
              <a:pathLst>
                <a:path w="327" h="206">
                  <a:moveTo>
                    <a:pt x="0" y="25"/>
                  </a:moveTo>
                  <a:lnTo>
                    <a:pt x="2" y="25"/>
                  </a:lnTo>
                  <a:lnTo>
                    <a:pt x="5" y="25"/>
                  </a:lnTo>
                  <a:lnTo>
                    <a:pt x="9" y="26"/>
                  </a:lnTo>
                  <a:lnTo>
                    <a:pt x="15" y="29"/>
                  </a:lnTo>
                  <a:lnTo>
                    <a:pt x="23" y="32"/>
                  </a:lnTo>
                  <a:lnTo>
                    <a:pt x="32" y="35"/>
                  </a:lnTo>
                  <a:lnTo>
                    <a:pt x="41" y="39"/>
                  </a:lnTo>
                  <a:lnTo>
                    <a:pt x="54" y="45"/>
                  </a:lnTo>
                  <a:lnTo>
                    <a:pt x="65" y="50"/>
                  </a:lnTo>
                  <a:lnTo>
                    <a:pt x="78" y="56"/>
                  </a:lnTo>
                  <a:lnTo>
                    <a:pt x="92" y="60"/>
                  </a:lnTo>
                  <a:lnTo>
                    <a:pt x="107" y="68"/>
                  </a:lnTo>
                  <a:lnTo>
                    <a:pt x="122" y="75"/>
                  </a:lnTo>
                  <a:lnTo>
                    <a:pt x="138" y="82"/>
                  </a:lnTo>
                  <a:lnTo>
                    <a:pt x="153" y="90"/>
                  </a:lnTo>
                  <a:lnTo>
                    <a:pt x="168" y="98"/>
                  </a:lnTo>
                  <a:lnTo>
                    <a:pt x="183" y="106"/>
                  </a:lnTo>
                  <a:lnTo>
                    <a:pt x="198" y="114"/>
                  </a:lnTo>
                  <a:lnTo>
                    <a:pt x="213" y="123"/>
                  </a:lnTo>
                  <a:lnTo>
                    <a:pt x="228" y="131"/>
                  </a:lnTo>
                  <a:lnTo>
                    <a:pt x="242" y="140"/>
                  </a:lnTo>
                  <a:lnTo>
                    <a:pt x="255" y="150"/>
                  </a:lnTo>
                  <a:lnTo>
                    <a:pt x="267" y="157"/>
                  </a:lnTo>
                  <a:lnTo>
                    <a:pt x="279" y="167"/>
                  </a:lnTo>
                  <a:lnTo>
                    <a:pt x="288" y="175"/>
                  </a:lnTo>
                  <a:lnTo>
                    <a:pt x="299" y="181"/>
                  </a:lnTo>
                  <a:lnTo>
                    <a:pt x="306" y="187"/>
                  </a:lnTo>
                  <a:lnTo>
                    <a:pt x="314" y="193"/>
                  </a:lnTo>
                  <a:lnTo>
                    <a:pt x="318" y="198"/>
                  </a:lnTo>
                  <a:lnTo>
                    <a:pt x="323" y="201"/>
                  </a:lnTo>
                  <a:lnTo>
                    <a:pt x="326" y="204"/>
                  </a:lnTo>
                  <a:lnTo>
                    <a:pt x="327" y="206"/>
                  </a:lnTo>
                  <a:lnTo>
                    <a:pt x="326" y="204"/>
                  </a:lnTo>
                  <a:lnTo>
                    <a:pt x="326" y="201"/>
                  </a:lnTo>
                  <a:lnTo>
                    <a:pt x="323" y="198"/>
                  </a:lnTo>
                  <a:lnTo>
                    <a:pt x="321" y="195"/>
                  </a:lnTo>
                  <a:lnTo>
                    <a:pt x="317" y="190"/>
                  </a:lnTo>
                  <a:lnTo>
                    <a:pt x="312" y="184"/>
                  </a:lnTo>
                  <a:lnTo>
                    <a:pt x="306" y="176"/>
                  </a:lnTo>
                  <a:lnTo>
                    <a:pt x="300" y="170"/>
                  </a:lnTo>
                  <a:lnTo>
                    <a:pt x="291" y="160"/>
                  </a:lnTo>
                  <a:lnTo>
                    <a:pt x="284" y="151"/>
                  </a:lnTo>
                  <a:lnTo>
                    <a:pt x="273" y="140"/>
                  </a:lnTo>
                  <a:lnTo>
                    <a:pt x="263" y="131"/>
                  </a:lnTo>
                  <a:lnTo>
                    <a:pt x="249" y="120"/>
                  </a:lnTo>
                  <a:lnTo>
                    <a:pt x="236" y="109"/>
                  </a:lnTo>
                  <a:lnTo>
                    <a:pt x="219" y="96"/>
                  </a:lnTo>
                  <a:lnTo>
                    <a:pt x="203" y="85"/>
                  </a:lnTo>
                  <a:lnTo>
                    <a:pt x="185" y="73"/>
                  </a:lnTo>
                  <a:lnTo>
                    <a:pt x="167" y="64"/>
                  </a:lnTo>
                  <a:lnTo>
                    <a:pt x="149" y="53"/>
                  </a:lnTo>
                  <a:lnTo>
                    <a:pt x="132" y="45"/>
                  </a:lnTo>
                  <a:lnTo>
                    <a:pt x="114" y="37"/>
                  </a:lnTo>
                  <a:lnTo>
                    <a:pt x="99" y="29"/>
                  </a:lnTo>
                  <a:lnTo>
                    <a:pt x="84" y="23"/>
                  </a:lnTo>
                  <a:lnTo>
                    <a:pt x="69" y="18"/>
                  </a:lnTo>
                  <a:lnTo>
                    <a:pt x="56" y="14"/>
                  </a:lnTo>
                  <a:lnTo>
                    <a:pt x="44" y="9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10" name="Freeform 522"/>
            <p:cNvSpPr>
              <a:spLocks/>
            </p:cNvSpPr>
            <p:nvPr/>
          </p:nvSpPr>
          <p:spPr bwMode="auto">
            <a:xfrm>
              <a:off x="3760" y="2902"/>
              <a:ext cx="175" cy="9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0"/>
                </a:cxn>
                <a:cxn ang="0">
                  <a:pos x="30" y="2"/>
                </a:cxn>
                <a:cxn ang="0">
                  <a:pos x="48" y="7"/>
                </a:cxn>
                <a:cxn ang="0">
                  <a:pos x="73" y="13"/>
                </a:cxn>
                <a:cxn ang="0">
                  <a:pos x="102" y="22"/>
                </a:cxn>
                <a:cxn ang="0">
                  <a:pos x="135" y="32"/>
                </a:cxn>
                <a:cxn ang="0">
                  <a:pos x="169" y="44"/>
                </a:cxn>
                <a:cxn ang="0">
                  <a:pos x="207" y="60"/>
                </a:cxn>
                <a:cxn ang="0">
                  <a:pos x="243" y="74"/>
                </a:cxn>
                <a:cxn ang="0">
                  <a:pos x="273" y="90"/>
                </a:cxn>
                <a:cxn ang="0">
                  <a:pos x="297" y="104"/>
                </a:cxn>
                <a:cxn ang="0">
                  <a:pos x="316" y="116"/>
                </a:cxn>
                <a:cxn ang="0">
                  <a:pos x="330" y="127"/>
                </a:cxn>
                <a:cxn ang="0">
                  <a:pos x="340" y="135"/>
                </a:cxn>
                <a:cxn ang="0">
                  <a:pos x="346" y="141"/>
                </a:cxn>
                <a:cxn ang="0">
                  <a:pos x="349" y="143"/>
                </a:cxn>
                <a:cxn ang="0">
                  <a:pos x="340" y="193"/>
                </a:cxn>
                <a:cxn ang="0">
                  <a:pos x="333" y="182"/>
                </a:cxn>
                <a:cxn ang="0">
                  <a:pos x="324" y="171"/>
                </a:cxn>
                <a:cxn ang="0">
                  <a:pos x="309" y="157"/>
                </a:cxn>
                <a:cxn ang="0">
                  <a:pos x="289" y="140"/>
                </a:cxn>
                <a:cxn ang="0">
                  <a:pos x="264" y="121"/>
                </a:cxn>
                <a:cxn ang="0">
                  <a:pos x="229" y="100"/>
                </a:cxn>
                <a:cxn ang="0">
                  <a:pos x="187" y="79"/>
                </a:cxn>
                <a:cxn ang="0">
                  <a:pos x="150" y="60"/>
                </a:cxn>
                <a:cxn ang="0">
                  <a:pos x="117" y="46"/>
                </a:cxn>
                <a:cxn ang="0">
                  <a:pos x="90" y="35"/>
                </a:cxn>
                <a:cxn ang="0">
                  <a:pos x="67" y="27"/>
                </a:cxn>
                <a:cxn ang="0">
                  <a:pos x="51" y="22"/>
                </a:cxn>
                <a:cxn ang="0">
                  <a:pos x="39" y="21"/>
                </a:cxn>
                <a:cxn ang="0">
                  <a:pos x="33" y="21"/>
                </a:cxn>
                <a:cxn ang="0">
                  <a:pos x="0" y="65"/>
                </a:cxn>
              </a:cxnLst>
              <a:rect l="0" t="0" r="r" b="b"/>
              <a:pathLst>
                <a:path w="349" h="194">
                  <a:moveTo>
                    <a:pt x="0" y="65"/>
                  </a:move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7" y="5"/>
                  </a:lnTo>
                  <a:lnTo>
                    <a:pt x="48" y="7"/>
                  </a:lnTo>
                  <a:lnTo>
                    <a:pt x="60" y="10"/>
                  </a:lnTo>
                  <a:lnTo>
                    <a:pt x="73" y="13"/>
                  </a:lnTo>
                  <a:lnTo>
                    <a:pt x="87" y="18"/>
                  </a:lnTo>
                  <a:lnTo>
                    <a:pt x="102" y="22"/>
                  </a:lnTo>
                  <a:lnTo>
                    <a:pt x="117" y="25"/>
                  </a:lnTo>
                  <a:lnTo>
                    <a:pt x="135" y="32"/>
                  </a:lnTo>
                  <a:lnTo>
                    <a:pt x="151" y="38"/>
                  </a:lnTo>
                  <a:lnTo>
                    <a:pt x="169" y="44"/>
                  </a:lnTo>
                  <a:lnTo>
                    <a:pt x="187" y="52"/>
                  </a:lnTo>
                  <a:lnTo>
                    <a:pt x="207" y="60"/>
                  </a:lnTo>
                  <a:lnTo>
                    <a:pt x="225" y="68"/>
                  </a:lnTo>
                  <a:lnTo>
                    <a:pt x="243" y="74"/>
                  </a:lnTo>
                  <a:lnTo>
                    <a:pt x="258" y="82"/>
                  </a:lnTo>
                  <a:lnTo>
                    <a:pt x="273" y="90"/>
                  </a:lnTo>
                  <a:lnTo>
                    <a:pt x="285" y="97"/>
                  </a:lnTo>
                  <a:lnTo>
                    <a:pt x="297" y="104"/>
                  </a:lnTo>
                  <a:lnTo>
                    <a:pt x="306" y="110"/>
                  </a:lnTo>
                  <a:lnTo>
                    <a:pt x="316" y="116"/>
                  </a:lnTo>
                  <a:lnTo>
                    <a:pt x="324" y="121"/>
                  </a:lnTo>
                  <a:lnTo>
                    <a:pt x="330" y="127"/>
                  </a:lnTo>
                  <a:lnTo>
                    <a:pt x="336" y="132"/>
                  </a:lnTo>
                  <a:lnTo>
                    <a:pt x="340" y="135"/>
                  </a:lnTo>
                  <a:lnTo>
                    <a:pt x="345" y="138"/>
                  </a:lnTo>
                  <a:lnTo>
                    <a:pt x="346" y="141"/>
                  </a:lnTo>
                  <a:lnTo>
                    <a:pt x="349" y="141"/>
                  </a:lnTo>
                  <a:lnTo>
                    <a:pt x="349" y="143"/>
                  </a:lnTo>
                  <a:lnTo>
                    <a:pt x="342" y="194"/>
                  </a:lnTo>
                  <a:lnTo>
                    <a:pt x="340" y="193"/>
                  </a:lnTo>
                  <a:lnTo>
                    <a:pt x="336" y="186"/>
                  </a:lnTo>
                  <a:lnTo>
                    <a:pt x="333" y="182"/>
                  </a:lnTo>
                  <a:lnTo>
                    <a:pt x="330" y="177"/>
                  </a:lnTo>
                  <a:lnTo>
                    <a:pt x="324" y="171"/>
                  </a:lnTo>
                  <a:lnTo>
                    <a:pt x="318" y="165"/>
                  </a:lnTo>
                  <a:lnTo>
                    <a:pt x="309" y="157"/>
                  </a:lnTo>
                  <a:lnTo>
                    <a:pt x="300" y="149"/>
                  </a:lnTo>
                  <a:lnTo>
                    <a:pt x="289" y="140"/>
                  </a:lnTo>
                  <a:lnTo>
                    <a:pt x="277" y="132"/>
                  </a:lnTo>
                  <a:lnTo>
                    <a:pt x="264" y="121"/>
                  </a:lnTo>
                  <a:lnTo>
                    <a:pt x="247" y="111"/>
                  </a:lnTo>
                  <a:lnTo>
                    <a:pt x="229" y="100"/>
                  </a:lnTo>
                  <a:lnTo>
                    <a:pt x="210" y="90"/>
                  </a:lnTo>
                  <a:lnTo>
                    <a:pt x="187" y="79"/>
                  </a:lnTo>
                  <a:lnTo>
                    <a:pt x="168" y="69"/>
                  </a:lnTo>
                  <a:lnTo>
                    <a:pt x="150" y="60"/>
                  </a:lnTo>
                  <a:lnTo>
                    <a:pt x="133" y="52"/>
                  </a:lnTo>
                  <a:lnTo>
                    <a:pt x="117" y="46"/>
                  </a:lnTo>
                  <a:lnTo>
                    <a:pt x="103" y="40"/>
                  </a:lnTo>
                  <a:lnTo>
                    <a:pt x="90" y="35"/>
                  </a:lnTo>
                  <a:lnTo>
                    <a:pt x="78" y="32"/>
                  </a:lnTo>
                  <a:lnTo>
                    <a:pt x="67" y="27"/>
                  </a:lnTo>
                  <a:lnTo>
                    <a:pt x="58" y="25"/>
                  </a:lnTo>
                  <a:lnTo>
                    <a:pt x="51" y="22"/>
                  </a:lnTo>
                  <a:lnTo>
                    <a:pt x="45" y="22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11" name="Freeform 523"/>
            <p:cNvSpPr>
              <a:spLocks/>
            </p:cNvSpPr>
            <p:nvPr/>
          </p:nvSpPr>
          <p:spPr bwMode="auto">
            <a:xfrm>
              <a:off x="3921" y="2971"/>
              <a:ext cx="17" cy="48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33" y="4"/>
                </a:cxn>
                <a:cxn ang="0">
                  <a:pos x="33" y="9"/>
                </a:cxn>
                <a:cxn ang="0">
                  <a:pos x="33" y="10"/>
                </a:cxn>
                <a:cxn ang="0">
                  <a:pos x="31" y="15"/>
                </a:cxn>
                <a:cxn ang="0">
                  <a:pos x="31" y="18"/>
                </a:cxn>
                <a:cxn ang="0">
                  <a:pos x="31" y="23"/>
                </a:cxn>
                <a:cxn ang="0">
                  <a:pos x="30" y="28"/>
                </a:cxn>
                <a:cxn ang="0">
                  <a:pos x="28" y="31"/>
                </a:cxn>
                <a:cxn ang="0">
                  <a:pos x="28" y="35"/>
                </a:cxn>
                <a:cxn ang="0">
                  <a:pos x="28" y="39"/>
                </a:cxn>
                <a:cxn ang="0">
                  <a:pos x="28" y="46"/>
                </a:cxn>
                <a:cxn ang="0">
                  <a:pos x="28" y="51"/>
                </a:cxn>
                <a:cxn ang="0">
                  <a:pos x="27" y="56"/>
                </a:cxn>
                <a:cxn ang="0">
                  <a:pos x="27" y="62"/>
                </a:cxn>
                <a:cxn ang="0">
                  <a:pos x="27" y="65"/>
                </a:cxn>
                <a:cxn ang="0">
                  <a:pos x="27" y="70"/>
                </a:cxn>
                <a:cxn ang="0">
                  <a:pos x="27" y="73"/>
                </a:cxn>
                <a:cxn ang="0">
                  <a:pos x="27" y="76"/>
                </a:cxn>
                <a:cxn ang="0">
                  <a:pos x="27" y="82"/>
                </a:cxn>
                <a:cxn ang="0">
                  <a:pos x="27" y="89"/>
                </a:cxn>
                <a:cxn ang="0">
                  <a:pos x="27" y="93"/>
                </a:cxn>
                <a:cxn ang="0">
                  <a:pos x="27" y="95"/>
                </a:cxn>
                <a:cxn ang="0">
                  <a:pos x="25" y="93"/>
                </a:cxn>
                <a:cxn ang="0">
                  <a:pos x="22" y="90"/>
                </a:cxn>
                <a:cxn ang="0">
                  <a:pos x="21" y="85"/>
                </a:cxn>
                <a:cxn ang="0">
                  <a:pos x="18" y="84"/>
                </a:cxn>
                <a:cxn ang="0">
                  <a:pos x="16" y="79"/>
                </a:cxn>
                <a:cxn ang="0">
                  <a:pos x="15" y="76"/>
                </a:cxn>
                <a:cxn ang="0">
                  <a:pos x="12" y="70"/>
                </a:cxn>
                <a:cxn ang="0">
                  <a:pos x="9" y="65"/>
                </a:cxn>
                <a:cxn ang="0">
                  <a:pos x="7" y="59"/>
                </a:cxn>
                <a:cxn ang="0">
                  <a:pos x="6" y="54"/>
                </a:cxn>
                <a:cxn ang="0">
                  <a:pos x="3" y="48"/>
                </a:cxn>
                <a:cxn ang="0">
                  <a:pos x="3" y="42"/>
                </a:cxn>
                <a:cxn ang="0">
                  <a:pos x="1" y="34"/>
                </a:cxn>
                <a:cxn ang="0">
                  <a:pos x="1" y="28"/>
                </a:cxn>
                <a:cxn ang="0">
                  <a:pos x="0" y="20"/>
                </a:cxn>
                <a:cxn ang="0">
                  <a:pos x="1" y="15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4" y="3"/>
                </a:cxn>
                <a:cxn ang="0">
                  <a:pos x="34" y="3"/>
                </a:cxn>
              </a:cxnLst>
              <a:rect l="0" t="0" r="r" b="b"/>
              <a:pathLst>
                <a:path w="34" h="95">
                  <a:moveTo>
                    <a:pt x="34" y="3"/>
                  </a:moveTo>
                  <a:lnTo>
                    <a:pt x="33" y="4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1" y="23"/>
                  </a:lnTo>
                  <a:lnTo>
                    <a:pt x="30" y="28"/>
                  </a:lnTo>
                  <a:lnTo>
                    <a:pt x="28" y="31"/>
                  </a:lnTo>
                  <a:lnTo>
                    <a:pt x="28" y="35"/>
                  </a:lnTo>
                  <a:lnTo>
                    <a:pt x="28" y="39"/>
                  </a:lnTo>
                  <a:lnTo>
                    <a:pt x="28" y="46"/>
                  </a:lnTo>
                  <a:lnTo>
                    <a:pt x="28" y="51"/>
                  </a:lnTo>
                  <a:lnTo>
                    <a:pt x="27" y="56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7" y="70"/>
                  </a:lnTo>
                  <a:lnTo>
                    <a:pt x="27" y="73"/>
                  </a:lnTo>
                  <a:lnTo>
                    <a:pt x="27" y="76"/>
                  </a:lnTo>
                  <a:lnTo>
                    <a:pt x="27" y="82"/>
                  </a:lnTo>
                  <a:lnTo>
                    <a:pt x="27" y="89"/>
                  </a:lnTo>
                  <a:lnTo>
                    <a:pt x="27" y="93"/>
                  </a:lnTo>
                  <a:lnTo>
                    <a:pt x="27" y="95"/>
                  </a:lnTo>
                  <a:lnTo>
                    <a:pt x="25" y="93"/>
                  </a:lnTo>
                  <a:lnTo>
                    <a:pt x="22" y="90"/>
                  </a:lnTo>
                  <a:lnTo>
                    <a:pt x="21" y="85"/>
                  </a:lnTo>
                  <a:lnTo>
                    <a:pt x="18" y="84"/>
                  </a:lnTo>
                  <a:lnTo>
                    <a:pt x="16" y="79"/>
                  </a:lnTo>
                  <a:lnTo>
                    <a:pt x="15" y="76"/>
                  </a:lnTo>
                  <a:lnTo>
                    <a:pt x="12" y="70"/>
                  </a:lnTo>
                  <a:lnTo>
                    <a:pt x="9" y="65"/>
                  </a:lnTo>
                  <a:lnTo>
                    <a:pt x="7" y="59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3" y="42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4" y="7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12" name="Freeform 524"/>
            <p:cNvSpPr>
              <a:spLocks/>
            </p:cNvSpPr>
            <p:nvPr/>
          </p:nvSpPr>
          <p:spPr bwMode="auto">
            <a:xfrm>
              <a:off x="3921" y="2926"/>
              <a:ext cx="102" cy="5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3" y="112"/>
                </a:cxn>
                <a:cxn ang="0">
                  <a:pos x="12" y="105"/>
                </a:cxn>
                <a:cxn ang="0">
                  <a:pos x="24" y="92"/>
                </a:cxn>
                <a:cxn ang="0">
                  <a:pos x="39" y="80"/>
                </a:cxn>
                <a:cxn ang="0">
                  <a:pos x="55" y="66"/>
                </a:cxn>
                <a:cxn ang="0">
                  <a:pos x="75" y="50"/>
                </a:cxn>
                <a:cxn ang="0">
                  <a:pos x="95" y="36"/>
                </a:cxn>
                <a:cxn ang="0">
                  <a:pos x="118" y="23"/>
                </a:cxn>
                <a:cxn ang="0">
                  <a:pos x="137" y="12"/>
                </a:cxn>
                <a:cxn ang="0">
                  <a:pos x="155" y="6"/>
                </a:cxn>
                <a:cxn ang="0">
                  <a:pos x="170" y="1"/>
                </a:cxn>
                <a:cxn ang="0">
                  <a:pos x="181" y="0"/>
                </a:cxn>
                <a:cxn ang="0">
                  <a:pos x="190" y="0"/>
                </a:cxn>
                <a:cxn ang="0">
                  <a:pos x="197" y="0"/>
                </a:cxn>
                <a:cxn ang="0">
                  <a:pos x="205" y="33"/>
                </a:cxn>
                <a:cxn ang="0">
                  <a:pos x="200" y="33"/>
                </a:cxn>
                <a:cxn ang="0">
                  <a:pos x="194" y="33"/>
                </a:cxn>
                <a:cxn ang="0">
                  <a:pos x="187" y="34"/>
                </a:cxn>
                <a:cxn ang="0">
                  <a:pos x="176" y="36"/>
                </a:cxn>
                <a:cxn ang="0">
                  <a:pos x="163" y="39"/>
                </a:cxn>
                <a:cxn ang="0">
                  <a:pos x="146" y="45"/>
                </a:cxn>
                <a:cxn ang="0">
                  <a:pos x="127" y="53"/>
                </a:cxn>
                <a:cxn ang="0">
                  <a:pos x="104" y="61"/>
                </a:cxn>
                <a:cxn ang="0">
                  <a:pos x="85" y="72"/>
                </a:cxn>
                <a:cxn ang="0">
                  <a:pos x="67" y="81"/>
                </a:cxn>
                <a:cxn ang="0">
                  <a:pos x="51" y="92"/>
                </a:cxn>
                <a:cxn ang="0">
                  <a:pos x="37" y="100"/>
                </a:cxn>
                <a:cxn ang="0">
                  <a:pos x="28" y="108"/>
                </a:cxn>
                <a:cxn ang="0">
                  <a:pos x="22" y="112"/>
                </a:cxn>
                <a:cxn ang="0">
                  <a:pos x="21" y="114"/>
                </a:cxn>
                <a:cxn ang="0">
                  <a:pos x="0" y="119"/>
                </a:cxn>
              </a:cxnLst>
              <a:rect l="0" t="0" r="r" b="b"/>
              <a:pathLst>
                <a:path w="205" h="119">
                  <a:moveTo>
                    <a:pt x="0" y="119"/>
                  </a:moveTo>
                  <a:lnTo>
                    <a:pt x="0" y="117"/>
                  </a:lnTo>
                  <a:lnTo>
                    <a:pt x="1" y="116"/>
                  </a:lnTo>
                  <a:lnTo>
                    <a:pt x="3" y="112"/>
                  </a:lnTo>
                  <a:lnTo>
                    <a:pt x="7" y="109"/>
                  </a:lnTo>
                  <a:lnTo>
                    <a:pt x="12" y="105"/>
                  </a:lnTo>
                  <a:lnTo>
                    <a:pt x="18" y="98"/>
                  </a:lnTo>
                  <a:lnTo>
                    <a:pt x="24" y="92"/>
                  </a:lnTo>
                  <a:lnTo>
                    <a:pt x="31" y="87"/>
                  </a:lnTo>
                  <a:lnTo>
                    <a:pt x="39" y="80"/>
                  </a:lnTo>
                  <a:lnTo>
                    <a:pt x="46" y="73"/>
                  </a:lnTo>
                  <a:lnTo>
                    <a:pt x="55" y="66"/>
                  </a:lnTo>
                  <a:lnTo>
                    <a:pt x="64" y="58"/>
                  </a:lnTo>
                  <a:lnTo>
                    <a:pt x="75" y="50"/>
                  </a:lnTo>
                  <a:lnTo>
                    <a:pt x="85" y="44"/>
                  </a:lnTo>
                  <a:lnTo>
                    <a:pt x="95" y="36"/>
                  </a:lnTo>
                  <a:lnTo>
                    <a:pt x="107" y="30"/>
                  </a:lnTo>
                  <a:lnTo>
                    <a:pt x="118" y="23"/>
                  </a:lnTo>
                  <a:lnTo>
                    <a:pt x="128" y="17"/>
                  </a:lnTo>
                  <a:lnTo>
                    <a:pt x="137" y="12"/>
                  </a:lnTo>
                  <a:lnTo>
                    <a:pt x="146" y="9"/>
                  </a:lnTo>
                  <a:lnTo>
                    <a:pt x="155" y="6"/>
                  </a:lnTo>
                  <a:lnTo>
                    <a:pt x="163" y="5"/>
                  </a:lnTo>
                  <a:lnTo>
                    <a:pt x="170" y="1"/>
                  </a:lnTo>
                  <a:lnTo>
                    <a:pt x="176" y="1"/>
                  </a:lnTo>
                  <a:lnTo>
                    <a:pt x="181" y="0"/>
                  </a:lnTo>
                  <a:lnTo>
                    <a:pt x="185" y="0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5" y="33"/>
                  </a:lnTo>
                  <a:lnTo>
                    <a:pt x="203" y="33"/>
                  </a:lnTo>
                  <a:lnTo>
                    <a:pt x="200" y="33"/>
                  </a:lnTo>
                  <a:lnTo>
                    <a:pt x="197" y="33"/>
                  </a:lnTo>
                  <a:lnTo>
                    <a:pt x="194" y="33"/>
                  </a:lnTo>
                  <a:lnTo>
                    <a:pt x="190" y="33"/>
                  </a:lnTo>
                  <a:lnTo>
                    <a:pt x="187" y="34"/>
                  </a:lnTo>
                  <a:lnTo>
                    <a:pt x="181" y="34"/>
                  </a:lnTo>
                  <a:lnTo>
                    <a:pt x="176" y="36"/>
                  </a:lnTo>
                  <a:lnTo>
                    <a:pt x="170" y="37"/>
                  </a:lnTo>
                  <a:lnTo>
                    <a:pt x="163" y="39"/>
                  </a:lnTo>
                  <a:lnTo>
                    <a:pt x="154" y="41"/>
                  </a:lnTo>
                  <a:lnTo>
                    <a:pt x="146" y="45"/>
                  </a:lnTo>
                  <a:lnTo>
                    <a:pt x="136" y="48"/>
                  </a:lnTo>
                  <a:lnTo>
                    <a:pt x="127" y="53"/>
                  </a:lnTo>
                  <a:lnTo>
                    <a:pt x="115" y="56"/>
                  </a:lnTo>
                  <a:lnTo>
                    <a:pt x="104" y="61"/>
                  </a:lnTo>
                  <a:lnTo>
                    <a:pt x="94" y="66"/>
                  </a:lnTo>
                  <a:lnTo>
                    <a:pt x="85" y="72"/>
                  </a:lnTo>
                  <a:lnTo>
                    <a:pt x="75" y="76"/>
                  </a:lnTo>
                  <a:lnTo>
                    <a:pt x="67" y="81"/>
                  </a:lnTo>
                  <a:lnTo>
                    <a:pt x="58" y="86"/>
                  </a:lnTo>
                  <a:lnTo>
                    <a:pt x="51" y="92"/>
                  </a:lnTo>
                  <a:lnTo>
                    <a:pt x="43" y="95"/>
                  </a:lnTo>
                  <a:lnTo>
                    <a:pt x="37" y="100"/>
                  </a:lnTo>
                  <a:lnTo>
                    <a:pt x="33" y="103"/>
                  </a:lnTo>
                  <a:lnTo>
                    <a:pt x="28" y="108"/>
                  </a:lnTo>
                  <a:lnTo>
                    <a:pt x="24" y="109"/>
                  </a:lnTo>
                  <a:lnTo>
                    <a:pt x="22" y="112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13" name="Freeform 525"/>
            <p:cNvSpPr>
              <a:spLocks/>
            </p:cNvSpPr>
            <p:nvPr/>
          </p:nvSpPr>
          <p:spPr bwMode="auto">
            <a:xfrm>
              <a:off x="3814" y="2885"/>
              <a:ext cx="132" cy="57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11" y="17"/>
                </a:cxn>
                <a:cxn ang="0">
                  <a:pos x="20" y="19"/>
                </a:cxn>
                <a:cxn ang="0">
                  <a:pos x="35" y="24"/>
                </a:cxn>
                <a:cxn ang="0">
                  <a:pos x="51" y="28"/>
                </a:cxn>
                <a:cxn ang="0">
                  <a:pos x="71" y="33"/>
                </a:cxn>
                <a:cxn ang="0">
                  <a:pos x="92" y="39"/>
                </a:cxn>
                <a:cxn ang="0">
                  <a:pos x="116" y="47"/>
                </a:cxn>
                <a:cxn ang="0">
                  <a:pos x="140" y="55"/>
                </a:cxn>
                <a:cxn ang="0">
                  <a:pos x="165" y="66"/>
                </a:cxn>
                <a:cxn ang="0">
                  <a:pos x="189" y="77"/>
                </a:cxn>
                <a:cxn ang="0">
                  <a:pos x="213" y="88"/>
                </a:cxn>
                <a:cxn ang="0">
                  <a:pos x="234" y="97"/>
                </a:cxn>
                <a:cxn ang="0">
                  <a:pos x="251" y="106"/>
                </a:cxn>
                <a:cxn ang="0">
                  <a:pos x="261" y="113"/>
                </a:cxn>
                <a:cxn ang="0">
                  <a:pos x="266" y="116"/>
                </a:cxn>
                <a:cxn ang="0">
                  <a:pos x="263" y="113"/>
                </a:cxn>
                <a:cxn ang="0">
                  <a:pos x="257" y="106"/>
                </a:cxn>
                <a:cxn ang="0">
                  <a:pos x="248" y="97"/>
                </a:cxn>
                <a:cxn ang="0">
                  <a:pos x="234" y="86"/>
                </a:cxn>
                <a:cxn ang="0">
                  <a:pos x="218" y="72"/>
                </a:cxn>
                <a:cxn ang="0">
                  <a:pos x="198" y="58"/>
                </a:cxn>
                <a:cxn ang="0">
                  <a:pos x="176" y="44"/>
                </a:cxn>
                <a:cxn ang="0">
                  <a:pos x="150" y="31"/>
                </a:cxn>
                <a:cxn ang="0">
                  <a:pos x="122" y="20"/>
                </a:cxn>
                <a:cxn ang="0">
                  <a:pos x="95" y="13"/>
                </a:cxn>
                <a:cxn ang="0">
                  <a:pos x="71" y="6"/>
                </a:cxn>
                <a:cxn ang="0">
                  <a:pos x="50" y="3"/>
                </a:cxn>
                <a:cxn ang="0">
                  <a:pos x="30" y="0"/>
                </a:cxn>
                <a:cxn ang="0">
                  <a:pos x="15" y="0"/>
                </a:cxn>
                <a:cxn ang="0">
                  <a:pos x="6" y="0"/>
                </a:cxn>
                <a:cxn ang="0">
                  <a:pos x="0" y="16"/>
                </a:cxn>
              </a:cxnLst>
              <a:rect l="0" t="0" r="r" b="b"/>
              <a:pathLst>
                <a:path w="266" h="116">
                  <a:moveTo>
                    <a:pt x="0" y="16"/>
                  </a:moveTo>
                  <a:lnTo>
                    <a:pt x="3" y="16"/>
                  </a:lnTo>
                  <a:lnTo>
                    <a:pt x="5" y="16"/>
                  </a:lnTo>
                  <a:lnTo>
                    <a:pt x="11" y="17"/>
                  </a:lnTo>
                  <a:lnTo>
                    <a:pt x="15" y="19"/>
                  </a:lnTo>
                  <a:lnTo>
                    <a:pt x="20" y="19"/>
                  </a:lnTo>
                  <a:lnTo>
                    <a:pt x="27" y="22"/>
                  </a:lnTo>
                  <a:lnTo>
                    <a:pt x="35" y="24"/>
                  </a:lnTo>
                  <a:lnTo>
                    <a:pt x="42" y="25"/>
                  </a:lnTo>
                  <a:lnTo>
                    <a:pt x="51" y="28"/>
                  </a:lnTo>
                  <a:lnTo>
                    <a:pt x="60" y="30"/>
                  </a:lnTo>
                  <a:lnTo>
                    <a:pt x="71" y="33"/>
                  </a:lnTo>
                  <a:lnTo>
                    <a:pt x="81" y="36"/>
                  </a:lnTo>
                  <a:lnTo>
                    <a:pt x="92" y="39"/>
                  </a:lnTo>
                  <a:lnTo>
                    <a:pt x="104" y="42"/>
                  </a:lnTo>
                  <a:lnTo>
                    <a:pt x="116" y="47"/>
                  </a:lnTo>
                  <a:lnTo>
                    <a:pt x="128" y="50"/>
                  </a:lnTo>
                  <a:lnTo>
                    <a:pt x="140" y="55"/>
                  </a:lnTo>
                  <a:lnTo>
                    <a:pt x="152" y="59"/>
                  </a:lnTo>
                  <a:lnTo>
                    <a:pt x="165" y="66"/>
                  </a:lnTo>
                  <a:lnTo>
                    <a:pt x="177" y="70"/>
                  </a:lnTo>
                  <a:lnTo>
                    <a:pt x="189" y="77"/>
                  </a:lnTo>
                  <a:lnTo>
                    <a:pt x="201" y="83"/>
                  </a:lnTo>
                  <a:lnTo>
                    <a:pt x="213" y="88"/>
                  </a:lnTo>
                  <a:lnTo>
                    <a:pt x="224" y="94"/>
                  </a:lnTo>
                  <a:lnTo>
                    <a:pt x="234" y="97"/>
                  </a:lnTo>
                  <a:lnTo>
                    <a:pt x="243" y="102"/>
                  </a:lnTo>
                  <a:lnTo>
                    <a:pt x="251" y="106"/>
                  </a:lnTo>
                  <a:lnTo>
                    <a:pt x="257" y="109"/>
                  </a:lnTo>
                  <a:lnTo>
                    <a:pt x="261" y="113"/>
                  </a:lnTo>
                  <a:lnTo>
                    <a:pt x="264" y="114"/>
                  </a:lnTo>
                  <a:lnTo>
                    <a:pt x="266" y="116"/>
                  </a:lnTo>
                  <a:lnTo>
                    <a:pt x="264" y="114"/>
                  </a:lnTo>
                  <a:lnTo>
                    <a:pt x="263" y="113"/>
                  </a:lnTo>
                  <a:lnTo>
                    <a:pt x="261" y="109"/>
                  </a:lnTo>
                  <a:lnTo>
                    <a:pt x="257" y="106"/>
                  </a:lnTo>
                  <a:lnTo>
                    <a:pt x="254" y="102"/>
                  </a:lnTo>
                  <a:lnTo>
                    <a:pt x="248" y="97"/>
                  </a:lnTo>
                  <a:lnTo>
                    <a:pt x="242" y="91"/>
                  </a:lnTo>
                  <a:lnTo>
                    <a:pt x="234" y="86"/>
                  </a:lnTo>
                  <a:lnTo>
                    <a:pt x="227" y="78"/>
                  </a:lnTo>
                  <a:lnTo>
                    <a:pt x="218" y="72"/>
                  </a:lnTo>
                  <a:lnTo>
                    <a:pt x="209" y="64"/>
                  </a:lnTo>
                  <a:lnTo>
                    <a:pt x="198" y="58"/>
                  </a:lnTo>
                  <a:lnTo>
                    <a:pt x="188" y="50"/>
                  </a:lnTo>
                  <a:lnTo>
                    <a:pt x="176" y="44"/>
                  </a:lnTo>
                  <a:lnTo>
                    <a:pt x="164" y="38"/>
                  </a:lnTo>
                  <a:lnTo>
                    <a:pt x="150" y="31"/>
                  </a:lnTo>
                  <a:lnTo>
                    <a:pt x="135" y="25"/>
                  </a:lnTo>
                  <a:lnTo>
                    <a:pt x="122" y="20"/>
                  </a:lnTo>
                  <a:lnTo>
                    <a:pt x="108" y="16"/>
                  </a:lnTo>
                  <a:lnTo>
                    <a:pt x="95" y="13"/>
                  </a:lnTo>
                  <a:lnTo>
                    <a:pt x="83" y="9"/>
                  </a:lnTo>
                  <a:lnTo>
                    <a:pt x="71" y="6"/>
                  </a:lnTo>
                  <a:lnTo>
                    <a:pt x="59" y="5"/>
                  </a:lnTo>
                  <a:lnTo>
                    <a:pt x="50" y="3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14" name="Freeform 526"/>
            <p:cNvSpPr>
              <a:spLocks/>
            </p:cNvSpPr>
            <p:nvPr/>
          </p:nvSpPr>
          <p:spPr bwMode="auto">
            <a:xfrm>
              <a:off x="3819" y="2864"/>
              <a:ext cx="139" cy="6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21"/>
                </a:cxn>
                <a:cxn ang="0">
                  <a:pos x="42" y="24"/>
                </a:cxn>
                <a:cxn ang="0">
                  <a:pos x="51" y="24"/>
                </a:cxn>
                <a:cxn ang="0">
                  <a:pos x="63" y="25"/>
                </a:cxn>
                <a:cxn ang="0">
                  <a:pos x="73" y="29"/>
                </a:cxn>
                <a:cxn ang="0">
                  <a:pos x="87" y="32"/>
                </a:cxn>
                <a:cxn ang="0">
                  <a:pos x="100" y="35"/>
                </a:cxn>
                <a:cxn ang="0">
                  <a:pos x="114" y="38"/>
                </a:cxn>
                <a:cxn ang="0">
                  <a:pos x="127" y="43"/>
                </a:cxn>
                <a:cxn ang="0">
                  <a:pos x="142" y="49"/>
                </a:cxn>
                <a:cxn ang="0">
                  <a:pos x="157" y="54"/>
                </a:cxn>
                <a:cxn ang="0">
                  <a:pos x="171" y="60"/>
                </a:cxn>
                <a:cxn ang="0">
                  <a:pos x="184" y="66"/>
                </a:cxn>
                <a:cxn ang="0">
                  <a:pos x="198" y="72"/>
                </a:cxn>
                <a:cxn ang="0">
                  <a:pos x="208" y="79"/>
                </a:cxn>
                <a:cxn ang="0">
                  <a:pos x="220" y="85"/>
                </a:cxn>
                <a:cxn ang="0">
                  <a:pos x="229" y="91"/>
                </a:cxn>
                <a:cxn ang="0">
                  <a:pos x="240" y="97"/>
                </a:cxn>
                <a:cxn ang="0">
                  <a:pos x="247" y="102"/>
                </a:cxn>
                <a:cxn ang="0">
                  <a:pos x="256" y="108"/>
                </a:cxn>
                <a:cxn ang="0">
                  <a:pos x="262" y="113"/>
                </a:cxn>
                <a:cxn ang="0">
                  <a:pos x="277" y="124"/>
                </a:cxn>
                <a:cxn ang="0">
                  <a:pos x="271" y="108"/>
                </a:cxn>
                <a:cxn ang="0">
                  <a:pos x="267" y="102"/>
                </a:cxn>
                <a:cxn ang="0">
                  <a:pos x="264" y="96"/>
                </a:cxn>
                <a:cxn ang="0">
                  <a:pos x="258" y="88"/>
                </a:cxn>
                <a:cxn ang="0">
                  <a:pos x="252" y="82"/>
                </a:cxn>
                <a:cxn ang="0">
                  <a:pos x="244" y="74"/>
                </a:cxn>
                <a:cxn ang="0">
                  <a:pos x="237" y="68"/>
                </a:cxn>
                <a:cxn ang="0">
                  <a:pos x="226" y="60"/>
                </a:cxn>
                <a:cxn ang="0">
                  <a:pos x="216" y="52"/>
                </a:cxn>
                <a:cxn ang="0">
                  <a:pos x="202" y="44"/>
                </a:cxn>
                <a:cxn ang="0">
                  <a:pos x="187" y="38"/>
                </a:cxn>
                <a:cxn ang="0">
                  <a:pos x="172" y="30"/>
                </a:cxn>
                <a:cxn ang="0">
                  <a:pos x="156" y="24"/>
                </a:cxn>
                <a:cxn ang="0">
                  <a:pos x="139" y="19"/>
                </a:cxn>
                <a:cxn ang="0">
                  <a:pos x="124" y="15"/>
                </a:cxn>
                <a:cxn ang="0">
                  <a:pos x="109" y="10"/>
                </a:cxn>
                <a:cxn ang="0">
                  <a:pos x="96" y="8"/>
                </a:cxn>
                <a:cxn ang="0">
                  <a:pos x="82" y="5"/>
                </a:cxn>
                <a:cxn ang="0">
                  <a:pos x="69" y="4"/>
                </a:cxn>
                <a:cxn ang="0">
                  <a:pos x="57" y="2"/>
                </a:cxn>
                <a:cxn ang="0">
                  <a:pos x="46" y="0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5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77" h="124">
                  <a:moveTo>
                    <a:pt x="0" y="19"/>
                  </a:moveTo>
                  <a:lnTo>
                    <a:pt x="10" y="21"/>
                  </a:lnTo>
                  <a:lnTo>
                    <a:pt x="42" y="24"/>
                  </a:lnTo>
                  <a:lnTo>
                    <a:pt x="51" y="24"/>
                  </a:lnTo>
                  <a:lnTo>
                    <a:pt x="63" y="25"/>
                  </a:lnTo>
                  <a:lnTo>
                    <a:pt x="73" y="29"/>
                  </a:lnTo>
                  <a:lnTo>
                    <a:pt x="87" y="32"/>
                  </a:lnTo>
                  <a:lnTo>
                    <a:pt x="100" y="35"/>
                  </a:lnTo>
                  <a:lnTo>
                    <a:pt x="114" y="38"/>
                  </a:lnTo>
                  <a:lnTo>
                    <a:pt x="127" y="43"/>
                  </a:lnTo>
                  <a:lnTo>
                    <a:pt x="142" y="49"/>
                  </a:lnTo>
                  <a:lnTo>
                    <a:pt x="157" y="54"/>
                  </a:lnTo>
                  <a:lnTo>
                    <a:pt x="171" y="60"/>
                  </a:lnTo>
                  <a:lnTo>
                    <a:pt x="184" y="66"/>
                  </a:lnTo>
                  <a:lnTo>
                    <a:pt x="198" y="72"/>
                  </a:lnTo>
                  <a:lnTo>
                    <a:pt x="208" y="79"/>
                  </a:lnTo>
                  <a:lnTo>
                    <a:pt x="220" y="85"/>
                  </a:lnTo>
                  <a:lnTo>
                    <a:pt x="229" y="91"/>
                  </a:lnTo>
                  <a:lnTo>
                    <a:pt x="240" y="97"/>
                  </a:lnTo>
                  <a:lnTo>
                    <a:pt x="247" y="102"/>
                  </a:lnTo>
                  <a:lnTo>
                    <a:pt x="256" y="108"/>
                  </a:lnTo>
                  <a:lnTo>
                    <a:pt x="262" y="113"/>
                  </a:lnTo>
                  <a:lnTo>
                    <a:pt x="277" y="124"/>
                  </a:lnTo>
                  <a:lnTo>
                    <a:pt x="271" y="108"/>
                  </a:lnTo>
                  <a:lnTo>
                    <a:pt x="267" y="102"/>
                  </a:lnTo>
                  <a:lnTo>
                    <a:pt x="264" y="96"/>
                  </a:lnTo>
                  <a:lnTo>
                    <a:pt x="258" y="88"/>
                  </a:lnTo>
                  <a:lnTo>
                    <a:pt x="252" y="82"/>
                  </a:lnTo>
                  <a:lnTo>
                    <a:pt x="244" y="74"/>
                  </a:lnTo>
                  <a:lnTo>
                    <a:pt x="237" y="68"/>
                  </a:lnTo>
                  <a:lnTo>
                    <a:pt x="226" y="60"/>
                  </a:lnTo>
                  <a:lnTo>
                    <a:pt x="216" y="52"/>
                  </a:lnTo>
                  <a:lnTo>
                    <a:pt x="202" y="44"/>
                  </a:lnTo>
                  <a:lnTo>
                    <a:pt x="187" y="38"/>
                  </a:lnTo>
                  <a:lnTo>
                    <a:pt x="172" y="30"/>
                  </a:lnTo>
                  <a:lnTo>
                    <a:pt x="156" y="24"/>
                  </a:lnTo>
                  <a:lnTo>
                    <a:pt x="139" y="19"/>
                  </a:lnTo>
                  <a:lnTo>
                    <a:pt x="124" y="15"/>
                  </a:lnTo>
                  <a:lnTo>
                    <a:pt x="109" y="10"/>
                  </a:lnTo>
                  <a:lnTo>
                    <a:pt x="96" y="8"/>
                  </a:lnTo>
                  <a:lnTo>
                    <a:pt x="82" y="5"/>
                  </a:lnTo>
                  <a:lnTo>
                    <a:pt x="69" y="4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15" name="Freeform 527"/>
            <p:cNvSpPr>
              <a:spLocks/>
            </p:cNvSpPr>
            <p:nvPr/>
          </p:nvSpPr>
          <p:spPr bwMode="auto">
            <a:xfrm>
              <a:off x="3944" y="2906"/>
              <a:ext cx="61" cy="50"/>
            </a:xfrm>
            <a:custGeom>
              <a:avLst/>
              <a:gdLst/>
              <a:ahLst/>
              <a:cxnLst>
                <a:cxn ang="0">
                  <a:pos x="2" y="100"/>
                </a:cxn>
                <a:cxn ang="0">
                  <a:pos x="2" y="98"/>
                </a:cxn>
                <a:cxn ang="0">
                  <a:pos x="6" y="95"/>
                </a:cxn>
                <a:cxn ang="0">
                  <a:pos x="9" y="92"/>
                </a:cxn>
                <a:cxn ang="0">
                  <a:pos x="12" y="89"/>
                </a:cxn>
                <a:cxn ang="0">
                  <a:pos x="17" y="86"/>
                </a:cxn>
                <a:cxn ang="0">
                  <a:pos x="21" y="84"/>
                </a:cxn>
                <a:cxn ang="0">
                  <a:pos x="26" y="80"/>
                </a:cxn>
                <a:cxn ang="0">
                  <a:pos x="30" y="76"/>
                </a:cxn>
                <a:cxn ang="0">
                  <a:pos x="36" y="73"/>
                </a:cxn>
                <a:cxn ang="0">
                  <a:pos x="41" y="69"/>
                </a:cxn>
                <a:cxn ang="0">
                  <a:pos x="47" y="65"/>
                </a:cxn>
                <a:cxn ang="0">
                  <a:pos x="51" y="62"/>
                </a:cxn>
                <a:cxn ang="0">
                  <a:pos x="57" y="59"/>
                </a:cxn>
                <a:cxn ang="0">
                  <a:pos x="63" y="56"/>
                </a:cxn>
                <a:cxn ang="0">
                  <a:pos x="67" y="51"/>
                </a:cxn>
                <a:cxn ang="0">
                  <a:pos x="72" y="50"/>
                </a:cxn>
                <a:cxn ang="0">
                  <a:pos x="76" y="47"/>
                </a:cxn>
                <a:cxn ang="0">
                  <a:pos x="81" y="44"/>
                </a:cxn>
                <a:cxn ang="0">
                  <a:pos x="85" y="42"/>
                </a:cxn>
                <a:cxn ang="0">
                  <a:pos x="90" y="40"/>
                </a:cxn>
                <a:cxn ang="0">
                  <a:pos x="94" y="39"/>
                </a:cxn>
                <a:cxn ang="0">
                  <a:pos x="99" y="39"/>
                </a:cxn>
                <a:cxn ang="0">
                  <a:pos x="105" y="36"/>
                </a:cxn>
                <a:cxn ang="0">
                  <a:pos x="111" y="36"/>
                </a:cxn>
                <a:cxn ang="0">
                  <a:pos x="114" y="36"/>
                </a:cxn>
                <a:cxn ang="0">
                  <a:pos x="115" y="36"/>
                </a:cxn>
                <a:cxn ang="0">
                  <a:pos x="121" y="0"/>
                </a:cxn>
                <a:cxn ang="0">
                  <a:pos x="120" y="0"/>
                </a:cxn>
                <a:cxn ang="0">
                  <a:pos x="118" y="0"/>
                </a:cxn>
                <a:cxn ang="0">
                  <a:pos x="114" y="1"/>
                </a:cxn>
                <a:cxn ang="0">
                  <a:pos x="111" y="1"/>
                </a:cxn>
                <a:cxn ang="0">
                  <a:pos x="105" y="3"/>
                </a:cxn>
                <a:cxn ang="0">
                  <a:pos x="99" y="6"/>
                </a:cxn>
                <a:cxn ang="0">
                  <a:pos x="91" y="8"/>
                </a:cxn>
                <a:cxn ang="0">
                  <a:pos x="85" y="11"/>
                </a:cxn>
                <a:cxn ang="0">
                  <a:pos x="78" y="12"/>
                </a:cxn>
                <a:cxn ang="0">
                  <a:pos x="70" y="17"/>
                </a:cxn>
                <a:cxn ang="0">
                  <a:pos x="61" y="20"/>
                </a:cxn>
                <a:cxn ang="0">
                  <a:pos x="54" y="25"/>
                </a:cxn>
                <a:cxn ang="0">
                  <a:pos x="47" y="30"/>
                </a:cxn>
                <a:cxn ang="0">
                  <a:pos x="39" y="34"/>
                </a:cxn>
                <a:cxn ang="0">
                  <a:pos x="32" y="40"/>
                </a:cxn>
                <a:cxn ang="0">
                  <a:pos x="26" y="47"/>
                </a:cxn>
                <a:cxn ang="0">
                  <a:pos x="20" y="53"/>
                </a:cxn>
                <a:cxn ang="0">
                  <a:pos x="15" y="59"/>
                </a:cxn>
                <a:cxn ang="0">
                  <a:pos x="11" y="64"/>
                </a:cxn>
                <a:cxn ang="0">
                  <a:pos x="8" y="69"/>
                </a:cxn>
                <a:cxn ang="0">
                  <a:pos x="5" y="73"/>
                </a:cxn>
                <a:cxn ang="0">
                  <a:pos x="3" y="78"/>
                </a:cxn>
                <a:cxn ang="0">
                  <a:pos x="2" y="81"/>
                </a:cxn>
                <a:cxn ang="0">
                  <a:pos x="2" y="86"/>
                </a:cxn>
                <a:cxn ang="0">
                  <a:pos x="0" y="92"/>
                </a:cxn>
                <a:cxn ang="0">
                  <a:pos x="0" y="95"/>
                </a:cxn>
                <a:cxn ang="0">
                  <a:pos x="0" y="98"/>
                </a:cxn>
                <a:cxn ang="0">
                  <a:pos x="2" y="100"/>
                </a:cxn>
                <a:cxn ang="0">
                  <a:pos x="2" y="100"/>
                </a:cxn>
              </a:cxnLst>
              <a:rect l="0" t="0" r="r" b="b"/>
              <a:pathLst>
                <a:path w="121" h="100">
                  <a:moveTo>
                    <a:pt x="2" y="100"/>
                  </a:moveTo>
                  <a:lnTo>
                    <a:pt x="2" y="98"/>
                  </a:lnTo>
                  <a:lnTo>
                    <a:pt x="6" y="95"/>
                  </a:lnTo>
                  <a:lnTo>
                    <a:pt x="9" y="92"/>
                  </a:lnTo>
                  <a:lnTo>
                    <a:pt x="12" y="89"/>
                  </a:lnTo>
                  <a:lnTo>
                    <a:pt x="17" y="86"/>
                  </a:lnTo>
                  <a:lnTo>
                    <a:pt x="21" y="84"/>
                  </a:lnTo>
                  <a:lnTo>
                    <a:pt x="26" y="80"/>
                  </a:lnTo>
                  <a:lnTo>
                    <a:pt x="30" y="76"/>
                  </a:lnTo>
                  <a:lnTo>
                    <a:pt x="36" y="73"/>
                  </a:lnTo>
                  <a:lnTo>
                    <a:pt x="41" y="69"/>
                  </a:lnTo>
                  <a:lnTo>
                    <a:pt x="47" y="65"/>
                  </a:lnTo>
                  <a:lnTo>
                    <a:pt x="51" y="62"/>
                  </a:lnTo>
                  <a:lnTo>
                    <a:pt x="57" y="59"/>
                  </a:lnTo>
                  <a:lnTo>
                    <a:pt x="63" y="56"/>
                  </a:lnTo>
                  <a:lnTo>
                    <a:pt x="67" y="51"/>
                  </a:lnTo>
                  <a:lnTo>
                    <a:pt x="72" y="50"/>
                  </a:lnTo>
                  <a:lnTo>
                    <a:pt x="76" y="47"/>
                  </a:lnTo>
                  <a:lnTo>
                    <a:pt x="81" y="44"/>
                  </a:lnTo>
                  <a:lnTo>
                    <a:pt x="85" y="42"/>
                  </a:lnTo>
                  <a:lnTo>
                    <a:pt x="90" y="40"/>
                  </a:lnTo>
                  <a:lnTo>
                    <a:pt x="94" y="39"/>
                  </a:lnTo>
                  <a:lnTo>
                    <a:pt x="99" y="39"/>
                  </a:lnTo>
                  <a:lnTo>
                    <a:pt x="105" y="36"/>
                  </a:lnTo>
                  <a:lnTo>
                    <a:pt x="111" y="36"/>
                  </a:lnTo>
                  <a:lnTo>
                    <a:pt x="114" y="36"/>
                  </a:lnTo>
                  <a:lnTo>
                    <a:pt x="115" y="36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4" y="1"/>
                  </a:lnTo>
                  <a:lnTo>
                    <a:pt x="111" y="1"/>
                  </a:lnTo>
                  <a:lnTo>
                    <a:pt x="105" y="3"/>
                  </a:lnTo>
                  <a:lnTo>
                    <a:pt x="99" y="6"/>
                  </a:lnTo>
                  <a:lnTo>
                    <a:pt x="91" y="8"/>
                  </a:lnTo>
                  <a:lnTo>
                    <a:pt x="85" y="11"/>
                  </a:lnTo>
                  <a:lnTo>
                    <a:pt x="78" y="12"/>
                  </a:lnTo>
                  <a:lnTo>
                    <a:pt x="70" y="17"/>
                  </a:lnTo>
                  <a:lnTo>
                    <a:pt x="61" y="20"/>
                  </a:lnTo>
                  <a:lnTo>
                    <a:pt x="54" y="25"/>
                  </a:lnTo>
                  <a:lnTo>
                    <a:pt x="47" y="30"/>
                  </a:lnTo>
                  <a:lnTo>
                    <a:pt x="39" y="34"/>
                  </a:lnTo>
                  <a:lnTo>
                    <a:pt x="32" y="40"/>
                  </a:lnTo>
                  <a:lnTo>
                    <a:pt x="26" y="47"/>
                  </a:lnTo>
                  <a:lnTo>
                    <a:pt x="20" y="53"/>
                  </a:lnTo>
                  <a:lnTo>
                    <a:pt x="15" y="59"/>
                  </a:lnTo>
                  <a:lnTo>
                    <a:pt x="11" y="64"/>
                  </a:lnTo>
                  <a:lnTo>
                    <a:pt x="8" y="69"/>
                  </a:lnTo>
                  <a:lnTo>
                    <a:pt x="5" y="73"/>
                  </a:lnTo>
                  <a:lnTo>
                    <a:pt x="3" y="78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2" y="100"/>
                  </a:lnTo>
                  <a:lnTo>
                    <a:pt x="2" y="1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16" name="Freeform 528"/>
            <p:cNvSpPr>
              <a:spLocks/>
            </p:cNvSpPr>
            <p:nvPr/>
          </p:nvSpPr>
          <p:spPr bwMode="auto">
            <a:xfrm>
              <a:off x="3833" y="2849"/>
              <a:ext cx="171" cy="62"/>
            </a:xfrm>
            <a:custGeom>
              <a:avLst/>
              <a:gdLst/>
              <a:ahLst/>
              <a:cxnLst>
                <a:cxn ang="0">
                  <a:pos x="294" y="122"/>
                </a:cxn>
                <a:cxn ang="0">
                  <a:pos x="289" y="115"/>
                </a:cxn>
                <a:cxn ang="0">
                  <a:pos x="280" y="108"/>
                </a:cxn>
                <a:cxn ang="0">
                  <a:pos x="269" y="97"/>
                </a:cxn>
                <a:cxn ang="0">
                  <a:pos x="254" y="83"/>
                </a:cxn>
                <a:cxn ang="0">
                  <a:pos x="233" y="69"/>
                </a:cxn>
                <a:cxn ang="0">
                  <a:pos x="213" y="56"/>
                </a:cxn>
                <a:cxn ang="0">
                  <a:pos x="189" y="44"/>
                </a:cxn>
                <a:cxn ang="0">
                  <a:pos x="162" y="33"/>
                </a:cxn>
                <a:cxn ang="0">
                  <a:pos x="134" y="25"/>
                </a:cxn>
                <a:cxn ang="0">
                  <a:pos x="104" y="17"/>
                </a:cxn>
                <a:cxn ang="0">
                  <a:pos x="75" y="12"/>
                </a:cxn>
                <a:cxn ang="0">
                  <a:pos x="48" y="8"/>
                </a:cxn>
                <a:cxn ang="0">
                  <a:pos x="26" y="4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20" y="1"/>
                </a:cxn>
                <a:cxn ang="0">
                  <a:pos x="38" y="0"/>
                </a:cxn>
                <a:cxn ang="0">
                  <a:pos x="62" y="0"/>
                </a:cxn>
                <a:cxn ang="0">
                  <a:pos x="90" y="1"/>
                </a:cxn>
                <a:cxn ang="0">
                  <a:pos x="122" y="6"/>
                </a:cxn>
                <a:cxn ang="0">
                  <a:pos x="158" y="12"/>
                </a:cxn>
                <a:cxn ang="0">
                  <a:pos x="195" y="20"/>
                </a:cxn>
                <a:cxn ang="0">
                  <a:pos x="230" y="34"/>
                </a:cxn>
                <a:cxn ang="0">
                  <a:pos x="260" y="50"/>
                </a:cxn>
                <a:cxn ang="0">
                  <a:pos x="286" y="67"/>
                </a:cxn>
                <a:cxn ang="0">
                  <a:pos x="307" y="84"/>
                </a:cxn>
                <a:cxn ang="0">
                  <a:pos x="324" y="98"/>
                </a:cxn>
                <a:cxn ang="0">
                  <a:pos x="334" y="111"/>
                </a:cxn>
                <a:cxn ang="0">
                  <a:pos x="340" y="117"/>
                </a:cxn>
                <a:cxn ang="0">
                  <a:pos x="295" y="123"/>
                </a:cxn>
              </a:cxnLst>
              <a:rect l="0" t="0" r="r" b="b"/>
              <a:pathLst>
                <a:path w="342" h="123">
                  <a:moveTo>
                    <a:pt x="295" y="123"/>
                  </a:moveTo>
                  <a:lnTo>
                    <a:pt x="294" y="122"/>
                  </a:lnTo>
                  <a:lnTo>
                    <a:pt x="292" y="120"/>
                  </a:lnTo>
                  <a:lnTo>
                    <a:pt x="289" y="115"/>
                  </a:lnTo>
                  <a:lnTo>
                    <a:pt x="286" y="112"/>
                  </a:lnTo>
                  <a:lnTo>
                    <a:pt x="280" y="108"/>
                  </a:lnTo>
                  <a:lnTo>
                    <a:pt x="274" y="103"/>
                  </a:lnTo>
                  <a:lnTo>
                    <a:pt x="269" y="97"/>
                  </a:lnTo>
                  <a:lnTo>
                    <a:pt x="261" y="90"/>
                  </a:lnTo>
                  <a:lnTo>
                    <a:pt x="254" y="83"/>
                  </a:lnTo>
                  <a:lnTo>
                    <a:pt x="243" y="76"/>
                  </a:lnTo>
                  <a:lnTo>
                    <a:pt x="233" y="69"/>
                  </a:lnTo>
                  <a:lnTo>
                    <a:pt x="224" y="62"/>
                  </a:lnTo>
                  <a:lnTo>
                    <a:pt x="213" y="56"/>
                  </a:lnTo>
                  <a:lnTo>
                    <a:pt x="201" y="50"/>
                  </a:lnTo>
                  <a:lnTo>
                    <a:pt x="189" y="44"/>
                  </a:lnTo>
                  <a:lnTo>
                    <a:pt x="177" y="39"/>
                  </a:lnTo>
                  <a:lnTo>
                    <a:pt x="162" y="33"/>
                  </a:lnTo>
                  <a:lnTo>
                    <a:pt x="149" y="28"/>
                  </a:lnTo>
                  <a:lnTo>
                    <a:pt x="134" y="25"/>
                  </a:lnTo>
                  <a:lnTo>
                    <a:pt x="119" y="22"/>
                  </a:lnTo>
                  <a:lnTo>
                    <a:pt x="104" y="17"/>
                  </a:lnTo>
                  <a:lnTo>
                    <a:pt x="89" y="15"/>
                  </a:lnTo>
                  <a:lnTo>
                    <a:pt x="75" y="12"/>
                  </a:lnTo>
                  <a:lnTo>
                    <a:pt x="62" y="11"/>
                  </a:lnTo>
                  <a:lnTo>
                    <a:pt x="48" y="8"/>
                  </a:lnTo>
                  <a:lnTo>
                    <a:pt x="36" y="6"/>
                  </a:lnTo>
                  <a:lnTo>
                    <a:pt x="26" y="4"/>
                  </a:lnTo>
                  <a:lnTo>
                    <a:pt x="17" y="4"/>
                  </a:ln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12" y="1"/>
                  </a:lnTo>
                  <a:lnTo>
                    <a:pt x="20" y="1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5" y="1"/>
                  </a:lnTo>
                  <a:lnTo>
                    <a:pt x="90" y="1"/>
                  </a:lnTo>
                  <a:lnTo>
                    <a:pt x="105" y="3"/>
                  </a:lnTo>
                  <a:lnTo>
                    <a:pt x="122" y="6"/>
                  </a:lnTo>
                  <a:lnTo>
                    <a:pt x="140" y="8"/>
                  </a:lnTo>
                  <a:lnTo>
                    <a:pt x="158" y="12"/>
                  </a:lnTo>
                  <a:lnTo>
                    <a:pt x="177" y="17"/>
                  </a:lnTo>
                  <a:lnTo>
                    <a:pt x="195" y="20"/>
                  </a:lnTo>
                  <a:lnTo>
                    <a:pt x="213" y="28"/>
                  </a:lnTo>
                  <a:lnTo>
                    <a:pt x="230" y="34"/>
                  </a:lnTo>
                  <a:lnTo>
                    <a:pt x="246" y="42"/>
                  </a:lnTo>
                  <a:lnTo>
                    <a:pt x="260" y="50"/>
                  </a:lnTo>
                  <a:lnTo>
                    <a:pt x="273" y="59"/>
                  </a:lnTo>
                  <a:lnTo>
                    <a:pt x="286" y="67"/>
                  </a:lnTo>
                  <a:lnTo>
                    <a:pt x="297" y="76"/>
                  </a:lnTo>
                  <a:lnTo>
                    <a:pt x="307" y="84"/>
                  </a:lnTo>
                  <a:lnTo>
                    <a:pt x="316" y="92"/>
                  </a:lnTo>
                  <a:lnTo>
                    <a:pt x="324" y="98"/>
                  </a:lnTo>
                  <a:lnTo>
                    <a:pt x="330" y="106"/>
                  </a:lnTo>
                  <a:lnTo>
                    <a:pt x="334" y="111"/>
                  </a:lnTo>
                  <a:lnTo>
                    <a:pt x="339" y="114"/>
                  </a:lnTo>
                  <a:lnTo>
                    <a:pt x="340" y="117"/>
                  </a:lnTo>
                  <a:lnTo>
                    <a:pt x="342" y="119"/>
                  </a:lnTo>
                  <a:lnTo>
                    <a:pt x="295" y="123"/>
                  </a:lnTo>
                  <a:lnTo>
                    <a:pt x="295" y="1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17" name="Freeform 529"/>
            <p:cNvSpPr>
              <a:spLocks/>
            </p:cNvSpPr>
            <p:nvPr/>
          </p:nvSpPr>
          <p:spPr bwMode="auto">
            <a:xfrm>
              <a:off x="3809" y="2853"/>
              <a:ext cx="32" cy="42"/>
            </a:xfrm>
            <a:custGeom>
              <a:avLst/>
              <a:gdLst/>
              <a:ahLst/>
              <a:cxnLst>
                <a:cxn ang="0">
                  <a:pos x="32" y="84"/>
                </a:cxn>
                <a:cxn ang="0">
                  <a:pos x="30" y="81"/>
                </a:cxn>
                <a:cxn ang="0">
                  <a:pos x="29" y="78"/>
                </a:cxn>
                <a:cxn ang="0">
                  <a:pos x="29" y="73"/>
                </a:cxn>
                <a:cxn ang="0">
                  <a:pos x="27" y="67"/>
                </a:cxn>
                <a:cxn ang="0">
                  <a:pos x="26" y="62"/>
                </a:cxn>
                <a:cxn ang="0">
                  <a:pos x="26" y="57"/>
                </a:cxn>
                <a:cxn ang="0">
                  <a:pos x="24" y="54"/>
                </a:cxn>
                <a:cxn ang="0">
                  <a:pos x="24" y="51"/>
                </a:cxn>
                <a:cxn ang="0">
                  <a:pos x="24" y="46"/>
                </a:cxn>
                <a:cxn ang="0">
                  <a:pos x="24" y="42"/>
                </a:cxn>
                <a:cxn ang="0">
                  <a:pos x="26" y="39"/>
                </a:cxn>
                <a:cxn ang="0">
                  <a:pos x="27" y="36"/>
                </a:cxn>
                <a:cxn ang="0">
                  <a:pos x="29" y="28"/>
                </a:cxn>
                <a:cxn ang="0">
                  <a:pos x="35" y="21"/>
                </a:cxn>
                <a:cxn ang="0">
                  <a:pos x="39" y="15"/>
                </a:cxn>
                <a:cxn ang="0">
                  <a:pos x="47" y="11"/>
                </a:cxn>
                <a:cxn ang="0">
                  <a:pos x="54" y="6"/>
                </a:cxn>
                <a:cxn ang="0">
                  <a:pos x="59" y="3"/>
                </a:cxn>
                <a:cxn ang="0">
                  <a:pos x="63" y="0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59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5" y="1"/>
                </a:cxn>
                <a:cxn ang="0">
                  <a:pos x="42" y="3"/>
                </a:cxn>
                <a:cxn ang="0">
                  <a:pos x="36" y="4"/>
                </a:cxn>
                <a:cxn ang="0">
                  <a:pos x="32" y="6"/>
                </a:cxn>
                <a:cxn ang="0">
                  <a:pos x="26" y="9"/>
                </a:cxn>
                <a:cxn ang="0">
                  <a:pos x="23" y="12"/>
                </a:cxn>
                <a:cxn ang="0">
                  <a:pos x="18" y="14"/>
                </a:cxn>
                <a:cxn ang="0">
                  <a:pos x="14" y="20"/>
                </a:cxn>
                <a:cxn ang="0">
                  <a:pos x="11" y="23"/>
                </a:cxn>
                <a:cxn ang="0">
                  <a:pos x="9" y="29"/>
                </a:cxn>
                <a:cxn ang="0">
                  <a:pos x="5" y="34"/>
                </a:cxn>
                <a:cxn ang="0">
                  <a:pos x="5" y="40"/>
                </a:cxn>
                <a:cxn ang="0">
                  <a:pos x="2" y="45"/>
                </a:cxn>
                <a:cxn ang="0">
                  <a:pos x="2" y="50"/>
                </a:cxn>
                <a:cxn ang="0">
                  <a:pos x="0" y="54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2" y="67"/>
                </a:cxn>
                <a:cxn ang="0">
                  <a:pos x="2" y="71"/>
                </a:cxn>
                <a:cxn ang="0">
                  <a:pos x="3" y="78"/>
                </a:cxn>
                <a:cxn ang="0">
                  <a:pos x="5" y="79"/>
                </a:cxn>
                <a:cxn ang="0">
                  <a:pos x="5" y="81"/>
                </a:cxn>
                <a:cxn ang="0">
                  <a:pos x="32" y="84"/>
                </a:cxn>
                <a:cxn ang="0">
                  <a:pos x="32" y="84"/>
                </a:cxn>
              </a:cxnLst>
              <a:rect l="0" t="0" r="r" b="b"/>
              <a:pathLst>
                <a:path w="65" h="84">
                  <a:moveTo>
                    <a:pt x="32" y="84"/>
                  </a:moveTo>
                  <a:lnTo>
                    <a:pt x="30" y="81"/>
                  </a:lnTo>
                  <a:lnTo>
                    <a:pt x="29" y="78"/>
                  </a:lnTo>
                  <a:lnTo>
                    <a:pt x="29" y="73"/>
                  </a:lnTo>
                  <a:lnTo>
                    <a:pt x="27" y="67"/>
                  </a:lnTo>
                  <a:lnTo>
                    <a:pt x="26" y="62"/>
                  </a:lnTo>
                  <a:lnTo>
                    <a:pt x="26" y="57"/>
                  </a:lnTo>
                  <a:lnTo>
                    <a:pt x="24" y="54"/>
                  </a:lnTo>
                  <a:lnTo>
                    <a:pt x="24" y="51"/>
                  </a:lnTo>
                  <a:lnTo>
                    <a:pt x="24" y="46"/>
                  </a:lnTo>
                  <a:lnTo>
                    <a:pt x="24" y="42"/>
                  </a:lnTo>
                  <a:lnTo>
                    <a:pt x="26" y="39"/>
                  </a:lnTo>
                  <a:lnTo>
                    <a:pt x="27" y="36"/>
                  </a:lnTo>
                  <a:lnTo>
                    <a:pt x="29" y="28"/>
                  </a:lnTo>
                  <a:lnTo>
                    <a:pt x="35" y="21"/>
                  </a:lnTo>
                  <a:lnTo>
                    <a:pt x="39" y="15"/>
                  </a:lnTo>
                  <a:lnTo>
                    <a:pt x="47" y="11"/>
                  </a:lnTo>
                  <a:lnTo>
                    <a:pt x="54" y="6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2" y="3"/>
                  </a:lnTo>
                  <a:lnTo>
                    <a:pt x="36" y="4"/>
                  </a:lnTo>
                  <a:lnTo>
                    <a:pt x="32" y="6"/>
                  </a:lnTo>
                  <a:lnTo>
                    <a:pt x="26" y="9"/>
                  </a:lnTo>
                  <a:lnTo>
                    <a:pt x="23" y="12"/>
                  </a:lnTo>
                  <a:lnTo>
                    <a:pt x="18" y="14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9" y="29"/>
                  </a:lnTo>
                  <a:lnTo>
                    <a:pt x="5" y="34"/>
                  </a:lnTo>
                  <a:lnTo>
                    <a:pt x="5" y="40"/>
                  </a:lnTo>
                  <a:lnTo>
                    <a:pt x="2" y="45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2" y="67"/>
                  </a:lnTo>
                  <a:lnTo>
                    <a:pt x="2" y="71"/>
                  </a:lnTo>
                  <a:lnTo>
                    <a:pt x="3" y="78"/>
                  </a:lnTo>
                  <a:lnTo>
                    <a:pt x="5" y="79"/>
                  </a:lnTo>
                  <a:lnTo>
                    <a:pt x="5" y="81"/>
                  </a:lnTo>
                  <a:lnTo>
                    <a:pt x="32" y="84"/>
                  </a:lnTo>
                  <a:lnTo>
                    <a:pt x="32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18" name="Freeform 530"/>
            <p:cNvSpPr>
              <a:spLocks/>
            </p:cNvSpPr>
            <p:nvPr/>
          </p:nvSpPr>
          <p:spPr bwMode="auto">
            <a:xfrm>
              <a:off x="3757" y="2874"/>
              <a:ext cx="50" cy="38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1" y="73"/>
                </a:cxn>
                <a:cxn ang="0">
                  <a:pos x="4" y="72"/>
                </a:cxn>
                <a:cxn ang="0">
                  <a:pos x="6" y="69"/>
                </a:cxn>
                <a:cxn ang="0">
                  <a:pos x="9" y="67"/>
                </a:cxn>
                <a:cxn ang="0">
                  <a:pos x="13" y="65"/>
                </a:cxn>
                <a:cxn ang="0">
                  <a:pos x="16" y="64"/>
                </a:cxn>
                <a:cxn ang="0">
                  <a:pos x="19" y="61"/>
                </a:cxn>
                <a:cxn ang="0">
                  <a:pos x="24" y="58"/>
                </a:cxn>
                <a:cxn ang="0">
                  <a:pos x="28" y="56"/>
                </a:cxn>
                <a:cxn ang="0">
                  <a:pos x="33" y="53"/>
                </a:cxn>
                <a:cxn ang="0">
                  <a:pos x="36" y="50"/>
                </a:cxn>
                <a:cxn ang="0">
                  <a:pos x="40" y="48"/>
                </a:cxn>
                <a:cxn ang="0">
                  <a:pos x="45" y="47"/>
                </a:cxn>
                <a:cxn ang="0">
                  <a:pos x="49" y="45"/>
                </a:cxn>
                <a:cxn ang="0">
                  <a:pos x="54" y="44"/>
                </a:cxn>
                <a:cxn ang="0">
                  <a:pos x="58" y="40"/>
                </a:cxn>
                <a:cxn ang="0">
                  <a:pos x="61" y="39"/>
                </a:cxn>
                <a:cxn ang="0">
                  <a:pos x="66" y="37"/>
                </a:cxn>
                <a:cxn ang="0">
                  <a:pos x="69" y="36"/>
                </a:cxn>
                <a:cxn ang="0">
                  <a:pos x="73" y="36"/>
                </a:cxn>
                <a:cxn ang="0">
                  <a:pos x="76" y="34"/>
                </a:cxn>
                <a:cxn ang="0">
                  <a:pos x="79" y="33"/>
                </a:cxn>
                <a:cxn ang="0">
                  <a:pos x="85" y="29"/>
                </a:cxn>
                <a:cxn ang="0">
                  <a:pos x="90" y="29"/>
                </a:cxn>
                <a:cxn ang="0">
                  <a:pos x="93" y="28"/>
                </a:cxn>
                <a:cxn ang="0">
                  <a:pos x="94" y="28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4" y="0"/>
                </a:cxn>
                <a:cxn ang="0">
                  <a:pos x="88" y="1"/>
                </a:cxn>
                <a:cxn ang="0">
                  <a:pos x="82" y="3"/>
                </a:cxn>
                <a:cxn ang="0">
                  <a:pos x="78" y="4"/>
                </a:cxn>
                <a:cxn ang="0">
                  <a:pos x="73" y="8"/>
                </a:cxn>
                <a:cxn ang="0">
                  <a:pos x="69" y="9"/>
                </a:cxn>
                <a:cxn ang="0">
                  <a:pos x="64" y="12"/>
                </a:cxn>
                <a:cxn ang="0">
                  <a:pos x="58" y="14"/>
                </a:cxn>
                <a:cxn ang="0">
                  <a:pos x="52" y="19"/>
                </a:cxn>
                <a:cxn ang="0">
                  <a:pos x="48" y="22"/>
                </a:cxn>
                <a:cxn ang="0">
                  <a:pos x="42" y="26"/>
                </a:cxn>
                <a:cxn ang="0">
                  <a:pos x="34" y="29"/>
                </a:cxn>
                <a:cxn ang="0">
                  <a:pos x="30" y="34"/>
                </a:cxn>
                <a:cxn ang="0">
                  <a:pos x="25" y="39"/>
                </a:cxn>
                <a:cxn ang="0">
                  <a:pos x="21" y="44"/>
                </a:cxn>
                <a:cxn ang="0">
                  <a:pos x="16" y="47"/>
                </a:cxn>
                <a:cxn ang="0">
                  <a:pos x="13" y="51"/>
                </a:cxn>
                <a:cxn ang="0">
                  <a:pos x="10" y="56"/>
                </a:cxn>
                <a:cxn ang="0">
                  <a:pos x="9" y="59"/>
                </a:cxn>
                <a:cxn ang="0">
                  <a:pos x="4" y="65"/>
                </a:cxn>
                <a:cxn ang="0">
                  <a:pos x="1" y="70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5"/>
                </a:cxn>
              </a:cxnLst>
              <a:rect l="0" t="0" r="r" b="b"/>
              <a:pathLst>
                <a:path w="99" h="75">
                  <a:moveTo>
                    <a:pt x="0" y="75"/>
                  </a:moveTo>
                  <a:lnTo>
                    <a:pt x="1" y="73"/>
                  </a:lnTo>
                  <a:lnTo>
                    <a:pt x="4" y="72"/>
                  </a:lnTo>
                  <a:lnTo>
                    <a:pt x="6" y="69"/>
                  </a:lnTo>
                  <a:lnTo>
                    <a:pt x="9" y="67"/>
                  </a:lnTo>
                  <a:lnTo>
                    <a:pt x="13" y="65"/>
                  </a:lnTo>
                  <a:lnTo>
                    <a:pt x="16" y="64"/>
                  </a:lnTo>
                  <a:lnTo>
                    <a:pt x="19" y="61"/>
                  </a:lnTo>
                  <a:lnTo>
                    <a:pt x="24" y="58"/>
                  </a:lnTo>
                  <a:lnTo>
                    <a:pt x="28" y="56"/>
                  </a:lnTo>
                  <a:lnTo>
                    <a:pt x="33" y="53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5" y="47"/>
                  </a:lnTo>
                  <a:lnTo>
                    <a:pt x="49" y="45"/>
                  </a:lnTo>
                  <a:lnTo>
                    <a:pt x="54" y="44"/>
                  </a:lnTo>
                  <a:lnTo>
                    <a:pt x="58" y="40"/>
                  </a:lnTo>
                  <a:lnTo>
                    <a:pt x="61" y="39"/>
                  </a:lnTo>
                  <a:lnTo>
                    <a:pt x="66" y="37"/>
                  </a:lnTo>
                  <a:lnTo>
                    <a:pt x="69" y="36"/>
                  </a:lnTo>
                  <a:lnTo>
                    <a:pt x="73" y="36"/>
                  </a:lnTo>
                  <a:lnTo>
                    <a:pt x="76" y="34"/>
                  </a:lnTo>
                  <a:lnTo>
                    <a:pt x="79" y="33"/>
                  </a:lnTo>
                  <a:lnTo>
                    <a:pt x="85" y="29"/>
                  </a:lnTo>
                  <a:lnTo>
                    <a:pt x="90" y="29"/>
                  </a:lnTo>
                  <a:lnTo>
                    <a:pt x="93" y="28"/>
                  </a:lnTo>
                  <a:lnTo>
                    <a:pt x="94" y="28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88" y="1"/>
                  </a:lnTo>
                  <a:lnTo>
                    <a:pt x="82" y="3"/>
                  </a:lnTo>
                  <a:lnTo>
                    <a:pt x="78" y="4"/>
                  </a:lnTo>
                  <a:lnTo>
                    <a:pt x="73" y="8"/>
                  </a:lnTo>
                  <a:lnTo>
                    <a:pt x="69" y="9"/>
                  </a:lnTo>
                  <a:lnTo>
                    <a:pt x="64" y="12"/>
                  </a:lnTo>
                  <a:lnTo>
                    <a:pt x="58" y="14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2" y="26"/>
                  </a:lnTo>
                  <a:lnTo>
                    <a:pt x="34" y="29"/>
                  </a:lnTo>
                  <a:lnTo>
                    <a:pt x="30" y="34"/>
                  </a:lnTo>
                  <a:lnTo>
                    <a:pt x="25" y="39"/>
                  </a:lnTo>
                  <a:lnTo>
                    <a:pt x="21" y="44"/>
                  </a:lnTo>
                  <a:lnTo>
                    <a:pt x="16" y="47"/>
                  </a:lnTo>
                  <a:lnTo>
                    <a:pt x="13" y="51"/>
                  </a:lnTo>
                  <a:lnTo>
                    <a:pt x="10" y="56"/>
                  </a:lnTo>
                  <a:lnTo>
                    <a:pt x="9" y="59"/>
                  </a:lnTo>
                  <a:lnTo>
                    <a:pt x="4" y="65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19" name="Freeform 531"/>
            <p:cNvSpPr>
              <a:spLocks/>
            </p:cNvSpPr>
            <p:nvPr/>
          </p:nvSpPr>
          <p:spPr bwMode="auto">
            <a:xfrm>
              <a:off x="3925" y="2963"/>
              <a:ext cx="99" cy="63"/>
            </a:xfrm>
            <a:custGeom>
              <a:avLst/>
              <a:gdLst/>
              <a:ahLst/>
              <a:cxnLst>
                <a:cxn ang="0">
                  <a:pos x="6" y="127"/>
                </a:cxn>
                <a:cxn ang="0">
                  <a:pos x="6" y="125"/>
                </a:cxn>
                <a:cxn ang="0">
                  <a:pos x="9" y="124"/>
                </a:cxn>
                <a:cxn ang="0">
                  <a:pos x="10" y="121"/>
                </a:cxn>
                <a:cxn ang="0">
                  <a:pos x="13" y="118"/>
                </a:cxn>
                <a:cxn ang="0">
                  <a:pos x="16" y="114"/>
                </a:cxn>
                <a:cxn ang="0">
                  <a:pos x="21" y="111"/>
                </a:cxn>
                <a:cxn ang="0">
                  <a:pos x="24" y="107"/>
                </a:cxn>
                <a:cxn ang="0">
                  <a:pos x="30" y="103"/>
                </a:cxn>
                <a:cxn ang="0">
                  <a:pos x="36" y="97"/>
                </a:cxn>
                <a:cxn ang="0">
                  <a:pos x="43" y="93"/>
                </a:cxn>
                <a:cxn ang="0">
                  <a:pos x="51" y="86"/>
                </a:cxn>
                <a:cxn ang="0">
                  <a:pos x="60" y="80"/>
                </a:cxn>
                <a:cxn ang="0">
                  <a:pos x="69" y="72"/>
                </a:cxn>
                <a:cxn ang="0">
                  <a:pos x="81" y="66"/>
                </a:cxn>
                <a:cxn ang="0">
                  <a:pos x="91" y="58"/>
                </a:cxn>
                <a:cxn ang="0">
                  <a:pos x="101" y="50"/>
                </a:cxn>
                <a:cxn ang="0">
                  <a:pos x="112" y="44"/>
                </a:cxn>
                <a:cxn ang="0">
                  <a:pos x="122" y="38"/>
                </a:cxn>
                <a:cxn ang="0">
                  <a:pos x="133" y="32"/>
                </a:cxn>
                <a:cxn ang="0">
                  <a:pos x="142" y="27"/>
                </a:cxn>
                <a:cxn ang="0">
                  <a:pos x="152" y="22"/>
                </a:cxn>
                <a:cxn ang="0">
                  <a:pos x="161" y="18"/>
                </a:cxn>
                <a:cxn ang="0">
                  <a:pos x="167" y="14"/>
                </a:cxn>
                <a:cxn ang="0">
                  <a:pos x="176" y="10"/>
                </a:cxn>
                <a:cxn ang="0">
                  <a:pos x="181" y="7"/>
                </a:cxn>
                <a:cxn ang="0">
                  <a:pos x="187" y="5"/>
                </a:cxn>
                <a:cxn ang="0">
                  <a:pos x="191" y="3"/>
                </a:cxn>
                <a:cxn ang="0">
                  <a:pos x="194" y="2"/>
                </a:cxn>
                <a:cxn ang="0">
                  <a:pos x="196" y="0"/>
                </a:cxn>
                <a:cxn ang="0">
                  <a:pos x="197" y="0"/>
                </a:cxn>
                <a:cxn ang="0">
                  <a:pos x="196" y="0"/>
                </a:cxn>
                <a:cxn ang="0">
                  <a:pos x="194" y="0"/>
                </a:cxn>
                <a:cxn ang="0">
                  <a:pos x="191" y="0"/>
                </a:cxn>
                <a:cxn ang="0">
                  <a:pos x="187" y="0"/>
                </a:cxn>
                <a:cxn ang="0">
                  <a:pos x="181" y="0"/>
                </a:cxn>
                <a:cxn ang="0">
                  <a:pos x="176" y="2"/>
                </a:cxn>
                <a:cxn ang="0">
                  <a:pos x="169" y="3"/>
                </a:cxn>
                <a:cxn ang="0">
                  <a:pos x="163" y="5"/>
                </a:cxn>
                <a:cxn ang="0">
                  <a:pos x="154" y="7"/>
                </a:cxn>
                <a:cxn ang="0">
                  <a:pos x="145" y="8"/>
                </a:cxn>
                <a:cxn ang="0">
                  <a:pos x="134" y="10"/>
                </a:cxn>
                <a:cxn ang="0">
                  <a:pos x="125" y="14"/>
                </a:cxn>
                <a:cxn ang="0">
                  <a:pos x="113" y="18"/>
                </a:cxn>
                <a:cxn ang="0">
                  <a:pos x="103" y="22"/>
                </a:cxn>
                <a:cxn ang="0">
                  <a:pos x="92" y="27"/>
                </a:cxn>
                <a:cxn ang="0">
                  <a:pos x="82" y="33"/>
                </a:cxn>
                <a:cxn ang="0">
                  <a:pos x="70" y="39"/>
                </a:cxn>
                <a:cxn ang="0">
                  <a:pos x="60" y="46"/>
                </a:cxn>
                <a:cxn ang="0">
                  <a:pos x="51" y="50"/>
                </a:cxn>
                <a:cxn ang="0">
                  <a:pos x="43" y="57"/>
                </a:cxn>
                <a:cxn ang="0">
                  <a:pos x="34" y="63"/>
                </a:cxn>
                <a:cxn ang="0">
                  <a:pos x="28" y="68"/>
                </a:cxn>
                <a:cxn ang="0">
                  <a:pos x="22" y="72"/>
                </a:cxn>
                <a:cxn ang="0">
                  <a:pos x="18" y="78"/>
                </a:cxn>
                <a:cxn ang="0">
                  <a:pos x="12" y="83"/>
                </a:cxn>
                <a:cxn ang="0">
                  <a:pos x="9" y="86"/>
                </a:cxn>
                <a:cxn ang="0">
                  <a:pos x="4" y="89"/>
                </a:cxn>
                <a:cxn ang="0">
                  <a:pos x="3" y="93"/>
                </a:cxn>
                <a:cxn ang="0">
                  <a:pos x="0" y="97"/>
                </a:cxn>
                <a:cxn ang="0">
                  <a:pos x="0" y="99"/>
                </a:cxn>
                <a:cxn ang="0">
                  <a:pos x="6" y="127"/>
                </a:cxn>
                <a:cxn ang="0">
                  <a:pos x="6" y="127"/>
                </a:cxn>
              </a:cxnLst>
              <a:rect l="0" t="0" r="r" b="b"/>
              <a:pathLst>
                <a:path w="197" h="127">
                  <a:moveTo>
                    <a:pt x="6" y="127"/>
                  </a:moveTo>
                  <a:lnTo>
                    <a:pt x="6" y="125"/>
                  </a:lnTo>
                  <a:lnTo>
                    <a:pt x="9" y="124"/>
                  </a:lnTo>
                  <a:lnTo>
                    <a:pt x="10" y="121"/>
                  </a:lnTo>
                  <a:lnTo>
                    <a:pt x="13" y="118"/>
                  </a:lnTo>
                  <a:lnTo>
                    <a:pt x="16" y="114"/>
                  </a:lnTo>
                  <a:lnTo>
                    <a:pt x="21" y="111"/>
                  </a:lnTo>
                  <a:lnTo>
                    <a:pt x="24" y="107"/>
                  </a:lnTo>
                  <a:lnTo>
                    <a:pt x="30" y="103"/>
                  </a:lnTo>
                  <a:lnTo>
                    <a:pt x="36" y="97"/>
                  </a:lnTo>
                  <a:lnTo>
                    <a:pt x="43" y="93"/>
                  </a:lnTo>
                  <a:lnTo>
                    <a:pt x="51" y="86"/>
                  </a:lnTo>
                  <a:lnTo>
                    <a:pt x="60" y="80"/>
                  </a:lnTo>
                  <a:lnTo>
                    <a:pt x="69" y="72"/>
                  </a:lnTo>
                  <a:lnTo>
                    <a:pt x="81" y="66"/>
                  </a:lnTo>
                  <a:lnTo>
                    <a:pt x="91" y="58"/>
                  </a:lnTo>
                  <a:lnTo>
                    <a:pt x="101" y="50"/>
                  </a:lnTo>
                  <a:lnTo>
                    <a:pt x="112" y="44"/>
                  </a:lnTo>
                  <a:lnTo>
                    <a:pt x="122" y="38"/>
                  </a:lnTo>
                  <a:lnTo>
                    <a:pt x="133" y="32"/>
                  </a:lnTo>
                  <a:lnTo>
                    <a:pt x="142" y="27"/>
                  </a:lnTo>
                  <a:lnTo>
                    <a:pt x="152" y="22"/>
                  </a:lnTo>
                  <a:lnTo>
                    <a:pt x="161" y="18"/>
                  </a:lnTo>
                  <a:lnTo>
                    <a:pt x="167" y="14"/>
                  </a:lnTo>
                  <a:lnTo>
                    <a:pt x="176" y="10"/>
                  </a:lnTo>
                  <a:lnTo>
                    <a:pt x="181" y="7"/>
                  </a:lnTo>
                  <a:lnTo>
                    <a:pt x="187" y="5"/>
                  </a:lnTo>
                  <a:lnTo>
                    <a:pt x="191" y="3"/>
                  </a:lnTo>
                  <a:lnTo>
                    <a:pt x="194" y="2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196" y="0"/>
                  </a:lnTo>
                  <a:lnTo>
                    <a:pt x="194" y="0"/>
                  </a:lnTo>
                  <a:lnTo>
                    <a:pt x="191" y="0"/>
                  </a:lnTo>
                  <a:lnTo>
                    <a:pt x="187" y="0"/>
                  </a:lnTo>
                  <a:lnTo>
                    <a:pt x="181" y="0"/>
                  </a:lnTo>
                  <a:lnTo>
                    <a:pt x="176" y="2"/>
                  </a:lnTo>
                  <a:lnTo>
                    <a:pt x="169" y="3"/>
                  </a:lnTo>
                  <a:lnTo>
                    <a:pt x="163" y="5"/>
                  </a:lnTo>
                  <a:lnTo>
                    <a:pt x="154" y="7"/>
                  </a:lnTo>
                  <a:lnTo>
                    <a:pt x="145" y="8"/>
                  </a:lnTo>
                  <a:lnTo>
                    <a:pt x="134" y="10"/>
                  </a:lnTo>
                  <a:lnTo>
                    <a:pt x="125" y="14"/>
                  </a:lnTo>
                  <a:lnTo>
                    <a:pt x="113" y="18"/>
                  </a:lnTo>
                  <a:lnTo>
                    <a:pt x="103" y="22"/>
                  </a:lnTo>
                  <a:lnTo>
                    <a:pt x="92" y="27"/>
                  </a:lnTo>
                  <a:lnTo>
                    <a:pt x="82" y="33"/>
                  </a:lnTo>
                  <a:lnTo>
                    <a:pt x="70" y="39"/>
                  </a:lnTo>
                  <a:lnTo>
                    <a:pt x="60" y="46"/>
                  </a:lnTo>
                  <a:lnTo>
                    <a:pt x="51" y="50"/>
                  </a:lnTo>
                  <a:lnTo>
                    <a:pt x="43" y="57"/>
                  </a:lnTo>
                  <a:lnTo>
                    <a:pt x="34" y="63"/>
                  </a:lnTo>
                  <a:lnTo>
                    <a:pt x="28" y="68"/>
                  </a:lnTo>
                  <a:lnTo>
                    <a:pt x="22" y="72"/>
                  </a:lnTo>
                  <a:lnTo>
                    <a:pt x="18" y="78"/>
                  </a:lnTo>
                  <a:lnTo>
                    <a:pt x="12" y="83"/>
                  </a:lnTo>
                  <a:lnTo>
                    <a:pt x="9" y="86"/>
                  </a:lnTo>
                  <a:lnTo>
                    <a:pt x="4" y="89"/>
                  </a:lnTo>
                  <a:lnTo>
                    <a:pt x="3" y="93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20" name="Freeform 532"/>
            <p:cNvSpPr>
              <a:spLocks/>
            </p:cNvSpPr>
            <p:nvPr/>
          </p:nvSpPr>
          <p:spPr bwMode="auto">
            <a:xfrm>
              <a:off x="3969" y="2956"/>
              <a:ext cx="66" cy="59"/>
            </a:xfrm>
            <a:custGeom>
              <a:avLst/>
              <a:gdLst/>
              <a:ahLst/>
              <a:cxnLst>
                <a:cxn ang="0">
                  <a:pos x="132" y="119"/>
                </a:cxn>
                <a:cxn ang="0">
                  <a:pos x="126" y="117"/>
                </a:cxn>
                <a:cxn ang="0">
                  <a:pos x="117" y="116"/>
                </a:cxn>
                <a:cxn ang="0">
                  <a:pos x="105" y="113"/>
                </a:cxn>
                <a:cxn ang="0">
                  <a:pos x="95" y="110"/>
                </a:cxn>
                <a:cxn ang="0">
                  <a:pos x="83" y="105"/>
                </a:cxn>
                <a:cxn ang="0">
                  <a:pos x="75" y="99"/>
                </a:cxn>
                <a:cxn ang="0">
                  <a:pos x="72" y="91"/>
                </a:cxn>
                <a:cxn ang="0">
                  <a:pos x="75" y="83"/>
                </a:cxn>
                <a:cxn ang="0">
                  <a:pos x="80" y="77"/>
                </a:cxn>
                <a:cxn ang="0">
                  <a:pos x="87" y="71"/>
                </a:cxn>
                <a:cxn ang="0">
                  <a:pos x="96" y="61"/>
                </a:cxn>
                <a:cxn ang="0">
                  <a:pos x="101" y="53"/>
                </a:cxn>
                <a:cxn ang="0">
                  <a:pos x="101" y="46"/>
                </a:cxn>
                <a:cxn ang="0">
                  <a:pos x="95" y="36"/>
                </a:cxn>
                <a:cxn ang="0">
                  <a:pos x="86" y="27"/>
                </a:cxn>
                <a:cxn ang="0">
                  <a:pos x="75" y="19"/>
                </a:cxn>
                <a:cxn ang="0">
                  <a:pos x="62" y="13"/>
                </a:cxn>
                <a:cxn ang="0">
                  <a:pos x="48" y="8"/>
                </a:cxn>
                <a:cxn ang="0">
                  <a:pos x="36" y="3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2" y="32"/>
                </a:cxn>
                <a:cxn ang="0">
                  <a:pos x="9" y="33"/>
                </a:cxn>
                <a:cxn ang="0">
                  <a:pos x="20" y="33"/>
                </a:cxn>
                <a:cxn ang="0">
                  <a:pos x="33" y="36"/>
                </a:cxn>
                <a:cxn ang="0">
                  <a:pos x="45" y="38"/>
                </a:cxn>
                <a:cxn ang="0">
                  <a:pos x="57" y="41"/>
                </a:cxn>
                <a:cxn ang="0">
                  <a:pos x="66" y="46"/>
                </a:cxn>
                <a:cxn ang="0">
                  <a:pos x="71" y="50"/>
                </a:cxn>
                <a:cxn ang="0">
                  <a:pos x="66" y="60"/>
                </a:cxn>
                <a:cxn ang="0">
                  <a:pos x="59" y="67"/>
                </a:cxn>
                <a:cxn ang="0">
                  <a:pos x="51" y="77"/>
                </a:cxn>
                <a:cxn ang="0">
                  <a:pos x="48" y="85"/>
                </a:cxn>
                <a:cxn ang="0">
                  <a:pos x="50" y="94"/>
                </a:cxn>
                <a:cxn ang="0">
                  <a:pos x="53" y="103"/>
                </a:cxn>
                <a:cxn ang="0">
                  <a:pos x="63" y="110"/>
                </a:cxn>
                <a:cxn ang="0">
                  <a:pos x="77" y="114"/>
                </a:cxn>
                <a:cxn ang="0">
                  <a:pos x="93" y="117"/>
                </a:cxn>
                <a:cxn ang="0">
                  <a:pos x="107" y="117"/>
                </a:cxn>
                <a:cxn ang="0">
                  <a:pos x="120" y="119"/>
                </a:cxn>
                <a:cxn ang="0">
                  <a:pos x="129" y="119"/>
                </a:cxn>
                <a:cxn ang="0">
                  <a:pos x="134" y="119"/>
                </a:cxn>
              </a:cxnLst>
              <a:rect l="0" t="0" r="r" b="b"/>
              <a:pathLst>
                <a:path w="134" h="119">
                  <a:moveTo>
                    <a:pt x="134" y="119"/>
                  </a:moveTo>
                  <a:lnTo>
                    <a:pt x="132" y="119"/>
                  </a:lnTo>
                  <a:lnTo>
                    <a:pt x="131" y="119"/>
                  </a:lnTo>
                  <a:lnTo>
                    <a:pt x="126" y="117"/>
                  </a:lnTo>
                  <a:lnTo>
                    <a:pt x="122" y="117"/>
                  </a:lnTo>
                  <a:lnTo>
                    <a:pt x="117" y="116"/>
                  </a:lnTo>
                  <a:lnTo>
                    <a:pt x="111" y="114"/>
                  </a:lnTo>
                  <a:lnTo>
                    <a:pt x="105" y="113"/>
                  </a:lnTo>
                  <a:lnTo>
                    <a:pt x="101" y="113"/>
                  </a:lnTo>
                  <a:lnTo>
                    <a:pt x="95" y="110"/>
                  </a:lnTo>
                  <a:lnTo>
                    <a:pt x="89" y="107"/>
                  </a:lnTo>
                  <a:lnTo>
                    <a:pt x="83" y="105"/>
                  </a:lnTo>
                  <a:lnTo>
                    <a:pt x="80" y="102"/>
                  </a:lnTo>
                  <a:lnTo>
                    <a:pt x="75" y="99"/>
                  </a:lnTo>
                  <a:lnTo>
                    <a:pt x="74" y="96"/>
                  </a:lnTo>
                  <a:lnTo>
                    <a:pt x="72" y="91"/>
                  </a:lnTo>
                  <a:lnTo>
                    <a:pt x="74" y="88"/>
                  </a:lnTo>
                  <a:lnTo>
                    <a:pt x="75" y="83"/>
                  </a:lnTo>
                  <a:lnTo>
                    <a:pt x="77" y="80"/>
                  </a:lnTo>
                  <a:lnTo>
                    <a:pt x="80" y="77"/>
                  </a:lnTo>
                  <a:lnTo>
                    <a:pt x="81" y="75"/>
                  </a:lnTo>
                  <a:lnTo>
                    <a:pt x="87" y="71"/>
                  </a:lnTo>
                  <a:lnTo>
                    <a:pt x="93" y="66"/>
                  </a:lnTo>
                  <a:lnTo>
                    <a:pt x="96" y="61"/>
                  </a:lnTo>
                  <a:lnTo>
                    <a:pt x="101" y="57"/>
                  </a:lnTo>
                  <a:lnTo>
                    <a:pt x="101" y="53"/>
                  </a:lnTo>
                  <a:lnTo>
                    <a:pt x="101" y="50"/>
                  </a:lnTo>
                  <a:lnTo>
                    <a:pt x="101" y="46"/>
                  </a:lnTo>
                  <a:lnTo>
                    <a:pt x="99" y="41"/>
                  </a:lnTo>
                  <a:lnTo>
                    <a:pt x="95" y="36"/>
                  </a:lnTo>
                  <a:lnTo>
                    <a:pt x="92" y="32"/>
                  </a:lnTo>
                  <a:lnTo>
                    <a:pt x="86" y="27"/>
                  </a:lnTo>
                  <a:lnTo>
                    <a:pt x="81" y="24"/>
                  </a:lnTo>
                  <a:lnTo>
                    <a:pt x="75" y="19"/>
                  </a:lnTo>
                  <a:lnTo>
                    <a:pt x="68" y="16"/>
                  </a:lnTo>
                  <a:lnTo>
                    <a:pt x="62" y="13"/>
                  </a:lnTo>
                  <a:lnTo>
                    <a:pt x="56" y="11"/>
                  </a:lnTo>
                  <a:lnTo>
                    <a:pt x="48" y="8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2" y="3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9" y="33"/>
                  </a:lnTo>
                  <a:lnTo>
                    <a:pt x="14" y="33"/>
                  </a:lnTo>
                  <a:lnTo>
                    <a:pt x="20" y="33"/>
                  </a:lnTo>
                  <a:lnTo>
                    <a:pt x="26" y="33"/>
                  </a:lnTo>
                  <a:lnTo>
                    <a:pt x="33" y="36"/>
                  </a:lnTo>
                  <a:lnTo>
                    <a:pt x="39" y="36"/>
                  </a:lnTo>
                  <a:lnTo>
                    <a:pt x="45" y="38"/>
                  </a:lnTo>
                  <a:lnTo>
                    <a:pt x="51" y="39"/>
                  </a:lnTo>
                  <a:lnTo>
                    <a:pt x="57" y="41"/>
                  </a:lnTo>
                  <a:lnTo>
                    <a:pt x="62" y="44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50"/>
                  </a:lnTo>
                  <a:lnTo>
                    <a:pt x="69" y="55"/>
                  </a:lnTo>
                  <a:lnTo>
                    <a:pt x="66" y="60"/>
                  </a:lnTo>
                  <a:lnTo>
                    <a:pt x="62" y="63"/>
                  </a:lnTo>
                  <a:lnTo>
                    <a:pt x="59" y="67"/>
                  </a:lnTo>
                  <a:lnTo>
                    <a:pt x="54" y="71"/>
                  </a:lnTo>
                  <a:lnTo>
                    <a:pt x="51" y="77"/>
                  </a:lnTo>
                  <a:lnTo>
                    <a:pt x="48" y="80"/>
                  </a:lnTo>
                  <a:lnTo>
                    <a:pt x="48" y="85"/>
                  </a:lnTo>
                  <a:lnTo>
                    <a:pt x="48" y="88"/>
                  </a:lnTo>
                  <a:lnTo>
                    <a:pt x="50" y="94"/>
                  </a:lnTo>
                  <a:lnTo>
                    <a:pt x="50" y="99"/>
                  </a:lnTo>
                  <a:lnTo>
                    <a:pt x="53" y="103"/>
                  </a:lnTo>
                  <a:lnTo>
                    <a:pt x="57" y="107"/>
                  </a:lnTo>
                  <a:lnTo>
                    <a:pt x="63" y="110"/>
                  </a:lnTo>
                  <a:lnTo>
                    <a:pt x="69" y="113"/>
                  </a:lnTo>
                  <a:lnTo>
                    <a:pt x="77" y="114"/>
                  </a:lnTo>
                  <a:lnTo>
                    <a:pt x="86" y="116"/>
                  </a:lnTo>
                  <a:lnTo>
                    <a:pt x="93" y="117"/>
                  </a:lnTo>
                  <a:lnTo>
                    <a:pt x="101" y="117"/>
                  </a:lnTo>
                  <a:lnTo>
                    <a:pt x="107" y="117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6" y="119"/>
                  </a:lnTo>
                  <a:lnTo>
                    <a:pt x="129" y="119"/>
                  </a:lnTo>
                  <a:lnTo>
                    <a:pt x="132" y="119"/>
                  </a:lnTo>
                  <a:lnTo>
                    <a:pt x="134" y="119"/>
                  </a:lnTo>
                  <a:lnTo>
                    <a:pt x="134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21" name="Freeform 533"/>
            <p:cNvSpPr>
              <a:spLocks/>
            </p:cNvSpPr>
            <p:nvPr/>
          </p:nvSpPr>
          <p:spPr bwMode="auto">
            <a:xfrm>
              <a:off x="3880" y="2922"/>
              <a:ext cx="22" cy="27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2" y="52"/>
                </a:cxn>
                <a:cxn ang="0">
                  <a:pos x="5" y="47"/>
                </a:cxn>
                <a:cxn ang="0">
                  <a:pos x="8" y="42"/>
                </a:cxn>
                <a:cxn ang="0">
                  <a:pos x="12" y="39"/>
                </a:cxn>
                <a:cxn ang="0">
                  <a:pos x="15" y="34"/>
                </a:cxn>
                <a:cxn ang="0">
                  <a:pos x="21" y="31"/>
                </a:cxn>
                <a:cxn ang="0">
                  <a:pos x="24" y="27"/>
                </a:cxn>
                <a:cxn ang="0">
                  <a:pos x="29" y="24"/>
                </a:cxn>
                <a:cxn ang="0">
                  <a:pos x="33" y="20"/>
                </a:cxn>
                <a:cxn ang="0">
                  <a:pos x="36" y="19"/>
                </a:cxn>
                <a:cxn ang="0">
                  <a:pos x="42" y="14"/>
                </a:cxn>
                <a:cxn ang="0">
                  <a:pos x="45" y="14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11" y="14"/>
                </a:cxn>
                <a:cxn ang="0">
                  <a:pos x="8" y="19"/>
                </a:cxn>
                <a:cxn ang="0">
                  <a:pos x="6" y="25"/>
                </a:cxn>
                <a:cxn ang="0">
                  <a:pos x="3" y="30"/>
                </a:cxn>
                <a:cxn ang="0">
                  <a:pos x="2" y="36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0" y="49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0" y="53"/>
                </a:cxn>
                <a:cxn ang="0">
                  <a:pos x="0" y="53"/>
                </a:cxn>
              </a:cxnLst>
              <a:rect l="0" t="0" r="r" b="b"/>
              <a:pathLst>
                <a:path w="45" h="53">
                  <a:moveTo>
                    <a:pt x="0" y="53"/>
                  </a:moveTo>
                  <a:lnTo>
                    <a:pt x="2" y="52"/>
                  </a:lnTo>
                  <a:lnTo>
                    <a:pt x="5" y="47"/>
                  </a:lnTo>
                  <a:lnTo>
                    <a:pt x="8" y="42"/>
                  </a:lnTo>
                  <a:lnTo>
                    <a:pt x="12" y="39"/>
                  </a:lnTo>
                  <a:lnTo>
                    <a:pt x="15" y="34"/>
                  </a:lnTo>
                  <a:lnTo>
                    <a:pt x="21" y="31"/>
                  </a:lnTo>
                  <a:lnTo>
                    <a:pt x="24" y="27"/>
                  </a:lnTo>
                  <a:lnTo>
                    <a:pt x="29" y="24"/>
                  </a:lnTo>
                  <a:lnTo>
                    <a:pt x="33" y="20"/>
                  </a:lnTo>
                  <a:lnTo>
                    <a:pt x="36" y="19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4"/>
                  </a:lnTo>
                  <a:lnTo>
                    <a:pt x="8" y="19"/>
                  </a:lnTo>
                  <a:lnTo>
                    <a:pt x="6" y="25"/>
                  </a:lnTo>
                  <a:lnTo>
                    <a:pt x="3" y="30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22" name="Freeform 534"/>
            <p:cNvSpPr>
              <a:spLocks/>
            </p:cNvSpPr>
            <p:nvPr/>
          </p:nvSpPr>
          <p:spPr bwMode="auto">
            <a:xfrm>
              <a:off x="3850" y="2918"/>
              <a:ext cx="29" cy="2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4" y="2"/>
                </a:cxn>
                <a:cxn ang="0">
                  <a:pos x="49" y="8"/>
                </a:cxn>
                <a:cxn ang="0">
                  <a:pos x="46" y="11"/>
                </a:cxn>
                <a:cxn ang="0">
                  <a:pos x="42" y="16"/>
                </a:cxn>
                <a:cxn ang="0">
                  <a:pos x="39" y="19"/>
                </a:cxn>
                <a:cxn ang="0">
                  <a:pos x="37" y="24"/>
                </a:cxn>
                <a:cxn ang="0">
                  <a:pos x="33" y="30"/>
                </a:cxn>
                <a:cxn ang="0">
                  <a:pos x="28" y="36"/>
                </a:cxn>
                <a:cxn ang="0">
                  <a:pos x="25" y="41"/>
                </a:cxn>
                <a:cxn ang="0">
                  <a:pos x="25" y="42"/>
                </a:cxn>
                <a:cxn ang="0">
                  <a:pos x="0" y="28"/>
                </a:cxn>
                <a:cxn ang="0">
                  <a:pos x="1" y="27"/>
                </a:cxn>
                <a:cxn ang="0">
                  <a:pos x="7" y="21"/>
                </a:cxn>
                <a:cxn ang="0">
                  <a:pos x="10" y="17"/>
                </a:cxn>
                <a:cxn ang="0">
                  <a:pos x="15" y="16"/>
                </a:cxn>
                <a:cxn ang="0">
                  <a:pos x="21" y="11"/>
                </a:cxn>
                <a:cxn ang="0">
                  <a:pos x="27" y="8"/>
                </a:cxn>
                <a:cxn ang="0">
                  <a:pos x="33" y="5"/>
                </a:cxn>
                <a:cxn ang="0">
                  <a:pos x="37" y="3"/>
                </a:cxn>
                <a:cxn ang="0">
                  <a:pos x="42" y="0"/>
                </a:cxn>
                <a:cxn ang="0">
                  <a:pos x="46" y="0"/>
                </a:cxn>
                <a:cxn ang="0">
                  <a:pos x="51" y="0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57" h="42">
                  <a:moveTo>
                    <a:pt x="57" y="0"/>
                  </a:moveTo>
                  <a:lnTo>
                    <a:pt x="54" y="2"/>
                  </a:lnTo>
                  <a:lnTo>
                    <a:pt x="49" y="8"/>
                  </a:lnTo>
                  <a:lnTo>
                    <a:pt x="46" y="11"/>
                  </a:lnTo>
                  <a:lnTo>
                    <a:pt x="42" y="16"/>
                  </a:lnTo>
                  <a:lnTo>
                    <a:pt x="39" y="19"/>
                  </a:lnTo>
                  <a:lnTo>
                    <a:pt x="37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7" y="21"/>
                  </a:lnTo>
                  <a:lnTo>
                    <a:pt x="10" y="17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23" name="Freeform 535"/>
            <p:cNvSpPr>
              <a:spLocks/>
            </p:cNvSpPr>
            <p:nvPr/>
          </p:nvSpPr>
          <p:spPr bwMode="auto">
            <a:xfrm>
              <a:off x="3833" y="2909"/>
              <a:ext cx="26" cy="21"/>
            </a:xfrm>
            <a:custGeom>
              <a:avLst/>
              <a:gdLst/>
              <a:ahLst/>
              <a:cxnLst>
                <a:cxn ang="0">
                  <a:pos x="51" y="10"/>
                </a:cxn>
                <a:cxn ang="0">
                  <a:pos x="50" y="10"/>
                </a:cxn>
                <a:cxn ang="0">
                  <a:pos x="48" y="10"/>
                </a:cxn>
                <a:cxn ang="0">
                  <a:pos x="45" y="10"/>
                </a:cxn>
                <a:cxn ang="0">
                  <a:pos x="42" y="12"/>
                </a:cxn>
                <a:cxn ang="0">
                  <a:pos x="38" y="14"/>
                </a:cxn>
                <a:cxn ang="0">
                  <a:pos x="33" y="17"/>
                </a:cxn>
                <a:cxn ang="0">
                  <a:pos x="30" y="18"/>
                </a:cxn>
                <a:cxn ang="0">
                  <a:pos x="26" y="21"/>
                </a:cxn>
                <a:cxn ang="0">
                  <a:pos x="21" y="23"/>
                </a:cxn>
                <a:cxn ang="0">
                  <a:pos x="17" y="28"/>
                </a:cxn>
                <a:cxn ang="0">
                  <a:pos x="12" y="31"/>
                </a:cxn>
                <a:cxn ang="0">
                  <a:pos x="9" y="34"/>
                </a:cxn>
                <a:cxn ang="0">
                  <a:pos x="5" y="37"/>
                </a:cxn>
                <a:cxn ang="0">
                  <a:pos x="2" y="39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0" y="39"/>
                </a:cxn>
                <a:cxn ang="0">
                  <a:pos x="2" y="34"/>
                </a:cxn>
                <a:cxn ang="0">
                  <a:pos x="3" y="29"/>
                </a:cxn>
                <a:cxn ang="0">
                  <a:pos x="5" y="25"/>
                </a:cxn>
                <a:cxn ang="0">
                  <a:pos x="6" y="21"/>
                </a:cxn>
                <a:cxn ang="0">
                  <a:pos x="11" y="17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51" y="10"/>
                </a:cxn>
                <a:cxn ang="0">
                  <a:pos x="51" y="10"/>
                </a:cxn>
              </a:cxnLst>
              <a:rect l="0" t="0" r="r" b="b"/>
              <a:pathLst>
                <a:path w="51" h="42">
                  <a:moveTo>
                    <a:pt x="51" y="10"/>
                  </a:moveTo>
                  <a:lnTo>
                    <a:pt x="50" y="10"/>
                  </a:lnTo>
                  <a:lnTo>
                    <a:pt x="48" y="10"/>
                  </a:lnTo>
                  <a:lnTo>
                    <a:pt x="45" y="10"/>
                  </a:lnTo>
                  <a:lnTo>
                    <a:pt x="42" y="12"/>
                  </a:lnTo>
                  <a:lnTo>
                    <a:pt x="38" y="14"/>
                  </a:lnTo>
                  <a:lnTo>
                    <a:pt x="33" y="17"/>
                  </a:lnTo>
                  <a:lnTo>
                    <a:pt x="30" y="18"/>
                  </a:lnTo>
                  <a:lnTo>
                    <a:pt x="26" y="21"/>
                  </a:lnTo>
                  <a:lnTo>
                    <a:pt x="21" y="23"/>
                  </a:lnTo>
                  <a:lnTo>
                    <a:pt x="17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5" y="37"/>
                  </a:lnTo>
                  <a:lnTo>
                    <a:pt x="2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5" y="25"/>
                  </a:lnTo>
                  <a:lnTo>
                    <a:pt x="6" y="21"/>
                  </a:lnTo>
                  <a:lnTo>
                    <a:pt x="11" y="17"/>
                  </a:lnTo>
                  <a:lnTo>
                    <a:pt x="12" y="12"/>
                  </a:lnTo>
                  <a:lnTo>
                    <a:pt x="14" y="9"/>
                  </a:lnTo>
                  <a:lnTo>
                    <a:pt x="17" y="6"/>
                  </a:lnTo>
                  <a:lnTo>
                    <a:pt x="18" y="4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51" y="10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24" name="Freeform 536"/>
            <p:cNvSpPr>
              <a:spLocks/>
            </p:cNvSpPr>
            <p:nvPr/>
          </p:nvSpPr>
          <p:spPr bwMode="auto">
            <a:xfrm>
              <a:off x="3815" y="2902"/>
              <a:ext cx="23" cy="1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9" y="7"/>
                </a:cxn>
                <a:cxn ang="0">
                  <a:pos x="8" y="13"/>
                </a:cxn>
                <a:cxn ang="0">
                  <a:pos x="3" y="18"/>
                </a:cxn>
                <a:cxn ang="0">
                  <a:pos x="2" y="25"/>
                </a:cxn>
                <a:cxn ang="0">
                  <a:pos x="0" y="32"/>
                </a:cxn>
                <a:cxn ang="0">
                  <a:pos x="2" y="38"/>
                </a:cxn>
                <a:cxn ang="0">
                  <a:pos x="5" y="33"/>
                </a:cxn>
                <a:cxn ang="0">
                  <a:pos x="11" y="30"/>
                </a:cxn>
                <a:cxn ang="0">
                  <a:pos x="12" y="27"/>
                </a:cxn>
                <a:cxn ang="0">
                  <a:pos x="15" y="25"/>
                </a:cxn>
                <a:cxn ang="0">
                  <a:pos x="20" y="22"/>
                </a:cxn>
                <a:cxn ang="0">
                  <a:pos x="23" y="21"/>
                </a:cxn>
                <a:cxn ang="0">
                  <a:pos x="27" y="18"/>
                </a:cxn>
                <a:cxn ang="0">
                  <a:pos x="30" y="16"/>
                </a:cxn>
                <a:cxn ang="0">
                  <a:pos x="33" y="13"/>
                </a:cxn>
                <a:cxn ang="0">
                  <a:pos x="38" y="13"/>
                </a:cxn>
                <a:cxn ang="0">
                  <a:pos x="42" y="11"/>
                </a:cxn>
                <a:cxn ang="0">
                  <a:pos x="45" y="1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45" h="38">
                  <a:moveTo>
                    <a:pt x="15" y="0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9" y="7"/>
                  </a:lnTo>
                  <a:lnTo>
                    <a:pt x="8" y="13"/>
                  </a:lnTo>
                  <a:lnTo>
                    <a:pt x="3" y="18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5" y="33"/>
                  </a:lnTo>
                  <a:lnTo>
                    <a:pt x="11" y="30"/>
                  </a:lnTo>
                  <a:lnTo>
                    <a:pt x="12" y="27"/>
                  </a:lnTo>
                  <a:lnTo>
                    <a:pt x="15" y="25"/>
                  </a:lnTo>
                  <a:lnTo>
                    <a:pt x="20" y="22"/>
                  </a:lnTo>
                  <a:lnTo>
                    <a:pt x="23" y="21"/>
                  </a:lnTo>
                  <a:lnTo>
                    <a:pt x="27" y="18"/>
                  </a:lnTo>
                  <a:lnTo>
                    <a:pt x="30" y="16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25" name="Freeform 537"/>
            <p:cNvSpPr>
              <a:spLocks/>
            </p:cNvSpPr>
            <p:nvPr/>
          </p:nvSpPr>
          <p:spPr bwMode="auto">
            <a:xfrm>
              <a:off x="4170" y="2877"/>
              <a:ext cx="102" cy="55"/>
            </a:xfrm>
            <a:custGeom>
              <a:avLst/>
              <a:gdLst/>
              <a:ahLst/>
              <a:cxnLst>
                <a:cxn ang="0">
                  <a:pos x="20" y="111"/>
                </a:cxn>
                <a:cxn ang="0">
                  <a:pos x="20" y="110"/>
                </a:cxn>
                <a:cxn ang="0">
                  <a:pos x="24" y="107"/>
                </a:cxn>
                <a:cxn ang="0">
                  <a:pos x="26" y="104"/>
                </a:cxn>
                <a:cxn ang="0">
                  <a:pos x="30" y="102"/>
                </a:cxn>
                <a:cxn ang="0">
                  <a:pos x="33" y="99"/>
                </a:cxn>
                <a:cxn ang="0">
                  <a:pos x="38" y="96"/>
                </a:cxn>
                <a:cxn ang="0">
                  <a:pos x="42" y="93"/>
                </a:cxn>
                <a:cxn ang="0">
                  <a:pos x="48" y="88"/>
                </a:cxn>
                <a:cxn ang="0">
                  <a:pos x="54" y="83"/>
                </a:cxn>
                <a:cxn ang="0">
                  <a:pos x="60" y="79"/>
                </a:cxn>
                <a:cxn ang="0">
                  <a:pos x="68" y="72"/>
                </a:cxn>
                <a:cxn ang="0">
                  <a:pos x="75" y="68"/>
                </a:cxn>
                <a:cxn ang="0">
                  <a:pos x="84" y="61"/>
                </a:cxn>
                <a:cxn ang="0">
                  <a:pos x="93" y="57"/>
                </a:cxn>
                <a:cxn ang="0">
                  <a:pos x="102" y="50"/>
                </a:cxn>
                <a:cxn ang="0">
                  <a:pos x="111" y="44"/>
                </a:cxn>
                <a:cxn ang="0">
                  <a:pos x="122" y="38"/>
                </a:cxn>
                <a:cxn ang="0">
                  <a:pos x="131" y="33"/>
                </a:cxn>
                <a:cxn ang="0">
                  <a:pos x="140" y="29"/>
                </a:cxn>
                <a:cxn ang="0">
                  <a:pos x="149" y="24"/>
                </a:cxn>
                <a:cxn ang="0">
                  <a:pos x="159" y="21"/>
                </a:cxn>
                <a:cxn ang="0">
                  <a:pos x="168" y="16"/>
                </a:cxn>
                <a:cxn ang="0">
                  <a:pos x="174" y="13"/>
                </a:cxn>
                <a:cxn ang="0">
                  <a:pos x="183" y="10"/>
                </a:cxn>
                <a:cxn ang="0">
                  <a:pos x="189" y="7"/>
                </a:cxn>
                <a:cxn ang="0">
                  <a:pos x="195" y="5"/>
                </a:cxn>
                <a:cxn ang="0">
                  <a:pos x="198" y="4"/>
                </a:cxn>
                <a:cxn ang="0">
                  <a:pos x="203" y="2"/>
                </a:cxn>
                <a:cxn ang="0">
                  <a:pos x="204" y="2"/>
                </a:cxn>
                <a:cxn ang="0">
                  <a:pos x="206" y="2"/>
                </a:cxn>
                <a:cxn ang="0">
                  <a:pos x="204" y="0"/>
                </a:cxn>
                <a:cxn ang="0">
                  <a:pos x="203" y="0"/>
                </a:cxn>
                <a:cxn ang="0">
                  <a:pos x="200" y="0"/>
                </a:cxn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7" y="0"/>
                </a:cxn>
                <a:cxn ang="0">
                  <a:pos x="170" y="2"/>
                </a:cxn>
                <a:cxn ang="0">
                  <a:pos x="161" y="4"/>
                </a:cxn>
                <a:cxn ang="0">
                  <a:pos x="152" y="5"/>
                </a:cxn>
                <a:cxn ang="0">
                  <a:pos x="141" y="8"/>
                </a:cxn>
                <a:cxn ang="0">
                  <a:pos x="131" y="11"/>
                </a:cxn>
                <a:cxn ang="0">
                  <a:pos x="119" y="16"/>
                </a:cxn>
                <a:cxn ang="0">
                  <a:pos x="108" y="21"/>
                </a:cxn>
                <a:cxn ang="0">
                  <a:pos x="95" y="27"/>
                </a:cxn>
                <a:cxn ang="0">
                  <a:pos x="83" y="35"/>
                </a:cxn>
                <a:cxn ang="0">
                  <a:pos x="71" y="41"/>
                </a:cxn>
                <a:cxn ang="0">
                  <a:pos x="60" y="47"/>
                </a:cxn>
                <a:cxn ang="0">
                  <a:pos x="50" y="54"/>
                </a:cxn>
                <a:cxn ang="0">
                  <a:pos x="41" y="60"/>
                </a:cxn>
                <a:cxn ang="0">
                  <a:pos x="33" y="65"/>
                </a:cxn>
                <a:cxn ang="0">
                  <a:pos x="26" y="69"/>
                </a:cxn>
                <a:cxn ang="0">
                  <a:pos x="20" y="74"/>
                </a:cxn>
                <a:cxn ang="0">
                  <a:pos x="15" y="77"/>
                </a:cxn>
                <a:cxn ang="0">
                  <a:pos x="11" y="80"/>
                </a:cxn>
                <a:cxn ang="0">
                  <a:pos x="8" y="83"/>
                </a:cxn>
                <a:cxn ang="0">
                  <a:pos x="5" y="86"/>
                </a:cxn>
                <a:cxn ang="0">
                  <a:pos x="3" y="88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20" y="111"/>
                </a:cxn>
                <a:cxn ang="0">
                  <a:pos x="20" y="111"/>
                </a:cxn>
              </a:cxnLst>
              <a:rect l="0" t="0" r="r" b="b"/>
              <a:pathLst>
                <a:path w="206" h="111">
                  <a:moveTo>
                    <a:pt x="20" y="111"/>
                  </a:moveTo>
                  <a:lnTo>
                    <a:pt x="20" y="110"/>
                  </a:lnTo>
                  <a:lnTo>
                    <a:pt x="24" y="107"/>
                  </a:lnTo>
                  <a:lnTo>
                    <a:pt x="26" y="104"/>
                  </a:lnTo>
                  <a:lnTo>
                    <a:pt x="30" y="102"/>
                  </a:lnTo>
                  <a:lnTo>
                    <a:pt x="33" y="99"/>
                  </a:lnTo>
                  <a:lnTo>
                    <a:pt x="38" y="96"/>
                  </a:lnTo>
                  <a:lnTo>
                    <a:pt x="42" y="93"/>
                  </a:lnTo>
                  <a:lnTo>
                    <a:pt x="48" y="88"/>
                  </a:lnTo>
                  <a:lnTo>
                    <a:pt x="54" y="83"/>
                  </a:lnTo>
                  <a:lnTo>
                    <a:pt x="60" y="79"/>
                  </a:lnTo>
                  <a:lnTo>
                    <a:pt x="68" y="72"/>
                  </a:lnTo>
                  <a:lnTo>
                    <a:pt x="75" y="68"/>
                  </a:lnTo>
                  <a:lnTo>
                    <a:pt x="84" y="61"/>
                  </a:lnTo>
                  <a:lnTo>
                    <a:pt x="93" y="57"/>
                  </a:lnTo>
                  <a:lnTo>
                    <a:pt x="102" y="50"/>
                  </a:lnTo>
                  <a:lnTo>
                    <a:pt x="111" y="44"/>
                  </a:lnTo>
                  <a:lnTo>
                    <a:pt x="122" y="38"/>
                  </a:lnTo>
                  <a:lnTo>
                    <a:pt x="131" y="33"/>
                  </a:lnTo>
                  <a:lnTo>
                    <a:pt x="140" y="29"/>
                  </a:lnTo>
                  <a:lnTo>
                    <a:pt x="149" y="24"/>
                  </a:lnTo>
                  <a:lnTo>
                    <a:pt x="159" y="21"/>
                  </a:lnTo>
                  <a:lnTo>
                    <a:pt x="168" y="16"/>
                  </a:lnTo>
                  <a:lnTo>
                    <a:pt x="174" y="13"/>
                  </a:lnTo>
                  <a:lnTo>
                    <a:pt x="183" y="10"/>
                  </a:lnTo>
                  <a:lnTo>
                    <a:pt x="189" y="7"/>
                  </a:lnTo>
                  <a:lnTo>
                    <a:pt x="195" y="5"/>
                  </a:lnTo>
                  <a:lnTo>
                    <a:pt x="198" y="4"/>
                  </a:lnTo>
                  <a:lnTo>
                    <a:pt x="203" y="2"/>
                  </a:lnTo>
                  <a:lnTo>
                    <a:pt x="204" y="2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70" y="2"/>
                  </a:lnTo>
                  <a:lnTo>
                    <a:pt x="161" y="4"/>
                  </a:lnTo>
                  <a:lnTo>
                    <a:pt x="152" y="5"/>
                  </a:lnTo>
                  <a:lnTo>
                    <a:pt x="141" y="8"/>
                  </a:lnTo>
                  <a:lnTo>
                    <a:pt x="131" y="11"/>
                  </a:lnTo>
                  <a:lnTo>
                    <a:pt x="119" y="16"/>
                  </a:lnTo>
                  <a:lnTo>
                    <a:pt x="108" y="21"/>
                  </a:lnTo>
                  <a:lnTo>
                    <a:pt x="95" y="27"/>
                  </a:lnTo>
                  <a:lnTo>
                    <a:pt x="83" y="35"/>
                  </a:lnTo>
                  <a:lnTo>
                    <a:pt x="71" y="41"/>
                  </a:lnTo>
                  <a:lnTo>
                    <a:pt x="60" y="47"/>
                  </a:lnTo>
                  <a:lnTo>
                    <a:pt x="50" y="54"/>
                  </a:lnTo>
                  <a:lnTo>
                    <a:pt x="41" y="60"/>
                  </a:lnTo>
                  <a:lnTo>
                    <a:pt x="33" y="65"/>
                  </a:lnTo>
                  <a:lnTo>
                    <a:pt x="26" y="69"/>
                  </a:lnTo>
                  <a:lnTo>
                    <a:pt x="20" y="74"/>
                  </a:lnTo>
                  <a:lnTo>
                    <a:pt x="15" y="77"/>
                  </a:lnTo>
                  <a:lnTo>
                    <a:pt x="11" y="80"/>
                  </a:lnTo>
                  <a:lnTo>
                    <a:pt x="8" y="83"/>
                  </a:lnTo>
                  <a:lnTo>
                    <a:pt x="5" y="86"/>
                  </a:lnTo>
                  <a:lnTo>
                    <a:pt x="3" y="88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20" y="111"/>
                  </a:lnTo>
                  <a:lnTo>
                    <a:pt x="20" y="1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26" name="Freeform 538"/>
            <p:cNvSpPr>
              <a:spLocks/>
            </p:cNvSpPr>
            <p:nvPr/>
          </p:nvSpPr>
          <p:spPr bwMode="auto">
            <a:xfrm>
              <a:off x="4104" y="2830"/>
              <a:ext cx="96" cy="53"/>
            </a:xfrm>
            <a:custGeom>
              <a:avLst/>
              <a:gdLst/>
              <a:ahLst/>
              <a:cxnLst>
                <a:cxn ang="0">
                  <a:pos x="24" y="103"/>
                </a:cxn>
                <a:cxn ang="0">
                  <a:pos x="31" y="95"/>
                </a:cxn>
                <a:cxn ang="0">
                  <a:pos x="42" y="87"/>
                </a:cxn>
                <a:cxn ang="0">
                  <a:pos x="52" y="78"/>
                </a:cxn>
                <a:cxn ang="0">
                  <a:pos x="64" y="68"/>
                </a:cxn>
                <a:cxn ang="0">
                  <a:pos x="78" y="58"/>
                </a:cxn>
                <a:cxn ang="0">
                  <a:pos x="91" y="50"/>
                </a:cxn>
                <a:cxn ang="0">
                  <a:pos x="103" y="40"/>
                </a:cxn>
                <a:cxn ang="0">
                  <a:pos x="117" y="33"/>
                </a:cxn>
                <a:cxn ang="0">
                  <a:pos x="132" y="25"/>
                </a:cxn>
                <a:cxn ang="0">
                  <a:pos x="148" y="17"/>
                </a:cxn>
                <a:cxn ang="0">
                  <a:pos x="162" y="11"/>
                </a:cxn>
                <a:cxn ang="0">
                  <a:pos x="175" y="6"/>
                </a:cxn>
                <a:cxn ang="0">
                  <a:pos x="184" y="1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86" y="0"/>
                </a:cxn>
                <a:cxn ang="0">
                  <a:pos x="178" y="0"/>
                </a:cxn>
                <a:cxn ang="0">
                  <a:pos x="166" y="1"/>
                </a:cxn>
                <a:cxn ang="0">
                  <a:pos x="154" y="3"/>
                </a:cxn>
                <a:cxn ang="0">
                  <a:pos x="139" y="6"/>
                </a:cxn>
                <a:cxn ang="0">
                  <a:pos x="124" y="9"/>
                </a:cxn>
                <a:cxn ang="0">
                  <a:pos x="109" y="15"/>
                </a:cxn>
                <a:cxn ang="0">
                  <a:pos x="93" y="20"/>
                </a:cxn>
                <a:cxn ang="0">
                  <a:pos x="76" y="29"/>
                </a:cxn>
                <a:cxn ang="0">
                  <a:pos x="58" y="40"/>
                </a:cxn>
                <a:cxn ang="0">
                  <a:pos x="42" y="53"/>
                </a:cxn>
                <a:cxn ang="0">
                  <a:pos x="27" y="65"/>
                </a:cxn>
                <a:cxn ang="0">
                  <a:pos x="13" y="75"/>
                </a:cxn>
                <a:cxn ang="0">
                  <a:pos x="4" y="83"/>
                </a:cxn>
                <a:cxn ang="0">
                  <a:pos x="0" y="87"/>
                </a:cxn>
                <a:cxn ang="0">
                  <a:pos x="22" y="106"/>
                </a:cxn>
              </a:cxnLst>
              <a:rect l="0" t="0" r="r" b="b"/>
              <a:pathLst>
                <a:path w="190" h="106">
                  <a:moveTo>
                    <a:pt x="22" y="106"/>
                  </a:moveTo>
                  <a:lnTo>
                    <a:pt x="24" y="103"/>
                  </a:lnTo>
                  <a:lnTo>
                    <a:pt x="28" y="98"/>
                  </a:lnTo>
                  <a:lnTo>
                    <a:pt x="31" y="95"/>
                  </a:lnTo>
                  <a:lnTo>
                    <a:pt x="36" y="92"/>
                  </a:lnTo>
                  <a:lnTo>
                    <a:pt x="42" y="87"/>
                  </a:lnTo>
                  <a:lnTo>
                    <a:pt x="46" y="83"/>
                  </a:lnTo>
                  <a:lnTo>
                    <a:pt x="52" y="78"/>
                  </a:lnTo>
                  <a:lnTo>
                    <a:pt x="58" y="73"/>
                  </a:lnTo>
                  <a:lnTo>
                    <a:pt x="64" y="68"/>
                  </a:lnTo>
                  <a:lnTo>
                    <a:pt x="70" y="64"/>
                  </a:lnTo>
                  <a:lnTo>
                    <a:pt x="78" y="58"/>
                  </a:lnTo>
                  <a:lnTo>
                    <a:pt x="84" y="53"/>
                  </a:lnTo>
                  <a:lnTo>
                    <a:pt x="91" y="50"/>
                  </a:lnTo>
                  <a:lnTo>
                    <a:pt x="97" y="45"/>
                  </a:lnTo>
                  <a:lnTo>
                    <a:pt x="103" y="40"/>
                  </a:lnTo>
                  <a:lnTo>
                    <a:pt x="109" y="37"/>
                  </a:lnTo>
                  <a:lnTo>
                    <a:pt x="117" y="33"/>
                  </a:lnTo>
                  <a:lnTo>
                    <a:pt x="124" y="29"/>
                  </a:lnTo>
                  <a:lnTo>
                    <a:pt x="132" y="25"/>
                  </a:lnTo>
                  <a:lnTo>
                    <a:pt x="139" y="22"/>
                  </a:lnTo>
                  <a:lnTo>
                    <a:pt x="148" y="17"/>
                  </a:lnTo>
                  <a:lnTo>
                    <a:pt x="156" y="15"/>
                  </a:lnTo>
                  <a:lnTo>
                    <a:pt x="162" y="11"/>
                  </a:lnTo>
                  <a:lnTo>
                    <a:pt x="169" y="8"/>
                  </a:lnTo>
                  <a:lnTo>
                    <a:pt x="175" y="6"/>
                  </a:lnTo>
                  <a:lnTo>
                    <a:pt x="180" y="4"/>
                  </a:lnTo>
                  <a:lnTo>
                    <a:pt x="184" y="1"/>
                  </a:lnTo>
                  <a:lnTo>
                    <a:pt x="187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89" y="0"/>
                  </a:lnTo>
                  <a:lnTo>
                    <a:pt x="186" y="0"/>
                  </a:lnTo>
                  <a:lnTo>
                    <a:pt x="183" y="0"/>
                  </a:lnTo>
                  <a:lnTo>
                    <a:pt x="178" y="0"/>
                  </a:lnTo>
                  <a:lnTo>
                    <a:pt x="172" y="0"/>
                  </a:lnTo>
                  <a:lnTo>
                    <a:pt x="166" y="1"/>
                  </a:lnTo>
                  <a:lnTo>
                    <a:pt x="162" y="3"/>
                  </a:lnTo>
                  <a:lnTo>
                    <a:pt x="154" y="3"/>
                  </a:lnTo>
                  <a:lnTo>
                    <a:pt x="147" y="4"/>
                  </a:lnTo>
                  <a:lnTo>
                    <a:pt x="139" y="6"/>
                  </a:lnTo>
                  <a:lnTo>
                    <a:pt x="132" y="8"/>
                  </a:lnTo>
                  <a:lnTo>
                    <a:pt x="124" y="9"/>
                  </a:lnTo>
                  <a:lnTo>
                    <a:pt x="117" y="12"/>
                  </a:lnTo>
                  <a:lnTo>
                    <a:pt x="109" y="15"/>
                  </a:lnTo>
                  <a:lnTo>
                    <a:pt x="102" y="18"/>
                  </a:lnTo>
                  <a:lnTo>
                    <a:pt x="93" y="20"/>
                  </a:lnTo>
                  <a:lnTo>
                    <a:pt x="84" y="25"/>
                  </a:lnTo>
                  <a:lnTo>
                    <a:pt x="76" y="29"/>
                  </a:lnTo>
                  <a:lnTo>
                    <a:pt x="67" y="36"/>
                  </a:lnTo>
                  <a:lnTo>
                    <a:pt x="58" y="40"/>
                  </a:lnTo>
                  <a:lnTo>
                    <a:pt x="49" y="47"/>
                  </a:lnTo>
                  <a:lnTo>
                    <a:pt x="42" y="53"/>
                  </a:lnTo>
                  <a:lnTo>
                    <a:pt x="34" y="59"/>
                  </a:lnTo>
                  <a:lnTo>
                    <a:pt x="27" y="65"/>
                  </a:lnTo>
                  <a:lnTo>
                    <a:pt x="19" y="70"/>
                  </a:lnTo>
                  <a:lnTo>
                    <a:pt x="13" y="75"/>
                  </a:lnTo>
                  <a:lnTo>
                    <a:pt x="9" y="79"/>
                  </a:lnTo>
                  <a:lnTo>
                    <a:pt x="4" y="83"/>
                  </a:lnTo>
                  <a:lnTo>
                    <a:pt x="1" y="86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2" y="106"/>
                  </a:lnTo>
                  <a:lnTo>
                    <a:pt x="22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27" name="Freeform 539"/>
            <p:cNvSpPr>
              <a:spLocks/>
            </p:cNvSpPr>
            <p:nvPr/>
          </p:nvSpPr>
          <p:spPr bwMode="auto">
            <a:xfrm>
              <a:off x="4137" y="2848"/>
              <a:ext cx="90" cy="58"/>
            </a:xfrm>
            <a:custGeom>
              <a:avLst/>
              <a:gdLst/>
              <a:ahLst/>
              <a:cxnLst>
                <a:cxn ang="0">
                  <a:pos x="20" y="115"/>
                </a:cxn>
                <a:cxn ang="0">
                  <a:pos x="21" y="114"/>
                </a:cxn>
                <a:cxn ang="0">
                  <a:pos x="26" y="109"/>
                </a:cxn>
                <a:cxn ang="0">
                  <a:pos x="27" y="106"/>
                </a:cxn>
                <a:cxn ang="0">
                  <a:pos x="32" y="103"/>
                </a:cxn>
                <a:cxn ang="0">
                  <a:pos x="35" y="100"/>
                </a:cxn>
                <a:cxn ang="0">
                  <a:pos x="41" y="97"/>
                </a:cxn>
                <a:cxn ang="0">
                  <a:pos x="45" y="92"/>
                </a:cxn>
                <a:cxn ang="0">
                  <a:pos x="51" y="87"/>
                </a:cxn>
                <a:cxn ang="0">
                  <a:pos x="57" y="82"/>
                </a:cxn>
                <a:cxn ang="0">
                  <a:pos x="66" y="78"/>
                </a:cxn>
                <a:cxn ang="0">
                  <a:pos x="72" y="72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9" y="54"/>
                </a:cxn>
                <a:cxn ang="0">
                  <a:pos x="108" y="48"/>
                </a:cxn>
                <a:cxn ang="0">
                  <a:pos x="116" y="42"/>
                </a:cxn>
                <a:cxn ang="0">
                  <a:pos x="125" y="36"/>
                </a:cxn>
                <a:cxn ang="0">
                  <a:pos x="132" y="31"/>
                </a:cxn>
                <a:cxn ang="0">
                  <a:pos x="138" y="26"/>
                </a:cxn>
                <a:cxn ang="0">
                  <a:pos x="146" y="22"/>
                </a:cxn>
                <a:cxn ang="0">
                  <a:pos x="152" y="18"/>
                </a:cxn>
                <a:cxn ang="0">
                  <a:pos x="158" y="15"/>
                </a:cxn>
                <a:cxn ang="0">
                  <a:pos x="162" y="11"/>
                </a:cxn>
                <a:cxn ang="0">
                  <a:pos x="167" y="9"/>
                </a:cxn>
                <a:cxn ang="0">
                  <a:pos x="170" y="6"/>
                </a:cxn>
                <a:cxn ang="0">
                  <a:pos x="174" y="4"/>
                </a:cxn>
                <a:cxn ang="0">
                  <a:pos x="179" y="1"/>
                </a:cxn>
                <a:cxn ang="0">
                  <a:pos x="180" y="1"/>
                </a:cxn>
                <a:cxn ang="0">
                  <a:pos x="179" y="0"/>
                </a:cxn>
                <a:cxn ang="0">
                  <a:pos x="177" y="0"/>
                </a:cxn>
                <a:cxn ang="0">
                  <a:pos x="176" y="0"/>
                </a:cxn>
                <a:cxn ang="0">
                  <a:pos x="171" y="1"/>
                </a:cxn>
                <a:cxn ang="0">
                  <a:pos x="167" y="1"/>
                </a:cxn>
                <a:cxn ang="0">
                  <a:pos x="161" y="1"/>
                </a:cxn>
                <a:cxn ang="0">
                  <a:pos x="155" y="3"/>
                </a:cxn>
                <a:cxn ang="0">
                  <a:pos x="150" y="4"/>
                </a:cxn>
                <a:cxn ang="0">
                  <a:pos x="141" y="4"/>
                </a:cxn>
                <a:cxn ang="0">
                  <a:pos x="135" y="7"/>
                </a:cxn>
                <a:cxn ang="0">
                  <a:pos x="126" y="9"/>
                </a:cxn>
                <a:cxn ang="0">
                  <a:pos x="117" y="14"/>
                </a:cxn>
                <a:cxn ang="0">
                  <a:pos x="108" y="17"/>
                </a:cxn>
                <a:cxn ang="0">
                  <a:pos x="99" y="22"/>
                </a:cxn>
                <a:cxn ang="0">
                  <a:pos x="89" y="26"/>
                </a:cxn>
                <a:cxn ang="0">
                  <a:pos x="80" y="32"/>
                </a:cxn>
                <a:cxn ang="0">
                  <a:pos x="69" y="37"/>
                </a:cxn>
                <a:cxn ang="0">
                  <a:pos x="60" y="43"/>
                </a:cxn>
                <a:cxn ang="0">
                  <a:pos x="51" y="50"/>
                </a:cxn>
                <a:cxn ang="0">
                  <a:pos x="45" y="56"/>
                </a:cxn>
                <a:cxn ang="0">
                  <a:pos x="36" y="62"/>
                </a:cxn>
                <a:cxn ang="0">
                  <a:pos x="32" y="67"/>
                </a:cxn>
                <a:cxn ang="0">
                  <a:pos x="24" y="73"/>
                </a:cxn>
                <a:cxn ang="0">
                  <a:pos x="20" y="78"/>
                </a:cxn>
                <a:cxn ang="0">
                  <a:pos x="15" y="82"/>
                </a:cxn>
                <a:cxn ang="0">
                  <a:pos x="11" y="86"/>
                </a:cxn>
                <a:cxn ang="0">
                  <a:pos x="6" y="89"/>
                </a:cxn>
                <a:cxn ang="0">
                  <a:pos x="5" y="93"/>
                </a:cxn>
                <a:cxn ang="0">
                  <a:pos x="2" y="98"/>
                </a:cxn>
                <a:cxn ang="0">
                  <a:pos x="0" y="100"/>
                </a:cxn>
                <a:cxn ang="0">
                  <a:pos x="20" y="115"/>
                </a:cxn>
                <a:cxn ang="0">
                  <a:pos x="20" y="115"/>
                </a:cxn>
              </a:cxnLst>
              <a:rect l="0" t="0" r="r" b="b"/>
              <a:pathLst>
                <a:path w="180" h="115">
                  <a:moveTo>
                    <a:pt x="20" y="115"/>
                  </a:moveTo>
                  <a:lnTo>
                    <a:pt x="21" y="114"/>
                  </a:lnTo>
                  <a:lnTo>
                    <a:pt x="26" y="109"/>
                  </a:lnTo>
                  <a:lnTo>
                    <a:pt x="27" y="106"/>
                  </a:lnTo>
                  <a:lnTo>
                    <a:pt x="32" y="103"/>
                  </a:lnTo>
                  <a:lnTo>
                    <a:pt x="35" y="100"/>
                  </a:lnTo>
                  <a:lnTo>
                    <a:pt x="41" y="97"/>
                  </a:lnTo>
                  <a:lnTo>
                    <a:pt x="45" y="92"/>
                  </a:lnTo>
                  <a:lnTo>
                    <a:pt x="51" y="87"/>
                  </a:lnTo>
                  <a:lnTo>
                    <a:pt x="57" y="82"/>
                  </a:lnTo>
                  <a:lnTo>
                    <a:pt x="66" y="78"/>
                  </a:lnTo>
                  <a:lnTo>
                    <a:pt x="72" y="72"/>
                  </a:lnTo>
                  <a:lnTo>
                    <a:pt x="81" y="65"/>
                  </a:lnTo>
                  <a:lnTo>
                    <a:pt x="90" y="59"/>
                  </a:lnTo>
                  <a:lnTo>
                    <a:pt x="99" y="54"/>
                  </a:lnTo>
                  <a:lnTo>
                    <a:pt x="108" y="48"/>
                  </a:lnTo>
                  <a:lnTo>
                    <a:pt x="116" y="42"/>
                  </a:lnTo>
                  <a:lnTo>
                    <a:pt x="125" y="36"/>
                  </a:lnTo>
                  <a:lnTo>
                    <a:pt x="132" y="31"/>
                  </a:lnTo>
                  <a:lnTo>
                    <a:pt x="138" y="26"/>
                  </a:lnTo>
                  <a:lnTo>
                    <a:pt x="146" y="22"/>
                  </a:lnTo>
                  <a:lnTo>
                    <a:pt x="152" y="18"/>
                  </a:lnTo>
                  <a:lnTo>
                    <a:pt x="158" y="15"/>
                  </a:lnTo>
                  <a:lnTo>
                    <a:pt x="162" y="11"/>
                  </a:lnTo>
                  <a:lnTo>
                    <a:pt x="167" y="9"/>
                  </a:lnTo>
                  <a:lnTo>
                    <a:pt x="170" y="6"/>
                  </a:lnTo>
                  <a:lnTo>
                    <a:pt x="174" y="4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1" y="1"/>
                  </a:lnTo>
                  <a:lnTo>
                    <a:pt x="167" y="1"/>
                  </a:lnTo>
                  <a:lnTo>
                    <a:pt x="161" y="1"/>
                  </a:lnTo>
                  <a:lnTo>
                    <a:pt x="155" y="3"/>
                  </a:lnTo>
                  <a:lnTo>
                    <a:pt x="150" y="4"/>
                  </a:lnTo>
                  <a:lnTo>
                    <a:pt x="141" y="4"/>
                  </a:lnTo>
                  <a:lnTo>
                    <a:pt x="135" y="7"/>
                  </a:lnTo>
                  <a:lnTo>
                    <a:pt x="126" y="9"/>
                  </a:lnTo>
                  <a:lnTo>
                    <a:pt x="117" y="14"/>
                  </a:lnTo>
                  <a:lnTo>
                    <a:pt x="108" y="17"/>
                  </a:lnTo>
                  <a:lnTo>
                    <a:pt x="99" y="22"/>
                  </a:lnTo>
                  <a:lnTo>
                    <a:pt x="89" y="26"/>
                  </a:lnTo>
                  <a:lnTo>
                    <a:pt x="80" y="32"/>
                  </a:lnTo>
                  <a:lnTo>
                    <a:pt x="69" y="37"/>
                  </a:lnTo>
                  <a:lnTo>
                    <a:pt x="60" y="43"/>
                  </a:lnTo>
                  <a:lnTo>
                    <a:pt x="51" y="50"/>
                  </a:lnTo>
                  <a:lnTo>
                    <a:pt x="45" y="56"/>
                  </a:lnTo>
                  <a:lnTo>
                    <a:pt x="36" y="62"/>
                  </a:lnTo>
                  <a:lnTo>
                    <a:pt x="32" y="67"/>
                  </a:lnTo>
                  <a:lnTo>
                    <a:pt x="24" y="73"/>
                  </a:lnTo>
                  <a:lnTo>
                    <a:pt x="20" y="78"/>
                  </a:lnTo>
                  <a:lnTo>
                    <a:pt x="15" y="82"/>
                  </a:lnTo>
                  <a:lnTo>
                    <a:pt x="11" y="86"/>
                  </a:lnTo>
                  <a:lnTo>
                    <a:pt x="6" y="89"/>
                  </a:lnTo>
                  <a:lnTo>
                    <a:pt x="5" y="93"/>
                  </a:lnTo>
                  <a:lnTo>
                    <a:pt x="2" y="98"/>
                  </a:lnTo>
                  <a:lnTo>
                    <a:pt x="0" y="100"/>
                  </a:lnTo>
                  <a:lnTo>
                    <a:pt x="20" y="115"/>
                  </a:lnTo>
                  <a:lnTo>
                    <a:pt x="20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28" name="Freeform 540"/>
            <p:cNvSpPr>
              <a:spLocks/>
            </p:cNvSpPr>
            <p:nvPr/>
          </p:nvSpPr>
          <p:spPr bwMode="auto">
            <a:xfrm>
              <a:off x="3928" y="2495"/>
              <a:ext cx="29" cy="74"/>
            </a:xfrm>
            <a:custGeom>
              <a:avLst/>
              <a:gdLst/>
              <a:ahLst/>
              <a:cxnLst>
                <a:cxn ang="0">
                  <a:pos x="39" y="16"/>
                </a:cxn>
                <a:cxn ang="0">
                  <a:pos x="39" y="17"/>
                </a:cxn>
                <a:cxn ang="0">
                  <a:pos x="39" y="22"/>
                </a:cxn>
                <a:cxn ang="0">
                  <a:pos x="39" y="25"/>
                </a:cxn>
                <a:cxn ang="0">
                  <a:pos x="39" y="30"/>
                </a:cxn>
                <a:cxn ang="0">
                  <a:pos x="39" y="33"/>
                </a:cxn>
                <a:cxn ang="0">
                  <a:pos x="39" y="39"/>
                </a:cxn>
                <a:cxn ang="0">
                  <a:pos x="39" y="44"/>
                </a:cxn>
                <a:cxn ang="0">
                  <a:pos x="38" y="49"/>
                </a:cxn>
                <a:cxn ang="0">
                  <a:pos x="38" y="55"/>
                </a:cxn>
                <a:cxn ang="0">
                  <a:pos x="38" y="61"/>
                </a:cxn>
                <a:cxn ang="0">
                  <a:pos x="36" y="67"/>
                </a:cxn>
                <a:cxn ang="0">
                  <a:pos x="35" y="74"/>
                </a:cxn>
                <a:cxn ang="0">
                  <a:pos x="33" y="80"/>
                </a:cxn>
                <a:cxn ang="0">
                  <a:pos x="32" y="88"/>
                </a:cxn>
                <a:cxn ang="0">
                  <a:pos x="29" y="92"/>
                </a:cxn>
                <a:cxn ang="0">
                  <a:pos x="26" y="97"/>
                </a:cxn>
                <a:cxn ang="0">
                  <a:pos x="24" y="103"/>
                </a:cxn>
                <a:cxn ang="0">
                  <a:pos x="21" y="108"/>
                </a:cxn>
                <a:cxn ang="0">
                  <a:pos x="18" y="113"/>
                </a:cxn>
                <a:cxn ang="0">
                  <a:pos x="15" y="119"/>
                </a:cxn>
                <a:cxn ang="0">
                  <a:pos x="14" y="124"/>
                </a:cxn>
                <a:cxn ang="0">
                  <a:pos x="12" y="128"/>
                </a:cxn>
                <a:cxn ang="0">
                  <a:pos x="9" y="132"/>
                </a:cxn>
                <a:cxn ang="0">
                  <a:pos x="6" y="136"/>
                </a:cxn>
                <a:cxn ang="0">
                  <a:pos x="5" y="139"/>
                </a:cxn>
                <a:cxn ang="0">
                  <a:pos x="3" y="143"/>
                </a:cxn>
                <a:cxn ang="0">
                  <a:pos x="0" y="146"/>
                </a:cxn>
                <a:cxn ang="0">
                  <a:pos x="0" y="149"/>
                </a:cxn>
                <a:cxn ang="0">
                  <a:pos x="2" y="147"/>
                </a:cxn>
                <a:cxn ang="0">
                  <a:pos x="5" y="146"/>
                </a:cxn>
                <a:cxn ang="0">
                  <a:pos x="11" y="144"/>
                </a:cxn>
                <a:cxn ang="0">
                  <a:pos x="17" y="139"/>
                </a:cxn>
                <a:cxn ang="0">
                  <a:pos x="20" y="136"/>
                </a:cxn>
                <a:cxn ang="0">
                  <a:pos x="24" y="133"/>
                </a:cxn>
                <a:cxn ang="0">
                  <a:pos x="27" y="128"/>
                </a:cxn>
                <a:cxn ang="0">
                  <a:pos x="32" y="125"/>
                </a:cxn>
                <a:cxn ang="0">
                  <a:pos x="36" y="121"/>
                </a:cxn>
                <a:cxn ang="0">
                  <a:pos x="39" y="116"/>
                </a:cxn>
                <a:cxn ang="0">
                  <a:pos x="44" y="110"/>
                </a:cxn>
                <a:cxn ang="0">
                  <a:pos x="48" y="103"/>
                </a:cxn>
                <a:cxn ang="0">
                  <a:pos x="51" y="96"/>
                </a:cxn>
                <a:cxn ang="0">
                  <a:pos x="54" y="88"/>
                </a:cxn>
                <a:cxn ang="0">
                  <a:pos x="56" y="80"/>
                </a:cxn>
                <a:cxn ang="0">
                  <a:pos x="57" y="71"/>
                </a:cxn>
                <a:cxn ang="0">
                  <a:pos x="59" y="63"/>
                </a:cxn>
                <a:cxn ang="0">
                  <a:pos x="59" y="53"/>
                </a:cxn>
                <a:cxn ang="0">
                  <a:pos x="59" y="46"/>
                </a:cxn>
                <a:cxn ang="0">
                  <a:pos x="59" y="38"/>
                </a:cxn>
                <a:cxn ang="0">
                  <a:pos x="59" y="30"/>
                </a:cxn>
                <a:cxn ang="0">
                  <a:pos x="59" y="22"/>
                </a:cxn>
                <a:cxn ang="0">
                  <a:pos x="57" y="16"/>
                </a:cxn>
                <a:cxn ang="0">
                  <a:pos x="57" y="10"/>
                </a:cxn>
                <a:cxn ang="0">
                  <a:pos x="56" y="5"/>
                </a:cxn>
                <a:cxn ang="0">
                  <a:pos x="56" y="3"/>
                </a:cxn>
                <a:cxn ang="0">
                  <a:pos x="56" y="0"/>
                </a:cxn>
                <a:cxn ang="0">
                  <a:pos x="39" y="16"/>
                </a:cxn>
                <a:cxn ang="0">
                  <a:pos x="39" y="16"/>
                </a:cxn>
              </a:cxnLst>
              <a:rect l="0" t="0" r="r" b="b"/>
              <a:pathLst>
                <a:path w="59" h="149">
                  <a:moveTo>
                    <a:pt x="39" y="16"/>
                  </a:moveTo>
                  <a:lnTo>
                    <a:pt x="39" y="17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38" y="61"/>
                  </a:lnTo>
                  <a:lnTo>
                    <a:pt x="36" y="67"/>
                  </a:lnTo>
                  <a:lnTo>
                    <a:pt x="35" y="74"/>
                  </a:lnTo>
                  <a:lnTo>
                    <a:pt x="33" y="80"/>
                  </a:lnTo>
                  <a:lnTo>
                    <a:pt x="32" y="88"/>
                  </a:lnTo>
                  <a:lnTo>
                    <a:pt x="29" y="92"/>
                  </a:lnTo>
                  <a:lnTo>
                    <a:pt x="26" y="97"/>
                  </a:lnTo>
                  <a:lnTo>
                    <a:pt x="24" y="103"/>
                  </a:lnTo>
                  <a:lnTo>
                    <a:pt x="21" y="108"/>
                  </a:lnTo>
                  <a:lnTo>
                    <a:pt x="18" y="113"/>
                  </a:lnTo>
                  <a:lnTo>
                    <a:pt x="15" y="119"/>
                  </a:lnTo>
                  <a:lnTo>
                    <a:pt x="14" y="124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6" y="136"/>
                  </a:lnTo>
                  <a:lnTo>
                    <a:pt x="5" y="139"/>
                  </a:lnTo>
                  <a:lnTo>
                    <a:pt x="3" y="143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2" y="147"/>
                  </a:lnTo>
                  <a:lnTo>
                    <a:pt x="5" y="146"/>
                  </a:lnTo>
                  <a:lnTo>
                    <a:pt x="11" y="144"/>
                  </a:lnTo>
                  <a:lnTo>
                    <a:pt x="17" y="139"/>
                  </a:lnTo>
                  <a:lnTo>
                    <a:pt x="20" y="136"/>
                  </a:lnTo>
                  <a:lnTo>
                    <a:pt x="24" y="133"/>
                  </a:lnTo>
                  <a:lnTo>
                    <a:pt x="27" y="128"/>
                  </a:lnTo>
                  <a:lnTo>
                    <a:pt x="32" y="125"/>
                  </a:lnTo>
                  <a:lnTo>
                    <a:pt x="36" y="121"/>
                  </a:lnTo>
                  <a:lnTo>
                    <a:pt x="39" y="116"/>
                  </a:lnTo>
                  <a:lnTo>
                    <a:pt x="44" y="110"/>
                  </a:lnTo>
                  <a:lnTo>
                    <a:pt x="48" y="103"/>
                  </a:lnTo>
                  <a:lnTo>
                    <a:pt x="51" y="96"/>
                  </a:lnTo>
                  <a:lnTo>
                    <a:pt x="54" y="88"/>
                  </a:lnTo>
                  <a:lnTo>
                    <a:pt x="56" y="80"/>
                  </a:lnTo>
                  <a:lnTo>
                    <a:pt x="57" y="71"/>
                  </a:lnTo>
                  <a:lnTo>
                    <a:pt x="59" y="63"/>
                  </a:lnTo>
                  <a:lnTo>
                    <a:pt x="59" y="53"/>
                  </a:lnTo>
                  <a:lnTo>
                    <a:pt x="59" y="46"/>
                  </a:lnTo>
                  <a:lnTo>
                    <a:pt x="59" y="38"/>
                  </a:lnTo>
                  <a:lnTo>
                    <a:pt x="59" y="30"/>
                  </a:lnTo>
                  <a:lnTo>
                    <a:pt x="59" y="22"/>
                  </a:lnTo>
                  <a:lnTo>
                    <a:pt x="57" y="16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6" y="3"/>
                  </a:lnTo>
                  <a:lnTo>
                    <a:pt x="56" y="0"/>
                  </a:lnTo>
                  <a:lnTo>
                    <a:pt x="39" y="16"/>
                  </a:lnTo>
                  <a:lnTo>
                    <a:pt x="39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29" name="Freeform 541"/>
            <p:cNvSpPr>
              <a:spLocks/>
            </p:cNvSpPr>
            <p:nvPr/>
          </p:nvSpPr>
          <p:spPr bwMode="auto">
            <a:xfrm>
              <a:off x="3909" y="2847"/>
              <a:ext cx="81" cy="2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5" y="39"/>
                </a:cxn>
                <a:cxn ang="0">
                  <a:pos x="31" y="36"/>
                </a:cxn>
                <a:cxn ang="0">
                  <a:pos x="46" y="33"/>
                </a:cxn>
                <a:cxn ang="0">
                  <a:pos x="61" y="30"/>
                </a:cxn>
                <a:cxn ang="0">
                  <a:pos x="73" y="25"/>
                </a:cxn>
                <a:cxn ang="0">
                  <a:pos x="87" y="22"/>
                </a:cxn>
                <a:cxn ang="0">
                  <a:pos x="99" y="19"/>
                </a:cxn>
                <a:cxn ang="0">
                  <a:pos x="109" y="16"/>
                </a:cxn>
                <a:cxn ang="0">
                  <a:pos x="118" y="11"/>
                </a:cxn>
                <a:cxn ang="0">
                  <a:pos x="127" y="9"/>
                </a:cxn>
                <a:cxn ang="0">
                  <a:pos x="134" y="6"/>
                </a:cxn>
                <a:cxn ang="0">
                  <a:pos x="140" y="5"/>
                </a:cxn>
                <a:cxn ang="0">
                  <a:pos x="145" y="3"/>
                </a:cxn>
                <a:cxn ang="0">
                  <a:pos x="149" y="2"/>
                </a:cxn>
                <a:cxn ang="0">
                  <a:pos x="151" y="0"/>
                </a:cxn>
                <a:cxn ang="0">
                  <a:pos x="152" y="0"/>
                </a:cxn>
                <a:cxn ang="0">
                  <a:pos x="163" y="28"/>
                </a:cxn>
                <a:cxn ang="0">
                  <a:pos x="161" y="28"/>
                </a:cxn>
                <a:cxn ang="0">
                  <a:pos x="160" y="28"/>
                </a:cxn>
                <a:cxn ang="0">
                  <a:pos x="157" y="30"/>
                </a:cxn>
                <a:cxn ang="0">
                  <a:pos x="154" y="31"/>
                </a:cxn>
                <a:cxn ang="0">
                  <a:pos x="149" y="33"/>
                </a:cxn>
                <a:cxn ang="0">
                  <a:pos x="143" y="34"/>
                </a:cxn>
                <a:cxn ang="0">
                  <a:pos x="137" y="38"/>
                </a:cxn>
                <a:cxn ang="0">
                  <a:pos x="130" y="39"/>
                </a:cxn>
                <a:cxn ang="0">
                  <a:pos x="121" y="42"/>
                </a:cxn>
                <a:cxn ang="0">
                  <a:pos x="111" y="44"/>
                </a:cxn>
                <a:cxn ang="0">
                  <a:pos x="100" y="47"/>
                </a:cxn>
                <a:cxn ang="0">
                  <a:pos x="88" y="49"/>
                </a:cxn>
                <a:cxn ang="0">
                  <a:pos x="75" y="50"/>
                </a:cxn>
                <a:cxn ang="0">
                  <a:pos x="60" y="53"/>
                </a:cxn>
                <a:cxn ang="0">
                  <a:pos x="43" y="53"/>
                </a:cxn>
                <a:cxn ang="0">
                  <a:pos x="27" y="56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63" h="56">
                  <a:moveTo>
                    <a:pt x="0" y="44"/>
                  </a:moveTo>
                  <a:lnTo>
                    <a:pt x="15" y="39"/>
                  </a:lnTo>
                  <a:lnTo>
                    <a:pt x="31" y="36"/>
                  </a:lnTo>
                  <a:lnTo>
                    <a:pt x="46" y="33"/>
                  </a:lnTo>
                  <a:lnTo>
                    <a:pt x="61" y="30"/>
                  </a:lnTo>
                  <a:lnTo>
                    <a:pt x="73" y="25"/>
                  </a:lnTo>
                  <a:lnTo>
                    <a:pt x="87" y="22"/>
                  </a:lnTo>
                  <a:lnTo>
                    <a:pt x="99" y="19"/>
                  </a:lnTo>
                  <a:lnTo>
                    <a:pt x="109" y="16"/>
                  </a:lnTo>
                  <a:lnTo>
                    <a:pt x="118" y="11"/>
                  </a:lnTo>
                  <a:lnTo>
                    <a:pt x="127" y="9"/>
                  </a:lnTo>
                  <a:lnTo>
                    <a:pt x="134" y="6"/>
                  </a:lnTo>
                  <a:lnTo>
                    <a:pt x="140" y="5"/>
                  </a:lnTo>
                  <a:lnTo>
                    <a:pt x="145" y="3"/>
                  </a:lnTo>
                  <a:lnTo>
                    <a:pt x="149" y="2"/>
                  </a:lnTo>
                  <a:lnTo>
                    <a:pt x="151" y="0"/>
                  </a:lnTo>
                  <a:lnTo>
                    <a:pt x="152" y="0"/>
                  </a:lnTo>
                  <a:lnTo>
                    <a:pt x="163" y="28"/>
                  </a:lnTo>
                  <a:lnTo>
                    <a:pt x="161" y="28"/>
                  </a:lnTo>
                  <a:lnTo>
                    <a:pt x="160" y="28"/>
                  </a:lnTo>
                  <a:lnTo>
                    <a:pt x="157" y="30"/>
                  </a:lnTo>
                  <a:lnTo>
                    <a:pt x="154" y="31"/>
                  </a:lnTo>
                  <a:lnTo>
                    <a:pt x="149" y="33"/>
                  </a:lnTo>
                  <a:lnTo>
                    <a:pt x="143" y="34"/>
                  </a:lnTo>
                  <a:lnTo>
                    <a:pt x="137" y="38"/>
                  </a:lnTo>
                  <a:lnTo>
                    <a:pt x="130" y="39"/>
                  </a:lnTo>
                  <a:lnTo>
                    <a:pt x="121" y="42"/>
                  </a:lnTo>
                  <a:lnTo>
                    <a:pt x="111" y="44"/>
                  </a:lnTo>
                  <a:lnTo>
                    <a:pt x="100" y="47"/>
                  </a:lnTo>
                  <a:lnTo>
                    <a:pt x="88" y="49"/>
                  </a:lnTo>
                  <a:lnTo>
                    <a:pt x="75" y="50"/>
                  </a:lnTo>
                  <a:lnTo>
                    <a:pt x="60" y="53"/>
                  </a:lnTo>
                  <a:lnTo>
                    <a:pt x="43" y="53"/>
                  </a:lnTo>
                  <a:lnTo>
                    <a:pt x="27" y="5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30" name="Freeform 542"/>
            <p:cNvSpPr>
              <a:spLocks/>
            </p:cNvSpPr>
            <p:nvPr/>
          </p:nvSpPr>
          <p:spPr bwMode="auto">
            <a:xfrm>
              <a:off x="3901" y="2741"/>
              <a:ext cx="24" cy="2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4"/>
                </a:cxn>
                <a:cxn ang="0">
                  <a:pos x="13" y="3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0" y="1"/>
                </a:cxn>
                <a:cxn ang="0">
                  <a:pos x="34" y="3"/>
                </a:cxn>
                <a:cxn ang="0">
                  <a:pos x="37" y="6"/>
                </a:cxn>
                <a:cxn ang="0">
                  <a:pos x="42" y="10"/>
                </a:cxn>
                <a:cxn ang="0">
                  <a:pos x="45" y="14"/>
                </a:cxn>
                <a:cxn ang="0">
                  <a:pos x="48" y="18"/>
                </a:cxn>
                <a:cxn ang="0">
                  <a:pos x="48" y="21"/>
                </a:cxn>
                <a:cxn ang="0">
                  <a:pos x="48" y="26"/>
                </a:cxn>
                <a:cxn ang="0">
                  <a:pos x="48" y="31"/>
                </a:cxn>
                <a:cxn ang="0">
                  <a:pos x="46" y="35"/>
                </a:cxn>
                <a:cxn ang="0">
                  <a:pos x="45" y="39"/>
                </a:cxn>
                <a:cxn ang="0">
                  <a:pos x="42" y="42"/>
                </a:cxn>
                <a:cxn ang="0">
                  <a:pos x="39" y="45"/>
                </a:cxn>
                <a:cxn ang="0">
                  <a:pos x="36" y="48"/>
                </a:cxn>
                <a:cxn ang="0">
                  <a:pos x="33" y="50"/>
                </a:cxn>
                <a:cxn ang="0">
                  <a:pos x="28" y="51"/>
                </a:cxn>
                <a:cxn ang="0">
                  <a:pos x="25" y="51"/>
                </a:cxn>
                <a:cxn ang="0">
                  <a:pos x="21" y="51"/>
                </a:cxn>
                <a:cxn ang="0">
                  <a:pos x="18" y="51"/>
                </a:cxn>
                <a:cxn ang="0">
                  <a:pos x="15" y="50"/>
                </a:cxn>
                <a:cxn ang="0">
                  <a:pos x="9" y="45"/>
                </a:cxn>
                <a:cxn ang="0">
                  <a:pos x="7" y="42"/>
                </a:cxn>
                <a:cxn ang="0">
                  <a:pos x="7" y="40"/>
                </a:cxn>
                <a:cxn ang="0">
                  <a:pos x="10" y="39"/>
                </a:cxn>
                <a:cxn ang="0">
                  <a:pos x="13" y="35"/>
                </a:cxn>
                <a:cxn ang="0">
                  <a:pos x="18" y="34"/>
                </a:cxn>
                <a:cxn ang="0">
                  <a:pos x="21" y="31"/>
                </a:cxn>
                <a:cxn ang="0">
                  <a:pos x="24" y="26"/>
                </a:cxn>
                <a:cxn ang="0">
                  <a:pos x="24" y="21"/>
                </a:cxn>
                <a:cxn ang="0">
                  <a:pos x="22" y="18"/>
                </a:cxn>
                <a:cxn ang="0">
                  <a:pos x="18" y="15"/>
                </a:cxn>
                <a:cxn ang="0">
                  <a:pos x="13" y="14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48" h="51">
                  <a:moveTo>
                    <a:pt x="0" y="10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7" y="6"/>
                  </a:lnTo>
                  <a:lnTo>
                    <a:pt x="42" y="10"/>
                  </a:lnTo>
                  <a:lnTo>
                    <a:pt x="45" y="14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48" y="26"/>
                  </a:lnTo>
                  <a:lnTo>
                    <a:pt x="48" y="31"/>
                  </a:lnTo>
                  <a:lnTo>
                    <a:pt x="46" y="35"/>
                  </a:lnTo>
                  <a:lnTo>
                    <a:pt x="45" y="39"/>
                  </a:lnTo>
                  <a:lnTo>
                    <a:pt x="42" y="42"/>
                  </a:lnTo>
                  <a:lnTo>
                    <a:pt x="39" y="45"/>
                  </a:lnTo>
                  <a:lnTo>
                    <a:pt x="36" y="48"/>
                  </a:lnTo>
                  <a:lnTo>
                    <a:pt x="33" y="50"/>
                  </a:lnTo>
                  <a:lnTo>
                    <a:pt x="28" y="51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18" y="51"/>
                  </a:lnTo>
                  <a:lnTo>
                    <a:pt x="15" y="50"/>
                  </a:lnTo>
                  <a:lnTo>
                    <a:pt x="9" y="45"/>
                  </a:lnTo>
                  <a:lnTo>
                    <a:pt x="7" y="42"/>
                  </a:lnTo>
                  <a:lnTo>
                    <a:pt x="7" y="40"/>
                  </a:lnTo>
                  <a:lnTo>
                    <a:pt x="10" y="39"/>
                  </a:lnTo>
                  <a:lnTo>
                    <a:pt x="13" y="35"/>
                  </a:lnTo>
                  <a:lnTo>
                    <a:pt x="18" y="34"/>
                  </a:lnTo>
                  <a:lnTo>
                    <a:pt x="21" y="31"/>
                  </a:lnTo>
                  <a:lnTo>
                    <a:pt x="24" y="26"/>
                  </a:lnTo>
                  <a:lnTo>
                    <a:pt x="24" y="21"/>
                  </a:lnTo>
                  <a:lnTo>
                    <a:pt x="22" y="18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31" name="Freeform 543"/>
            <p:cNvSpPr>
              <a:spLocks/>
            </p:cNvSpPr>
            <p:nvPr/>
          </p:nvSpPr>
          <p:spPr bwMode="auto">
            <a:xfrm>
              <a:off x="3731" y="2583"/>
              <a:ext cx="59" cy="28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1" y="6"/>
                </a:cxn>
                <a:cxn ang="0">
                  <a:pos x="17" y="19"/>
                </a:cxn>
                <a:cxn ang="0">
                  <a:pos x="9" y="39"/>
                </a:cxn>
                <a:cxn ang="0">
                  <a:pos x="3" y="70"/>
                </a:cxn>
                <a:cxn ang="0">
                  <a:pos x="0" y="111"/>
                </a:cxn>
                <a:cxn ang="0">
                  <a:pos x="2" y="162"/>
                </a:cxn>
                <a:cxn ang="0">
                  <a:pos x="9" y="228"/>
                </a:cxn>
                <a:cxn ang="0">
                  <a:pos x="23" y="305"/>
                </a:cxn>
                <a:cxn ang="0">
                  <a:pos x="38" y="373"/>
                </a:cxn>
                <a:cxn ang="0">
                  <a:pos x="56" y="431"/>
                </a:cxn>
                <a:cxn ang="0">
                  <a:pos x="72" y="480"/>
                </a:cxn>
                <a:cxn ang="0">
                  <a:pos x="89" y="517"/>
                </a:cxn>
                <a:cxn ang="0">
                  <a:pos x="102" y="545"/>
                </a:cxn>
                <a:cxn ang="0">
                  <a:pos x="111" y="564"/>
                </a:cxn>
                <a:cxn ang="0">
                  <a:pos x="117" y="573"/>
                </a:cxn>
                <a:cxn ang="0">
                  <a:pos x="117" y="572"/>
                </a:cxn>
                <a:cxn ang="0">
                  <a:pos x="111" y="555"/>
                </a:cxn>
                <a:cxn ang="0">
                  <a:pos x="102" y="522"/>
                </a:cxn>
                <a:cxn ang="0">
                  <a:pos x="89" y="478"/>
                </a:cxn>
                <a:cxn ang="0">
                  <a:pos x="75" y="428"/>
                </a:cxn>
                <a:cxn ang="0">
                  <a:pos x="60" y="373"/>
                </a:cxn>
                <a:cxn ang="0">
                  <a:pos x="48" y="316"/>
                </a:cxn>
                <a:cxn ang="0">
                  <a:pos x="38" y="264"/>
                </a:cxn>
                <a:cxn ang="0">
                  <a:pos x="32" y="216"/>
                </a:cxn>
                <a:cxn ang="0">
                  <a:pos x="29" y="170"/>
                </a:cxn>
                <a:cxn ang="0">
                  <a:pos x="26" y="128"/>
                </a:cxn>
                <a:cxn ang="0">
                  <a:pos x="26" y="89"/>
                </a:cxn>
                <a:cxn ang="0">
                  <a:pos x="24" y="56"/>
                </a:cxn>
                <a:cxn ang="0">
                  <a:pos x="24" y="30"/>
                </a:cxn>
                <a:cxn ang="0">
                  <a:pos x="26" y="11"/>
                </a:cxn>
                <a:cxn ang="0">
                  <a:pos x="26" y="0"/>
                </a:cxn>
                <a:cxn ang="0">
                  <a:pos x="27" y="0"/>
                </a:cxn>
              </a:cxnLst>
              <a:rect l="0" t="0" r="r" b="b"/>
              <a:pathLst>
                <a:path w="119" h="575">
                  <a:moveTo>
                    <a:pt x="27" y="0"/>
                  </a:moveTo>
                  <a:lnTo>
                    <a:pt x="26" y="0"/>
                  </a:lnTo>
                  <a:lnTo>
                    <a:pt x="24" y="3"/>
                  </a:lnTo>
                  <a:lnTo>
                    <a:pt x="21" y="6"/>
                  </a:lnTo>
                  <a:lnTo>
                    <a:pt x="20" y="11"/>
                  </a:lnTo>
                  <a:lnTo>
                    <a:pt x="17" y="19"/>
                  </a:lnTo>
                  <a:lnTo>
                    <a:pt x="12" y="28"/>
                  </a:lnTo>
                  <a:lnTo>
                    <a:pt x="9" y="39"/>
                  </a:lnTo>
                  <a:lnTo>
                    <a:pt x="8" y="53"/>
                  </a:lnTo>
                  <a:lnTo>
                    <a:pt x="3" y="70"/>
                  </a:lnTo>
                  <a:lnTo>
                    <a:pt x="2" y="89"/>
                  </a:lnTo>
                  <a:lnTo>
                    <a:pt x="0" y="111"/>
                  </a:lnTo>
                  <a:lnTo>
                    <a:pt x="2" y="136"/>
                  </a:lnTo>
                  <a:lnTo>
                    <a:pt x="2" y="162"/>
                  </a:lnTo>
                  <a:lnTo>
                    <a:pt x="5" y="194"/>
                  </a:lnTo>
                  <a:lnTo>
                    <a:pt x="9" y="228"/>
                  </a:lnTo>
                  <a:lnTo>
                    <a:pt x="15" y="267"/>
                  </a:lnTo>
                  <a:lnTo>
                    <a:pt x="23" y="305"/>
                  </a:lnTo>
                  <a:lnTo>
                    <a:pt x="30" y="341"/>
                  </a:lnTo>
                  <a:lnTo>
                    <a:pt x="38" y="373"/>
                  </a:lnTo>
                  <a:lnTo>
                    <a:pt x="47" y="405"/>
                  </a:lnTo>
                  <a:lnTo>
                    <a:pt x="56" y="431"/>
                  </a:lnTo>
                  <a:lnTo>
                    <a:pt x="65" y="458"/>
                  </a:lnTo>
                  <a:lnTo>
                    <a:pt x="72" y="480"/>
                  </a:lnTo>
                  <a:lnTo>
                    <a:pt x="81" y="500"/>
                  </a:lnTo>
                  <a:lnTo>
                    <a:pt x="89" y="517"/>
                  </a:lnTo>
                  <a:lnTo>
                    <a:pt x="96" y="533"/>
                  </a:lnTo>
                  <a:lnTo>
                    <a:pt x="102" y="545"/>
                  </a:lnTo>
                  <a:lnTo>
                    <a:pt x="108" y="556"/>
                  </a:lnTo>
                  <a:lnTo>
                    <a:pt x="111" y="564"/>
                  </a:lnTo>
                  <a:lnTo>
                    <a:pt x="116" y="570"/>
                  </a:lnTo>
                  <a:lnTo>
                    <a:pt x="117" y="573"/>
                  </a:lnTo>
                  <a:lnTo>
                    <a:pt x="119" y="575"/>
                  </a:lnTo>
                  <a:lnTo>
                    <a:pt x="117" y="572"/>
                  </a:lnTo>
                  <a:lnTo>
                    <a:pt x="116" y="566"/>
                  </a:lnTo>
                  <a:lnTo>
                    <a:pt x="111" y="555"/>
                  </a:lnTo>
                  <a:lnTo>
                    <a:pt x="107" y="539"/>
                  </a:lnTo>
                  <a:lnTo>
                    <a:pt x="102" y="522"/>
                  </a:lnTo>
                  <a:lnTo>
                    <a:pt x="96" y="502"/>
                  </a:lnTo>
                  <a:lnTo>
                    <a:pt x="89" y="478"/>
                  </a:lnTo>
                  <a:lnTo>
                    <a:pt x="83" y="455"/>
                  </a:lnTo>
                  <a:lnTo>
                    <a:pt x="75" y="428"/>
                  </a:lnTo>
                  <a:lnTo>
                    <a:pt x="68" y="400"/>
                  </a:lnTo>
                  <a:lnTo>
                    <a:pt x="60" y="373"/>
                  </a:lnTo>
                  <a:lnTo>
                    <a:pt x="54" y="345"/>
                  </a:lnTo>
                  <a:lnTo>
                    <a:pt x="48" y="316"/>
                  </a:lnTo>
                  <a:lnTo>
                    <a:pt x="42" y="289"/>
                  </a:lnTo>
                  <a:lnTo>
                    <a:pt x="38" y="264"/>
                  </a:lnTo>
                  <a:lnTo>
                    <a:pt x="36" y="239"/>
                  </a:lnTo>
                  <a:lnTo>
                    <a:pt x="32" y="216"/>
                  </a:lnTo>
                  <a:lnTo>
                    <a:pt x="30" y="192"/>
                  </a:lnTo>
                  <a:lnTo>
                    <a:pt x="29" y="170"/>
                  </a:lnTo>
                  <a:lnTo>
                    <a:pt x="27" y="148"/>
                  </a:lnTo>
                  <a:lnTo>
                    <a:pt x="26" y="128"/>
                  </a:lnTo>
                  <a:lnTo>
                    <a:pt x="26" y="108"/>
                  </a:lnTo>
                  <a:lnTo>
                    <a:pt x="26" y="89"/>
                  </a:lnTo>
                  <a:lnTo>
                    <a:pt x="26" y="72"/>
                  </a:lnTo>
                  <a:lnTo>
                    <a:pt x="24" y="56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26" y="20"/>
                  </a:lnTo>
                  <a:lnTo>
                    <a:pt x="26" y="11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32" name="Freeform 544"/>
            <p:cNvSpPr>
              <a:spLocks/>
            </p:cNvSpPr>
            <p:nvPr/>
          </p:nvSpPr>
          <p:spPr bwMode="auto">
            <a:xfrm>
              <a:off x="3811" y="2783"/>
              <a:ext cx="220" cy="32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2" y="59"/>
                </a:cxn>
                <a:cxn ang="0">
                  <a:pos x="30" y="55"/>
                </a:cxn>
                <a:cxn ang="0">
                  <a:pos x="55" y="50"/>
                </a:cxn>
                <a:cxn ang="0">
                  <a:pos x="85" y="42"/>
                </a:cxn>
                <a:cxn ang="0">
                  <a:pos x="120" y="36"/>
                </a:cxn>
                <a:cxn ang="0">
                  <a:pos x="156" y="31"/>
                </a:cxn>
                <a:cxn ang="0">
                  <a:pos x="192" y="28"/>
                </a:cxn>
                <a:cxn ang="0">
                  <a:pos x="226" y="26"/>
                </a:cxn>
                <a:cxn ang="0">
                  <a:pos x="264" y="28"/>
                </a:cxn>
                <a:cxn ang="0">
                  <a:pos x="303" y="30"/>
                </a:cxn>
                <a:cxn ang="0">
                  <a:pos x="340" y="33"/>
                </a:cxn>
                <a:cxn ang="0">
                  <a:pos x="374" y="36"/>
                </a:cxn>
                <a:cxn ang="0">
                  <a:pos x="403" y="39"/>
                </a:cxn>
                <a:cxn ang="0">
                  <a:pos x="424" y="42"/>
                </a:cxn>
                <a:cxn ang="0">
                  <a:pos x="437" y="44"/>
                </a:cxn>
                <a:cxn ang="0">
                  <a:pos x="437" y="44"/>
                </a:cxn>
                <a:cxn ang="0">
                  <a:pos x="430" y="41"/>
                </a:cxn>
                <a:cxn ang="0">
                  <a:pos x="415" y="36"/>
                </a:cxn>
                <a:cxn ang="0">
                  <a:pos x="394" y="30"/>
                </a:cxn>
                <a:cxn ang="0">
                  <a:pos x="367" y="22"/>
                </a:cxn>
                <a:cxn ang="0">
                  <a:pos x="335" y="16"/>
                </a:cxn>
                <a:cxn ang="0">
                  <a:pos x="298" y="9"/>
                </a:cxn>
                <a:cxn ang="0">
                  <a:pos x="258" y="5"/>
                </a:cxn>
                <a:cxn ang="0">
                  <a:pos x="214" y="0"/>
                </a:cxn>
                <a:cxn ang="0">
                  <a:pos x="177" y="0"/>
                </a:cxn>
                <a:cxn ang="0">
                  <a:pos x="147" y="1"/>
                </a:cxn>
                <a:cxn ang="0">
                  <a:pos x="121" y="5"/>
                </a:cxn>
                <a:cxn ang="0">
                  <a:pos x="99" y="8"/>
                </a:cxn>
                <a:cxn ang="0">
                  <a:pos x="82" y="11"/>
                </a:cxn>
                <a:cxn ang="0">
                  <a:pos x="66" y="16"/>
                </a:cxn>
                <a:cxn ang="0">
                  <a:pos x="54" y="22"/>
                </a:cxn>
                <a:cxn ang="0">
                  <a:pos x="43" y="26"/>
                </a:cxn>
                <a:cxn ang="0">
                  <a:pos x="31" y="31"/>
                </a:cxn>
                <a:cxn ang="0">
                  <a:pos x="22" y="39"/>
                </a:cxn>
                <a:cxn ang="0">
                  <a:pos x="15" y="45"/>
                </a:cxn>
                <a:cxn ang="0">
                  <a:pos x="7" y="55"/>
                </a:cxn>
                <a:cxn ang="0">
                  <a:pos x="0" y="62"/>
                </a:cxn>
                <a:cxn ang="0">
                  <a:pos x="0" y="64"/>
                </a:cxn>
              </a:cxnLst>
              <a:rect l="0" t="0" r="r" b="b"/>
              <a:pathLst>
                <a:path w="439" h="64">
                  <a:moveTo>
                    <a:pt x="0" y="64"/>
                  </a:moveTo>
                  <a:lnTo>
                    <a:pt x="1" y="62"/>
                  </a:lnTo>
                  <a:lnTo>
                    <a:pt x="4" y="61"/>
                  </a:lnTo>
                  <a:lnTo>
                    <a:pt x="12" y="59"/>
                  </a:lnTo>
                  <a:lnTo>
                    <a:pt x="19" y="58"/>
                  </a:lnTo>
                  <a:lnTo>
                    <a:pt x="30" y="55"/>
                  </a:lnTo>
                  <a:lnTo>
                    <a:pt x="42" y="52"/>
                  </a:lnTo>
                  <a:lnTo>
                    <a:pt x="55" y="50"/>
                  </a:lnTo>
                  <a:lnTo>
                    <a:pt x="70" y="47"/>
                  </a:lnTo>
                  <a:lnTo>
                    <a:pt x="85" y="42"/>
                  </a:lnTo>
                  <a:lnTo>
                    <a:pt x="103" y="41"/>
                  </a:lnTo>
                  <a:lnTo>
                    <a:pt x="120" y="36"/>
                  </a:lnTo>
                  <a:lnTo>
                    <a:pt x="139" y="34"/>
                  </a:lnTo>
                  <a:lnTo>
                    <a:pt x="156" y="31"/>
                  </a:lnTo>
                  <a:lnTo>
                    <a:pt x="174" y="30"/>
                  </a:lnTo>
                  <a:lnTo>
                    <a:pt x="192" y="28"/>
                  </a:lnTo>
                  <a:lnTo>
                    <a:pt x="210" y="28"/>
                  </a:lnTo>
                  <a:lnTo>
                    <a:pt x="226" y="26"/>
                  </a:lnTo>
                  <a:lnTo>
                    <a:pt x="246" y="26"/>
                  </a:lnTo>
                  <a:lnTo>
                    <a:pt x="264" y="28"/>
                  </a:lnTo>
                  <a:lnTo>
                    <a:pt x="283" y="30"/>
                  </a:lnTo>
                  <a:lnTo>
                    <a:pt x="303" y="30"/>
                  </a:lnTo>
                  <a:lnTo>
                    <a:pt x="320" y="31"/>
                  </a:lnTo>
                  <a:lnTo>
                    <a:pt x="340" y="33"/>
                  </a:lnTo>
                  <a:lnTo>
                    <a:pt x="358" y="36"/>
                  </a:lnTo>
                  <a:lnTo>
                    <a:pt x="374" y="36"/>
                  </a:lnTo>
                  <a:lnTo>
                    <a:pt x="389" y="37"/>
                  </a:lnTo>
                  <a:lnTo>
                    <a:pt x="403" y="39"/>
                  </a:lnTo>
                  <a:lnTo>
                    <a:pt x="415" y="41"/>
                  </a:lnTo>
                  <a:lnTo>
                    <a:pt x="424" y="42"/>
                  </a:lnTo>
                  <a:lnTo>
                    <a:pt x="433" y="44"/>
                  </a:lnTo>
                  <a:lnTo>
                    <a:pt x="437" y="44"/>
                  </a:lnTo>
                  <a:lnTo>
                    <a:pt x="439" y="45"/>
                  </a:lnTo>
                  <a:lnTo>
                    <a:pt x="437" y="44"/>
                  </a:lnTo>
                  <a:lnTo>
                    <a:pt x="434" y="42"/>
                  </a:lnTo>
                  <a:lnTo>
                    <a:pt x="430" y="41"/>
                  </a:lnTo>
                  <a:lnTo>
                    <a:pt x="424" y="39"/>
                  </a:lnTo>
                  <a:lnTo>
                    <a:pt x="415" y="36"/>
                  </a:lnTo>
                  <a:lnTo>
                    <a:pt x="404" y="33"/>
                  </a:lnTo>
                  <a:lnTo>
                    <a:pt x="394" y="30"/>
                  </a:lnTo>
                  <a:lnTo>
                    <a:pt x="382" y="26"/>
                  </a:lnTo>
                  <a:lnTo>
                    <a:pt x="367" y="22"/>
                  </a:lnTo>
                  <a:lnTo>
                    <a:pt x="352" y="19"/>
                  </a:lnTo>
                  <a:lnTo>
                    <a:pt x="335" y="16"/>
                  </a:lnTo>
                  <a:lnTo>
                    <a:pt x="317" y="12"/>
                  </a:lnTo>
                  <a:lnTo>
                    <a:pt x="298" y="9"/>
                  </a:lnTo>
                  <a:lnTo>
                    <a:pt x="279" y="6"/>
                  </a:lnTo>
                  <a:lnTo>
                    <a:pt x="258" y="5"/>
                  </a:lnTo>
                  <a:lnTo>
                    <a:pt x="237" y="3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0"/>
                  </a:lnTo>
                  <a:lnTo>
                    <a:pt x="162" y="1"/>
                  </a:lnTo>
                  <a:lnTo>
                    <a:pt x="147" y="1"/>
                  </a:lnTo>
                  <a:lnTo>
                    <a:pt x="133" y="3"/>
                  </a:lnTo>
                  <a:lnTo>
                    <a:pt x="121" y="5"/>
                  </a:lnTo>
                  <a:lnTo>
                    <a:pt x="109" y="6"/>
                  </a:lnTo>
                  <a:lnTo>
                    <a:pt x="99" y="8"/>
                  </a:lnTo>
                  <a:lnTo>
                    <a:pt x="90" y="9"/>
                  </a:lnTo>
                  <a:lnTo>
                    <a:pt x="82" y="11"/>
                  </a:lnTo>
                  <a:lnTo>
                    <a:pt x="73" y="14"/>
                  </a:lnTo>
                  <a:lnTo>
                    <a:pt x="66" y="16"/>
                  </a:lnTo>
                  <a:lnTo>
                    <a:pt x="60" y="19"/>
                  </a:lnTo>
                  <a:lnTo>
                    <a:pt x="54" y="22"/>
                  </a:lnTo>
                  <a:lnTo>
                    <a:pt x="49" y="25"/>
                  </a:lnTo>
                  <a:lnTo>
                    <a:pt x="43" y="26"/>
                  </a:lnTo>
                  <a:lnTo>
                    <a:pt x="37" y="30"/>
                  </a:lnTo>
                  <a:lnTo>
                    <a:pt x="31" y="31"/>
                  </a:lnTo>
                  <a:lnTo>
                    <a:pt x="28" y="36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5" y="45"/>
                  </a:lnTo>
                  <a:lnTo>
                    <a:pt x="13" y="48"/>
                  </a:lnTo>
                  <a:lnTo>
                    <a:pt x="7" y="55"/>
                  </a:lnTo>
                  <a:lnTo>
                    <a:pt x="3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33" name="Freeform 545"/>
            <p:cNvSpPr>
              <a:spLocks/>
            </p:cNvSpPr>
            <p:nvPr/>
          </p:nvSpPr>
          <p:spPr bwMode="auto">
            <a:xfrm>
              <a:off x="3736" y="2583"/>
              <a:ext cx="75" cy="9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9" y="5"/>
                </a:cxn>
                <a:cxn ang="0">
                  <a:pos x="22" y="9"/>
                </a:cxn>
                <a:cxn ang="0">
                  <a:pos x="40" y="16"/>
                </a:cxn>
                <a:cxn ang="0">
                  <a:pos x="60" y="25"/>
                </a:cxn>
                <a:cxn ang="0">
                  <a:pos x="78" y="36"/>
                </a:cxn>
                <a:cxn ang="0">
                  <a:pos x="94" y="51"/>
                </a:cxn>
                <a:cxn ang="0">
                  <a:pos x="109" y="72"/>
                </a:cxn>
                <a:cxn ang="0">
                  <a:pos x="115" y="94"/>
                </a:cxn>
                <a:cxn ang="0">
                  <a:pos x="121" y="114"/>
                </a:cxn>
                <a:cxn ang="0">
                  <a:pos x="127" y="134"/>
                </a:cxn>
                <a:cxn ang="0">
                  <a:pos x="130" y="155"/>
                </a:cxn>
                <a:cxn ang="0">
                  <a:pos x="133" y="170"/>
                </a:cxn>
                <a:cxn ang="0">
                  <a:pos x="135" y="183"/>
                </a:cxn>
                <a:cxn ang="0">
                  <a:pos x="138" y="192"/>
                </a:cxn>
                <a:cxn ang="0">
                  <a:pos x="138" y="197"/>
                </a:cxn>
                <a:cxn ang="0">
                  <a:pos x="139" y="197"/>
                </a:cxn>
                <a:cxn ang="0">
                  <a:pos x="141" y="191"/>
                </a:cxn>
                <a:cxn ang="0">
                  <a:pos x="144" y="176"/>
                </a:cxn>
                <a:cxn ang="0">
                  <a:pos x="147" y="159"/>
                </a:cxn>
                <a:cxn ang="0">
                  <a:pos x="150" y="137"/>
                </a:cxn>
                <a:cxn ang="0">
                  <a:pos x="150" y="114"/>
                </a:cxn>
                <a:cxn ang="0">
                  <a:pos x="145" y="89"/>
                </a:cxn>
                <a:cxn ang="0">
                  <a:pos x="135" y="64"/>
                </a:cxn>
                <a:cxn ang="0">
                  <a:pos x="120" y="39"/>
                </a:cxn>
                <a:cxn ang="0">
                  <a:pos x="100" y="20"/>
                </a:cxn>
                <a:cxn ang="0">
                  <a:pos x="79" y="9"/>
                </a:cxn>
                <a:cxn ang="0">
                  <a:pos x="58" y="3"/>
                </a:cxn>
                <a:cxn ang="0">
                  <a:pos x="37" y="0"/>
                </a:cxn>
                <a:cxn ang="0">
                  <a:pos x="21" y="0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150" h="198">
                  <a:moveTo>
                    <a:pt x="0" y="3"/>
                  </a:moveTo>
                  <a:lnTo>
                    <a:pt x="1" y="3"/>
                  </a:lnTo>
                  <a:lnTo>
                    <a:pt x="4" y="5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2" y="9"/>
                  </a:lnTo>
                  <a:lnTo>
                    <a:pt x="31" y="12"/>
                  </a:lnTo>
                  <a:lnTo>
                    <a:pt x="40" y="16"/>
                  </a:lnTo>
                  <a:lnTo>
                    <a:pt x="49" y="20"/>
                  </a:lnTo>
                  <a:lnTo>
                    <a:pt x="60" y="25"/>
                  </a:lnTo>
                  <a:lnTo>
                    <a:pt x="69" y="30"/>
                  </a:lnTo>
                  <a:lnTo>
                    <a:pt x="78" y="36"/>
                  </a:lnTo>
                  <a:lnTo>
                    <a:pt x="87" y="45"/>
                  </a:lnTo>
                  <a:lnTo>
                    <a:pt x="94" y="51"/>
                  </a:lnTo>
                  <a:lnTo>
                    <a:pt x="103" y="61"/>
                  </a:lnTo>
                  <a:lnTo>
                    <a:pt x="109" y="72"/>
                  </a:lnTo>
                  <a:lnTo>
                    <a:pt x="114" y="83"/>
                  </a:lnTo>
                  <a:lnTo>
                    <a:pt x="115" y="94"/>
                  </a:lnTo>
                  <a:lnTo>
                    <a:pt x="120" y="105"/>
                  </a:lnTo>
                  <a:lnTo>
                    <a:pt x="121" y="114"/>
                  </a:lnTo>
                  <a:lnTo>
                    <a:pt x="124" y="125"/>
                  </a:lnTo>
                  <a:lnTo>
                    <a:pt x="127" y="134"/>
                  </a:lnTo>
                  <a:lnTo>
                    <a:pt x="129" y="145"/>
                  </a:lnTo>
                  <a:lnTo>
                    <a:pt x="130" y="155"/>
                  </a:lnTo>
                  <a:lnTo>
                    <a:pt x="133" y="162"/>
                  </a:lnTo>
                  <a:lnTo>
                    <a:pt x="133" y="170"/>
                  </a:lnTo>
                  <a:lnTo>
                    <a:pt x="135" y="176"/>
                  </a:lnTo>
                  <a:lnTo>
                    <a:pt x="135" y="183"/>
                  </a:lnTo>
                  <a:lnTo>
                    <a:pt x="136" y="189"/>
                  </a:lnTo>
                  <a:lnTo>
                    <a:pt x="138" y="192"/>
                  </a:lnTo>
                  <a:lnTo>
                    <a:pt x="138" y="195"/>
                  </a:lnTo>
                  <a:lnTo>
                    <a:pt x="138" y="197"/>
                  </a:lnTo>
                  <a:lnTo>
                    <a:pt x="139" y="198"/>
                  </a:lnTo>
                  <a:lnTo>
                    <a:pt x="139" y="197"/>
                  </a:lnTo>
                  <a:lnTo>
                    <a:pt x="139" y="195"/>
                  </a:lnTo>
                  <a:lnTo>
                    <a:pt x="141" y="191"/>
                  </a:lnTo>
                  <a:lnTo>
                    <a:pt x="142" y="184"/>
                  </a:lnTo>
                  <a:lnTo>
                    <a:pt x="144" y="176"/>
                  </a:lnTo>
                  <a:lnTo>
                    <a:pt x="145" y="169"/>
                  </a:lnTo>
                  <a:lnTo>
                    <a:pt x="147" y="159"/>
                  </a:lnTo>
                  <a:lnTo>
                    <a:pt x="150" y="150"/>
                  </a:lnTo>
                  <a:lnTo>
                    <a:pt x="150" y="137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48" y="101"/>
                  </a:lnTo>
                  <a:lnTo>
                    <a:pt x="145" y="89"/>
                  </a:lnTo>
                  <a:lnTo>
                    <a:pt x="141" y="76"/>
                  </a:lnTo>
                  <a:lnTo>
                    <a:pt x="135" y="64"/>
                  </a:lnTo>
                  <a:lnTo>
                    <a:pt x="129" y="51"/>
                  </a:lnTo>
                  <a:lnTo>
                    <a:pt x="120" y="39"/>
                  </a:lnTo>
                  <a:lnTo>
                    <a:pt x="109" y="30"/>
                  </a:lnTo>
                  <a:lnTo>
                    <a:pt x="100" y="20"/>
                  </a:lnTo>
                  <a:lnTo>
                    <a:pt x="90" y="14"/>
                  </a:lnTo>
                  <a:lnTo>
                    <a:pt x="79" y="9"/>
                  </a:lnTo>
                  <a:lnTo>
                    <a:pt x="69" y="6"/>
                  </a:lnTo>
                  <a:lnTo>
                    <a:pt x="58" y="3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34" name="Freeform 546"/>
            <p:cNvSpPr>
              <a:spLocks/>
            </p:cNvSpPr>
            <p:nvPr/>
          </p:nvSpPr>
          <p:spPr bwMode="auto">
            <a:xfrm>
              <a:off x="3737" y="2520"/>
              <a:ext cx="115" cy="72"/>
            </a:xfrm>
            <a:custGeom>
              <a:avLst/>
              <a:gdLst/>
              <a:ahLst/>
              <a:cxnLst>
                <a:cxn ang="0">
                  <a:pos x="18" y="144"/>
                </a:cxn>
                <a:cxn ang="0">
                  <a:pos x="20" y="141"/>
                </a:cxn>
                <a:cxn ang="0">
                  <a:pos x="26" y="136"/>
                </a:cxn>
                <a:cxn ang="0">
                  <a:pos x="30" y="132"/>
                </a:cxn>
                <a:cxn ang="0">
                  <a:pos x="35" y="128"/>
                </a:cxn>
                <a:cxn ang="0">
                  <a:pos x="39" y="124"/>
                </a:cxn>
                <a:cxn ang="0">
                  <a:pos x="47" y="119"/>
                </a:cxn>
                <a:cxn ang="0">
                  <a:pos x="53" y="113"/>
                </a:cxn>
                <a:cxn ang="0">
                  <a:pos x="60" y="108"/>
                </a:cxn>
                <a:cxn ang="0">
                  <a:pos x="69" y="102"/>
                </a:cxn>
                <a:cxn ang="0">
                  <a:pos x="78" y="96"/>
                </a:cxn>
                <a:cxn ang="0">
                  <a:pos x="87" y="89"/>
                </a:cxn>
                <a:cxn ang="0">
                  <a:pos x="96" y="82"/>
                </a:cxn>
                <a:cxn ang="0">
                  <a:pos x="107" y="75"/>
                </a:cxn>
                <a:cxn ang="0">
                  <a:pos x="117" y="69"/>
                </a:cxn>
                <a:cxn ang="0">
                  <a:pos x="126" y="61"/>
                </a:cxn>
                <a:cxn ang="0">
                  <a:pos x="137" y="55"/>
                </a:cxn>
                <a:cxn ang="0">
                  <a:pos x="147" y="47"/>
                </a:cxn>
                <a:cxn ang="0">
                  <a:pos x="158" y="42"/>
                </a:cxn>
                <a:cxn ang="0">
                  <a:pos x="167" y="36"/>
                </a:cxn>
                <a:cxn ang="0">
                  <a:pos x="177" y="30"/>
                </a:cxn>
                <a:cxn ang="0">
                  <a:pos x="185" y="25"/>
                </a:cxn>
                <a:cxn ang="0">
                  <a:pos x="194" y="21"/>
                </a:cxn>
                <a:cxn ang="0">
                  <a:pos x="201" y="16"/>
                </a:cxn>
                <a:cxn ang="0">
                  <a:pos x="209" y="11"/>
                </a:cxn>
                <a:cxn ang="0">
                  <a:pos x="213" y="8"/>
                </a:cxn>
                <a:cxn ang="0">
                  <a:pos x="219" y="7"/>
                </a:cxn>
                <a:cxn ang="0">
                  <a:pos x="222" y="3"/>
                </a:cxn>
                <a:cxn ang="0">
                  <a:pos x="227" y="2"/>
                </a:cxn>
                <a:cxn ang="0">
                  <a:pos x="228" y="2"/>
                </a:cxn>
                <a:cxn ang="0">
                  <a:pos x="230" y="2"/>
                </a:cxn>
                <a:cxn ang="0">
                  <a:pos x="228" y="0"/>
                </a:cxn>
                <a:cxn ang="0">
                  <a:pos x="227" y="0"/>
                </a:cxn>
                <a:cxn ang="0">
                  <a:pos x="225" y="0"/>
                </a:cxn>
                <a:cxn ang="0">
                  <a:pos x="222" y="0"/>
                </a:cxn>
                <a:cxn ang="0">
                  <a:pos x="218" y="0"/>
                </a:cxn>
                <a:cxn ang="0">
                  <a:pos x="212" y="2"/>
                </a:cxn>
                <a:cxn ang="0">
                  <a:pos x="206" y="2"/>
                </a:cxn>
                <a:cxn ang="0">
                  <a:pos x="198" y="5"/>
                </a:cxn>
                <a:cxn ang="0">
                  <a:pos x="191" y="7"/>
                </a:cxn>
                <a:cxn ang="0">
                  <a:pos x="182" y="10"/>
                </a:cxn>
                <a:cxn ang="0">
                  <a:pos x="171" y="13"/>
                </a:cxn>
                <a:cxn ang="0">
                  <a:pos x="159" y="17"/>
                </a:cxn>
                <a:cxn ang="0">
                  <a:pos x="147" y="22"/>
                </a:cxn>
                <a:cxn ang="0">
                  <a:pos x="134" y="28"/>
                </a:cxn>
                <a:cxn ang="0">
                  <a:pos x="119" y="36"/>
                </a:cxn>
                <a:cxn ang="0">
                  <a:pos x="104" y="46"/>
                </a:cxn>
                <a:cxn ang="0">
                  <a:pos x="89" y="53"/>
                </a:cxn>
                <a:cxn ang="0">
                  <a:pos x="75" y="63"/>
                </a:cxn>
                <a:cxn ang="0">
                  <a:pos x="62" y="71"/>
                </a:cxn>
                <a:cxn ang="0">
                  <a:pos x="51" y="78"/>
                </a:cxn>
                <a:cxn ang="0">
                  <a:pos x="41" y="86"/>
                </a:cxn>
                <a:cxn ang="0">
                  <a:pos x="33" y="94"/>
                </a:cxn>
                <a:cxn ang="0">
                  <a:pos x="24" y="99"/>
                </a:cxn>
                <a:cxn ang="0">
                  <a:pos x="20" y="107"/>
                </a:cxn>
                <a:cxn ang="0">
                  <a:pos x="14" y="111"/>
                </a:cxn>
                <a:cxn ang="0">
                  <a:pos x="9" y="116"/>
                </a:cxn>
                <a:cxn ang="0">
                  <a:pos x="5" y="121"/>
                </a:cxn>
                <a:cxn ang="0">
                  <a:pos x="3" y="125"/>
                </a:cxn>
                <a:cxn ang="0">
                  <a:pos x="0" y="130"/>
                </a:cxn>
                <a:cxn ang="0">
                  <a:pos x="0" y="132"/>
                </a:cxn>
                <a:cxn ang="0">
                  <a:pos x="18" y="144"/>
                </a:cxn>
                <a:cxn ang="0">
                  <a:pos x="18" y="144"/>
                </a:cxn>
              </a:cxnLst>
              <a:rect l="0" t="0" r="r" b="b"/>
              <a:pathLst>
                <a:path w="230" h="144">
                  <a:moveTo>
                    <a:pt x="18" y="144"/>
                  </a:moveTo>
                  <a:lnTo>
                    <a:pt x="20" y="141"/>
                  </a:lnTo>
                  <a:lnTo>
                    <a:pt x="26" y="136"/>
                  </a:lnTo>
                  <a:lnTo>
                    <a:pt x="30" y="132"/>
                  </a:lnTo>
                  <a:lnTo>
                    <a:pt x="35" y="128"/>
                  </a:lnTo>
                  <a:lnTo>
                    <a:pt x="39" y="124"/>
                  </a:lnTo>
                  <a:lnTo>
                    <a:pt x="47" y="119"/>
                  </a:lnTo>
                  <a:lnTo>
                    <a:pt x="53" y="113"/>
                  </a:lnTo>
                  <a:lnTo>
                    <a:pt x="60" y="108"/>
                  </a:lnTo>
                  <a:lnTo>
                    <a:pt x="69" y="102"/>
                  </a:lnTo>
                  <a:lnTo>
                    <a:pt x="78" y="96"/>
                  </a:lnTo>
                  <a:lnTo>
                    <a:pt x="87" y="89"/>
                  </a:lnTo>
                  <a:lnTo>
                    <a:pt x="96" y="82"/>
                  </a:lnTo>
                  <a:lnTo>
                    <a:pt x="107" y="75"/>
                  </a:lnTo>
                  <a:lnTo>
                    <a:pt x="117" y="69"/>
                  </a:lnTo>
                  <a:lnTo>
                    <a:pt x="126" y="61"/>
                  </a:lnTo>
                  <a:lnTo>
                    <a:pt x="137" y="55"/>
                  </a:lnTo>
                  <a:lnTo>
                    <a:pt x="147" y="47"/>
                  </a:lnTo>
                  <a:lnTo>
                    <a:pt x="158" y="42"/>
                  </a:lnTo>
                  <a:lnTo>
                    <a:pt x="167" y="36"/>
                  </a:lnTo>
                  <a:lnTo>
                    <a:pt x="177" y="30"/>
                  </a:lnTo>
                  <a:lnTo>
                    <a:pt x="185" y="25"/>
                  </a:lnTo>
                  <a:lnTo>
                    <a:pt x="194" y="21"/>
                  </a:lnTo>
                  <a:lnTo>
                    <a:pt x="201" y="16"/>
                  </a:lnTo>
                  <a:lnTo>
                    <a:pt x="209" y="11"/>
                  </a:lnTo>
                  <a:lnTo>
                    <a:pt x="213" y="8"/>
                  </a:lnTo>
                  <a:lnTo>
                    <a:pt x="219" y="7"/>
                  </a:lnTo>
                  <a:lnTo>
                    <a:pt x="222" y="3"/>
                  </a:lnTo>
                  <a:lnTo>
                    <a:pt x="227" y="2"/>
                  </a:lnTo>
                  <a:lnTo>
                    <a:pt x="228" y="2"/>
                  </a:lnTo>
                  <a:lnTo>
                    <a:pt x="230" y="2"/>
                  </a:lnTo>
                  <a:lnTo>
                    <a:pt x="228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12" y="2"/>
                  </a:lnTo>
                  <a:lnTo>
                    <a:pt x="206" y="2"/>
                  </a:lnTo>
                  <a:lnTo>
                    <a:pt x="198" y="5"/>
                  </a:lnTo>
                  <a:lnTo>
                    <a:pt x="191" y="7"/>
                  </a:lnTo>
                  <a:lnTo>
                    <a:pt x="182" y="10"/>
                  </a:lnTo>
                  <a:lnTo>
                    <a:pt x="171" y="13"/>
                  </a:lnTo>
                  <a:lnTo>
                    <a:pt x="159" y="17"/>
                  </a:lnTo>
                  <a:lnTo>
                    <a:pt x="147" y="22"/>
                  </a:lnTo>
                  <a:lnTo>
                    <a:pt x="134" y="28"/>
                  </a:lnTo>
                  <a:lnTo>
                    <a:pt x="119" y="36"/>
                  </a:lnTo>
                  <a:lnTo>
                    <a:pt x="104" y="46"/>
                  </a:lnTo>
                  <a:lnTo>
                    <a:pt x="89" y="53"/>
                  </a:lnTo>
                  <a:lnTo>
                    <a:pt x="75" y="63"/>
                  </a:lnTo>
                  <a:lnTo>
                    <a:pt x="62" y="71"/>
                  </a:lnTo>
                  <a:lnTo>
                    <a:pt x="51" y="78"/>
                  </a:lnTo>
                  <a:lnTo>
                    <a:pt x="41" y="86"/>
                  </a:lnTo>
                  <a:lnTo>
                    <a:pt x="33" y="94"/>
                  </a:lnTo>
                  <a:lnTo>
                    <a:pt x="24" y="99"/>
                  </a:lnTo>
                  <a:lnTo>
                    <a:pt x="20" y="107"/>
                  </a:lnTo>
                  <a:lnTo>
                    <a:pt x="14" y="111"/>
                  </a:lnTo>
                  <a:lnTo>
                    <a:pt x="9" y="116"/>
                  </a:lnTo>
                  <a:lnTo>
                    <a:pt x="5" y="121"/>
                  </a:lnTo>
                  <a:lnTo>
                    <a:pt x="3" y="125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8" y="144"/>
                  </a:lnTo>
                  <a:lnTo>
                    <a:pt x="18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35" name="Freeform 547"/>
            <p:cNvSpPr>
              <a:spLocks/>
            </p:cNvSpPr>
            <p:nvPr/>
          </p:nvSpPr>
          <p:spPr bwMode="auto">
            <a:xfrm>
              <a:off x="3998" y="2795"/>
              <a:ext cx="28" cy="72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5" y="5"/>
                </a:cxn>
                <a:cxn ang="0">
                  <a:pos x="52" y="8"/>
                </a:cxn>
                <a:cxn ang="0">
                  <a:pos x="49" y="11"/>
                </a:cxn>
                <a:cxn ang="0">
                  <a:pos x="48" y="12"/>
                </a:cxn>
                <a:cxn ang="0">
                  <a:pos x="45" y="16"/>
                </a:cxn>
                <a:cxn ang="0">
                  <a:pos x="43" y="20"/>
                </a:cxn>
                <a:cxn ang="0">
                  <a:pos x="40" y="25"/>
                </a:cxn>
                <a:cxn ang="0">
                  <a:pos x="37" y="30"/>
                </a:cxn>
                <a:cxn ang="0">
                  <a:pos x="34" y="34"/>
                </a:cxn>
                <a:cxn ang="0">
                  <a:pos x="31" y="41"/>
                </a:cxn>
                <a:cxn ang="0">
                  <a:pos x="30" y="47"/>
                </a:cxn>
                <a:cxn ang="0">
                  <a:pos x="27" y="53"/>
                </a:cxn>
                <a:cxn ang="0">
                  <a:pos x="25" y="61"/>
                </a:cxn>
                <a:cxn ang="0">
                  <a:pos x="24" y="69"/>
                </a:cxn>
                <a:cxn ang="0">
                  <a:pos x="21" y="77"/>
                </a:cxn>
                <a:cxn ang="0">
                  <a:pos x="21" y="84"/>
                </a:cxn>
                <a:cxn ang="0">
                  <a:pos x="19" y="91"/>
                </a:cxn>
                <a:cxn ang="0">
                  <a:pos x="19" y="98"/>
                </a:cxn>
                <a:cxn ang="0">
                  <a:pos x="18" y="105"/>
                </a:cxn>
                <a:cxn ang="0">
                  <a:pos x="18" y="111"/>
                </a:cxn>
                <a:cxn ang="0">
                  <a:pos x="18" y="116"/>
                </a:cxn>
                <a:cxn ang="0">
                  <a:pos x="18" y="122"/>
                </a:cxn>
                <a:cxn ang="0">
                  <a:pos x="18" y="127"/>
                </a:cxn>
                <a:cxn ang="0">
                  <a:pos x="18" y="130"/>
                </a:cxn>
                <a:cxn ang="0">
                  <a:pos x="18" y="134"/>
                </a:cxn>
                <a:cxn ang="0">
                  <a:pos x="18" y="137"/>
                </a:cxn>
                <a:cxn ang="0">
                  <a:pos x="18" y="141"/>
                </a:cxn>
                <a:cxn ang="0">
                  <a:pos x="18" y="144"/>
                </a:cxn>
                <a:cxn ang="0">
                  <a:pos x="16" y="141"/>
                </a:cxn>
                <a:cxn ang="0">
                  <a:pos x="15" y="137"/>
                </a:cxn>
                <a:cxn ang="0">
                  <a:pos x="12" y="134"/>
                </a:cxn>
                <a:cxn ang="0">
                  <a:pos x="12" y="131"/>
                </a:cxn>
                <a:cxn ang="0">
                  <a:pos x="10" y="127"/>
                </a:cxn>
                <a:cxn ang="0">
                  <a:pos x="9" y="123"/>
                </a:cxn>
                <a:cxn ang="0">
                  <a:pos x="7" y="117"/>
                </a:cxn>
                <a:cxn ang="0">
                  <a:pos x="4" y="112"/>
                </a:cxn>
                <a:cxn ang="0">
                  <a:pos x="3" y="105"/>
                </a:cxn>
                <a:cxn ang="0">
                  <a:pos x="3" y="100"/>
                </a:cxn>
                <a:cxn ang="0">
                  <a:pos x="1" y="92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1" y="69"/>
                </a:cxn>
                <a:cxn ang="0">
                  <a:pos x="1" y="59"/>
                </a:cxn>
                <a:cxn ang="0">
                  <a:pos x="1" y="52"/>
                </a:cxn>
                <a:cxn ang="0">
                  <a:pos x="3" y="44"/>
                </a:cxn>
                <a:cxn ang="0">
                  <a:pos x="4" y="37"/>
                </a:cxn>
                <a:cxn ang="0">
                  <a:pos x="6" y="31"/>
                </a:cxn>
                <a:cxn ang="0">
                  <a:pos x="7" y="27"/>
                </a:cxn>
                <a:cxn ang="0">
                  <a:pos x="10" y="22"/>
                </a:cxn>
                <a:cxn ang="0">
                  <a:pos x="13" y="17"/>
                </a:cxn>
                <a:cxn ang="0">
                  <a:pos x="15" y="12"/>
                </a:cxn>
                <a:cxn ang="0">
                  <a:pos x="18" y="9"/>
                </a:cxn>
                <a:cxn ang="0">
                  <a:pos x="19" y="6"/>
                </a:cxn>
                <a:cxn ang="0">
                  <a:pos x="21" y="5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57" y="5"/>
                </a:cxn>
                <a:cxn ang="0">
                  <a:pos x="57" y="5"/>
                </a:cxn>
              </a:cxnLst>
              <a:rect l="0" t="0" r="r" b="b"/>
              <a:pathLst>
                <a:path w="57" h="144">
                  <a:moveTo>
                    <a:pt x="57" y="5"/>
                  </a:moveTo>
                  <a:lnTo>
                    <a:pt x="55" y="5"/>
                  </a:lnTo>
                  <a:lnTo>
                    <a:pt x="52" y="8"/>
                  </a:lnTo>
                  <a:lnTo>
                    <a:pt x="49" y="11"/>
                  </a:lnTo>
                  <a:lnTo>
                    <a:pt x="48" y="12"/>
                  </a:lnTo>
                  <a:lnTo>
                    <a:pt x="45" y="16"/>
                  </a:lnTo>
                  <a:lnTo>
                    <a:pt x="43" y="20"/>
                  </a:lnTo>
                  <a:lnTo>
                    <a:pt x="40" y="25"/>
                  </a:lnTo>
                  <a:lnTo>
                    <a:pt x="37" y="30"/>
                  </a:lnTo>
                  <a:lnTo>
                    <a:pt x="34" y="34"/>
                  </a:lnTo>
                  <a:lnTo>
                    <a:pt x="31" y="41"/>
                  </a:lnTo>
                  <a:lnTo>
                    <a:pt x="30" y="47"/>
                  </a:lnTo>
                  <a:lnTo>
                    <a:pt x="27" y="53"/>
                  </a:lnTo>
                  <a:lnTo>
                    <a:pt x="25" y="61"/>
                  </a:lnTo>
                  <a:lnTo>
                    <a:pt x="24" y="69"/>
                  </a:lnTo>
                  <a:lnTo>
                    <a:pt x="21" y="77"/>
                  </a:lnTo>
                  <a:lnTo>
                    <a:pt x="21" y="84"/>
                  </a:lnTo>
                  <a:lnTo>
                    <a:pt x="19" y="91"/>
                  </a:lnTo>
                  <a:lnTo>
                    <a:pt x="19" y="98"/>
                  </a:lnTo>
                  <a:lnTo>
                    <a:pt x="18" y="105"/>
                  </a:lnTo>
                  <a:lnTo>
                    <a:pt x="18" y="111"/>
                  </a:lnTo>
                  <a:lnTo>
                    <a:pt x="18" y="116"/>
                  </a:lnTo>
                  <a:lnTo>
                    <a:pt x="18" y="122"/>
                  </a:lnTo>
                  <a:lnTo>
                    <a:pt x="18" y="127"/>
                  </a:lnTo>
                  <a:lnTo>
                    <a:pt x="18" y="130"/>
                  </a:lnTo>
                  <a:lnTo>
                    <a:pt x="18" y="134"/>
                  </a:lnTo>
                  <a:lnTo>
                    <a:pt x="18" y="137"/>
                  </a:lnTo>
                  <a:lnTo>
                    <a:pt x="18" y="141"/>
                  </a:lnTo>
                  <a:lnTo>
                    <a:pt x="18" y="144"/>
                  </a:lnTo>
                  <a:lnTo>
                    <a:pt x="16" y="141"/>
                  </a:lnTo>
                  <a:lnTo>
                    <a:pt x="15" y="137"/>
                  </a:lnTo>
                  <a:lnTo>
                    <a:pt x="12" y="134"/>
                  </a:lnTo>
                  <a:lnTo>
                    <a:pt x="12" y="131"/>
                  </a:lnTo>
                  <a:lnTo>
                    <a:pt x="10" y="127"/>
                  </a:lnTo>
                  <a:lnTo>
                    <a:pt x="9" y="123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3" y="105"/>
                  </a:lnTo>
                  <a:lnTo>
                    <a:pt x="3" y="100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1" y="69"/>
                  </a:lnTo>
                  <a:lnTo>
                    <a:pt x="1" y="59"/>
                  </a:lnTo>
                  <a:lnTo>
                    <a:pt x="1" y="52"/>
                  </a:lnTo>
                  <a:lnTo>
                    <a:pt x="3" y="44"/>
                  </a:lnTo>
                  <a:lnTo>
                    <a:pt x="4" y="37"/>
                  </a:lnTo>
                  <a:lnTo>
                    <a:pt x="6" y="31"/>
                  </a:lnTo>
                  <a:lnTo>
                    <a:pt x="7" y="27"/>
                  </a:lnTo>
                  <a:lnTo>
                    <a:pt x="10" y="22"/>
                  </a:lnTo>
                  <a:lnTo>
                    <a:pt x="13" y="17"/>
                  </a:lnTo>
                  <a:lnTo>
                    <a:pt x="15" y="12"/>
                  </a:lnTo>
                  <a:lnTo>
                    <a:pt x="18" y="9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57" y="5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36" name="Freeform 548"/>
            <p:cNvSpPr>
              <a:spLocks/>
            </p:cNvSpPr>
            <p:nvPr/>
          </p:nvSpPr>
          <p:spPr bwMode="auto">
            <a:xfrm>
              <a:off x="3946" y="2790"/>
              <a:ext cx="31" cy="74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1" y="2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4" y="12"/>
                </a:cxn>
                <a:cxn ang="0">
                  <a:pos x="51" y="17"/>
                </a:cxn>
                <a:cxn ang="0">
                  <a:pos x="49" y="23"/>
                </a:cxn>
                <a:cxn ang="0">
                  <a:pos x="46" y="28"/>
                </a:cxn>
                <a:cxn ang="0">
                  <a:pos x="44" y="33"/>
                </a:cxn>
                <a:cxn ang="0">
                  <a:pos x="42" y="39"/>
                </a:cxn>
                <a:cxn ang="0">
                  <a:pos x="39" y="47"/>
                </a:cxn>
                <a:cxn ang="0">
                  <a:pos x="38" y="53"/>
                </a:cxn>
                <a:cxn ang="0">
                  <a:pos x="35" y="58"/>
                </a:cxn>
                <a:cxn ang="0">
                  <a:pos x="33" y="64"/>
                </a:cxn>
                <a:cxn ang="0">
                  <a:pos x="33" y="72"/>
                </a:cxn>
                <a:cxn ang="0">
                  <a:pos x="32" y="77"/>
                </a:cxn>
                <a:cxn ang="0">
                  <a:pos x="30" y="83"/>
                </a:cxn>
                <a:cxn ang="0">
                  <a:pos x="30" y="89"/>
                </a:cxn>
                <a:cxn ang="0">
                  <a:pos x="30" y="95"/>
                </a:cxn>
                <a:cxn ang="0">
                  <a:pos x="30" y="100"/>
                </a:cxn>
                <a:cxn ang="0">
                  <a:pos x="30" y="105"/>
                </a:cxn>
                <a:cxn ang="0">
                  <a:pos x="30" y="111"/>
                </a:cxn>
                <a:cxn ang="0">
                  <a:pos x="32" y="116"/>
                </a:cxn>
                <a:cxn ang="0">
                  <a:pos x="32" y="120"/>
                </a:cxn>
                <a:cxn ang="0">
                  <a:pos x="32" y="123"/>
                </a:cxn>
                <a:cxn ang="0">
                  <a:pos x="33" y="127"/>
                </a:cxn>
                <a:cxn ang="0">
                  <a:pos x="33" y="130"/>
                </a:cxn>
                <a:cxn ang="0">
                  <a:pos x="33" y="134"/>
                </a:cxn>
                <a:cxn ang="0">
                  <a:pos x="35" y="136"/>
                </a:cxn>
                <a:cxn ang="0">
                  <a:pos x="8" y="148"/>
                </a:cxn>
                <a:cxn ang="0">
                  <a:pos x="8" y="145"/>
                </a:cxn>
                <a:cxn ang="0">
                  <a:pos x="6" y="141"/>
                </a:cxn>
                <a:cxn ang="0">
                  <a:pos x="5" y="136"/>
                </a:cxn>
                <a:cxn ang="0">
                  <a:pos x="3" y="131"/>
                </a:cxn>
                <a:cxn ang="0">
                  <a:pos x="2" y="125"/>
                </a:cxn>
                <a:cxn ang="0">
                  <a:pos x="2" y="120"/>
                </a:cxn>
                <a:cxn ang="0">
                  <a:pos x="0" y="114"/>
                </a:cxn>
                <a:cxn ang="0">
                  <a:pos x="0" y="106"/>
                </a:cxn>
                <a:cxn ang="0">
                  <a:pos x="0" y="100"/>
                </a:cxn>
                <a:cxn ang="0">
                  <a:pos x="0" y="92"/>
                </a:cxn>
                <a:cxn ang="0">
                  <a:pos x="2" y="84"/>
                </a:cxn>
                <a:cxn ang="0">
                  <a:pos x="3" y="77"/>
                </a:cxn>
                <a:cxn ang="0">
                  <a:pos x="5" y="69"/>
                </a:cxn>
                <a:cxn ang="0">
                  <a:pos x="9" y="61"/>
                </a:cxn>
                <a:cxn ang="0">
                  <a:pos x="12" y="52"/>
                </a:cxn>
                <a:cxn ang="0">
                  <a:pos x="17" y="44"/>
                </a:cxn>
                <a:cxn ang="0">
                  <a:pos x="20" y="38"/>
                </a:cxn>
                <a:cxn ang="0">
                  <a:pos x="24" y="33"/>
                </a:cxn>
                <a:cxn ang="0">
                  <a:pos x="29" y="27"/>
                </a:cxn>
                <a:cxn ang="0">
                  <a:pos x="33" y="22"/>
                </a:cxn>
                <a:cxn ang="0">
                  <a:pos x="38" y="17"/>
                </a:cxn>
                <a:cxn ang="0">
                  <a:pos x="42" y="12"/>
                </a:cxn>
                <a:cxn ang="0">
                  <a:pos x="45" y="9"/>
                </a:cxn>
                <a:cxn ang="0">
                  <a:pos x="49" y="6"/>
                </a:cxn>
                <a:cxn ang="0">
                  <a:pos x="52" y="5"/>
                </a:cxn>
                <a:cxn ang="0">
                  <a:pos x="55" y="2"/>
                </a:cxn>
                <a:cxn ang="0">
                  <a:pos x="60" y="0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63" h="148">
                  <a:moveTo>
                    <a:pt x="63" y="0"/>
                  </a:moveTo>
                  <a:lnTo>
                    <a:pt x="61" y="2"/>
                  </a:lnTo>
                  <a:lnTo>
                    <a:pt x="58" y="6"/>
                  </a:lnTo>
                  <a:lnTo>
                    <a:pt x="55" y="8"/>
                  </a:lnTo>
                  <a:lnTo>
                    <a:pt x="54" y="12"/>
                  </a:lnTo>
                  <a:lnTo>
                    <a:pt x="51" y="17"/>
                  </a:lnTo>
                  <a:lnTo>
                    <a:pt x="49" y="23"/>
                  </a:lnTo>
                  <a:lnTo>
                    <a:pt x="46" y="28"/>
                  </a:lnTo>
                  <a:lnTo>
                    <a:pt x="44" y="33"/>
                  </a:lnTo>
                  <a:lnTo>
                    <a:pt x="42" y="39"/>
                  </a:lnTo>
                  <a:lnTo>
                    <a:pt x="39" y="47"/>
                  </a:lnTo>
                  <a:lnTo>
                    <a:pt x="38" y="53"/>
                  </a:lnTo>
                  <a:lnTo>
                    <a:pt x="35" y="58"/>
                  </a:lnTo>
                  <a:lnTo>
                    <a:pt x="33" y="64"/>
                  </a:lnTo>
                  <a:lnTo>
                    <a:pt x="33" y="72"/>
                  </a:lnTo>
                  <a:lnTo>
                    <a:pt x="32" y="77"/>
                  </a:lnTo>
                  <a:lnTo>
                    <a:pt x="30" y="83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0"/>
                  </a:lnTo>
                  <a:lnTo>
                    <a:pt x="30" y="105"/>
                  </a:lnTo>
                  <a:lnTo>
                    <a:pt x="30" y="111"/>
                  </a:lnTo>
                  <a:lnTo>
                    <a:pt x="32" y="116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3" y="127"/>
                  </a:lnTo>
                  <a:lnTo>
                    <a:pt x="33" y="130"/>
                  </a:lnTo>
                  <a:lnTo>
                    <a:pt x="33" y="134"/>
                  </a:lnTo>
                  <a:lnTo>
                    <a:pt x="35" y="136"/>
                  </a:lnTo>
                  <a:lnTo>
                    <a:pt x="8" y="148"/>
                  </a:lnTo>
                  <a:lnTo>
                    <a:pt x="8" y="145"/>
                  </a:lnTo>
                  <a:lnTo>
                    <a:pt x="6" y="141"/>
                  </a:lnTo>
                  <a:lnTo>
                    <a:pt x="5" y="136"/>
                  </a:lnTo>
                  <a:lnTo>
                    <a:pt x="3" y="131"/>
                  </a:lnTo>
                  <a:lnTo>
                    <a:pt x="2" y="125"/>
                  </a:lnTo>
                  <a:lnTo>
                    <a:pt x="2" y="120"/>
                  </a:lnTo>
                  <a:lnTo>
                    <a:pt x="0" y="114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2" y="84"/>
                  </a:lnTo>
                  <a:lnTo>
                    <a:pt x="3" y="77"/>
                  </a:lnTo>
                  <a:lnTo>
                    <a:pt x="5" y="69"/>
                  </a:lnTo>
                  <a:lnTo>
                    <a:pt x="9" y="61"/>
                  </a:lnTo>
                  <a:lnTo>
                    <a:pt x="12" y="52"/>
                  </a:lnTo>
                  <a:lnTo>
                    <a:pt x="17" y="44"/>
                  </a:lnTo>
                  <a:lnTo>
                    <a:pt x="20" y="38"/>
                  </a:lnTo>
                  <a:lnTo>
                    <a:pt x="24" y="33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8" y="17"/>
                  </a:lnTo>
                  <a:lnTo>
                    <a:pt x="42" y="12"/>
                  </a:lnTo>
                  <a:lnTo>
                    <a:pt x="45" y="9"/>
                  </a:lnTo>
                  <a:lnTo>
                    <a:pt x="49" y="6"/>
                  </a:lnTo>
                  <a:lnTo>
                    <a:pt x="52" y="5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37" name="Freeform 549"/>
            <p:cNvSpPr>
              <a:spLocks/>
            </p:cNvSpPr>
            <p:nvPr/>
          </p:nvSpPr>
          <p:spPr bwMode="auto">
            <a:xfrm>
              <a:off x="4002" y="2832"/>
              <a:ext cx="66" cy="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12" y="7"/>
                </a:cxn>
                <a:cxn ang="0">
                  <a:pos x="18" y="11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30" y="16"/>
                </a:cxn>
                <a:cxn ang="0">
                  <a:pos x="36" y="19"/>
                </a:cxn>
                <a:cxn ang="0">
                  <a:pos x="40" y="21"/>
                </a:cxn>
                <a:cxn ang="0">
                  <a:pos x="46" y="22"/>
                </a:cxn>
                <a:cxn ang="0">
                  <a:pos x="52" y="25"/>
                </a:cxn>
                <a:cxn ang="0">
                  <a:pos x="58" y="27"/>
                </a:cxn>
                <a:cxn ang="0">
                  <a:pos x="64" y="27"/>
                </a:cxn>
                <a:cxn ang="0">
                  <a:pos x="70" y="29"/>
                </a:cxn>
                <a:cxn ang="0">
                  <a:pos x="76" y="27"/>
                </a:cxn>
                <a:cxn ang="0">
                  <a:pos x="82" y="27"/>
                </a:cxn>
                <a:cxn ang="0">
                  <a:pos x="88" y="27"/>
                </a:cxn>
                <a:cxn ang="0">
                  <a:pos x="96" y="25"/>
                </a:cxn>
                <a:cxn ang="0">
                  <a:pos x="102" y="22"/>
                </a:cxn>
                <a:cxn ang="0">
                  <a:pos x="106" y="21"/>
                </a:cxn>
                <a:cxn ang="0">
                  <a:pos x="112" y="19"/>
                </a:cxn>
                <a:cxn ang="0">
                  <a:pos x="117" y="18"/>
                </a:cxn>
                <a:cxn ang="0">
                  <a:pos x="121" y="16"/>
                </a:cxn>
                <a:cxn ang="0">
                  <a:pos x="124" y="14"/>
                </a:cxn>
                <a:cxn ang="0">
                  <a:pos x="130" y="11"/>
                </a:cxn>
                <a:cxn ang="0">
                  <a:pos x="132" y="11"/>
                </a:cxn>
                <a:cxn ang="0">
                  <a:pos x="130" y="11"/>
                </a:cxn>
                <a:cxn ang="0">
                  <a:pos x="127" y="14"/>
                </a:cxn>
                <a:cxn ang="0">
                  <a:pos x="121" y="19"/>
                </a:cxn>
                <a:cxn ang="0">
                  <a:pos x="117" y="27"/>
                </a:cxn>
                <a:cxn ang="0">
                  <a:pos x="112" y="29"/>
                </a:cxn>
                <a:cxn ang="0">
                  <a:pos x="106" y="32"/>
                </a:cxn>
                <a:cxn ang="0">
                  <a:pos x="102" y="35"/>
                </a:cxn>
                <a:cxn ang="0">
                  <a:pos x="97" y="39"/>
                </a:cxn>
                <a:cxn ang="0">
                  <a:pos x="91" y="41"/>
                </a:cxn>
                <a:cxn ang="0">
                  <a:pos x="85" y="44"/>
                </a:cxn>
                <a:cxn ang="0">
                  <a:pos x="78" y="47"/>
                </a:cxn>
                <a:cxn ang="0">
                  <a:pos x="72" y="50"/>
                </a:cxn>
                <a:cxn ang="0">
                  <a:pos x="63" y="52"/>
                </a:cxn>
                <a:cxn ang="0">
                  <a:pos x="57" y="52"/>
                </a:cxn>
                <a:cxn ang="0">
                  <a:pos x="51" y="52"/>
                </a:cxn>
                <a:cxn ang="0">
                  <a:pos x="45" y="52"/>
                </a:cxn>
                <a:cxn ang="0">
                  <a:pos x="39" y="52"/>
                </a:cxn>
                <a:cxn ang="0">
                  <a:pos x="33" y="50"/>
                </a:cxn>
                <a:cxn ang="0">
                  <a:pos x="28" y="49"/>
                </a:cxn>
                <a:cxn ang="0">
                  <a:pos x="24" y="47"/>
                </a:cxn>
                <a:cxn ang="0">
                  <a:pos x="19" y="44"/>
                </a:cxn>
                <a:cxn ang="0">
                  <a:pos x="16" y="43"/>
                </a:cxn>
                <a:cxn ang="0">
                  <a:pos x="12" y="39"/>
                </a:cxn>
                <a:cxn ang="0">
                  <a:pos x="9" y="36"/>
                </a:cxn>
                <a:cxn ang="0">
                  <a:pos x="4" y="32"/>
                </a:cxn>
                <a:cxn ang="0">
                  <a:pos x="3" y="27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32" h="52">
                  <a:moveTo>
                    <a:pt x="4" y="0"/>
                  </a:moveTo>
                  <a:lnTo>
                    <a:pt x="4" y="0"/>
                  </a:lnTo>
                  <a:lnTo>
                    <a:pt x="7" y="4"/>
                  </a:lnTo>
                  <a:lnTo>
                    <a:pt x="12" y="7"/>
                  </a:lnTo>
                  <a:lnTo>
                    <a:pt x="18" y="11"/>
                  </a:lnTo>
                  <a:lnTo>
                    <a:pt x="22" y="13"/>
                  </a:lnTo>
                  <a:lnTo>
                    <a:pt x="25" y="14"/>
                  </a:lnTo>
                  <a:lnTo>
                    <a:pt x="30" y="16"/>
                  </a:lnTo>
                  <a:lnTo>
                    <a:pt x="36" y="19"/>
                  </a:lnTo>
                  <a:lnTo>
                    <a:pt x="40" y="21"/>
                  </a:lnTo>
                  <a:lnTo>
                    <a:pt x="46" y="22"/>
                  </a:lnTo>
                  <a:lnTo>
                    <a:pt x="52" y="25"/>
                  </a:lnTo>
                  <a:lnTo>
                    <a:pt x="58" y="27"/>
                  </a:lnTo>
                  <a:lnTo>
                    <a:pt x="64" y="27"/>
                  </a:lnTo>
                  <a:lnTo>
                    <a:pt x="70" y="29"/>
                  </a:lnTo>
                  <a:lnTo>
                    <a:pt x="76" y="27"/>
                  </a:lnTo>
                  <a:lnTo>
                    <a:pt x="82" y="27"/>
                  </a:lnTo>
                  <a:lnTo>
                    <a:pt x="88" y="27"/>
                  </a:lnTo>
                  <a:lnTo>
                    <a:pt x="96" y="25"/>
                  </a:lnTo>
                  <a:lnTo>
                    <a:pt x="102" y="22"/>
                  </a:lnTo>
                  <a:lnTo>
                    <a:pt x="106" y="21"/>
                  </a:lnTo>
                  <a:lnTo>
                    <a:pt x="112" y="19"/>
                  </a:lnTo>
                  <a:lnTo>
                    <a:pt x="117" y="18"/>
                  </a:lnTo>
                  <a:lnTo>
                    <a:pt x="121" y="16"/>
                  </a:lnTo>
                  <a:lnTo>
                    <a:pt x="124" y="14"/>
                  </a:lnTo>
                  <a:lnTo>
                    <a:pt x="130" y="11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27" y="14"/>
                  </a:lnTo>
                  <a:lnTo>
                    <a:pt x="121" y="19"/>
                  </a:lnTo>
                  <a:lnTo>
                    <a:pt x="117" y="27"/>
                  </a:lnTo>
                  <a:lnTo>
                    <a:pt x="112" y="29"/>
                  </a:lnTo>
                  <a:lnTo>
                    <a:pt x="106" y="32"/>
                  </a:lnTo>
                  <a:lnTo>
                    <a:pt x="102" y="35"/>
                  </a:lnTo>
                  <a:lnTo>
                    <a:pt x="97" y="39"/>
                  </a:lnTo>
                  <a:lnTo>
                    <a:pt x="91" y="41"/>
                  </a:lnTo>
                  <a:lnTo>
                    <a:pt x="85" y="44"/>
                  </a:lnTo>
                  <a:lnTo>
                    <a:pt x="78" y="47"/>
                  </a:lnTo>
                  <a:lnTo>
                    <a:pt x="72" y="50"/>
                  </a:lnTo>
                  <a:lnTo>
                    <a:pt x="63" y="52"/>
                  </a:lnTo>
                  <a:lnTo>
                    <a:pt x="57" y="52"/>
                  </a:lnTo>
                  <a:lnTo>
                    <a:pt x="51" y="52"/>
                  </a:lnTo>
                  <a:lnTo>
                    <a:pt x="45" y="52"/>
                  </a:lnTo>
                  <a:lnTo>
                    <a:pt x="39" y="52"/>
                  </a:lnTo>
                  <a:lnTo>
                    <a:pt x="33" y="50"/>
                  </a:lnTo>
                  <a:lnTo>
                    <a:pt x="28" y="49"/>
                  </a:lnTo>
                  <a:lnTo>
                    <a:pt x="24" y="47"/>
                  </a:lnTo>
                  <a:lnTo>
                    <a:pt x="19" y="44"/>
                  </a:lnTo>
                  <a:lnTo>
                    <a:pt x="16" y="43"/>
                  </a:lnTo>
                  <a:lnTo>
                    <a:pt x="12" y="39"/>
                  </a:lnTo>
                  <a:lnTo>
                    <a:pt x="9" y="36"/>
                  </a:lnTo>
                  <a:lnTo>
                    <a:pt x="4" y="32"/>
                  </a:lnTo>
                  <a:lnTo>
                    <a:pt x="3" y="27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38" name="Freeform 550"/>
            <p:cNvSpPr>
              <a:spLocks/>
            </p:cNvSpPr>
            <p:nvPr/>
          </p:nvSpPr>
          <p:spPr bwMode="auto">
            <a:xfrm>
              <a:off x="4008" y="2794"/>
              <a:ext cx="125" cy="25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21" y="6"/>
                </a:cxn>
                <a:cxn ang="0">
                  <a:pos x="33" y="4"/>
                </a:cxn>
                <a:cxn ang="0">
                  <a:pos x="49" y="3"/>
                </a:cxn>
                <a:cxn ang="0">
                  <a:pos x="58" y="3"/>
                </a:cxn>
                <a:cxn ang="0">
                  <a:pos x="69" y="3"/>
                </a:cxn>
                <a:cxn ang="0">
                  <a:pos x="79" y="3"/>
                </a:cxn>
                <a:cxn ang="0">
                  <a:pos x="90" y="1"/>
                </a:cxn>
                <a:cxn ang="0">
                  <a:pos x="100" y="1"/>
                </a:cxn>
                <a:cxn ang="0">
                  <a:pos x="112" y="1"/>
                </a:cxn>
                <a:cxn ang="0">
                  <a:pos x="124" y="1"/>
                </a:cxn>
                <a:cxn ang="0">
                  <a:pos x="135" y="0"/>
                </a:cxn>
                <a:cxn ang="0">
                  <a:pos x="147" y="3"/>
                </a:cxn>
                <a:cxn ang="0">
                  <a:pos x="159" y="3"/>
                </a:cxn>
                <a:cxn ang="0">
                  <a:pos x="171" y="8"/>
                </a:cxn>
                <a:cxn ang="0">
                  <a:pos x="181" y="11"/>
                </a:cxn>
                <a:cxn ang="0">
                  <a:pos x="192" y="15"/>
                </a:cxn>
                <a:cxn ang="0">
                  <a:pos x="201" y="20"/>
                </a:cxn>
                <a:cxn ang="0">
                  <a:pos x="211" y="25"/>
                </a:cxn>
                <a:cxn ang="0">
                  <a:pos x="219" y="30"/>
                </a:cxn>
                <a:cxn ang="0">
                  <a:pos x="226" y="34"/>
                </a:cxn>
                <a:cxn ang="0">
                  <a:pos x="234" y="37"/>
                </a:cxn>
                <a:cxn ang="0">
                  <a:pos x="238" y="42"/>
                </a:cxn>
                <a:cxn ang="0">
                  <a:pos x="249" y="50"/>
                </a:cxn>
                <a:cxn ang="0">
                  <a:pos x="228" y="45"/>
                </a:cxn>
                <a:cxn ang="0">
                  <a:pos x="219" y="44"/>
                </a:cxn>
                <a:cxn ang="0">
                  <a:pos x="208" y="40"/>
                </a:cxn>
                <a:cxn ang="0">
                  <a:pos x="199" y="39"/>
                </a:cxn>
                <a:cxn ang="0">
                  <a:pos x="189" y="37"/>
                </a:cxn>
                <a:cxn ang="0">
                  <a:pos x="178" y="36"/>
                </a:cxn>
                <a:cxn ang="0">
                  <a:pos x="166" y="34"/>
                </a:cxn>
                <a:cxn ang="0">
                  <a:pos x="156" y="33"/>
                </a:cxn>
                <a:cxn ang="0">
                  <a:pos x="144" y="31"/>
                </a:cxn>
                <a:cxn ang="0">
                  <a:pos x="133" y="30"/>
                </a:cxn>
                <a:cxn ang="0">
                  <a:pos x="123" y="30"/>
                </a:cxn>
                <a:cxn ang="0">
                  <a:pos x="114" y="30"/>
                </a:cxn>
                <a:cxn ang="0">
                  <a:pos x="103" y="30"/>
                </a:cxn>
                <a:cxn ang="0">
                  <a:pos x="93" y="30"/>
                </a:cxn>
                <a:cxn ang="0">
                  <a:pos x="82" y="31"/>
                </a:cxn>
                <a:cxn ang="0">
                  <a:pos x="73" y="33"/>
                </a:cxn>
                <a:cxn ang="0">
                  <a:pos x="63" y="33"/>
                </a:cxn>
                <a:cxn ang="0">
                  <a:pos x="54" y="34"/>
                </a:cxn>
                <a:cxn ang="0">
                  <a:pos x="45" y="34"/>
                </a:cxn>
                <a:cxn ang="0">
                  <a:pos x="36" y="37"/>
                </a:cxn>
                <a:cxn ang="0">
                  <a:pos x="28" y="37"/>
                </a:cxn>
                <a:cxn ang="0">
                  <a:pos x="0" y="45"/>
                </a:cxn>
                <a:cxn ang="0">
                  <a:pos x="7" y="9"/>
                </a:cxn>
                <a:cxn ang="0">
                  <a:pos x="7" y="9"/>
                </a:cxn>
              </a:cxnLst>
              <a:rect l="0" t="0" r="r" b="b"/>
              <a:pathLst>
                <a:path w="249" h="50">
                  <a:moveTo>
                    <a:pt x="7" y="9"/>
                  </a:moveTo>
                  <a:lnTo>
                    <a:pt x="21" y="6"/>
                  </a:lnTo>
                  <a:lnTo>
                    <a:pt x="33" y="4"/>
                  </a:lnTo>
                  <a:lnTo>
                    <a:pt x="49" y="3"/>
                  </a:lnTo>
                  <a:lnTo>
                    <a:pt x="58" y="3"/>
                  </a:lnTo>
                  <a:lnTo>
                    <a:pt x="69" y="3"/>
                  </a:lnTo>
                  <a:lnTo>
                    <a:pt x="79" y="3"/>
                  </a:lnTo>
                  <a:lnTo>
                    <a:pt x="90" y="1"/>
                  </a:lnTo>
                  <a:lnTo>
                    <a:pt x="100" y="1"/>
                  </a:lnTo>
                  <a:lnTo>
                    <a:pt x="112" y="1"/>
                  </a:lnTo>
                  <a:lnTo>
                    <a:pt x="124" y="1"/>
                  </a:lnTo>
                  <a:lnTo>
                    <a:pt x="135" y="0"/>
                  </a:lnTo>
                  <a:lnTo>
                    <a:pt x="147" y="3"/>
                  </a:lnTo>
                  <a:lnTo>
                    <a:pt x="159" y="3"/>
                  </a:lnTo>
                  <a:lnTo>
                    <a:pt x="171" y="8"/>
                  </a:lnTo>
                  <a:lnTo>
                    <a:pt x="181" y="11"/>
                  </a:lnTo>
                  <a:lnTo>
                    <a:pt x="192" y="15"/>
                  </a:lnTo>
                  <a:lnTo>
                    <a:pt x="201" y="20"/>
                  </a:lnTo>
                  <a:lnTo>
                    <a:pt x="211" y="25"/>
                  </a:lnTo>
                  <a:lnTo>
                    <a:pt x="219" y="30"/>
                  </a:lnTo>
                  <a:lnTo>
                    <a:pt x="226" y="34"/>
                  </a:lnTo>
                  <a:lnTo>
                    <a:pt x="234" y="37"/>
                  </a:lnTo>
                  <a:lnTo>
                    <a:pt x="238" y="42"/>
                  </a:lnTo>
                  <a:lnTo>
                    <a:pt x="249" y="50"/>
                  </a:lnTo>
                  <a:lnTo>
                    <a:pt x="228" y="45"/>
                  </a:lnTo>
                  <a:lnTo>
                    <a:pt x="219" y="44"/>
                  </a:lnTo>
                  <a:lnTo>
                    <a:pt x="208" y="40"/>
                  </a:lnTo>
                  <a:lnTo>
                    <a:pt x="199" y="39"/>
                  </a:lnTo>
                  <a:lnTo>
                    <a:pt x="189" y="37"/>
                  </a:lnTo>
                  <a:lnTo>
                    <a:pt x="178" y="36"/>
                  </a:lnTo>
                  <a:lnTo>
                    <a:pt x="166" y="34"/>
                  </a:lnTo>
                  <a:lnTo>
                    <a:pt x="156" y="33"/>
                  </a:lnTo>
                  <a:lnTo>
                    <a:pt x="144" y="31"/>
                  </a:lnTo>
                  <a:lnTo>
                    <a:pt x="133" y="30"/>
                  </a:lnTo>
                  <a:lnTo>
                    <a:pt x="123" y="30"/>
                  </a:lnTo>
                  <a:lnTo>
                    <a:pt x="114" y="30"/>
                  </a:lnTo>
                  <a:lnTo>
                    <a:pt x="103" y="30"/>
                  </a:lnTo>
                  <a:lnTo>
                    <a:pt x="93" y="30"/>
                  </a:lnTo>
                  <a:lnTo>
                    <a:pt x="82" y="31"/>
                  </a:lnTo>
                  <a:lnTo>
                    <a:pt x="73" y="33"/>
                  </a:lnTo>
                  <a:lnTo>
                    <a:pt x="63" y="33"/>
                  </a:lnTo>
                  <a:lnTo>
                    <a:pt x="54" y="34"/>
                  </a:lnTo>
                  <a:lnTo>
                    <a:pt x="45" y="34"/>
                  </a:lnTo>
                  <a:lnTo>
                    <a:pt x="36" y="37"/>
                  </a:lnTo>
                  <a:lnTo>
                    <a:pt x="28" y="37"/>
                  </a:lnTo>
                  <a:lnTo>
                    <a:pt x="0" y="45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39" name="Freeform 551"/>
            <p:cNvSpPr>
              <a:spLocks/>
            </p:cNvSpPr>
            <p:nvPr/>
          </p:nvSpPr>
          <p:spPr bwMode="auto">
            <a:xfrm>
              <a:off x="4091" y="2810"/>
              <a:ext cx="36" cy="4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1"/>
                </a:cxn>
                <a:cxn ang="0">
                  <a:pos x="43" y="4"/>
                </a:cxn>
                <a:cxn ang="0">
                  <a:pos x="42" y="11"/>
                </a:cxn>
                <a:cxn ang="0">
                  <a:pos x="40" y="12"/>
                </a:cxn>
                <a:cxn ang="0">
                  <a:pos x="39" y="17"/>
                </a:cxn>
                <a:cxn ang="0">
                  <a:pos x="37" y="20"/>
                </a:cxn>
                <a:cxn ang="0">
                  <a:pos x="36" y="25"/>
                </a:cxn>
                <a:cxn ang="0">
                  <a:pos x="34" y="28"/>
                </a:cxn>
                <a:cxn ang="0">
                  <a:pos x="33" y="32"/>
                </a:cxn>
                <a:cxn ang="0">
                  <a:pos x="30" y="39"/>
                </a:cxn>
                <a:cxn ang="0">
                  <a:pos x="28" y="45"/>
                </a:cxn>
                <a:cxn ang="0">
                  <a:pos x="25" y="50"/>
                </a:cxn>
                <a:cxn ang="0">
                  <a:pos x="24" y="54"/>
                </a:cxn>
                <a:cxn ang="0">
                  <a:pos x="19" y="59"/>
                </a:cxn>
                <a:cxn ang="0">
                  <a:pos x="18" y="65"/>
                </a:cxn>
                <a:cxn ang="0">
                  <a:pos x="15" y="70"/>
                </a:cxn>
                <a:cxn ang="0">
                  <a:pos x="13" y="73"/>
                </a:cxn>
                <a:cxn ang="0">
                  <a:pos x="10" y="76"/>
                </a:cxn>
                <a:cxn ang="0">
                  <a:pos x="9" y="81"/>
                </a:cxn>
                <a:cxn ang="0">
                  <a:pos x="4" y="86"/>
                </a:cxn>
                <a:cxn ang="0">
                  <a:pos x="3" y="90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3"/>
                </a:cxn>
                <a:cxn ang="0">
                  <a:pos x="4" y="90"/>
                </a:cxn>
                <a:cxn ang="0">
                  <a:pos x="7" y="89"/>
                </a:cxn>
                <a:cxn ang="0">
                  <a:pos x="10" y="87"/>
                </a:cxn>
                <a:cxn ang="0">
                  <a:pos x="15" y="84"/>
                </a:cxn>
                <a:cxn ang="0">
                  <a:pos x="18" y="82"/>
                </a:cxn>
                <a:cxn ang="0">
                  <a:pos x="22" y="79"/>
                </a:cxn>
                <a:cxn ang="0">
                  <a:pos x="25" y="76"/>
                </a:cxn>
                <a:cxn ang="0">
                  <a:pos x="30" y="73"/>
                </a:cxn>
                <a:cxn ang="0">
                  <a:pos x="34" y="70"/>
                </a:cxn>
                <a:cxn ang="0">
                  <a:pos x="37" y="65"/>
                </a:cxn>
                <a:cxn ang="0">
                  <a:pos x="42" y="62"/>
                </a:cxn>
                <a:cxn ang="0">
                  <a:pos x="45" y="57"/>
                </a:cxn>
                <a:cxn ang="0">
                  <a:pos x="49" y="54"/>
                </a:cxn>
                <a:cxn ang="0">
                  <a:pos x="52" y="50"/>
                </a:cxn>
                <a:cxn ang="0">
                  <a:pos x="54" y="45"/>
                </a:cxn>
                <a:cxn ang="0">
                  <a:pos x="57" y="42"/>
                </a:cxn>
                <a:cxn ang="0">
                  <a:pos x="58" y="37"/>
                </a:cxn>
                <a:cxn ang="0">
                  <a:pos x="63" y="31"/>
                </a:cxn>
                <a:cxn ang="0">
                  <a:pos x="66" y="25"/>
                </a:cxn>
                <a:cxn ang="0">
                  <a:pos x="69" y="20"/>
                </a:cxn>
                <a:cxn ang="0">
                  <a:pos x="70" y="17"/>
                </a:cxn>
                <a:cxn ang="0">
                  <a:pos x="72" y="14"/>
                </a:cxn>
                <a:cxn ang="0">
                  <a:pos x="72" y="14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72" h="95">
                  <a:moveTo>
                    <a:pt x="46" y="0"/>
                  </a:moveTo>
                  <a:lnTo>
                    <a:pt x="45" y="0"/>
                  </a:lnTo>
                  <a:lnTo>
                    <a:pt x="45" y="1"/>
                  </a:lnTo>
                  <a:lnTo>
                    <a:pt x="43" y="4"/>
                  </a:lnTo>
                  <a:lnTo>
                    <a:pt x="42" y="11"/>
                  </a:lnTo>
                  <a:lnTo>
                    <a:pt x="40" y="12"/>
                  </a:lnTo>
                  <a:lnTo>
                    <a:pt x="39" y="17"/>
                  </a:lnTo>
                  <a:lnTo>
                    <a:pt x="37" y="20"/>
                  </a:lnTo>
                  <a:lnTo>
                    <a:pt x="36" y="25"/>
                  </a:lnTo>
                  <a:lnTo>
                    <a:pt x="34" y="28"/>
                  </a:lnTo>
                  <a:lnTo>
                    <a:pt x="33" y="32"/>
                  </a:lnTo>
                  <a:lnTo>
                    <a:pt x="30" y="39"/>
                  </a:lnTo>
                  <a:lnTo>
                    <a:pt x="28" y="45"/>
                  </a:lnTo>
                  <a:lnTo>
                    <a:pt x="25" y="50"/>
                  </a:lnTo>
                  <a:lnTo>
                    <a:pt x="24" y="54"/>
                  </a:lnTo>
                  <a:lnTo>
                    <a:pt x="19" y="59"/>
                  </a:lnTo>
                  <a:lnTo>
                    <a:pt x="18" y="65"/>
                  </a:lnTo>
                  <a:lnTo>
                    <a:pt x="15" y="70"/>
                  </a:lnTo>
                  <a:lnTo>
                    <a:pt x="13" y="73"/>
                  </a:lnTo>
                  <a:lnTo>
                    <a:pt x="10" y="76"/>
                  </a:lnTo>
                  <a:lnTo>
                    <a:pt x="9" y="81"/>
                  </a:lnTo>
                  <a:lnTo>
                    <a:pt x="4" y="86"/>
                  </a:lnTo>
                  <a:lnTo>
                    <a:pt x="3" y="90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3"/>
                  </a:lnTo>
                  <a:lnTo>
                    <a:pt x="4" y="90"/>
                  </a:lnTo>
                  <a:lnTo>
                    <a:pt x="7" y="89"/>
                  </a:lnTo>
                  <a:lnTo>
                    <a:pt x="10" y="87"/>
                  </a:lnTo>
                  <a:lnTo>
                    <a:pt x="15" y="84"/>
                  </a:lnTo>
                  <a:lnTo>
                    <a:pt x="18" y="82"/>
                  </a:lnTo>
                  <a:lnTo>
                    <a:pt x="22" y="79"/>
                  </a:lnTo>
                  <a:lnTo>
                    <a:pt x="25" y="76"/>
                  </a:lnTo>
                  <a:lnTo>
                    <a:pt x="30" y="73"/>
                  </a:lnTo>
                  <a:lnTo>
                    <a:pt x="34" y="70"/>
                  </a:lnTo>
                  <a:lnTo>
                    <a:pt x="37" y="65"/>
                  </a:lnTo>
                  <a:lnTo>
                    <a:pt x="42" y="62"/>
                  </a:lnTo>
                  <a:lnTo>
                    <a:pt x="45" y="57"/>
                  </a:lnTo>
                  <a:lnTo>
                    <a:pt x="49" y="54"/>
                  </a:lnTo>
                  <a:lnTo>
                    <a:pt x="52" y="50"/>
                  </a:lnTo>
                  <a:lnTo>
                    <a:pt x="54" y="45"/>
                  </a:lnTo>
                  <a:lnTo>
                    <a:pt x="57" y="42"/>
                  </a:lnTo>
                  <a:lnTo>
                    <a:pt x="58" y="37"/>
                  </a:lnTo>
                  <a:lnTo>
                    <a:pt x="63" y="31"/>
                  </a:lnTo>
                  <a:lnTo>
                    <a:pt x="66" y="25"/>
                  </a:lnTo>
                  <a:lnTo>
                    <a:pt x="69" y="20"/>
                  </a:lnTo>
                  <a:lnTo>
                    <a:pt x="70" y="17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40" name="Freeform 552"/>
            <p:cNvSpPr>
              <a:spLocks/>
            </p:cNvSpPr>
            <p:nvPr/>
          </p:nvSpPr>
          <p:spPr bwMode="auto">
            <a:xfrm>
              <a:off x="4015" y="2547"/>
              <a:ext cx="94" cy="20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7"/>
                </a:cxn>
                <a:cxn ang="0">
                  <a:pos x="5" y="45"/>
                </a:cxn>
                <a:cxn ang="0">
                  <a:pos x="11" y="83"/>
                </a:cxn>
                <a:cxn ang="0">
                  <a:pos x="18" y="128"/>
                </a:cxn>
                <a:cxn ang="0">
                  <a:pos x="27" y="177"/>
                </a:cxn>
                <a:cxn ang="0">
                  <a:pos x="39" y="225"/>
                </a:cxn>
                <a:cxn ang="0">
                  <a:pos x="51" y="270"/>
                </a:cxn>
                <a:cxn ang="0">
                  <a:pos x="66" y="309"/>
                </a:cxn>
                <a:cxn ang="0">
                  <a:pos x="86" y="341"/>
                </a:cxn>
                <a:cxn ang="0">
                  <a:pos x="107" y="366"/>
                </a:cxn>
                <a:cxn ang="0">
                  <a:pos x="126" y="383"/>
                </a:cxn>
                <a:cxn ang="0">
                  <a:pos x="147" y="397"/>
                </a:cxn>
                <a:cxn ang="0">
                  <a:pos x="165" y="405"/>
                </a:cxn>
                <a:cxn ang="0">
                  <a:pos x="179" y="409"/>
                </a:cxn>
                <a:cxn ang="0">
                  <a:pos x="186" y="411"/>
                </a:cxn>
                <a:cxn ang="0">
                  <a:pos x="186" y="411"/>
                </a:cxn>
                <a:cxn ang="0">
                  <a:pos x="179" y="406"/>
                </a:cxn>
                <a:cxn ang="0">
                  <a:pos x="167" y="397"/>
                </a:cxn>
                <a:cxn ang="0">
                  <a:pos x="150" y="383"/>
                </a:cxn>
                <a:cxn ang="0">
                  <a:pos x="132" y="367"/>
                </a:cxn>
                <a:cxn ang="0">
                  <a:pos x="114" y="345"/>
                </a:cxn>
                <a:cxn ang="0">
                  <a:pos x="96" y="320"/>
                </a:cxn>
                <a:cxn ang="0">
                  <a:pos x="83" y="292"/>
                </a:cxn>
                <a:cxn ang="0">
                  <a:pos x="72" y="261"/>
                </a:cxn>
                <a:cxn ang="0">
                  <a:pos x="62" y="220"/>
                </a:cxn>
                <a:cxn ang="0">
                  <a:pos x="53" y="175"/>
                </a:cxn>
                <a:cxn ang="0">
                  <a:pos x="45" y="128"/>
                </a:cxn>
                <a:cxn ang="0">
                  <a:pos x="38" y="84"/>
                </a:cxn>
                <a:cxn ang="0">
                  <a:pos x="33" y="47"/>
                </a:cxn>
                <a:cxn ang="0">
                  <a:pos x="29" y="17"/>
                </a:cxn>
                <a:cxn ang="0">
                  <a:pos x="27" y="2"/>
                </a:cxn>
                <a:cxn ang="0">
                  <a:pos x="0" y="0"/>
                </a:cxn>
              </a:cxnLst>
              <a:rect l="0" t="0" r="r" b="b"/>
              <a:pathLst>
                <a:path w="188" h="413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7"/>
                  </a:lnTo>
                  <a:lnTo>
                    <a:pt x="3" y="30"/>
                  </a:lnTo>
                  <a:lnTo>
                    <a:pt x="5" y="45"/>
                  </a:lnTo>
                  <a:lnTo>
                    <a:pt x="8" y="64"/>
                  </a:lnTo>
                  <a:lnTo>
                    <a:pt x="11" y="83"/>
                  </a:lnTo>
                  <a:lnTo>
                    <a:pt x="15" y="106"/>
                  </a:lnTo>
                  <a:lnTo>
                    <a:pt x="18" y="128"/>
                  </a:lnTo>
                  <a:lnTo>
                    <a:pt x="23" y="152"/>
                  </a:lnTo>
                  <a:lnTo>
                    <a:pt x="27" y="177"/>
                  </a:lnTo>
                  <a:lnTo>
                    <a:pt x="33" y="202"/>
                  </a:lnTo>
                  <a:lnTo>
                    <a:pt x="39" y="225"/>
                  </a:lnTo>
                  <a:lnTo>
                    <a:pt x="45" y="247"/>
                  </a:lnTo>
                  <a:lnTo>
                    <a:pt x="51" y="270"/>
                  </a:lnTo>
                  <a:lnTo>
                    <a:pt x="60" y="291"/>
                  </a:lnTo>
                  <a:lnTo>
                    <a:pt x="66" y="309"/>
                  </a:lnTo>
                  <a:lnTo>
                    <a:pt x="77" y="325"/>
                  </a:lnTo>
                  <a:lnTo>
                    <a:pt x="86" y="341"/>
                  </a:lnTo>
                  <a:lnTo>
                    <a:pt x="96" y="355"/>
                  </a:lnTo>
                  <a:lnTo>
                    <a:pt x="107" y="366"/>
                  </a:lnTo>
                  <a:lnTo>
                    <a:pt x="117" y="375"/>
                  </a:lnTo>
                  <a:lnTo>
                    <a:pt x="126" y="383"/>
                  </a:lnTo>
                  <a:lnTo>
                    <a:pt x="138" y="391"/>
                  </a:lnTo>
                  <a:lnTo>
                    <a:pt x="147" y="397"/>
                  </a:lnTo>
                  <a:lnTo>
                    <a:pt x="156" y="402"/>
                  </a:lnTo>
                  <a:lnTo>
                    <a:pt x="165" y="405"/>
                  </a:lnTo>
                  <a:lnTo>
                    <a:pt x="173" y="408"/>
                  </a:lnTo>
                  <a:lnTo>
                    <a:pt x="179" y="409"/>
                  </a:lnTo>
                  <a:lnTo>
                    <a:pt x="183" y="411"/>
                  </a:lnTo>
                  <a:lnTo>
                    <a:pt x="186" y="411"/>
                  </a:lnTo>
                  <a:lnTo>
                    <a:pt x="188" y="413"/>
                  </a:lnTo>
                  <a:lnTo>
                    <a:pt x="186" y="411"/>
                  </a:lnTo>
                  <a:lnTo>
                    <a:pt x="183" y="409"/>
                  </a:lnTo>
                  <a:lnTo>
                    <a:pt x="179" y="406"/>
                  </a:lnTo>
                  <a:lnTo>
                    <a:pt x="174" y="403"/>
                  </a:lnTo>
                  <a:lnTo>
                    <a:pt x="167" y="397"/>
                  </a:lnTo>
                  <a:lnTo>
                    <a:pt x="159" y="391"/>
                  </a:lnTo>
                  <a:lnTo>
                    <a:pt x="150" y="383"/>
                  </a:lnTo>
                  <a:lnTo>
                    <a:pt x="143" y="377"/>
                  </a:lnTo>
                  <a:lnTo>
                    <a:pt x="132" y="367"/>
                  </a:lnTo>
                  <a:lnTo>
                    <a:pt x="123" y="356"/>
                  </a:lnTo>
                  <a:lnTo>
                    <a:pt x="114" y="345"/>
                  </a:lnTo>
                  <a:lnTo>
                    <a:pt x="107" y="334"/>
                  </a:lnTo>
                  <a:lnTo>
                    <a:pt x="96" y="320"/>
                  </a:lnTo>
                  <a:lnTo>
                    <a:pt x="90" y="308"/>
                  </a:lnTo>
                  <a:lnTo>
                    <a:pt x="83" y="292"/>
                  </a:lnTo>
                  <a:lnTo>
                    <a:pt x="78" y="278"/>
                  </a:lnTo>
                  <a:lnTo>
                    <a:pt x="72" y="261"/>
                  </a:lnTo>
                  <a:lnTo>
                    <a:pt x="68" y="242"/>
                  </a:lnTo>
                  <a:lnTo>
                    <a:pt x="62" y="220"/>
                  </a:lnTo>
                  <a:lnTo>
                    <a:pt x="57" y="198"/>
                  </a:lnTo>
                  <a:lnTo>
                    <a:pt x="53" y="175"/>
                  </a:lnTo>
                  <a:lnTo>
                    <a:pt x="48" y="153"/>
                  </a:lnTo>
                  <a:lnTo>
                    <a:pt x="45" y="128"/>
                  </a:lnTo>
                  <a:lnTo>
                    <a:pt x="42" y="108"/>
                  </a:lnTo>
                  <a:lnTo>
                    <a:pt x="38" y="84"/>
                  </a:lnTo>
                  <a:lnTo>
                    <a:pt x="35" y="66"/>
                  </a:lnTo>
                  <a:lnTo>
                    <a:pt x="33" y="47"/>
                  </a:lnTo>
                  <a:lnTo>
                    <a:pt x="30" y="31"/>
                  </a:lnTo>
                  <a:lnTo>
                    <a:pt x="29" y="17"/>
                  </a:lnTo>
                  <a:lnTo>
                    <a:pt x="27" y="8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41" name="Freeform 553"/>
            <p:cNvSpPr>
              <a:spLocks/>
            </p:cNvSpPr>
            <p:nvPr/>
          </p:nvSpPr>
          <p:spPr bwMode="auto">
            <a:xfrm>
              <a:off x="4041" y="2481"/>
              <a:ext cx="96" cy="257"/>
            </a:xfrm>
            <a:custGeom>
              <a:avLst/>
              <a:gdLst/>
              <a:ahLst/>
              <a:cxnLst>
                <a:cxn ang="0">
                  <a:pos x="171" y="509"/>
                </a:cxn>
                <a:cxn ang="0">
                  <a:pos x="170" y="495"/>
                </a:cxn>
                <a:cxn ang="0">
                  <a:pos x="165" y="467"/>
                </a:cxn>
                <a:cxn ang="0">
                  <a:pos x="161" y="431"/>
                </a:cxn>
                <a:cxn ang="0">
                  <a:pos x="153" y="389"/>
                </a:cxn>
                <a:cxn ang="0">
                  <a:pos x="144" y="344"/>
                </a:cxn>
                <a:cxn ang="0">
                  <a:pos x="134" y="298"/>
                </a:cxn>
                <a:cxn ang="0">
                  <a:pos x="120" y="254"/>
                </a:cxn>
                <a:cxn ang="0">
                  <a:pos x="105" y="217"/>
                </a:cxn>
                <a:cxn ang="0">
                  <a:pos x="89" y="176"/>
                </a:cxn>
                <a:cxn ang="0">
                  <a:pos x="69" y="137"/>
                </a:cxn>
                <a:cxn ang="0">
                  <a:pos x="50" y="98"/>
                </a:cxn>
                <a:cxn ang="0">
                  <a:pos x="32" y="64"/>
                </a:cxn>
                <a:cxn ang="0">
                  <a:pos x="17" y="34"/>
                </a:cxn>
                <a:cxn ang="0">
                  <a:pos x="6" y="1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6" y="9"/>
                </a:cxn>
                <a:cxn ang="0">
                  <a:pos x="20" y="25"/>
                </a:cxn>
                <a:cxn ang="0">
                  <a:pos x="36" y="48"/>
                </a:cxn>
                <a:cxn ang="0">
                  <a:pos x="56" y="79"/>
                </a:cxn>
                <a:cxn ang="0">
                  <a:pos x="80" y="118"/>
                </a:cxn>
                <a:cxn ang="0">
                  <a:pos x="104" y="165"/>
                </a:cxn>
                <a:cxn ang="0">
                  <a:pos x="129" y="222"/>
                </a:cxn>
                <a:cxn ang="0">
                  <a:pos x="153" y="281"/>
                </a:cxn>
                <a:cxn ang="0">
                  <a:pos x="170" y="337"/>
                </a:cxn>
                <a:cxn ang="0">
                  <a:pos x="180" y="384"/>
                </a:cxn>
                <a:cxn ang="0">
                  <a:pos x="189" y="425"/>
                </a:cxn>
                <a:cxn ang="0">
                  <a:pos x="192" y="458"/>
                </a:cxn>
                <a:cxn ang="0">
                  <a:pos x="194" y="483"/>
                </a:cxn>
                <a:cxn ang="0">
                  <a:pos x="194" y="501"/>
                </a:cxn>
                <a:cxn ang="0">
                  <a:pos x="194" y="509"/>
                </a:cxn>
                <a:cxn ang="0">
                  <a:pos x="171" y="512"/>
                </a:cxn>
              </a:cxnLst>
              <a:rect l="0" t="0" r="r" b="b"/>
              <a:pathLst>
                <a:path w="194" h="512">
                  <a:moveTo>
                    <a:pt x="171" y="512"/>
                  </a:moveTo>
                  <a:lnTo>
                    <a:pt x="171" y="509"/>
                  </a:lnTo>
                  <a:lnTo>
                    <a:pt x="170" y="504"/>
                  </a:lnTo>
                  <a:lnTo>
                    <a:pt x="170" y="495"/>
                  </a:lnTo>
                  <a:lnTo>
                    <a:pt x="168" y="483"/>
                  </a:lnTo>
                  <a:lnTo>
                    <a:pt x="165" y="467"/>
                  </a:lnTo>
                  <a:lnTo>
                    <a:pt x="164" y="451"/>
                  </a:lnTo>
                  <a:lnTo>
                    <a:pt x="161" y="431"/>
                  </a:lnTo>
                  <a:lnTo>
                    <a:pt x="158" y="412"/>
                  </a:lnTo>
                  <a:lnTo>
                    <a:pt x="153" y="389"/>
                  </a:lnTo>
                  <a:lnTo>
                    <a:pt x="149" y="367"/>
                  </a:lnTo>
                  <a:lnTo>
                    <a:pt x="144" y="344"/>
                  </a:lnTo>
                  <a:lnTo>
                    <a:pt x="140" y="322"/>
                  </a:lnTo>
                  <a:lnTo>
                    <a:pt x="134" y="298"/>
                  </a:lnTo>
                  <a:lnTo>
                    <a:pt x="128" y="276"/>
                  </a:lnTo>
                  <a:lnTo>
                    <a:pt x="120" y="254"/>
                  </a:lnTo>
                  <a:lnTo>
                    <a:pt x="114" y="236"/>
                  </a:lnTo>
                  <a:lnTo>
                    <a:pt x="105" y="217"/>
                  </a:lnTo>
                  <a:lnTo>
                    <a:pt x="98" y="197"/>
                  </a:lnTo>
                  <a:lnTo>
                    <a:pt x="89" y="176"/>
                  </a:lnTo>
                  <a:lnTo>
                    <a:pt x="80" y="158"/>
                  </a:lnTo>
                  <a:lnTo>
                    <a:pt x="69" y="137"/>
                  </a:lnTo>
                  <a:lnTo>
                    <a:pt x="60" y="117"/>
                  </a:lnTo>
                  <a:lnTo>
                    <a:pt x="50" y="98"/>
                  </a:lnTo>
                  <a:lnTo>
                    <a:pt x="41" y="81"/>
                  </a:lnTo>
                  <a:lnTo>
                    <a:pt x="32" y="64"/>
                  </a:lnTo>
                  <a:lnTo>
                    <a:pt x="24" y="48"/>
                  </a:lnTo>
                  <a:lnTo>
                    <a:pt x="17" y="34"/>
                  </a:lnTo>
                  <a:lnTo>
                    <a:pt x="11" y="23"/>
                  </a:lnTo>
                  <a:lnTo>
                    <a:pt x="6" y="12"/>
                  </a:lnTo>
                  <a:lnTo>
                    <a:pt x="2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6" y="9"/>
                  </a:lnTo>
                  <a:lnTo>
                    <a:pt x="12" y="15"/>
                  </a:lnTo>
                  <a:lnTo>
                    <a:pt x="20" y="25"/>
                  </a:lnTo>
                  <a:lnTo>
                    <a:pt x="27" y="36"/>
                  </a:lnTo>
                  <a:lnTo>
                    <a:pt x="36" y="48"/>
                  </a:lnTo>
                  <a:lnTo>
                    <a:pt x="47" y="64"/>
                  </a:lnTo>
                  <a:lnTo>
                    <a:pt x="56" y="79"/>
                  </a:lnTo>
                  <a:lnTo>
                    <a:pt x="68" y="98"/>
                  </a:lnTo>
                  <a:lnTo>
                    <a:pt x="80" y="118"/>
                  </a:lnTo>
                  <a:lnTo>
                    <a:pt x="92" y="142"/>
                  </a:lnTo>
                  <a:lnTo>
                    <a:pt x="104" y="165"/>
                  </a:lnTo>
                  <a:lnTo>
                    <a:pt x="117" y="192"/>
                  </a:lnTo>
                  <a:lnTo>
                    <a:pt x="129" y="222"/>
                  </a:lnTo>
                  <a:lnTo>
                    <a:pt x="143" y="251"/>
                  </a:lnTo>
                  <a:lnTo>
                    <a:pt x="153" y="281"/>
                  </a:lnTo>
                  <a:lnTo>
                    <a:pt x="162" y="311"/>
                  </a:lnTo>
                  <a:lnTo>
                    <a:pt x="170" y="337"/>
                  </a:lnTo>
                  <a:lnTo>
                    <a:pt x="176" y="362"/>
                  </a:lnTo>
                  <a:lnTo>
                    <a:pt x="180" y="384"/>
                  </a:lnTo>
                  <a:lnTo>
                    <a:pt x="185" y="406"/>
                  </a:lnTo>
                  <a:lnTo>
                    <a:pt x="189" y="425"/>
                  </a:lnTo>
                  <a:lnTo>
                    <a:pt x="191" y="444"/>
                  </a:lnTo>
                  <a:lnTo>
                    <a:pt x="192" y="458"/>
                  </a:lnTo>
                  <a:lnTo>
                    <a:pt x="194" y="472"/>
                  </a:lnTo>
                  <a:lnTo>
                    <a:pt x="194" y="483"/>
                  </a:lnTo>
                  <a:lnTo>
                    <a:pt x="194" y="494"/>
                  </a:lnTo>
                  <a:lnTo>
                    <a:pt x="194" y="501"/>
                  </a:lnTo>
                  <a:lnTo>
                    <a:pt x="194" y="506"/>
                  </a:lnTo>
                  <a:lnTo>
                    <a:pt x="194" y="509"/>
                  </a:lnTo>
                  <a:lnTo>
                    <a:pt x="194" y="511"/>
                  </a:lnTo>
                  <a:lnTo>
                    <a:pt x="171" y="512"/>
                  </a:lnTo>
                  <a:lnTo>
                    <a:pt x="171" y="5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42" name="Freeform 554"/>
            <p:cNvSpPr>
              <a:spLocks/>
            </p:cNvSpPr>
            <p:nvPr/>
          </p:nvSpPr>
          <p:spPr bwMode="auto">
            <a:xfrm>
              <a:off x="4010" y="2507"/>
              <a:ext cx="58" cy="4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1" y="89"/>
                </a:cxn>
                <a:cxn ang="0">
                  <a:pos x="6" y="89"/>
                </a:cxn>
                <a:cxn ang="0">
                  <a:pos x="9" y="89"/>
                </a:cxn>
                <a:cxn ang="0">
                  <a:pos x="13" y="89"/>
                </a:cxn>
                <a:cxn ang="0">
                  <a:pos x="18" y="89"/>
                </a:cxn>
                <a:cxn ang="0">
                  <a:pos x="22" y="89"/>
                </a:cxn>
                <a:cxn ang="0">
                  <a:pos x="28" y="89"/>
                </a:cxn>
                <a:cxn ang="0">
                  <a:pos x="34" y="88"/>
                </a:cxn>
                <a:cxn ang="0">
                  <a:pos x="40" y="88"/>
                </a:cxn>
                <a:cxn ang="0">
                  <a:pos x="48" y="86"/>
                </a:cxn>
                <a:cxn ang="0">
                  <a:pos x="52" y="83"/>
                </a:cxn>
                <a:cxn ang="0">
                  <a:pos x="60" y="82"/>
                </a:cxn>
                <a:cxn ang="0">
                  <a:pos x="67" y="78"/>
                </a:cxn>
                <a:cxn ang="0">
                  <a:pos x="75" y="75"/>
                </a:cxn>
                <a:cxn ang="0">
                  <a:pos x="79" y="71"/>
                </a:cxn>
                <a:cxn ang="0">
                  <a:pos x="85" y="66"/>
                </a:cxn>
                <a:cxn ang="0">
                  <a:pos x="91" y="63"/>
                </a:cxn>
                <a:cxn ang="0">
                  <a:pos x="96" y="58"/>
                </a:cxn>
                <a:cxn ang="0">
                  <a:pos x="99" y="55"/>
                </a:cxn>
                <a:cxn ang="0">
                  <a:pos x="103" y="50"/>
                </a:cxn>
                <a:cxn ang="0">
                  <a:pos x="106" y="47"/>
                </a:cxn>
                <a:cxn ang="0">
                  <a:pos x="109" y="44"/>
                </a:cxn>
                <a:cxn ang="0">
                  <a:pos x="112" y="38"/>
                </a:cxn>
                <a:cxn ang="0">
                  <a:pos x="115" y="35"/>
                </a:cxn>
                <a:cxn ang="0">
                  <a:pos x="117" y="32"/>
                </a:cxn>
                <a:cxn ang="0">
                  <a:pos x="117" y="32"/>
                </a:cxn>
                <a:cxn ang="0">
                  <a:pos x="97" y="0"/>
                </a:cxn>
                <a:cxn ang="0">
                  <a:pos x="96" y="0"/>
                </a:cxn>
                <a:cxn ang="0">
                  <a:pos x="94" y="5"/>
                </a:cxn>
                <a:cxn ang="0">
                  <a:pos x="93" y="8"/>
                </a:cxn>
                <a:cxn ang="0">
                  <a:pos x="91" y="11"/>
                </a:cxn>
                <a:cxn ang="0">
                  <a:pos x="90" y="16"/>
                </a:cxn>
                <a:cxn ang="0">
                  <a:pos x="87" y="21"/>
                </a:cxn>
                <a:cxn ang="0">
                  <a:pos x="84" y="25"/>
                </a:cxn>
                <a:cxn ang="0">
                  <a:pos x="82" y="30"/>
                </a:cxn>
                <a:cxn ang="0">
                  <a:pos x="78" y="35"/>
                </a:cxn>
                <a:cxn ang="0">
                  <a:pos x="75" y="39"/>
                </a:cxn>
                <a:cxn ang="0">
                  <a:pos x="70" y="44"/>
                </a:cxn>
                <a:cxn ang="0">
                  <a:pos x="67" y="49"/>
                </a:cxn>
                <a:cxn ang="0">
                  <a:pos x="61" y="52"/>
                </a:cxn>
                <a:cxn ang="0">
                  <a:pos x="58" y="57"/>
                </a:cxn>
                <a:cxn ang="0">
                  <a:pos x="52" y="60"/>
                </a:cxn>
                <a:cxn ang="0">
                  <a:pos x="48" y="63"/>
                </a:cxn>
                <a:cxn ang="0">
                  <a:pos x="42" y="66"/>
                </a:cxn>
                <a:cxn ang="0">
                  <a:pos x="37" y="69"/>
                </a:cxn>
                <a:cxn ang="0">
                  <a:pos x="33" y="72"/>
                </a:cxn>
                <a:cxn ang="0">
                  <a:pos x="27" y="74"/>
                </a:cxn>
                <a:cxn ang="0">
                  <a:pos x="22" y="77"/>
                </a:cxn>
                <a:cxn ang="0">
                  <a:pos x="18" y="80"/>
                </a:cxn>
                <a:cxn ang="0">
                  <a:pos x="13" y="82"/>
                </a:cxn>
                <a:cxn ang="0">
                  <a:pos x="10" y="83"/>
                </a:cxn>
                <a:cxn ang="0">
                  <a:pos x="7" y="85"/>
                </a:cxn>
                <a:cxn ang="0">
                  <a:pos x="4" y="86"/>
                </a:cxn>
                <a:cxn ang="0">
                  <a:pos x="1" y="88"/>
                </a:cxn>
                <a:cxn ang="0">
                  <a:pos x="0" y="89"/>
                </a:cxn>
                <a:cxn ang="0">
                  <a:pos x="0" y="89"/>
                </a:cxn>
              </a:cxnLst>
              <a:rect l="0" t="0" r="r" b="b"/>
              <a:pathLst>
                <a:path w="117" h="89">
                  <a:moveTo>
                    <a:pt x="0" y="89"/>
                  </a:moveTo>
                  <a:lnTo>
                    <a:pt x="1" y="89"/>
                  </a:lnTo>
                  <a:lnTo>
                    <a:pt x="6" y="89"/>
                  </a:lnTo>
                  <a:lnTo>
                    <a:pt x="9" y="89"/>
                  </a:lnTo>
                  <a:lnTo>
                    <a:pt x="13" y="89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8" y="89"/>
                  </a:lnTo>
                  <a:lnTo>
                    <a:pt x="34" y="88"/>
                  </a:lnTo>
                  <a:lnTo>
                    <a:pt x="40" y="88"/>
                  </a:lnTo>
                  <a:lnTo>
                    <a:pt x="48" y="86"/>
                  </a:lnTo>
                  <a:lnTo>
                    <a:pt x="52" y="83"/>
                  </a:lnTo>
                  <a:lnTo>
                    <a:pt x="60" y="82"/>
                  </a:lnTo>
                  <a:lnTo>
                    <a:pt x="67" y="78"/>
                  </a:lnTo>
                  <a:lnTo>
                    <a:pt x="75" y="75"/>
                  </a:lnTo>
                  <a:lnTo>
                    <a:pt x="79" y="71"/>
                  </a:lnTo>
                  <a:lnTo>
                    <a:pt x="85" y="66"/>
                  </a:lnTo>
                  <a:lnTo>
                    <a:pt x="91" y="63"/>
                  </a:lnTo>
                  <a:lnTo>
                    <a:pt x="96" y="58"/>
                  </a:lnTo>
                  <a:lnTo>
                    <a:pt x="99" y="55"/>
                  </a:lnTo>
                  <a:lnTo>
                    <a:pt x="103" y="50"/>
                  </a:lnTo>
                  <a:lnTo>
                    <a:pt x="106" y="47"/>
                  </a:lnTo>
                  <a:lnTo>
                    <a:pt x="109" y="44"/>
                  </a:lnTo>
                  <a:lnTo>
                    <a:pt x="112" y="38"/>
                  </a:lnTo>
                  <a:lnTo>
                    <a:pt x="115" y="35"/>
                  </a:lnTo>
                  <a:lnTo>
                    <a:pt x="117" y="32"/>
                  </a:lnTo>
                  <a:lnTo>
                    <a:pt x="117" y="32"/>
                  </a:lnTo>
                  <a:lnTo>
                    <a:pt x="97" y="0"/>
                  </a:lnTo>
                  <a:lnTo>
                    <a:pt x="96" y="0"/>
                  </a:lnTo>
                  <a:lnTo>
                    <a:pt x="94" y="5"/>
                  </a:lnTo>
                  <a:lnTo>
                    <a:pt x="93" y="8"/>
                  </a:lnTo>
                  <a:lnTo>
                    <a:pt x="91" y="11"/>
                  </a:lnTo>
                  <a:lnTo>
                    <a:pt x="90" y="16"/>
                  </a:lnTo>
                  <a:lnTo>
                    <a:pt x="87" y="21"/>
                  </a:lnTo>
                  <a:lnTo>
                    <a:pt x="84" y="25"/>
                  </a:lnTo>
                  <a:lnTo>
                    <a:pt x="82" y="30"/>
                  </a:lnTo>
                  <a:lnTo>
                    <a:pt x="78" y="35"/>
                  </a:lnTo>
                  <a:lnTo>
                    <a:pt x="75" y="39"/>
                  </a:lnTo>
                  <a:lnTo>
                    <a:pt x="70" y="44"/>
                  </a:lnTo>
                  <a:lnTo>
                    <a:pt x="67" y="49"/>
                  </a:lnTo>
                  <a:lnTo>
                    <a:pt x="61" y="52"/>
                  </a:lnTo>
                  <a:lnTo>
                    <a:pt x="58" y="57"/>
                  </a:lnTo>
                  <a:lnTo>
                    <a:pt x="52" y="60"/>
                  </a:lnTo>
                  <a:lnTo>
                    <a:pt x="48" y="63"/>
                  </a:lnTo>
                  <a:lnTo>
                    <a:pt x="42" y="66"/>
                  </a:lnTo>
                  <a:lnTo>
                    <a:pt x="37" y="69"/>
                  </a:lnTo>
                  <a:lnTo>
                    <a:pt x="33" y="72"/>
                  </a:lnTo>
                  <a:lnTo>
                    <a:pt x="27" y="74"/>
                  </a:lnTo>
                  <a:lnTo>
                    <a:pt x="22" y="77"/>
                  </a:lnTo>
                  <a:lnTo>
                    <a:pt x="18" y="80"/>
                  </a:lnTo>
                  <a:lnTo>
                    <a:pt x="13" y="82"/>
                  </a:lnTo>
                  <a:lnTo>
                    <a:pt x="10" y="83"/>
                  </a:lnTo>
                  <a:lnTo>
                    <a:pt x="7" y="85"/>
                  </a:lnTo>
                  <a:lnTo>
                    <a:pt x="4" y="86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43" name="Freeform 555"/>
            <p:cNvSpPr>
              <a:spLocks/>
            </p:cNvSpPr>
            <p:nvPr/>
          </p:nvSpPr>
          <p:spPr bwMode="auto">
            <a:xfrm>
              <a:off x="3994" y="2486"/>
              <a:ext cx="50" cy="40"/>
            </a:xfrm>
            <a:custGeom>
              <a:avLst/>
              <a:gdLst/>
              <a:ahLst/>
              <a:cxnLst>
                <a:cxn ang="0">
                  <a:pos x="14" y="80"/>
                </a:cxn>
                <a:cxn ang="0">
                  <a:pos x="14" y="78"/>
                </a:cxn>
                <a:cxn ang="0">
                  <a:pos x="17" y="78"/>
                </a:cxn>
                <a:cxn ang="0">
                  <a:pos x="20" y="78"/>
                </a:cxn>
                <a:cxn ang="0">
                  <a:pos x="21" y="78"/>
                </a:cxn>
                <a:cxn ang="0">
                  <a:pos x="26" y="78"/>
                </a:cxn>
                <a:cxn ang="0">
                  <a:pos x="29" y="78"/>
                </a:cxn>
                <a:cxn ang="0">
                  <a:pos x="33" y="77"/>
                </a:cxn>
                <a:cxn ang="0">
                  <a:pos x="36" y="75"/>
                </a:cxn>
                <a:cxn ang="0">
                  <a:pos x="41" y="74"/>
                </a:cxn>
                <a:cxn ang="0">
                  <a:pos x="47" y="72"/>
                </a:cxn>
                <a:cxn ang="0">
                  <a:pos x="51" y="69"/>
                </a:cxn>
                <a:cxn ang="0">
                  <a:pos x="57" y="67"/>
                </a:cxn>
                <a:cxn ang="0">
                  <a:pos x="63" y="63"/>
                </a:cxn>
                <a:cxn ang="0">
                  <a:pos x="69" y="61"/>
                </a:cxn>
                <a:cxn ang="0">
                  <a:pos x="75" y="56"/>
                </a:cxn>
                <a:cxn ang="0">
                  <a:pos x="80" y="52"/>
                </a:cxn>
                <a:cxn ang="0">
                  <a:pos x="83" y="47"/>
                </a:cxn>
                <a:cxn ang="0">
                  <a:pos x="87" y="42"/>
                </a:cxn>
                <a:cxn ang="0">
                  <a:pos x="90" y="36"/>
                </a:cxn>
                <a:cxn ang="0">
                  <a:pos x="93" y="31"/>
                </a:cxn>
                <a:cxn ang="0">
                  <a:pos x="95" y="27"/>
                </a:cxn>
                <a:cxn ang="0">
                  <a:pos x="96" y="22"/>
                </a:cxn>
                <a:cxn ang="0">
                  <a:pos x="98" y="16"/>
                </a:cxn>
                <a:cxn ang="0">
                  <a:pos x="98" y="13"/>
                </a:cxn>
                <a:cxn ang="0">
                  <a:pos x="98" y="8"/>
                </a:cxn>
                <a:cxn ang="0">
                  <a:pos x="99" y="5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98" y="0"/>
                </a:cxn>
                <a:cxn ang="0">
                  <a:pos x="95" y="3"/>
                </a:cxn>
                <a:cxn ang="0">
                  <a:pos x="90" y="8"/>
                </a:cxn>
                <a:cxn ang="0">
                  <a:pos x="84" y="16"/>
                </a:cxn>
                <a:cxn ang="0">
                  <a:pos x="80" y="17"/>
                </a:cxn>
                <a:cxn ang="0">
                  <a:pos x="75" y="20"/>
                </a:cxn>
                <a:cxn ang="0">
                  <a:pos x="72" y="24"/>
                </a:cxn>
                <a:cxn ang="0">
                  <a:pos x="68" y="28"/>
                </a:cxn>
                <a:cxn ang="0">
                  <a:pos x="63" y="31"/>
                </a:cxn>
                <a:cxn ang="0">
                  <a:pos x="59" y="33"/>
                </a:cxn>
                <a:cxn ang="0">
                  <a:pos x="54" y="36"/>
                </a:cxn>
                <a:cxn ang="0">
                  <a:pos x="51" y="39"/>
                </a:cxn>
                <a:cxn ang="0">
                  <a:pos x="45" y="41"/>
                </a:cxn>
                <a:cxn ang="0">
                  <a:pos x="42" y="42"/>
                </a:cxn>
                <a:cxn ang="0">
                  <a:pos x="36" y="44"/>
                </a:cxn>
                <a:cxn ang="0">
                  <a:pos x="33" y="45"/>
                </a:cxn>
                <a:cxn ang="0">
                  <a:pos x="29" y="47"/>
                </a:cxn>
                <a:cxn ang="0">
                  <a:pos x="24" y="47"/>
                </a:cxn>
                <a:cxn ang="0">
                  <a:pos x="20" y="49"/>
                </a:cxn>
                <a:cxn ang="0">
                  <a:pos x="17" y="50"/>
                </a:cxn>
                <a:cxn ang="0">
                  <a:pos x="12" y="52"/>
                </a:cxn>
                <a:cxn ang="0">
                  <a:pos x="9" y="52"/>
                </a:cxn>
                <a:cxn ang="0">
                  <a:pos x="6" y="52"/>
                </a:cxn>
                <a:cxn ang="0">
                  <a:pos x="5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14" y="80"/>
                </a:cxn>
                <a:cxn ang="0">
                  <a:pos x="14" y="80"/>
                </a:cxn>
              </a:cxnLst>
              <a:rect l="0" t="0" r="r" b="b"/>
              <a:pathLst>
                <a:path w="99" h="80">
                  <a:moveTo>
                    <a:pt x="14" y="80"/>
                  </a:moveTo>
                  <a:lnTo>
                    <a:pt x="14" y="78"/>
                  </a:lnTo>
                  <a:lnTo>
                    <a:pt x="17" y="78"/>
                  </a:lnTo>
                  <a:lnTo>
                    <a:pt x="20" y="78"/>
                  </a:lnTo>
                  <a:lnTo>
                    <a:pt x="21" y="78"/>
                  </a:lnTo>
                  <a:lnTo>
                    <a:pt x="26" y="78"/>
                  </a:lnTo>
                  <a:lnTo>
                    <a:pt x="29" y="78"/>
                  </a:lnTo>
                  <a:lnTo>
                    <a:pt x="33" y="77"/>
                  </a:lnTo>
                  <a:lnTo>
                    <a:pt x="36" y="75"/>
                  </a:lnTo>
                  <a:lnTo>
                    <a:pt x="41" y="74"/>
                  </a:lnTo>
                  <a:lnTo>
                    <a:pt x="47" y="72"/>
                  </a:lnTo>
                  <a:lnTo>
                    <a:pt x="51" y="69"/>
                  </a:lnTo>
                  <a:lnTo>
                    <a:pt x="57" y="67"/>
                  </a:lnTo>
                  <a:lnTo>
                    <a:pt x="63" y="63"/>
                  </a:lnTo>
                  <a:lnTo>
                    <a:pt x="69" y="61"/>
                  </a:lnTo>
                  <a:lnTo>
                    <a:pt x="75" y="56"/>
                  </a:lnTo>
                  <a:lnTo>
                    <a:pt x="80" y="52"/>
                  </a:lnTo>
                  <a:lnTo>
                    <a:pt x="83" y="47"/>
                  </a:lnTo>
                  <a:lnTo>
                    <a:pt x="87" y="42"/>
                  </a:lnTo>
                  <a:lnTo>
                    <a:pt x="90" y="36"/>
                  </a:lnTo>
                  <a:lnTo>
                    <a:pt x="93" y="31"/>
                  </a:lnTo>
                  <a:lnTo>
                    <a:pt x="95" y="27"/>
                  </a:lnTo>
                  <a:lnTo>
                    <a:pt x="96" y="22"/>
                  </a:lnTo>
                  <a:lnTo>
                    <a:pt x="98" y="16"/>
                  </a:lnTo>
                  <a:lnTo>
                    <a:pt x="98" y="13"/>
                  </a:lnTo>
                  <a:lnTo>
                    <a:pt x="98" y="8"/>
                  </a:lnTo>
                  <a:lnTo>
                    <a:pt x="99" y="5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5" y="3"/>
                  </a:lnTo>
                  <a:lnTo>
                    <a:pt x="90" y="8"/>
                  </a:lnTo>
                  <a:lnTo>
                    <a:pt x="84" y="16"/>
                  </a:lnTo>
                  <a:lnTo>
                    <a:pt x="80" y="17"/>
                  </a:lnTo>
                  <a:lnTo>
                    <a:pt x="75" y="20"/>
                  </a:lnTo>
                  <a:lnTo>
                    <a:pt x="72" y="24"/>
                  </a:lnTo>
                  <a:lnTo>
                    <a:pt x="68" y="28"/>
                  </a:lnTo>
                  <a:lnTo>
                    <a:pt x="63" y="31"/>
                  </a:lnTo>
                  <a:lnTo>
                    <a:pt x="59" y="33"/>
                  </a:lnTo>
                  <a:lnTo>
                    <a:pt x="54" y="36"/>
                  </a:lnTo>
                  <a:lnTo>
                    <a:pt x="51" y="39"/>
                  </a:lnTo>
                  <a:lnTo>
                    <a:pt x="45" y="41"/>
                  </a:lnTo>
                  <a:lnTo>
                    <a:pt x="42" y="42"/>
                  </a:lnTo>
                  <a:lnTo>
                    <a:pt x="36" y="44"/>
                  </a:lnTo>
                  <a:lnTo>
                    <a:pt x="33" y="45"/>
                  </a:lnTo>
                  <a:lnTo>
                    <a:pt x="29" y="47"/>
                  </a:lnTo>
                  <a:lnTo>
                    <a:pt x="24" y="47"/>
                  </a:lnTo>
                  <a:lnTo>
                    <a:pt x="20" y="49"/>
                  </a:lnTo>
                  <a:lnTo>
                    <a:pt x="17" y="50"/>
                  </a:lnTo>
                  <a:lnTo>
                    <a:pt x="12" y="52"/>
                  </a:lnTo>
                  <a:lnTo>
                    <a:pt x="9" y="52"/>
                  </a:lnTo>
                  <a:lnTo>
                    <a:pt x="6" y="52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4" y="80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44" name="Freeform 556"/>
            <p:cNvSpPr>
              <a:spLocks/>
            </p:cNvSpPr>
            <p:nvPr/>
          </p:nvSpPr>
          <p:spPr bwMode="auto">
            <a:xfrm>
              <a:off x="3957" y="2470"/>
              <a:ext cx="65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3" y="9"/>
                </a:cxn>
                <a:cxn ang="0">
                  <a:pos x="6" y="14"/>
                </a:cxn>
                <a:cxn ang="0">
                  <a:pos x="7" y="19"/>
                </a:cxn>
                <a:cxn ang="0">
                  <a:pos x="10" y="25"/>
                </a:cxn>
                <a:cxn ang="0">
                  <a:pos x="15" y="31"/>
                </a:cxn>
                <a:cxn ang="0">
                  <a:pos x="19" y="36"/>
                </a:cxn>
                <a:cxn ang="0">
                  <a:pos x="25" y="42"/>
                </a:cxn>
                <a:cxn ang="0">
                  <a:pos x="29" y="47"/>
                </a:cxn>
                <a:cxn ang="0">
                  <a:pos x="37" y="51"/>
                </a:cxn>
                <a:cxn ang="0">
                  <a:pos x="43" y="55"/>
                </a:cxn>
                <a:cxn ang="0">
                  <a:pos x="50" y="58"/>
                </a:cxn>
                <a:cxn ang="0">
                  <a:pos x="58" y="59"/>
                </a:cxn>
                <a:cxn ang="0">
                  <a:pos x="68" y="61"/>
                </a:cxn>
                <a:cxn ang="0">
                  <a:pos x="76" y="59"/>
                </a:cxn>
                <a:cxn ang="0">
                  <a:pos x="83" y="58"/>
                </a:cxn>
                <a:cxn ang="0">
                  <a:pos x="89" y="56"/>
                </a:cxn>
                <a:cxn ang="0">
                  <a:pos x="97" y="55"/>
                </a:cxn>
                <a:cxn ang="0">
                  <a:pos x="101" y="51"/>
                </a:cxn>
                <a:cxn ang="0">
                  <a:pos x="107" y="50"/>
                </a:cxn>
                <a:cxn ang="0">
                  <a:pos x="112" y="47"/>
                </a:cxn>
                <a:cxn ang="0">
                  <a:pos x="116" y="44"/>
                </a:cxn>
                <a:cxn ang="0">
                  <a:pos x="122" y="37"/>
                </a:cxn>
                <a:cxn ang="0">
                  <a:pos x="127" y="31"/>
                </a:cxn>
                <a:cxn ang="0">
                  <a:pos x="128" y="28"/>
                </a:cxn>
                <a:cxn ang="0">
                  <a:pos x="130" y="26"/>
                </a:cxn>
                <a:cxn ang="0">
                  <a:pos x="128" y="26"/>
                </a:cxn>
                <a:cxn ang="0">
                  <a:pos x="124" y="28"/>
                </a:cxn>
                <a:cxn ang="0">
                  <a:pos x="121" y="30"/>
                </a:cxn>
                <a:cxn ang="0">
                  <a:pos x="118" y="31"/>
                </a:cxn>
                <a:cxn ang="0">
                  <a:pos x="115" y="31"/>
                </a:cxn>
                <a:cxn ang="0">
                  <a:pos x="112" y="33"/>
                </a:cxn>
                <a:cxn ang="0">
                  <a:pos x="106" y="33"/>
                </a:cxn>
                <a:cxn ang="0">
                  <a:pos x="101" y="34"/>
                </a:cxn>
                <a:cxn ang="0">
                  <a:pos x="95" y="34"/>
                </a:cxn>
                <a:cxn ang="0">
                  <a:pos x="91" y="36"/>
                </a:cxn>
                <a:cxn ang="0">
                  <a:pos x="85" y="36"/>
                </a:cxn>
                <a:cxn ang="0">
                  <a:pos x="79" y="36"/>
                </a:cxn>
                <a:cxn ang="0">
                  <a:pos x="71" y="36"/>
                </a:cxn>
                <a:cxn ang="0">
                  <a:pos x="65" y="36"/>
                </a:cxn>
                <a:cxn ang="0">
                  <a:pos x="58" y="33"/>
                </a:cxn>
                <a:cxn ang="0">
                  <a:pos x="52" y="31"/>
                </a:cxn>
                <a:cxn ang="0">
                  <a:pos x="44" y="30"/>
                </a:cxn>
                <a:cxn ang="0">
                  <a:pos x="40" y="26"/>
                </a:cxn>
                <a:cxn ang="0">
                  <a:pos x="34" y="23"/>
                </a:cxn>
                <a:cxn ang="0">
                  <a:pos x="28" y="22"/>
                </a:cxn>
                <a:cxn ang="0">
                  <a:pos x="22" y="19"/>
                </a:cxn>
                <a:cxn ang="0">
                  <a:pos x="19" y="15"/>
                </a:cxn>
                <a:cxn ang="0">
                  <a:pos x="13" y="12"/>
                </a:cxn>
                <a:cxn ang="0">
                  <a:pos x="10" y="9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0" h="61">
                  <a:moveTo>
                    <a:pt x="0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0" y="25"/>
                  </a:lnTo>
                  <a:lnTo>
                    <a:pt x="15" y="31"/>
                  </a:lnTo>
                  <a:lnTo>
                    <a:pt x="19" y="36"/>
                  </a:lnTo>
                  <a:lnTo>
                    <a:pt x="25" y="42"/>
                  </a:lnTo>
                  <a:lnTo>
                    <a:pt x="29" y="47"/>
                  </a:lnTo>
                  <a:lnTo>
                    <a:pt x="37" y="51"/>
                  </a:lnTo>
                  <a:lnTo>
                    <a:pt x="43" y="55"/>
                  </a:lnTo>
                  <a:lnTo>
                    <a:pt x="50" y="58"/>
                  </a:lnTo>
                  <a:lnTo>
                    <a:pt x="58" y="59"/>
                  </a:lnTo>
                  <a:lnTo>
                    <a:pt x="68" y="61"/>
                  </a:lnTo>
                  <a:lnTo>
                    <a:pt x="76" y="59"/>
                  </a:lnTo>
                  <a:lnTo>
                    <a:pt x="83" y="58"/>
                  </a:lnTo>
                  <a:lnTo>
                    <a:pt x="89" y="56"/>
                  </a:lnTo>
                  <a:lnTo>
                    <a:pt x="97" y="55"/>
                  </a:lnTo>
                  <a:lnTo>
                    <a:pt x="101" y="51"/>
                  </a:lnTo>
                  <a:lnTo>
                    <a:pt x="107" y="50"/>
                  </a:lnTo>
                  <a:lnTo>
                    <a:pt x="112" y="47"/>
                  </a:lnTo>
                  <a:lnTo>
                    <a:pt x="116" y="44"/>
                  </a:lnTo>
                  <a:lnTo>
                    <a:pt x="122" y="37"/>
                  </a:lnTo>
                  <a:lnTo>
                    <a:pt x="127" y="31"/>
                  </a:lnTo>
                  <a:lnTo>
                    <a:pt x="128" y="28"/>
                  </a:lnTo>
                  <a:lnTo>
                    <a:pt x="130" y="26"/>
                  </a:lnTo>
                  <a:lnTo>
                    <a:pt x="128" y="26"/>
                  </a:lnTo>
                  <a:lnTo>
                    <a:pt x="124" y="28"/>
                  </a:lnTo>
                  <a:lnTo>
                    <a:pt x="121" y="30"/>
                  </a:lnTo>
                  <a:lnTo>
                    <a:pt x="118" y="31"/>
                  </a:lnTo>
                  <a:lnTo>
                    <a:pt x="115" y="31"/>
                  </a:lnTo>
                  <a:lnTo>
                    <a:pt x="112" y="33"/>
                  </a:lnTo>
                  <a:lnTo>
                    <a:pt x="106" y="33"/>
                  </a:lnTo>
                  <a:lnTo>
                    <a:pt x="101" y="34"/>
                  </a:lnTo>
                  <a:lnTo>
                    <a:pt x="95" y="34"/>
                  </a:lnTo>
                  <a:lnTo>
                    <a:pt x="91" y="36"/>
                  </a:lnTo>
                  <a:lnTo>
                    <a:pt x="85" y="36"/>
                  </a:lnTo>
                  <a:lnTo>
                    <a:pt x="79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8" y="33"/>
                  </a:lnTo>
                  <a:lnTo>
                    <a:pt x="52" y="31"/>
                  </a:lnTo>
                  <a:lnTo>
                    <a:pt x="44" y="30"/>
                  </a:lnTo>
                  <a:lnTo>
                    <a:pt x="40" y="26"/>
                  </a:lnTo>
                  <a:lnTo>
                    <a:pt x="34" y="23"/>
                  </a:lnTo>
                  <a:lnTo>
                    <a:pt x="28" y="22"/>
                  </a:lnTo>
                  <a:lnTo>
                    <a:pt x="22" y="19"/>
                  </a:lnTo>
                  <a:lnTo>
                    <a:pt x="19" y="15"/>
                  </a:lnTo>
                  <a:lnTo>
                    <a:pt x="13" y="12"/>
                  </a:lnTo>
                  <a:lnTo>
                    <a:pt x="10" y="9"/>
                  </a:lnTo>
                  <a:lnTo>
                    <a:pt x="6" y="6"/>
                  </a:lnTo>
                  <a:lnTo>
                    <a:pt x="4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45" name="Freeform 557"/>
            <p:cNvSpPr>
              <a:spLocks/>
            </p:cNvSpPr>
            <p:nvPr/>
          </p:nvSpPr>
          <p:spPr bwMode="auto">
            <a:xfrm>
              <a:off x="3971" y="2428"/>
              <a:ext cx="61" cy="4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0"/>
                </a:cxn>
                <a:cxn ang="0">
                  <a:pos x="16" y="5"/>
                </a:cxn>
                <a:cxn ang="0">
                  <a:pos x="19" y="7"/>
                </a:cxn>
                <a:cxn ang="0">
                  <a:pos x="24" y="10"/>
                </a:cxn>
                <a:cxn ang="0">
                  <a:pos x="27" y="13"/>
                </a:cxn>
                <a:cxn ang="0">
                  <a:pos x="31" y="18"/>
                </a:cxn>
                <a:cxn ang="0">
                  <a:pos x="36" y="21"/>
                </a:cxn>
                <a:cxn ang="0">
                  <a:pos x="42" y="25"/>
                </a:cxn>
                <a:cxn ang="0">
                  <a:pos x="46" y="29"/>
                </a:cxn>
                <a:cxn ang="0">
                  <a:pos x="52" y="33"/>
                </a:cxn>
                <a:cxn ang="0">
                  <a:pos x="57" y="38"/>
                </a:cxn>
                <a:cxn ang="0">
                  <a:pos x="63" y="43"/>
                </a:cxn>
                <a:cxn ang="0">
                  <a:pos x="69" y="46"/>
                </a:cxn>
                <a:cxn ang="0">
                  <a:pos x="75" y="50"/>
                </a:cxn>
                <a:cxn ang="0">
                  <a:pos x="79" y="54"/>
                </a:cxn>
                <a:cxn ang="0">
                  <a:pos x="84" y="58"/>
                </a:cxn>
                <a:cxn ang="0">
                  <a:pos x="88" y="61"/>
                </a:cxn>
                <a:cxn ang="0">
                  <a:pos x="93" y="65"/>
                </a:cxn>
                <a:cxn ang="0">
                  <a:pos x="96" y="68"/>
                </a:cxn>
                <a:cxn ang="0">
                  <a:pos x="100" y="71"/>
                </a:cxn>
                <a:cxn ang="0">
                  <a:pos x="105" y="74"/>
                </a:cxn>
                <a:cxn ang="0">
                  <a:pos x="108" y="77"/>
                </a:cxn>
                <a:cxn ang="0">
                  <a:pos x="114" y="80"/>
                </a:cxn>
                <a:cxn ang="0">
                  <a:pos x="118" y="85"/>
                </a:cxn>
                <a:cxn ang="0">
                  <a:pos x="121" y="86"/>
                </a:cxn>
                <a:cxn ang="0">
                  <a:pos x="123" y="88"/>
                </a:cxn>
                <a:cxn ang="0">
                  <a:pos x="121" y="86"/>
                </a:cxn>
                <a:cxn ang="0">
                  <a:pos x="120" y="86"/>
                </a:cxn>
                <a:cxn ang="0">
                  <a:pos x="117" y="85"/>
                </a:cxn>
                <a:cxn ang="0">
                  <a:pos x="114" y="85"/>
                </a:cxn>
                <a:cxn ang="0">
                  <a:pos x="109" y="83"/>
                </a:cxn>
                <a:cxn ang="0">
                  <a:pos x="105" y="82"/>
                </a:cxn>
                <a:cxn ang="0">
                  <a:pos x="99" y="80"/>
                </a:cxn>
                <a:cxn ang="0">
                  <a:pos x="94" y="79"/>
                </a:cxn>
                <a:cxn ang="0">
                  <a:pos x="87" y="75"/>
                </a:cxn>
                <a:cxn ang="0">
                  <a:pos x="81" y="74"/>
                </a:cxn>
                <a:cxn ang="0">
                  <a:pos x="73" y="71"/>
                </a:cxn>
                <a:cxn ang="0">
                  <a:pos x="67" y="69"/>
                </a:cxn>
                <a:cxn ang="0">
                  <a:pos x="61" y="66"/>
                </a:cxn>
                <a:cxn ang="0">
                  <a:pos x="54" y="63"/>
                </a:cxn>
                <a:cxn ang="0">
                  <a:pos x="48" y="58"/>
                </a:cxn>
                <a:cxn ang="0">
                  <a:pos x="43" y="57"/>
                </a:cxn>
                <a:cxn ang="0">
                  <a:pos x="37" y="52"/>
                </a:cxn>
                <a:cxn ang="0">
                  <a:pos x="31" y="49"/>
                </a:cxn>
                <a:cxn ang="0">
                  <a:pos x="27" y="46"/>
                </a:cxn>
                <a:cxn ang="0">
                  <a:pos x="24" y="43"/>
                </a:cxn>
                <a:cxn ang="0">
                  <a:pos x="19" y="41"/>
                </a:cxn>
                <a:cxn ang="0">
                  <a:pos x="16" y="38"/>
                </a:cxn>
                <a:cxn ang="0">
                  <a:pos x="12" y="36"/>
                </a:cxn>
                <a:cxn ang="0">
                  <a:pos x="10" y="33"/>
                </a:cxn>
                <a:cxn ang="0">
                  <a:pos x="4" y="30"/>
                </a:cxn>
                <a:cxn ang="0">
                  <a:pos x="1" y="29"/>
                </a:cxn>
                <a:cxn ang="0">
                  <a:pos x="0" y="25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3" h="88">
                  <a:moveTo>
                    <a:pt x="12" y="0"/>
                  </a:moveTo>
                  <a:lnTo>
                    <a:pt x="13" y="0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4" y="10"/>
                  </a:lnTo>
                  <a:lnTo>
                    <a:pt x="27" y="13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42" y="25"/>
                  </a:lnTo>
                  <a:lnTo>
                    <a:pt x="46" y="29"/>
                  </a:lnTo>
                  <a:lnTo>
                    <a:pt x="52" y="33"/>
                  </a:lnTo>
                  <a:lnTo>
                    <a:pt x="57" y="38"/>
                  </a:lnTo>
                  <a:lnTo>
                    <a:pt x="63" y="43"/>
                  </a:lnTo>
                  <a:lnTo>
                    <a:pt x="69" y="46"/>
                  </a:lnTo>
                  <a:lnTo>
                    <a:pt x="75" y="50"/>
                  </a:lnTo>
                  <a:lnTo>
                    <a:pt x="79" y="54"/>
                  </a:lnTo>
                  <a:lnTo>
                    <a:pt x="84" y="58"/>
                  </a:lnTo>
                  <a:lnTo>
                    <a:pt x="88" y="61"/>
                  </a:lnTo>
                  <a:lnTo>
                    <a:pt x="93" y="65"/>
                  </a:lnTo>
                  <a:lnTo>
                    <a:pt x="96" y="68"/>
                  </a:lnTo>
                  <a:lnTo>
                    <a:pt x="100" y="71"/>
                  </a:lnTo>
                  <a:lnTo>
                    <a:pt x="105" y="74"/>
                  </a:lnTo>
                  <a:lnTo>
                    <a:pt x="108" y="77"/>
                  </a:lnTo>
                  <a:lnTo>
                    <a:pt x="114" y="80"/>
                  </a:lnTo>
                  <a:lnTo>
                    <a:pt x="118" y="85"/>
                  </a:lnTo>
                  <a:lnTo>
                    <a:pt x="121" y="86"/>
                  </a:lnTo>
                  <a:lnTo>
                    <a:pt x="123" y="88"/>
                  </a:lnTo>
                  <a:lnTo>
                    <a:pt x="121" y="86"/>
                  </a:lnTo>
                  <a:lnTo>
                    <a:pt x="120" y="86"/>
                  </a:lnTo>
                  <a:lnTo>
                    <a:pt x="117" y="85"/>
                  </a:lnTo>
                  <a:lnTo>
                    <a:pt x="114" y="85"/>
                  </a:lnTo>
                  <a:lnTo>
                    <a:pt x="109" y="83"/>
                  </a:lnTo>
                  <a:lnTo>
                    <a:pt x="105" y="82"/>
                  </a:lnTo>
                  <a:lnTo>
                    <a:pt x="99" y="80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81" y="74"/>
                  </a:lnTo>
                  <a:lnTo>
                    <a:pt x="73" y="71"/>
                  </a:lnTo>
                  <a:lnTo>
                    <a:pt x="67" y="69"/>
                  </a:lnTo>
                  <a:lnTo>
                    <a:pt x="61" y="66"/>
                  </a:lnTo>
                  <a:lnTo>
                    <a:pt x="54" y="63"/>
                  </a:lnTo>
                  <a:lnTo>
                    <a:pt x="48" y="58"/>
                  </a:lnTo>
                  <a:lnTo>
                    <a:pt x="43" y="57"/>
                  </a:lnTo>
                  <a:lnTo>
                    <a:pt x="37" y="52"/>
                  </a:lnTo>
                  <a:lnTo>
                    <a:pt x="31" y="49"/>
                  </a:lnTo>
                  <a:lnTo>
                    <a:pt x="27" y="46"/>
                  </a:lnTo>
                  <a:lnTo>
                    <a:pt x="24" y="43"/>
                  </a:lnTo>
                  <a:lnTo>
                    <a:pt x="19" y="41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10" y="33"/>
                  </a:lnTo>
                  <a:lnTo>
                    <a:pt x="4" y="30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46" name="Freeform 558"/>
            <p:cNvSpPr>
              <a:spLocks/>
            </p:cNvSpPr>
            <p:nvPr/>
          </p:nvSpPr>
          <p:spPr bwMode="auto">
            <a:xfrm>
              <a:off x="3925" y="2427"/>
              <a:ext cx="53" cy="17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105" y="3"/>
                </a:cxn>
                <a:cxn ang="0">
                  <a:pos x="102" y="3"/>
                </a:cxn>
                <a:cxn ang="0">
                  <a:pos x="99" y="1"/>
                </a:cxn>
                <a:cxn ang="0">
                  <a:pos x="94" y="1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7" y="0"/>
                </a:cxn>
                <a:cxn ang="0">
                  <a:pos x="74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0" y="1"/>
                </a:cxn>
                <a:cxn ang="0">
                  <a:pos x="56" y="1"/>
                </a:cxn>
                <a:cxn ang="0">
                  <a:pos x="51" y="3"/>
                </a:cxn>
                <a:cxn ang="0">
                  <a:pos x="45" y="3"/>
                </a:cxn>
                <a:cxn ang="0">
                  <a:pos x="41" y="5"/>
                </a:cxn>
                <a:cxn ang="0">
                  <a:pos x="35" y="6"/>
                </a:cxn>
                <a:cxn ang="0">
                  <a:pos x="30" y="8"/>
                </a:cxn>
                <a:cxn ang="0">
                  <a:pos x="24" y="11"/>
                </a:cxn>
                <a:cxn ang="0">
                  <a:pos x="18" y="12"/>
                </a:cxn>
                <a:cxn ang="0">
                  <a:pos x="15" y="14"/>
                </a:cxn>
                <a:cxn ang="0">
                  <a:pos x="11" y="14"/>
                </a:cxn>
                <a:cxn ang="0">
                  <a:pos x="6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6" y="19"/>
                </a:cxn>
                <a:cxn ang="0">
                  <a:pos x="8" y="19"/>
                </a:cxn>
                <a:cxn ang="0">
                  <a:pos x="12" y="19"/>
                </a:cxn>
                <a:cxn ang="0">
                  <a:pos x="17" y="19"/>
                </a:cxn>
                <a:cxn ang="0">
                  <a:pos x="21" y="19"/>
                </a:cxn>
                <a:cxn ang="0">
                  <a:pos x="26" y="19"/>
                </a:cxn>
                <a:cxn ang="0">
                  <a:pos x="30" y="19"/>
                </a:cxn>
                <a:cxn ang="0">
                  <a:pos x="35" y="19"/>
                </a:cxn>
                <a:cxn ang="0">
                  <a:pos x="41" y="20"/>
                </a:cxn>
                <a:cxn ang="0">
                  <a:pos x="45" y="20"/>
                </a:cxn>
                <a:cxn ang="0">
                  <a:pos x="50" y="20"/>
                </a:cxn>
                <a:cxn ang="0">
                  <a:pos x="54" y="22"/>
                </a:cxn>
                <a:cxn ang="0">
                  <a:pos x="60" y="23"/>
                </a:cxn>
                <a:cxn ang="0">
                  <a:pos x="63" y="23"/>
                </a:cxn>
                <a:cxn ang="0">
                  <a:pos x="66" y="23"/>
                </a:cxn>
                <a:cxn ang="0">
                  <a:pos x="71" y="23"/>
                </a:cxn>
                <a:cxn ang="0">
                  <a:pos x="75" y="25"/>
                </a:cxn>
                <a:cxn ang="0">
                  <a:pos x="78" y="25"/>
                </a:cxn>
                <a:cxn ang="0">
                  <a:pos x="81" y="26"/>
                </a:cxn>
                <a:cxn ang="0">
                  <a:pos x="86" y="26"/>
                </a:cxn>
                <a:cxn ang="0">
                  <a:pos x="88" y="28"/>
                </a:cxn>
                <a:cxn ang="0">
                  <a:pos x="93" y="30"/>
                </a:cxn>
                <a:cxn ang="0">
                  <a:pos x="97" y="31"/>
                </a:cxn>
                <a:cxn ang="0">
                  <a:pos x="100" y="31"/>
                </a:cxn>
                <a:cxn ang="0">
                  <a:pos x="102" y="33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06" h="33">
                  <a:moveTo>
                    <a:pt x="106" y="3"/>
                  </a:moveTo>
                  <a:lnTo>
                    <a:pt x="105" y="3"/>
                  </a:lnTo>
                  <a:lnTo>
                    <a:pt x="102" y="3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0" y="1"/>
                  </a:lnTo>
                  <a:lnTo>
                    <a:pt x="56" y="1"/>
                  </a:lnTo>
                  <a:lnTo>
                    <a:pt x="51" y="3"/>
                  </a:lnTo>
                  <a:lnTo>
                    <a:pt x="45" y="3"/>
                  </a:lnTo>
                  <a:lnTo>
                    <a:pt x="41" y="5"/>
                  </a:lnTo>
                  <a:lnTo>
                    <a:pt x="35" y="6"/>
                  </a:lnTo>
                  <a:lnTo>
                    <a:pt x="30" y="8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6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7" y="19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5" y="19"/>
                  </a:lnTo>
                  <a:lnTo>
                    <a:pt x="41" y="20"/>
                  </a:lnTo>
                  <a:lnTo>
                    <a:pt x="45" y="20"/>
                  </a:lnTo>
                  <a:lnTo>
                    <a:pt x="50" y="20"/>
                  </a:lnTo>
                  <a:lnTo>
                    <a:pt x="54" y="22"/>
                  </a:lnTo>
                  <a:lnTo>
                    <a:pt x="60" y="23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75" y="25"/>
                  </a:lnTo>
                  <a:lnTo>
                    <a:pt x="78" y="25"/>
                  </a:lnTo>
                  <a:lnTo>
                    <a:pt x="81" y="26"/>
                  </a:lnTo>
                  <a:lnTo>
                    <a:pt x="86" y="26"/>
                  </a:lnTo>
                  <a:lnTo>
                    <a:pt x="88" y="28"/>
                  </a:lnTo>
                  <a:lnTo>
                    <a:pt x="93" y="30"/>
                  </a:lnTo>
                  <a:lnTo>
                    <a:pt x="97" y="31"/>
                  </a:lnTo>
                  <a:lnTo>
                    <a:pt x="100" y="31"/>
                  </a:lnTo>
                  <a:lnTo>
                    <a:pt x="102" y="33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47" name="Freeform 559"/>
            <p:cNvSpPr>
              <a:spLocks/>
            </p:cNvSpPr>
            <p:nvPr/>
          </p:nvSpPr>
          <p:spPr bwMode="auto">
            <a:xfrm>
              <a:off x="3925" y="2460"/>
              <a:ext cx="50" cy="1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0" y="4"/>
                </a:cxn>
                <a:cxn ang="0">
                  <a:pos x="66" y="6"/>
                </a:cxn>
                <a:cxn ang="0">
                  <a:pos x="71" y="9"/>
                </a:cxn>
                <a:cxn ang="0">
                  <a:pos x="75" y="10"/>
                </a:cxn>
                <a:cxn ang="0">
                  <a:pos x="80" y="14"/>
                </a:cxn>
                <a:cxn ang="0">
                  <a:pos x="84" y="17"/>
                </a:cxn>
                <a:cxn ang="0">
                  <a:pos x="87" y="20"/>
                </a:cxn>
                <a:cxn ang="0">
                  <a:pos x="90" y="23"/>
                </a:cxn>
                <a:cxn ang="0">
                  <a:pos x="94" y="28"/>
                </a:cxn>
                <a:cxn ang="0">
                  <a:pos x="99" y="31"/>
                </a:cxn>
                <a:cxn ang="0">
                  <a:pos x="100" y="35"/>
                </a:cxn>
                <a:cxn ang="0">
                  <a:pos x="102" y="35"/>
                </a:cxn>
                <a:cxn ang="0">
                  <a:pos x="100" y="35"/>
                </a:cxn>
                <a:cxn ang="0">
                  <a:pos x="96" y="34"/>
                </a:cxn>
                <a:cxn ang="0">
                  <a:pos x="93" y="32"/>
                </a:cxn>
                <a:cxn ang="0">
                  <a:pos x="90" y="32"/>
                </a:cxn>
                <a:cxn ang="0">
                  <a:pos x="87" y="31"/>
                </a:cxn>
                <a:cxn ang="0">
                  <a:pos x="84" y="31"/>
                </a:cxn>
                <a:cxn ang="0">
                  <a:pos x="80" y="31"/>
                </a:cxn>
                <a:cxn ang="0">
                  <a:pos x="75" y="29"/>
                </a:cxn>
                <a:cxn ang="0">
                  <a:pos x="72" y="28"/>
                </a:cxn>
                <a:cxn ang="0">
                  <a:pos x="68" y="28"/>
                </a:cxn>
                <a:cxn ang="0">
                  <a:pos x="63" y="28"/>
                </a:cxn>
                <a:cxn ang="0">
                  <a:pos x="59" y="26"/>
                </a:cxn>
                <a:cxn ang="0">
                  <a:pos x="56" y="26"/>
                </a:cxn>
                <a:cxn ang="0">
                  <a:pos x="51" y="26"/>
                </a:cxn>
                <a:cxn ang="0">
                  <a:pos x="47" y="26"/>
                </a:cxn>
                <a:cxn ang="0">
                  <a:pos x="42" y="26"/>
                </a:cxn>
                <a:cxn ang="0">
                  <a:pos x="38" y="26"/>
                </a:cxn>
                <a:cxn ang="0">
                  <a:pos x="35" y="26"/>
                </a:cxn>
                <a:cxn ang="0">
                  <a:pos x="30" y="26"/>
                </a:cxn>
                <a:cxn ang="0">
                  <a:pos x="26" y="26"/>
                </a:cxn>
                <a:cxn ang="0">
                  <a:pos x="21" y="26"/>
                </a:cxn>
                <a:cxn ang="0">
                  <a:pos x="17" y="26"/>
                </a:cxn>
                <a:cxn ang="0">
                  <a:pos x="14" y="26"/>
                </a:cxn>
                <a:cxn ang="0">
                  <a:pos x="9" y="26"/>
                </a:cxn>
                <a:cxn ang="0">
                  <a:pos x="6" y="26"/>
                </a:cxn>
                <a:cxn ang="0">
                  <a:pos x="5" y="28"/>
                </a:cxn>
                <a:cxn ang="0">
                  <a:pos x="2" y="28"/>
                </a:cxn>
                <a:cxn ang="0">
                  <a:pos x="0" y="2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102" h="35">
                  <a:moveTo>
                    <a:pt x="5" y="1"/>
                  </a:moveTo>
                  <a:lnTo>
                    <a:pt x="5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71" y="9"/>
                  </a:lnTo>
                  <a:lnTo>
                    <a:pt x="75" y="10"/>
                  </a:lnTo>
                  <a:lnTo>
                    <a:pt x="80" y="14"/>
                  </a:lnTo>
                  <a:lnTo>
                    <a:pt x="84" y="17"/>
                  </a:lnTo>
                  <a:lnTo>
                    <a:pt x="87" y="20"/>
                  </a:lnTo>
                  <a:lnTo>
                    <a:pt x="90" y="23"/>
                  </a:lnTo>
                  <a:lnTo>
                    <a:pt x="94" y="28"/>
                  </a:lnTo>
                  <a:lnTo>
                    <a:pt x="99" y="31"/>
                  </a:lnTo>
                  <a:lnTo>
                    <a:pt x="100" y="35"/>
                  </a:lnTo>
                  <a:lnTo>
                    <a:pt x="102" y="35"/>
                  </a:lnTo>
                  <a:lnTo>
                    <a:pt x="100" y="35"/>
                  </a:lnTo>
                  <a:lnTo>
                    <a:pt x="96" y="34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87" y="31"/>
                  </a:lnTo>
                  <a:lnTo>
                    <a:pt x="84" y="31"/>
                  </a:lnTo>
                  <a:lnTo>
                    <a:pt x="80" y="31"/>
                  </a:lnTo>
                  <a:lnTo>
                    <a:pt x="75" y="29"/>
                  </a:lnTo>
                  <a:lnTo>
                    <a:pt x="72" y="28"/>
                  </a:lnTo>
                  <a:lnTo>
                    <a:pt x="68" y="28"/>
                  </a:lnTo>
                  <a:lnTo>
                    <a:pt x="63" y="28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1" y="26"/>
                  </a:lnTo>
                  <a:lnTo>
                    <a:pt x="47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5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1" y="26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48" name="Freeform 560"/>
            <p:cNvSpPr>
              <a:spLocks/>
            </p:cNvSpPr>
            <p:nvPr/>
          </p:nvSpPr>
          <p:spPr bwMode="auto">
            <a:xfrm>
              <a:off x="3883" y="2445"/>
              <a:ext cx="28" cy="4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0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9" y="3"/>
                </a:cxn>
                <a:cxn ang="0">
                  <a:pos x="22" y="5"/>
                </a:cxn>
                <a:cxn ang="0">
                  <a:pos x="27" y="7"/>
                </a:cxn>
                <a:cxn ang="0">
                  <a:pos x="30" y="10"/>
                </a:cxn>
                <a:cxn ang="0">
                  <a:pos x="34" y="11"/>
                </a:cxn>
                <a:cxn ang="0">
                  <a:pos x="37" y="14"/>
                </a:cxn>
                <a:cxn ang="0">
                  <a:pos x="42" y="17"/>
                </a:cxn>
                <a:cxn ang="0">
                  <a:pos x="45" y="21"/>
                </a:cxn>
                <a:cxn ang="0">
                  <a:pos x="48" y="25"/>
                </a:cxn>
                <a:cxn ang="0">
                  <a:pos x="51" y="28"/>
                </a:cxn>
                <a:cxn ang="0">
                  <a:pos x="54" y="35"/>
                </a:cxn>
                <a:cxn ang="0">
                  <a:pos x="54" y="38"/>
                </a:cxn>
                <a:cxn ang="0">
                  <a:pos x="55" y="42"/>
                </a:cxn>
                <a:cxn ang="0">
                  <a:pos x="55" y="47"/>
                </a:cxn>
                <a:cxn ang="0">
                  <a:pos x="55" y="53"/>
                </a:cxn>
                <a:cxn ang="0">
                  <a:pos x="55" y="58"/>
                </a:cxn>
                <a:cxn ang="0">
                  <a:pos x="55" y="63"/>
                </a:cxn>
                <a:cxn ang="0">
                  <a:pos x="55" y="67"/>
                </a:cxn>
                <a:cxn ang="0">
                  <a:pos x="55" y="72"/>
                </a:cxn>
                <a:cxn ang="0">
                  <a:pos x="54" y="75"/>
                </a:cxn>
                <a:cxn ang="0">
                  <a:pos x="54" y="80"/>
                </a:cxn>
                <a:cxn ang="0">
                  <a:pos x="52" y="83"/>
                </a:cxn>
                <a:cxn ang="0">
                  <a:pos x="52" y="86"/>
                </a:cxn>
                <a:cxn ang="0">
                  <a:pos x="52" y="89"/>
                </a:cxn>
                <a:cxn ang="0">
                  <a:pos x="52" y="92"/>
                </a:cxn>
                <a:cxn ang="0">
                  <a:pos x="51" y="89"/>
                </a:cxn>
                <a:cxn ang="0">
                  <a:pos x="51" y="86"/>
                </a:cxn>
                <a:cxn ang="0">
                  <a:pos x="49" y="83"/>
                </a:cxn>
                <a:cxn ang="0">
                  <a:pos x="49" y="78"/>
                </a:cxn>
                <a:cxn ang="0">
                  <a:pos x="48" y="75"/>
                </a:cxn>
                <a:cxn ang="0">
                  <a:pos x="48" y="72"/>
                </a:cxn>
                <a:cxn ang="0">
                  <a:pos x="46" y="67"/>
                </a:cxn>
                <a:cxn ang="0">
                  <a:pos x="45" y="63"/>
                </a:cxn>
                <a:cxn ang="0">
                  <a:pos x="43" y="58"/>
                </a:cxn>
                <a:cxn ang="0">
                  <a:pos x="42" y="55"/>
                </a:cxn>
                <a:cxn ang="0">
                  <a:pos x="40" y="52"/>
                </a:cxn>
                <a:cxn ang="0">
                  <a:pos x="39" y="47"/>
                </a:cxn>
                <a:cxn ang="0">
                  <a:pos x="36" y="46"/>
                </a:cxn>
                <a:cxn ang="0">
                  <a:pos x="34" y="42"/>
                </a:cxn>
                <a:cxn ang="0">
                  <a:pos x="28" y="39"/>
                </a:cxn>
                <a:cxn ang="0">
                  <a:pos x="24" y="36"/>
                </a:cxn>
                <a:cxn ang="0">
                  <a:pos x="18" y="35"/>
                </a:cxn>
                <a:cxn ang="0">
                  <a:pos x="13" y="33"/>
                </a:cxn>
                <a:cxn ang="0">
                  <a:pos x="7" y="32"/>
                </a:cxn>
                <a:cxn ang="0">
                  <a:pos x="4" y="32"/>
                </a:cxn>
                <a:cxn ang="0">
                  <a:pos x="1" y="32"/>
                </a:cxn>
                <a:cxn ang="0">
                  <a:pos x="0" y="3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55" h="92">
                  <a:moveTo>
                    <a:pt x="7" y="0"/>
                  </a:moveTo>
                  <a:lnTo>
                    <a:pt x="9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7" y="7"/>
                  </a:lnTo>
                  <a:lnTo>
                    <a:pt x="30" y="10"/>
                  </a:lnTo>
                  <a:lnTo>
                    <a:pt x="34" y="11"/>
                  </a:lnTo>
                  <a:lnTo>
                    <a:pt x="37" y="14"/>
                  </a:lnTo>
                  <a:lnTo>
                    <a:pt x="42" y="17"/>
                  </a:lnTo>
                  <a:lnTo>
                    <a:pt x="45" y="21"/>
                  </a:lnTo>
                  <a:lnTo>
                    <a:pt x="48" y="25"/>
                  </a:lnTo>
                  <a:lnTo>
                    <a:pt x="51" y="28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5" y="42"/>
                  </a:lnTo>
                  <a:lnTo>
                    <a:pt x="55" y="47"/>
                  </a:lnTo>
                  <a:lnTo>
                    <a:pt x="55" y="53"/>
                  </a:lnTo>
                  <a:lnTo>
                    <a:pt x="55" y="58"/>
                  </a:lnTo>
                  <a:lnTo>
                    <a:pt x="55" y="63"/>
                  </a:lnTo>
                  <a:lnTo>
                    <a:pt x="55" y="67"/>
                  </a:lnTo>
                  <a:lnTo>
                    <a:pt x="55" y="72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2" y="83"/>
                  </a:lnTo>
                  <a:lnTo>
                    <a:pt x="52" y="86"/>
                  </a:lnTo>
                  <a:lnTo>
                    <a:pt x="52" y="89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6"/>
                  </a:lnTo>
                  <a:lnTo>
                    <a:pt x="49" y="83"/>
                  </a:lnTo>
                  <a:lnTo>
                    <a:pt x="49" y="78"/>
                  </a:lnTo>
                  <a:lnTo>
                    <a:pt x="48" y="75"/>
                  </a:lnTo>
                  <a:lnTo>
                    <a:pt x="48" y="72"/>
                  </a:lnTo>
                  <a:lnTo>
                    <a:pt x="46" y="67"/>
                  </a:lnTo>
                  <a:lnTo>
                    <a:pt x="45" y="63"/>
                  </a:lnTo>
                  <a:lnTo>
                    <a:pt x="43" y="58"/>
                  </a:lnTo>
                  <a:lnTo>
                    <a:pt x="42" y="55"/>
                  </a:lnTo>
                  <a:lnTo>
                    <a:pt x="40" y="52"/>
                  </a:lnTo>
                  <a:lnTo>
                    <a:pt x="39" y="47"/>
                  </a:lnTo>
                  <a:lnTo>
                    <a:pt x="36" y="46"/>
                  </a:lnTo>
                  <a:lnTo>
                    <a:pt x="34" y="42"/>
                  </a:lnTo>
                  <a:lnTo>
                    <a:pt x="28" y="39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13" y="33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49" name="Freeform 561"/>
            <p:cNvSpPr>
              <a:spLocks/>
            </p:cNvSpPr>
            <p:nvPr/>
          </p:nvSpPr>
          <p:spPr bwMode="auto">
            <a:xfrm>
              <a:off x="3871" y="2459"/>
              <a:ext cx="49" cy="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1" y="22"/>
                </a:cxn>
                <a:cxn ang="0">
                  <a:pos x="1" y="28"/>
                </a:cxn>
                <a:cxn ang="0">
                  <a:pos x="1" y="33"/>
                </a:cxn>
                <a:cxn ang="0">
                  <a:pos x="3" y="41"/>
                </a:cxn>
                <a:cxn ang="0">
                  <a:pos x="4" y="47"/>
                </a:cxn>
                <a:cxn ang="0">
                  <a:pos x="6" y="53"/>
                </a:cxn>
                <a:cxn ang="0">
                  <a:pos x="9" y="61"/>
                </a:cxn>
                <a:cxn ang="0">
                  <a:pos x="10" y="69"/>
                </a:cxn>
                <a:cxn ang="0">
                  <a:pos x="15" y="78"/>
                </a:cxn>
                <a:cxn ang="0">
                  <a:pos x="18" y="84"/>
                </a:cxn>
                <a:cxn ang="0">
                  <a:pos x="22" y="92"/>
                </a:cxn>
                <a:cxn ang="0">
                  <a:pos x="27" y="98"/>
                </a:cxn>
                <a:cxn ang="0">
                  <a:pos x="31" y="106"/>
                </a:cxn>
                <a:cxn ang="0">
                  <a:pos x="36" y="112"/>
                </a:cxn>
                <a:cxn ang="0">
                  <a:pos x="40" y="119"/>
                </a:cxn>
                <a:cxn ang="0">
                  <a:pos x="45" y="123"/>
                </a:cxn>
                <a:cxn ang="0">
                  <a:pos x="51" y="128"/>
                </a:cxn>
                <a:cxn ang="0">
                  <a:pos x="54" y="133"/>
                </a:cxn>
                <a:cxn ang="0">
                  <a:pos x="58" y="137"/>
                </a:cxn>
                <a:cxn ang="0">
                  <a:pos x="63" y="139"/>
                </a:cxn>
                <a:cxn ang="0">
                  <a:pos x="66" y="142"/>
                </a:cxn>
                <a:cxn ang="0">
                  <a:pos x="72" y="147"/>
                </a:cxn>
                <a:cxn ang="0">
                  <a:pos x="73" y="148"/>
                </a:cxn>
                <a:cxn ang="0">
                  <a:pos x="97" y="127"/>
                </a:cxn>
                <a:cxn ang="0">
                  <a:pos x="96" y="125"/>
                </a:cxn>
                <a:cxn ang="0">
                  <a:pos x="91" y="122"/>
                </a:cxn>
                <a:cxn ang="0">
                  <a:pos x="87" y="119"/>
                </a:cxn>
                <a:cxn ang="0">
                  <a:pos x="84" y="117"/>
                </a:cxn>
                <a:cxn ang="0">
                  <a:pos x="79" y="114"/>
                </a:cxn>
                <a:cxn ang="0">
                  <a:pos x="76" y="111"/>
                </a:cxn>
                <a:cxn ang="0">
                  <a:pos x="70" y="108"/>
                </a:cxn>
                <a:cxn ang="0">
                  <a:pos x="66" y="103"/>
                </a:cxn>
                <a:cxn ang="0">
                  <a:pos x="60" y="100"/>
                </a:cxn>
                <a:cxn ang="0">
                  <a:pos x="55" y="95"/>
                </a:cxn>
                <a:cxn ang="0">
                  <a:pos x="49" y="91"/>
                </a:cxn>
                <a:cxn ang="0">
                  <a:pos x="45" y="86"/>
                </a:cxn>
                <a:cxn ang="0">
                  <a:pos x="40" y="81"/>
                </a:cxn>
                <a:cxn ang="0">
                  <a:pos x="37" y="78"/>
                </a:cxn>
                <a:cxn ang="0">
                  <a:pos x="33" y="72"/>
                </a:cxn>
                <a:cxn ang="0">
                  <a:pos x="28" y="66"/>
                </a:cxn>
                <a:cxn ang="0">
                  <a:pos x="24" y="59"/>
                </a:cxn>
                <a:cxn ang="0">
                  <a:pos x="21" y="53"/>
                </a:cxn>
                <a:cxn ang="0">
                  <a:pos x="18" y="47"/>
                </a:cxn>
                <a:cxn ang="0">
                  <a:pos x="15" y="41"/>
                </a:cxn>
                <a:cxn ang="0">
                  <a:pos x="12" y="34"/>
                </a:cxn>
                <a:cxn ang="0">
                  <a:pos x="10" y="28"/>
                </a:cxn>
                <a:cxn ang="0">
                  <a:pos x="7" y="22"/>
                </a:cxn>
                <a:cxn ang="0">
                  <a:pos x="6" y="17"/>
                </a:cxn>
                <a:cxn ang="0">
                  <a:pos x="4" y="11"/>
                </a:cxn>
                <a:cxn ang="0">
                  <a:pos x="3" y="8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97" h="148">
                  <a:moveTo>
                    <a:pt x="1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3" y="41"/>
                  </a:lnTo>
                  <a:lnTo>
                    <a:pt x="4" y="47"/>
                  </a:lnTo>
                  <a:lnTo>
                    <a:pt x="6" y="53"/>
                  </a:lnTo>
                  <a:lnTo>
                    <a:pt x="9" y="61"/>
                  </a:lnTo>
                  <a:lnTo>
                    <a:pt x="10" y="69"/>
                  </a:lnTo>
                  <a:lnTo>
                    <a:pt x="15" y="78"/>
                  </a:lnTo>
                  <a:lnTo>
                    <a:pt x="18" y="84"/>
                  </a:lnTo>
                  <a:lnTo>
                    <a:pt x="22" y="92"/>
                  </a:lnTo>
                  <a:lnTo>
                    <a:pt x="27" y="98"/>
                  </a:lnTo>
                  <a:lnTo>
                    <a:pt x="31" y="106"/>
                  </a:lnTo>
                  <a:lnTo>
                    <a:pt x="36" y="112"/>
                  </a:lnTo>
                  <a:lnTo>
                    <a:pt x="40" y="119"/>
                  </a:lnTo>
                  <a:lnTo>
                    <a:pt x="45" y="123"/>
                  </a:lnTo>
                  <a:lnTo>
                    <a:pt x="51" y="128"/>
                  </a:lnTo>
                  <a:lnTo>
                    <a:pt x="54" y="133"/>
                  </a:lnTo>
                  <a:lnTo>
                    <a:pt x="58" y="137"/>
                  </a:lnTo>
                  <a:lnTo>
                    <a:pt x="63" y="139"/>
                  </a:lnTo>
                  <a:lnTo>
                    <a:pt x="66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97" y="127"/>
                  </a:lnTo>
                  <a:lnTo>
                    <a:pt x="96" y="125"/>
                  </a:lnTo>
                  <a:lnTo>
                    <a:pt x="91" y="122"/>
                  </a:lnTo>
                  <a:lnTo>
                    <a:pt x="87" y="119"/>
                  </a:lnTo>
                  <a:lnTo>
                    <a:pt x="84" y="117"/>
                  </a:lnTo>
                  <a:lnTo>
                    <a:pt x="79" y="114"/>
                  </a:lnTo>
                  <a:lnTo>
                    <a:pt x="76" y="111"/>
                  </a:lnTo>
                  <a:lnTo>
                    <a:pt x="70" y="108"/>
                  </a:lnTo>
                  <a:lnTo>
                    <a:pt x="66" y="103"/>
                  </a:lnTo>
                  <a:lnTo>
                    <a:pt x="60" y="100"/>
                  </a:lnTo>
                  <a:lnTo>
                    <a:pt x="55" y="95"/>
                  </a:lnTo>
                  <a:lnTo>
                    <a:pt x="49" y="91"/>
                  </a:lnTo>
                  <a:lnTo>
                    <a:pt x="45" y="86"/>
                  </a:lnTo>
                  <a:lnTo>
                    <a:pt x="40" y="81"/>
                  </a:lnTo>
                  <a:lnTo>
                    <a:pt x="37" y="78"/>
                  </a:lnTo>
                  <a:lnTo>
                    <a:pt x="33" y="72"/>
                  </a:lnTo>
                  <a:lnTo>
                    <a:pt x="28" y="66"/>
                  </a:lnTo>
                  <a:lnTo>
                    <a:pt x="24" y="59"/>
                  </a:lnTo>
                  <a:lnTo>
                    <a:pt x="21" y="53"/>
                  </a:lnTo>
                  <a:lnTo>
                    <a:pt x="18" y="47"/>
                  </a:lnTo>
                  <a:lnTo>
                    <a:pt x="15" y="41"/>
                  </a:lnTo>
                  <a:lnTo>
                    <a:pt x="12" y="34"/>
                  </a:lnTo>
                  <a:lnTo>
                    <a:pt x="10" y="28"/>
                  </a:lnTo>
                  <a:lnTo>
                    <a:pt x="7" y="22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3" y="8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50" name="Freeform 562"/>
            <p:cNvSpPr>
              <a:spLocks/>
            </p:cNvSpPr>
            <p:nvPr/>
          </p:nvSpPr>
          <p:spPr bwMode="auto">
            <a:xfrm>
              <a:off x="3905" y="2479"/>
              <a:ext cx="44" cy="59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7" y="2"/>
                </a:cxn>
                <a:cxn ang="0">
                  <a:pos x="86" y="5"/>
                </a:cxn>
                <a:cxn ang="0">
                  <a:pos x="83" y="9"/>
                </a:cxn>
                <a:cxn ang="0">
                  <a:pos x="80" y="16"/>
                </a:cxn>
                <a:cxn ang="0">
                  <a:pos x="77" y="19"/>
                </a:cxn>
                <a:cxn ang="0">
                  <a:pos x="74" y="23"/>
                </a:cxn>
                <a:cxn ang="0">
                  <a:pos x="72" y="28"/>
                </a:cxn>
                <a:cxn ang="0">
                  <a:pos x="69" y="33"/>
                </a:cxn>
                <a:cxn ang="0">
                  <a:pos x="66" y="38"/>
                </a:cxn>
                <a:cxn ang="0">
                  <a:pos x="63" y="42"/>
                </a:cxn>
                <a:cxn ang="0">
                  <a:pos x="59" y="47"/>
                </a:cxn>
                <a:cxn ang="0">
                  <a:pos x="56" y="53"/>
                </a:cxn>
                <a:cxn ang="0">
                  <a:pos x="51" y="56"/>
                </a:cxn>
                <a:cxn ang="0">
                  <a:pos x="47" y="61"/>
                </a:cxn>
                <a:cxn ang="0">
                  <a:pos x="42" y="66"/>
                </a:cxn>
                <a:cxn ang="0">
                  <a:pos x="38" y="70"/>
                </a:cxn>
                <a:cxn ang="0">
                  <a:pos x="33" y="75"/>
                </a:cxn>
                <a:cxn ang="0">
                  <a:pos x="29" y="78"/>
                </a:cxn>
                <a:cxn ang="0">
                  <a:pos x="24" y="83"/>
                </a:cxn>
                <a:cxn ang="0">
                  <a:pos x="20" y="88"/>
                </a:cxn>
                <a:cxn ang="0">
                  <a:pos x="15" y="89"/>
                </a:cxn>
                <a:cxn ang="0">
                  <a:pos x="11" y="92"/>
                </a:cxn>
                <a:cxn ang="0">
                  <a:pos x="8" y="95"/>
                </a:cxn>
                <a:cxn ang="0">
                  <a:pos x="5" y="98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21" y="119"/>
                </a:cxn>
                <a:cxn ang="0">
                  <a:pos x="23" y="117"/>
                </a:cxn>
                <a:cxn ang="0">
                  <a:pos x="26" y="114"/>
                </a:cxn>
                <a:cxn ang="0">
                  <a:pos x="29" y="113"/>
                </a:cxn>
                <a:cxn ang="0">
                  <a:pos x="32" y="109"/>
                </a:cxn>
                <a:cxn ang="0">
                  <a:pos x="36" y="106"/>
                </a:cxn>
                <a:cxn ang="0">
                  <a:pos x="41" y="103"/>
                </a:cxn>
                <a:cxn ang="0">
                  <a:pos x="44" y="100"/>
                </a:cxn>
                <a:cxn ang="0">
                  <a:pos x="48" y="95"/>
                </a:cxn>
                <a:cxn ang="0">
                  <a:pos x="53" y="91"/>
                </a:cxn>
                <a:cxn ang="0">
                  <a:pos x="57" y="88"/>
                </a:cxn>
                <a:cxn ang="0">
                  <a:pos x="60" y="81"/>
                </a:cxn>
                <a:cxn ang="0">
                  <a:pos x="65" y="77"/>
                </a:cxn>
                <a:cxn ang="0">
                  <a:pos x="69" y="70"/>
                </a:cxn>
                <a:cxn ang="0">
                  <a:pos x="74" y="66"/>
                </a:cxn>
                <a:cxn ang="0">
                  <a:pos x="75" y="58"/>
                </a:cxn>
                <a:cxn ang="0">
                  <a:pos x="78" y="52"/>
                </a:cxn>
                <a:cxn ang="0">
                  <a:pos x="80" y="45"/>
                </a:cxn>
                <a:cxn ang="0">
                  <a:pos x="83" y="41"/>
                </a:cxn>
                <a:cxn ang="0">
                  <a:pos x="84" y="34"/>
                </a:cxn>
                <a:cxn ang="0">
                  <a:pos x="84" y="30"/>
                </a:cxn>
                <a:cxn ang="0">
                  <a:pos x="86" y="23"/>
                </a:cxn>
                <a:cxn ang="0">
                  <a:pos x="87" y="19"/>
                </a:cxn>
                <a:cxn ang="0">
                  <a:pos x="87" y="14"/>
                </a:cxn>
                <a:cxn ang="0">
                  <a:pos x="87" y="11"/>
                </a:cxn>
                <a:cxn ang="0">
                  <a:pos x="87" y="8"/>
                </a:cxn>
                <a:cxn ang="0">
                  <a:pos x="89" y="5"/>
                </a:cxn>
                <a:cxn ang="0">
                  <a:pos x="89" y="2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119">
                  <a:moveTo>
                    <a:pt x="89" y="0"/>
                  </a:moveTo>
                  <a:lnTo>
                    <a:pt x="87" y="2"/>
                  </a:lnTo>
                  <a:lnTo>
                    <a:pt x="86" y="5"/>
                  </a:lnTo>
                  <a:lnTo>
                    <a:pt x="83" y="9"/>
                  </a:lnTo>
                  <a:lnTo>
                    <a:pt x="80" y="16"/>
                  </a:lnTo>
                  <a:lnTo>
                    <a:pt x="77" y="19"/>
                  </a:lnTo>
                  <a:lnTo>
                    <a:pt x="74" y="23"/>
                  </a:lnTo>
                  <a:lnTo>
                    <a:pt x="72" y="28"/>
                  </a:lnTo>
                  <a:lnTo>
                    <a:pt x="69" y="33"/>
                  </a:lnTo>
                  <a:lnTo>
                    <a:pt x="66" y="38"/>
                  </a:lnTo>
                  <a:lnTo>
                    <a:pt x="63" y="42"/>
                  </a:lnTo>
                  <a:lnTo>
                    <a:pt x="59" y="47"/>
                  </a:lnTo>
                  <a:lnTo>
                    <a:pt x="56" y="53"/>
                  </a:lnTo>
                  <a:lnTo>
                    <a:pt x="51" y="56"/>
                  </a:lnTo>
                  <a:lnTo>
                    <a:pt x="47" y="61"/>
                  </a:lnTo>
                  <a:lnTo>
                    <a:pt x="42" y="66"/>
                  </a:lnTo>
                  <a:lnTo>
                    <a:pt x="38" y="70"/>
                  </a:lnTo>
                  <a:lnTo>
                    <a:pt x="33" y="75"/>
                  </a:lnTo>
                  <a:lnTo>
                    <a:pt x="29" y="78"/>
                  </a:lnTo>
                  <a:lnTo>
                    <a:pt x="24" y="83"/>
                  </a:lnTo>
                  <a:lnTo>
                    <a:pt x="20" y="88"/>
                  </a:lnTo>
                  <a:lnTo>
                    <a:pt x="15" y="89"/>
                  </a:lnTo>
                  <a:lnTo>
                    <a:pt x="11" y="92"/>
                  </a:lnTo>
                  <a:lnTo>
                    <a:pt x="8" y="95"/>
                  </a:lnTo>
                  <a:lnTo>
                    <a:pt x="5" y="9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1" y="119"/>
                  </a:lnTo>
                  <a:lnTo>
                    <a:pt x="23" y="117"/>
                  </a:lnTo>
                  <a:lnTo>
                    <a:pt x="26" y="114"/>
                  </a:lnTo>
                  <a:lnTo>
                    <a:pt x="29" y="113"/>
                  </a:lnTo>
                  <a:lnTo>
                    <a:pt x="32" y="109"/>
                  </a:lnTo>
                  <a:lnTo>
                    <a:pt x="36" y="106"/>
                  </a:lnTo>
                  <a:lnTo>
                    <a:pt x="41" y="103"/>
                  </a:lnTo>
                  <a:lnTo>
                    <a:pt x="44" y="100"/>
                  </a:lnTo>
                  <a:lnTo>
                    <a:pt x="48" y="95"/>
                  </a:lnTo>
                  <a:lnTo>
                    <a:pt x="53" y="91"/>
                  </a:lnTo>
                  <a:lnTo>
                    <a:pt x="57" y="88"/>
                  </a:lnTo>
                  <a:lnTo>
                    <a:pt x="60" y="81"/>
                  </a:lnTo>
                  <a:lnTo>
                    <a:pt x="65" y="77"/>
                  </a:lnTo>
                  <a:lnTo>
                    <a:pt x="69" y="70"/>
                  </a:lnTo>
                  <a:lnTo>
                    <a:pt x="74" y="66"/>
                  </a:lnTo>
                  <a:lnTo>
                    <a:pt x="75" y="58"/>
                  </a:lnTo>
                  <a:lnTo>
                    <a:pt x="78" y="52"/>
                  </a:lnTo>
                  <a:lnTo>
                    <a:pt x="80" y="45"/>
                  </a:lnTo>
                  <a:lnTo>
                    <a:pt x="83" y="41"/>
                  </a:lnTo>
                  <a:lnTo>
                    <a:pt x="84" y="34"/>
                  </a:lnTo>
                  <a:lnTo>
                    <a:pt x="84" y="30"/>
                  </a:lnTo>
                  <a:lnTo>
                    <a:pt x="86" y="23"/>
                  </a:lnTo>
                  <a:lnTo>
                    <a:pt x="87" y="19"/>
                  </a:lnTo>
                  <a:lnTo>
                    <a:pt x="87" y="14"/>
                  </a:lnTo>
                  <a:lnTo>
                    <a:pt x="87" y="11"/>
                  </a:lnTo>
                  <a:lnTo>
                    <a:pt x="87" y="8"/>
                  </a:lnTo>
                  <a:lnTo>
                    <a:pt x="89" y="5"/>
                  </a:lnTo>
                  <a:lnTo>
                    <a:pt x="89" y="2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51" name="Freeform 563"/>
            <p:cNvSpPr>
              <a:spLocks/>
            </p:cNvSpPr>
            <p:nvPr/>
          </p:nvSpPr>
          <p:spPr bwMode="auto">
            <a:xfrm>
              <a:off x="3822" y="2494"/>
              <a:ext cx="66" cy="69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5" y="0"/>
                </a:cxn>
                <a:cxn ang="0">
                  <a:pos x="112" y="3"/>
                </a:cxn>
                <a:cxn ang="0">
                  <a:pos x="108" y="4"/>
                </a:cxn>
                <a:cxn ang="0">
                  <a:pos x="106" y="6"/>
                </a:cxn>
                <a:cxn ang="0">
                  <a:pos x="102" y="9"/>
                </a:cxn>
                <a:cxn ang="0">
                  <a:pos x="97" y="12"/>
                </a:cxn>
                <a:cxn ang="0">
                  <a:pos x="93" y="15"/>
                </a:cxn>
                <a:cxn ang="0">
                  <a:pos x="88" y="18"/>
                </a:cxn>
                <a:cxn ang="0">
                  <a:pos x="82" y="22"/>
                </a:cxn>
                <a:cxn ang="0">
                  <a:pos x="78" y="26"/>
                </a:cxn>
                <a:cxn ang="0">
                  <a:pos x="72" y="31"/>
                </a:cxn>
                <a:cxn ang="0">
                  <a:pos x="66" y="37"/>
                </a:cxn>
                <a:cxn ang="0">
                  <a:pos x="60" y="43"/>
                </a:cxn>
                <a:cxn ang="0">
                  <a:pos x="54" y="51"/>
                </a:cxn>
                <a:cxn ang="0">
                  <a:pos x="48" y="58"/>
                </a:cxn>
                <a:cxn ang="0">
                  <a:pos x="42" y="64"/>
                </a:cxn>
                <a:cxn ang="0">
                  <a:pos x="36" y="70"/>
                </a:cxn>
                <a:cxn ang="0">
                  <a:pos x="31" y="78"/>
                </a:cxn>
                <a:cxn ang="0">
                  <a:pos x="25" y="86"/>
                </a:cxn>
                <a:cxn ang="0">
                  <a:pos x="21" y="92"/>
                </a:cxn>
                <a:cxn ang="0">
                  <a:pos x="18" y="98"/>
                </a:cxn>
                <a:cxn ang="0">
                  <a:pos x="13" y="106"/>
                </a:cxn>
                <a:cxn ang="0">
                  <a:pos x="10" y="112"/>
                </a:cxn>
                <a:cxn ang="0">
                  <a:pos x="7" y="118"/>
                </a:cxn>
                <a:cxn ang="0">
                  <a:pos x="4" y="123"/>
                </a:cxn>
                <a:cxn ang="0">
                  <a:pos x="3" y="128"/>
                </a:cxn>
                <a:cxn ang="0">
                  <a:pos x="1" y="131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0" y="136"/>
                </a:cxn>
                <a:cxn ang="0">
                  <a:pos x="3" y="134"/>
                </a:cxn>
                <a:cxn ang="0">
                  <a:pos x="4" y="131"/>
                </a:cxn>
                <a:cxn ang="0">
                  <a:pos x="9" y="128"/>
                </a:cxn>
                <a:cxn ang="0">
                  <a:pos x="13" y="123"/>
                </a:cxn>
                <a:cxn ang="0">
                  <a:pos x="18" y="118"/>
                </a:cxn>
                <a:cxn ang="0">
                  <a:pos x="24" y="112"/>
                </a:cxn>
                <a:cxn ang="0">
                  <a:pos x="30" y="108"/>
                </a:cxn>
                <a:cxn ang="0">
                  <a:pos x="36" y="100"/>
                </a:cxn>
                <a:cxn ang="0">
                  <a:pos x="43" y="93"/>
                </a:cxn>
                <a:cxn ang="0">
                  <a:pos x="49" y="89"/>
                </a:cxn>
                <a:cxn ang="0">
                  <a:pos x="57" y="83"/>
                </a:cxn>
                <a:cxn ang="0">
                  <a:pos x="63" y="76"/>
                </a:cxn>
                <a:cxn ang="0">
                  <a:pos x="67" y="72"/>
                </a:cxn>
                <a:cxn ang="0">
                  <a:pos x="73" y="65"/>
                </a:cxn>
                <a:cxn ang="0">
                  <a:pos x="79" y="62"/>
                </a:cxn>
                <a:cxn ang="0">
                  <a:pos x="82" y="58"/>
                </a:cxn>
                <a:cxn ang="0">
                  <a:pos x="88" y="54"/>
                </a:cxn>
                <a:cxn ang="0">
                  <a:pos x="93" y="51"/>
                </a:cxn>
                <a:cxn ang="0">
                  <a:pos x="97" y="48"/>
                </a:cxn>
                <a:cxn ang="0">
                  <a:pos x="102" y="45"/>
                </a:cxn>
                <a:cxn ang="0">
                  <a:pos x="106" y="42"/>
                </a:cxn>
                <a:cxn ang="0">
                  <a:pos x="109" y="39"/>
                </a:cxn>
                <a:cxn ang="0">
                  <a:pos x="114" y="37"/>
                </a:cxn>
                <a:cxn ang="0">
                  <a:pos x="118" y="34"/>
                </a:cxn>
                <a:cxn ang="0">
                  <a:pos x="121" y="33"/>
                </a:cxn>
                <a:cxn ang="0">
                  <a:pos x="124" y="31"/>
                </a:cxn>
                <a:cxn ang="0">
                  <a:pos x="127" y="29"/>
                </a:cxn>
                <a:cxn ang="0">
                  <a:pos x="130" y="28"/>
                </a:cxn>
                <a:cxn ang="0">
                  <a:pos x="132" y="28"/>
                </a:cxn>
                <a:cxn ang="0">
                  <a:pos x="118" y="0"/>
                </a:cxn>
                <a:cxn ang="0">
                  <a:pos x="118" y="0"/>
                </a:cxn>
              </a:cxnLst>
              <a:rect l="0" t="0" r="r" b="b"/>
              <a:pathLst>
                <a:path w="132" h="137">
                  <a:moveTo>
                    <a:pt x="118" y="0"/>
                  </a:moveTo>
                  <a:lnTo>
                    <a:pt x="115" y="0"/>
                  </a:lnTo>
                  <a:lnTo>
                    <a:pt x="112" y="3"/>
                  </a:lnTo>
                  <a:lnTo>
                    <a:pt x="108" y="4"/>
                  </a:lnTo>
                  <a:lnTo>
                    <a:pt x="106" y="6"/>
                  </a:lnTo>
                  <a:lnTo>
                    <a:pt x="102" y="9"/>
                  </a:lnTo>
                  <a:lnTo>
                    <a:pt x="97" y="12"/>
                  </a:lnTo>
                  <a:lnTo>
                    <a:pt x="93" y="15"/>
                  </a:lnTo>
                  <a:lnTo>
                    <a:pt x="88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2" y="31"/>
                  </a:lnTo>
                  <a:lnTo>
                    <a:pt x="66" y="37"/>
                  </a:lnTo>
                  <a:lnTo>
                    <a:pt x="60" y="43"/>
                  </a:lnTo>
                  <a:lnTo>
                    <a:pt x="54" y="51"/>
                  </a:lnTo>
                  <a:lnTo>
                    <a:pt x="48" y="58"/>
                  </a:lnTo>
                  <a:lnTo>
                    <a:pt x="42" y="64"/>
                  </a:lnTo>
                  <a:lnTo>
                    <a:pt x="36" y="70"/>
                  </a:lnTo>
                  <a:lnTo>
                    <a:pt x="31" y="78"/>
                  </a:lnTo>
                  <a:lnTo>
                    <a:pt x="25" y="86"/>
                  </a:lnTo>
                  <a:lnTo>
                    <a:pt x="21" y="92"/>
                  </a:lnTo>
                  <a:lnTo>
                    <a:pt x="18" y="98"/>
                  </a:lnTo>
                  <a:lnTo>
                    <a:pt x="13" y="106"/>
                  </a:lnTo>
                  <a:lnTo>
                    <a:pt x="10" y="112"/>
                  </a:lnTo>
                  <a:lnTo>
                    <a:pt x="7" y="118"/>
                  </a:lnTo>
                  <a:lnTo>
                    <a:pt x="4" y="123"/>
                  </a:lnTo>
                  <a:lnTo>
                    <a:pt x="3" y="128"/>
                  </a:lnTo>
                  <a:lnTo>
                    <a:pt x="1" y="131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3" y="134"/>
                  </a:lnTo>
                  <a:lnTo>
                    <a:pt x="4" y="131"/>
                  </a:lnTo>
                  <a:lnTo>
                    <a:pt x="9" y="128"/>
                  </a:lnTo>
                  <a:lnTo>
                    <a:pt x="13" y="123"/>
                  </a:lnTo>
                  <a:lnTo>
                    <a:pt x="18" y="118"/>
                  </a:lnTo>
                  <a:lnTo>
                    <a:pt x="24" y="112"/>
                  </a:lnTo>
                  <a:lnTo>
                    <a:pt x="30" y="108"/>
                  </a:lnTo>
                  <a:lnTo>
                    <a:pt x="36" y="100"/>
                  </a:lnTo>
                  <a:lnTo>
                    <a:pt x="43" y="93"/>
                  </a:lnTo>
                  <a:lnTo>
                    <a:pt x="49" y="89"/>
                  </a:lnTo>
                  <a:lnTo>
                    <a:pt x="57" y="83"/>
                  </a:lnTo>
                  <a:lnTo>
                    <a:pt x="63" y="76"/>
                  </a:lnTo>
                  <a:lnTo>
                    <a:pt x="67" y="72"/>
                  </a:lnTo>
                  <a:lnTo>
                    <a:pt x="73" y="65"/>
                  </a:lnTo>
                  <a:lnTo>
                    <a:pt x="79" y="62"/>
                  </a:lnTo>
                  <a:lnTo>
                    <a:pt x="82" y="58"/>
                  </a:lnTo>
                  <a:lnTo>
                    <a:pt x="88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45"/>
                  </a:lnTo>
                  <a:lnTo>
                    <a:pt x="106" y="42"/>
                  </a:lnTo>
                  <a:lnTo>
                    <a:pt x="109" y="39"/>
                  </a:lnTo>
                  <a:lnTo>
                    <a:pt x="114" y="37"/>
                  </a:lnTo>
                  <a:lnTo>
                    <a:pt x="118" y="34"/>
                  </a:lnTo>
                  <a:lnTo>
                    <a:pt x="121" y="33"/>
                  </a:lnTo>
                  <a:lnTo>
                    <a:pt x="124" y="31"/>
                  </a:lnTo>
                  <a:lnTo>
                    <a:pt x="127" y="29"/>
                  </a:lnTo>
                  <a:lnTo>
                    <a:pt x="130" y="28"/>
                  </a:lnTo>
                  <a:lnTo>
                    <a:pt x="132" y="28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52" name="Freeform 564"/>
            <p:cNvSpPr>
              <a:spLocks/>
            </p:cNvSpPr>
            <p:nvPr/>
          </p:nvSpPr>
          <p:spPr bwMode="auto">
            <a:xfrm>
              <a:off x="3950" y="2503"/>
              <a:ext cx="46" cy="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9" y="8"/>
                </a:cxn>
                <a:cxn ang="0">
                  <a:pos x="15" y="13"/>
                </a:cxn>
                <a:cxn ang="0">
                  <a:pos x="18" y="16"/>
                </a:cxn>
                <a:cxn ang="0">
                  <a:pos x="21" y="19"/>
                </a:cxn>
                <a:cxn ang="0">
                  <a:pos x="24" y="24"/>
                </a:cxn>
                <a:cxn ang="0">
                  <a:pos x="29" y="29"/>
                </a:cxn>
                <a:cxn ang="0">
                  <a:pos x="32" y="33"/>
                </a:cxn>
                <a:cxn ang="0">
                  <a:pos x="36" y="38"/>
                </a:cxn>
                <a:cxn ang="0">
                  <a:pos x="39" y="44"/>
                </a:cxn>
                <a:cxn ang="0">
                  <a:pos x="43" y="50"/>
                </a:cxn>
                <a:cxn ang="0">
                  <a:pos x="46" y="54"/>
                </a:cxn>
                <a:cxn ang="0">
                  <a:pos x="49" y="60"/>
                </a:cxn>
                <a:cxn ang="0">
                  <a:pos x="51" y="65"/>
                </a:cxn>
                <a:cxn ang="0">
                  <a:pos x="54" y="71"/>
                </a:cxn>
                <a:cxn ang="0">
                  <a:pos x="55" y="74"/>
                </a:cxn>
                <a:cxn ang="0">
                  <a:pos x="58" y="79"/>
                </a:cxn>
                <a:cxn ang="0">
                  <a:pos x="58" y="82"/>
                </a:cxn>
                <a:cxn ang="0">
                  <a:pos x="60" y="86"/>
                </a:cxn>
                <a:cxn ang="0">
                  <a:pos x="61" y="91"/>
                </a:cxn>
                <a:cxn ang="0">
                  <a:pos x="63" y="96"/>
                </a:cxn>
                <a:cxn ang="0">
                  <a:pos x="63" y="99"/>
                </a:cxn>
                <a:cxn ang="0">
                  <a:pos x="64" y="100"/>
                </a:cxn>
                <a:cxn ang="0">
                  <a:pos x="91" y="80"/>
                </a:cxn>
                <a:cxn ang="0">
                  <a:pos x="90" y="79"/>
                </a:cxn>
                <a:cxn ang="0">
                  <a:pos x="90" y="75"/>
                </a:cxn>
                <a:cxn ang="0">
                  <a:pos x="88" y="71"/>
                </a:cxn>
                <a:cxn ang="0">
                  <a:pos x="85" y="65"/>
                </a:cxn>
                <a:cxn ang="0">
                  <a:pos x="84" y="61"/>
                </a:cxn>
                <a:cxn ang="0">
                  <a:pos x="81" y="57"/>
                </a:cxn>
                <a:cxn ang="0">
                  <a:pos x="78" y="54"/>
                </a:cxn>
                <a:cxn ang="0">
                  <a:pos x="75" y="49"/>
                </a:cxn>
                <a:cxn ang="0">
                  <a:pos x="70" y="44"/>
                </a:cxn>
                <a:cxn ang="0">
                  <a:pos x="66" y="40"/>
                </a:cxn>
                <a:cxn ang="0">
                  <a:pos x="60" y="33"/>
                </a:cxn>
                <a:cxn ang="0">
                  <a:pos x="55" y="29"/>
                </a:cxn>
                <a:cxn ang="0">
                  <a:pos x="49" y="22"/>
                </a:cxn>
                <a:cxn ang="0">
                  <a:pos x="43" y="18"/>
                </a:cxn>
                <a:cxn ang="0">
                  <a:pos x="37" y="13"/>
                </a:cxn>
                <a:cxn ang="0">
                  <a:pos x="32" y="10"/>
                </a:cxn>
                <a:cxn ang="0">
                  <a:pos x="27" y="7"/>
                </a:cxn>
                <a:cxn ang="0">
                  <a:pos x="23" y="5"/>
                </a:cxn>
                <a:cxn ang="0">
                  <a:pos x="18" y="4"/>
                </a:cxn>
                <a:cxn ang="0">
                  <a:pos x="15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1" h="100">
                  <a:moveTo>
                    <a:pt x="0" y="2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9" y="8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21" y="19"/>
                  </a:lnTo>
                  <a:lnTo>
                    <a:pt x="24" y="24"/>
                  </a:lnTo>
                  <a:lnTo>
                    <a:pt x="29" y="29"/>
                  </a:lnTo>
                  <a:lnTo>
                    <a:pt x="32" y="33"/>
                  </a:lnTo>
                  <a:lnTo>
                    <a:pt x="36" y="38"/>
                  </a:lnTo>
                  <a:lnTo>
                    <a:pt x="39" y="44"/>
                  </a:lnTo>
                  <a:lnTo>
                    <a:pt x="43" y="50"/>
                  </a:lnTo>
                  <a:lnTo>
                    <a:pt x="46" y="54"/>
                  </a:lnTo>
                  <a:lnTo>
                    <a:pt x="49" y="60"/>
                  </a:lnTo>
                  <a:lnTo>
                    <a:pt x="51" y="65"/>
                  </a:lnTo>
                  <a:lnTo>
                    <a:pt x="54" y="71"/>
                  </a:lnTo>
                  <a:lnTo>
                    <a:pt x="55" y="74"/>
                  </a:lnTo>
                  <a:lnTo>
                    <a:pt x="58" y="79"/>
                  </a:lnTo>
                  <a:lnTo>
                    <a:pt x="58" y="82"/>
                  </a:lnTo>
                  <a:lnTo>
                    <a:pt x="60" y="86"/>
                  </a:lnTo>
                  <a:lnTo>
                    <a:pt x="61" y="91"/>
                  </a:lnTo>
                  <a:lnTo>
                    <a:pt x="63" y="96"/>
                  </a:lnTo>
                  <a:lnTo>
                    <a:pt x="63" y="99"/>
                  </a:lnTo>
                  <a:lnTo>
                    <a:pt x="64" y="100"/>
                  </a:lnTo>
                  <a:lnTo>
                    <a:pt x="91" y="80"/>
                  </a:lnTo>
                  <a:lnTo>
                    <a:pt x="90" y="79"/>
                  </a:lnTo>
                  <a:lnTo>
                    <a:pt x="90" y="75"/>
                  </a:lnTo>
                  <a:lnTo>
                    <a:pt x="88" y="71"/>
                  </a:lnTo>
                  <a:lnTo>
                    <a:pt x="85" y="65"/>
                  </a:lnTo>
                  <a:lnTo>
                    <a:pt x="84" y="61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5" y="49"/>
                  </a:lnTo>
                  <a:lnTo>
                    <a:pt x="70" y="44"/>
                  </a:lnTo>
                  <a:lnTo>
                    <a:pt x="66" y="40"/>
                  </a:lnTo>
                  <a:lnTo>
                    <a:pt x="60" y="33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3" y="18"/>
                  </a:lnTo>
                  <a:lnTo>
                    <a:pt x="37" y="13"/>
                  </a:lnTo>
                  <a:lnTo>
                    <a:pt x="32" y="10"/>
                  </a:lnTo>
                  <a:lnTo>
                    <a:pt x="27" y="7"/>
                  </a:lnTo>
                  <a:lnTo>
                    <a:pt x="23" y="5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53" name="Freeform 565"/>
            <p:cNvSpPr>
              <a:spLocks/>
            </p:cNvSpPr>
            <p:nvPr/>
          </p:nvSpPr>
          <p:spPr bwMode="auto">
            <a:xfrm>
              <a:off x="3821" y="2558"/>
              <a:ext cx="44" cy="79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20" y="25"/>
                </a:cxn>
                <a:cxn ang="0">
                  <a:pos x="29" y="33"/>
                </a:cxn>
                <a:cxn ang="0">
                  <a:pos x="38" y="41"/>
                </a:cxn>
                <a:cxn ang="0">
                  <a:pos x="47" y="50"/>
                </a:cxn>
                <a:cxn ang="0">
                  <a:pos x="54" y="59"/>
                </a:cxn>
                <a:cxn ang="0">
                  <a:pos x="59" y="69"/>
                </a:cxn>
                <a:cxn ang="0">
                  <a:pos x="62" y="78"/>
                </a:cxn>
                <a:cxn ang="0">
                  <a:pos x="57" y="91"/>
                </a:cxn>
                <a:cxn ang="0">
                  <a:pos x="48" y="103"/>
                </a:cxn>
                <a:cxn ang="0">
                  <a:pos x="38" y="117"/>
                </a:cxn>
                <a:cxn ang="0">
                  <a:pos x="26" y="131"/>
                </a:cxn>
                <a:cxn ang="0">
                  <a:pos x="15" y="142"/>
                </a:cxn>
                <a:cxn ang="0">
                  <a:pos x="5" y="151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6" y="153"/>
                </a:cxn>
                <a:cxn ang="0">
                  <a:pos x="20" y="147"/>
                </a:cxn>
                <a:cxn ang="0">
                  <a:pos x="36" y="137"/>
                </a:cxn>
                <a:cxn ang="0">
                  <a:pos x="53" y="125"/>
                </a:cxn>
                <a:cxn ang="0">
                  <a:pos x="68" y="111"/>
                </a:cxn>
                <a:cxn ang="0">
                  <a:pos x="80" y="97"/>
                </a:cxn>
                <a:cxn ang="0">
                  <a:pos x="86" y="81"/>
                </a:cxn>
                <a:cxn ang="0">
                  <a:pos x="84" y="66"/>
                </a:cxn>
                <a:cxn ang="0">
                  <a:pos x="80" y="50"/>
                </a:cxn>
                <a:cxn ang="0">
                  <a:pos x="71" y="37"/>
                </a:cxn>
                <a:cxn ang="0">
                  <a:pos x="62" y="25"/>
                </a:cxn>
                <a:cxn ang="0">
                  <a:pos x="53" y="16"/>
                </a:cxn>
                <a:cxn ang="0">
                  <a:pos x="44" y="8"/>
                </a:cxn>
                <a:cxn ang="0">
                  <a:pos x="36" y="1"/>
                </a:cxn>
                <a:cxn ang="0">
                  <a:pos x="32" y="0"/>
                </a:cxn>
                <a:cxn ang="0">
                  <a:pos x="11" y="19"/>
                </a:cxn>
              </a:cxnLst>
              <a:rect l="0" t="0" r="r" b="b"/>
              <a:pathLst>
                <a:path w="87" h="158">
                  <a:moveTo>
                    <a:pt x="11" y="19"/>
                  </a:moveTo>
                  <a:lnTo>
                    <a:pt x="11" y="19"/>
                  </a:lnTo>
                  <a:lnTo>
                    <a:pt x="17" y="23"/>
                  </a:lnTo>
                  <a:lnTo>
                    <a:pt x="20" y="25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3" y="37"/>
                  </a:lnTo>
                  <a:lnTo>
                    <a:pt x="38" y="41"/>
                  </a:lnTo>
                  <a:lnTo>
                    <a:pt x="42" y="45"/>
                  </a:lnTo>
                  <a:lnTo>
                    <a:pt x="47" y="50"/>
                  </a:lnTo>
                  <a:lnTo>
                    <a:pt x="51" y="55"/>
                  </a:lnTo>
                  <a:lnTo>
                    <a:pt x="54" y="59"/>
                  </a:lnTo>
                  <a:lnTo>
                    <a:pt x="57" y="64"/>
                  </a:lnTo>
                  <a:lnTo>
                    <a:pt x="59" y="69"/>
                  </a:lnTo>
                  <a:lnTo>
                    <a:pt x="62" y="73"/>
                  </a:lnTo>
                  <a:lnTo>
                    <a:pt x="62" y="78"/>
                  </a:lnTo>
                  <a:lnTo>
                    <a:pt x="60" y="84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48" y="103"/>
                  </a:lnTo>
                  <a:lnTo>
                    <a:pt x="44" y="111"/>
                  </a:lnTo>
                  <a:lnTo>
                    <a:pt x="38" y="117"/>
                  </a:lnTo>
                  <a:lnTo>
                    <a:pt x="32" y="125"/>
                  </a:lnTo>
                  <a:lnTo>
                    <a:pt x="26" y="131"/>
                  </a:lnTo>
                  <a:lnTo>
                    <a:pt x="20" y="137"/>
                  </a:lnTo>
                  <a:lnTo>
                    <a:pt x="15" y="142"/>
                  </a:lnTo>
                  <a:lnTo>
                    <a:pt x="11" y="148"/>
                  </a:lnTo>
                  <a:lnTo>
                    <a:pt x="5" y="151"/>
                  </a:lnTo>
                  <a:lnTo>
                    <a:pt x="2" y="155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3" y="156"/>
                  </a:lnTo>
                  <a:lnTo>
                    <a:pt x="6" y="153"/>
                  </a:lnTo>
                  <a:lnTo>
                    <a:pt x="14" y="150"/>
                  </a:lnTo>
                  <a:lnTo>
                    <a:pt x="20" y="147"/>
                  </a:lnTo>
                  <a:lnTo>
                    <a:pt x="29" y="142"/>
                  </a:lnTo>
                  <a:lnTo>
                    <a:pt x="36" y="137"/>
                  </a:lnTo>
                  <a:lnTo>
                    <a:pt x="45" y="131"/>
                  </a:lnTo>
                  <a:lnTo>
                    <a:pt x="53" y="125"/>
                  </a:lnTo>
                  <a:lnTo>
                    <a:pt x="60" y="119"/>
                  </a:lnTo>
                  <a:lnTo>
                    <a:pt x="68" y="111"/>
                  </a:lnTo>
                  <a:lnTo>
                    <a:pt x="75" y="105"/>
                  </a:lnTo>
                  <a:lnTo>
                    <a:pt x="80" y="97"/>
                  </a:lnTo>
                  <a:lnTo>
                    <a:pt x="84" y="89"/>
                  </a:lnTo>
                  <a:lnTo>
                    <a:pt x="86" y="81"/>
                  </a:lnTo>
                  <a:lnTo>
                    <a:pt x="87" y="73"/>
                  </a:lnTo>
                  <a:lnTo>
                    <a:pt x="84" y="66"/>
                  </a:lnTo>
                  <a:lnTo>
                    <a:pt x="83" y="58"/>
                  </a:lnTo>
                  <a:lnTo>
                    <a:pt x="80" y="50"/>
                  </a:lnTo>
                  <a:lnTo>
                    <a:pt x="75" y="44"/>
                  </a:lnTo>
                  <a:lnTo>
                    <a:pt x="71" y="37"/>
                  </a:lnTo>
                  <a:lnTo>
                    <a:pt x="66" y="31"/>
                  </a:lnTo>
                  <a:lnTo>
                    <a:pt x="62" y="25"/>
                  </a:lnTo>
                  <a:lnTo>
                    <a:pt x="57" y="20"/>
                  </a:lnTo>
                  <a:lnTo>
                    <a:pt x="53" y="16"/>
                  </a:lnTo>
                  <a:lnTo>
                    <a:pt x="48" y="11"/>
                  </a:lnTo>
                  <a:lnTo>
                    <a:pt x="44" y="8"/>
                  </a:lnTo>
                  <a:lnTo>
                    <a:pt x="41" y="5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11" y="19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54" name="Freeform 566"/>
            <p:cNvSpPr>
              <a:spLocks/>
            </p:cNvSpPr>
            <p:nvPr/>
          </p:nvSpPr>
          <p:spPr bwMode="auto">
            <a:xfrm>
              <a:off x="3821" y="2627"/>
              <a:ext cx="102" cy="100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11" y="23"/>
                </a:cxn>
                <a:cxn ang="0">
                  <a:pos x="21" y="30"/>
                </a:cxn>
                <a:cxn ang="0">
                  <a:pos x="38" y="36"/>
                </a:cxn>
                <a:cxn ang="0">
                  <a:pos x="54" y="45"/>
                </a:cxn>
                <a:cxn ang="0">
                  <a:pos x="72" y="56"/>
                </a:cxn>
                <a:cxn ang="0">
                  <a:pos x="90" y="67"/>
                </a:cxn>
                <a:cxn ang="0">
                  <a:pos x="107" y="81"/>
                </a:cxn>
                <a:cxn ang="0">
                  <a:pos x="123" y="95"/>
                </a:cxn>
                <a:cxn ang="0">
                  <a:pos x="140" y="112"/>
                </a:cxn>
                <a:cxn ang="0">
                  <a:pos x="155" y="133"/>
                </a:cxn>
                <a:cxn ang="0">
                  <a:pos x="171" y="153"/>
                </a:cxn>
                <a:cxn ang="0">
                  <a:pos x="183" y="170"/>
                </a:cxn>
                <a:cxn ang="0">
                  <a:pos x="194" y="186"/>
                </a:cxn>
                <a:cxn ang="0">
                  <a:pos x="201" y="197"/>
                </a:cxn>
                <a:cxn ang="0">
                  <a:pos x="204" y="200"/>
                </a:cxn>
                <a:cxn ang="0">
                  <a:pos x="203" y="197"/>
                </a:cxn>
                <a:cxn ang="0">
                  <a:pos x="201" y="189"/>
                </a:cxn>
                <a:cxn ang="0">
                  <a:pos x="198" y="175"/>
                </a:cxn>
                <a:cxn ang="0">
                  <a:pos x="192" y="159"/>
                </a:cxn>
                <a:cxn ang="0">
                  <a:pos x="183" y="141"/>
                </a:cxn>
                <a:cxn ang="0">
                  <a:pos x="173" y="120"/>
                </a:cxn>
                <a:cxn ang="0">
                  <a:pos x="158" y="98"/>
                </a:cxn>
                <a:cxn ang="0">
                  <a:pos x="140" y="77"/>
                </a:cxn>
                <a:cxn ang="0">
                  <a:pos x="120" y="55"/>
                </a:cxn>
                <a:cxn ang="0">
                  <a:pos x="99" y="39"/>
                </a:cxn>
                <a:cxn ang="0">
                  <a:pos x="81" y="25"/>
                </a:cxn>
                <a:cxn ang="0">
                  <a:pos x="66" y="16"/>
                </a:cxn>
                <a:cxn ang="0">
                  <a:pos x="51" y="8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0" y="19"/>
                </a:cxn>
              </a:cxnLst>
              <a:rect l="0" t="0" r="r" b="b"/>
              <a:pathLst>
                <a:path w="204" h="200">
                  <a:moveTo>
                    <a:pt x="0" y="19"/>
                  </a:moveTo>
                  <a:lnTo>
                    <a:pt x="2" y="19"/>
                  </a:lnTo>
                  <a:lnTo>
                    <a:pt x="5" y="20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38" y="36"/>
                  </a:lnTo>
                  <a:lnTo>
                    <a:pt x="45" y="41"/>
                  </a:lnTo>
                  <a:lnTo>
                    <a:pt x="54" y="45"/>
                  </a:lnTo>
                  <a:lnTo>
                    <a:pt x="63" y="50"/>
                  </a:lnTo>
                  <a:lnTo>
                    <a:pt x="72" y="56"/>
                  </a:lnTo>
                  <a:lnTo>
                    <a:pt x="80" y="61"/>
                  </a:lnTo>
                  <a:lnTo>
                    <a:pt x="90" y="67"/>
                  </a:lnTo>
                  <a:lnTo>
                    <a:pt x="98" y="75"/>
                  </a:lnTo>
                  <a:lnTo>
                    <a:pt x="107" y="81"/>
                  </a:lnTo>
                  <a:lnTo>
                    <a:pt x="114" y="87"/>
                  </a:lnTo>
                  <a:lnTo>
                    <a:pt x="123" y="95"/>
                  </a:lnTo>
                  <a:lnTo>
                    <a:pt x="131" y="103"/>
                  </a:lnTo>
                  <a:lnTo>
                    <a:pt x="140" y="112"/>
                  </a:lnTo>
                  <a:lnTo>
                    <a:pt x="147" y="122"/>
                  </a:lnTo>
                  <a:lnTo>
                    <a:pt x="155" y="133"/>
                  </a:lnTo>
                  <a:lnTo>
                    <a:pt x="164" y="144"/>
                  </a:lnTo>
                  <a:lnTo>
                    <a:pt x="171" y="153"/>
                  </a:lnTo>
                  <a:lnTo>
                    <a:pt x="177" y="162"/>
                  </a:lnTo>
                  <a:lnTo>
                    <a:pt x="183" y="170"/>
                  </a:lnTo>
                  <a:lnTo>
                    <a:pt x="189" y="180"/>
                  </a:lnTo>
                  <a:lnTo>
                    <a:pt x="194" y="186"/>
                  </a:lnTo>
                  <a:lnTo>
                    <a:pt x="198" y="192"/>
                  </a:lnTo>
                  <a:lnTo>
                    <a:pt x="201" y="197"/>
                  </a:lnTo>
                  <a:lnTo>
                    <a:pt x="203" y="200"/>
                  </a:lnTo>
                  <a:lnTo>
                    <a:pt x="204" y="200"/>
                  </a:lnTo>
                  <a:lnTo>
                    <a:pt x="203" y="200"/>
                  </a:lnTo>
                  <a:lnTo>
                    <a:pt x="203" y="197"/>
                  </a:lnTo>
                  <a:lnTo>
                    <a:pt x="203" y="194"/>
                  </a:lnTo>
                  <a:lnTo>
                    <a:pt x="201" y="189"/>
                  </a:lnTo>
                  <a:lnTo>
                    <a:pt x="200" y="183"/>
                  </a:lnTo>
                  <a:lnTo>
                    <a:pt x="198" y="175"/>
                  </a:lnTo>
                  <a:lnTo>
                    <a:pt x="195" y="167"/>
                  </a:lnTo>
                  <a:lnTo>
                    <a:pt x="192" y="159"/>
                  </a:lnTo>
                  <a:lnTo>
                    <a:pt x="188" y="150"/>
                  </a:lnTo>
                  <a:lnTo>
                    <a:pt x="183" y="141"/>
                  </a:lnTo>
                  <a:lnTo>
                    <a:pt x="179" y="130"/>
                  </a:lnTo>
                  <a:lnTo>
                    <a:pt x="173" y="120"/>
                  </a:lnTo>
                  <a:lnTo>
                    <a:pt x="165" y="108"/>
                  </a:lnTo>
                  <a:lnTo>
                    <a:pt x="158" y="98"/>
                  </a:lnTo>
                  <a:lnTo>
                    <a:pt x="149" y="86"/>
                  </a:lnTo>
                  <a:lnTo>
                    <a:pt x="140" y="77"/>
                  </a:lnTo>
                  <a:lnTo>
                    <a:pt x="129" y="66"/>
                  </a:lnTo>
                  <a:lnTo>
                    <a:pt x="120" y="55"/>
                  </a:lnTo>
                  <a:lnTo>
                    <a:pt x="110" y="47"/>
                  </a:lnTo>
                  <a:lnTo>
                    <a:pt x="99" y="39"/>
                  </a:lnTo>
                  <a:lnTo>
                    <a:pt x="90" y="31"/>
                  </a:lnTo>
                  <a:lnTo>
                    <a:pt x="81" y="25"/>
                  </a:lnTo>
                  <a:lnTo>
                    <a:pt x="74" y="20"/>
                  </a:lnTo>
                  <a:lnTo>
                    <a:pt x="66" y="16"/>
                  </a:lnTo>
                  <a:lnTo>
                    <a:pt x="59" y="11"/>
                  </a:lnTo>
                  <a:lnTo>
                    <a:pt x="51" y="8"/>
                  </a:lnTo>
                  <a:lnTo>
                    <a:pt x="45" y="5"/>
                  </a:lnTo>
                  <a:lnTo>
                    <a:pt x="41" y="3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55" name="Freeform 567"/>
            <p:cNvSpPr>
              <a:spLocks/>
            </p:cNvSpPr>
            <p:nvPr/>
          </p:nvSpPr>
          <p:spPr bwMode="auto">
            <a:xfrm>
              <a:off x="3876" y="2572"/>
              <a:ext cx="58" cy="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2" y="23"/>
                </a:cxn>
                <a:cxn ang="0">
                  <a:pos x="24" y="47"/>
                </a:cxn>
                <a:cxn ang="0">
                  <a:pos x="37" y="73"/>
                </a:cxn>
                <a:cxn ang="0">
                  <a:pos x="49" y="105"/>
                </a:cxn>
                <a:cxn ang="0">
                  <a:pos x="63" y="138"/>
                </a:cxn>
                <a:cxn ang="0">
                  <a:pos x="73" y="172"/>
                </a:cxn>
                <a:cxn ang="0">
                  <a:pos x="79" y="205"/>
                </a:cxn>
                <a:cxn ang="0">
                  <a:pos x="84" y="238"/>
                </a:cxn>
                <a:cxn ang="0">
                  <a:pos x="88" y="270"/>
                </a:cxn>
                <a:cxn ang="0">
                  <a:pos x="90" y="303"/>
                </a:cxn>
                <a:cxn ang="0">
                  <a:pos x="91" y="331"/>
                </a:cxn>
                <a:cxn ang="0">
                  <a:pos x="91" y="353"/>
                </a:cxn>
                <a:cxn ang="0">
                  <a:pos x="93" y="372"/>
                </a:cxn>
                <a:cxn ang="0">
                  <a:pos x="93" y="380"/>
                </a:cxn>
                <a:cxn ang="0">
                  <a:pos x="115" y="375"/>
                </a:cxn>
                <a:cxn ang="0">
                  <a:pos x="115" y="370"/>
                </a:cxn>
                <a:cxn ang="0">
                  <a:pos x="115" y="359"/>
                </a:cxn>
                <a:cxn ang="0">
                  <a:pos x="115" y="339"/>
                </a:cxn>
                <a:cxn ang="0">
                  <a:pos x="115" y="314"/>
                </a:cxn>
                <a:cxn ang="0">
                  <a:pos x="114" y="284"/>
                </a:cxn>
                <a:cxn ang="0">
                  <a:pos x="111" y="250"/>
                </a:cxn>
                <a:cxn ang="0">
                  <a:pos x="105" y="214"/>
                </a:cxn>
                <a:cxn ang="0">
                  <a:pos x="97" y="175"/>
                </a:cxn>
                <a:cxn ang="0">
                  <a:pos x="84" y="138"/>
                </a:cxn>
                <a:cxn ang="0">
                  <a:pos x="70" y="103"/>
                </a:cxn>
                <a:cxn ang="0">
                  <a:pos x="54" y="72"/>
                </a:cxn>
                <a:cxn ang="0">
                  <a:pos x="39" y="48"/>
                </a:cxn>
                <a:cxn ang="0">
                  <a:pos x="24" y="27"/>
                </a:cxn>
                <a:cxn ang="0">
                  <a:pos x="13" y="13"/>
                </a:cxn>
                <a:cxn ang="0">
                  <a:pos x="4" y="3"/>
                </a:cxn>
                <a:cxn ang="0">
                  <a:pos x="1" y="0"/>
                </a:cxn>
              </a:cxnLst>
              <a:rect l="0" t="0" r="r" b="b"/>
              <a:pathLst>
                <a:path w="115" h="383">
                  <a:moveTo>
                    <a:pt x="1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4" y="8"/>
                  </a:lnTo>
                  <a:lnTo>
                    <a:pt x="9" y="16"/>
                  </a:lnTo>
                  <a:lnTo>
                    <a:pt x="12" y="23"/>
                  </a:lnTo>
                  <a:lnTo>
                    <a:pt x="18" y="34"/>
                  </a:lnTo>
                  <a:lnTo>
                    <a:pt x="24" y="47"/>
                  </a:lnTo>
                  <a:lnTo>
                    <a:pt x="31" y="61"/>
                  </a:lnTo>
                  <a:lnTo>
                    <a:pt x="37" y="73"/>
                  </a:lnTo>
                  <a:lnTo>
                    <a:pt x="43" y="89"/>
                  </a:lnTo>
                  <a:lnTo>
                    <a:pt x="49" y="105"/>
                  </a:lnTo>
                  <a:lnTo>
                    <a:pt x="57" y="122"/>
                  </a:lnTo>
                  <a:lnTo>
                    <a:pt x="63" y="138"/>
                  </a:lnTo>
                  <a:lnTo>
                    <a:pt x="69" y="155"/>
                  </a:lnTo>
                  <a:lnTo>
                    <a:pt x="73" y="172"/>
                  </a:lnTo>
                  <a:lnTo>
                    <a:pt x="78" y="188"/>
                  </a:lnTo>
                  <a:lnTo>
                    <a:pt x="79" y="205"/>
                  </a:lnTo>
                  <a:lnTo>
                    <a:pt x="82" y="222"/>
                  </a:lnTo>
                  <a:lnTo>
                    <a:pt x="84" y="238"/>
                  </a:lnTo>
                  <a:lnTo>
                    <a:pt x="87" y="255"/>
                  </a:lnTo>
                  <a:lnTo>
                    <a:pt x="88" y="270"/>
                  </a:lnTo>
                  <a:lnTo>
                    <a:pt x="88" y="288"/>
                  </a:lnTo>
                  <a:lnTo>
                    <a:pt x="90" y="303"/>
                  </a:lnTo>
                  <a:lnTo>
                    <a:pt x="91" y="317"/>
                  </a:lnTo>
                  <a:lnTo>
                    <a:pt x="91" y="331"/>
                  </a:lnTo>
                  <a:lnTo>
                    <a:pt x="91" y="344"/>
                  </a:lnTo>
                  <a:lnTo>
                    <a:pt x="91" y="353"/>
                  </a:lnTo>
                  <a:lnTo>
                    <a:pt x="93" y="364"/>
                  </a:lnTo>
                  <a:lnTo>
                    <a:pt x="93" y="372"/>
                  </a:lnTo>
                  <a:lnTo>
                    <a:pt x="93" y="377"/>
                  </a:lnTo>
                  <a:lnTo>
                    <a:pt x="93" y="380"/>
                  </a:lnTo>
                  <a:lnTo>
                    <a:pt x="93" y="383"/>
                  </a:lnTo>
                  <a:lnTo>
                    <a:pt x="115" y="375"/>
                  </a:lnTo>
                  <a:lnTo>
                    <a:pt x="115" y="375"/>
                  </a:lnTo>
                  <a:lnTo>
                    <a:pt x="115" y="370"/>
                  </a:lnTo>
                  <a:lnTo>
                    <a:pt x="115" y="366"/>
                  </a:lnTo>
                  <a:lnTo>
                    <a:pt x="115" y="359"/>
                  </a:lnTo>
                  <a:lnTo>
                    <a:pt x="115" y="350"/>
                  </a:lnTo>
                  <a:lnTo>
                    <a:pt x="115" y="339"/>
                  </a:lnTo>
                  <a:lnTo>
                    <a:pt x="115" y="327"/>
                  </a:lnTo>
                  <a:lnTo>
                    <a:pt x="115" y="314"/>
                  </a:lnTo>
                  <a:lnTo>
                    <a:pt x="114" y="300"/>
                  </a:lnTo>
                  <a:lnTo>
                    <a:pt x="114" y="284"/>
                  </a:lnTo>
                  <a:lnTo>
                    <a:pt x="112" y="267"/>
                  </a:lnTo>
                  <a:lnTo>
                    <a:pt x="111" y="250"/>
                  </a:lnTo>
                  <a:lnTo>
                    <a:pt x="108" y="231"/>
                  </a:lnTo>
                  <a:lnTo>
                    <a:pt x="105" y="214"/>
                  </a:lnTo>
                  <a:lnTo>
                    <a:pt x="100" y="194"/>
                  </a:lnTo>
                  <a:lnTo>
                    <a:pt x="97" y="175"/>
                  </a:lnTo>
                  <a:lnTo>
                    <a:pt x="90" y="155"/>
                  </a:lnTo>
                  <a:lnTo>
                    <a:pt x="84" y="138"/>
                  </a:lnTo>
                  <a:lnTo>
                    <a:pt x="78" y="119"/>
                  </a:lnTo>
                  <a:lnTo>
                    <a:pt x="70" y="103"/>
                  </a:lnTo>
                  <a:lnTo>
                    <a:pt x="63" y="88"/>
                  </a:lnTo>
                  <a:lnTo>
                    <a:pt x="54" y="72"/>
                  </a:lnTo>
                  <a:lnTo>
                    <a:pt x="46" y="59"/>
                  </a:lnTo>
                  <a:lnTo>
                    <a:pt x="39" y="48"/>
                  </a:lnTo>
                  <a:lnTo>
                    <a:pt x="31" y="36"/>
                  </a:lnTo>
                  <a:lnTo>
                    <a:pt x="24" y="27"/>
                  </a:lnTo>
                  <a:lnTo>
                    <a:pt x="18" y="19"/>
                  </a:lnTo>
                  <a:lnTo>
                    <a:pt x="13" y="13"/>
                  </a:lnTo>
                  <a:lnTo>
                    <a:pt x="7" y="6"/>
                  </a:lnTo>
                  <a:lnTo>
                    <a:pt x="4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56" name="Freeform 568"/>
            <p:cNvSpPr>
              <a:spLocks/>
            </p:cNvSpPr>
            <p:nvPr/>
          </p:nvSpPr>
          <p:spPr bwMode="auto">
            <a:xfrm>
              <a:off x="3948" y="2581"/>
              <a:ext cx="15" cy="14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" y="3"/>
                </a:cxn>
                <a:cxn ang="0">
                  <a:pos x="22" y="11"/>
                </a:cxn>
                <a:cxn ang="0">
                  <a:pos x="16" y="25"/>
                </a:cxn>
                <a:cxn ang="0">
                  <a:pos x="12" y="42"/>
                </a:cxn>
                <a:cxn ang="0">
                  <a:pos x="6" y="64"/>
                </a:cxn>
                <a:cxn ang="0">
                  <a:pos x="1" y="92"/>
                </a:cxn>
                <a:cxn ang="0">
                  <a:pos x="0" y="125"/>
                </a:cxn>
                <a:cxn ang="0">
                  <a:pos x="0" y="161"/>
                </a:cxn>
                <a:cxn ang="0">
                  <a:pos x="1" y="194"/>
                </a:cxn>
                <a:cxn ang="0">
                  <a:pos x="4" y="221"/>
                </a:cxn>
                <a:cxn ang="0">
                  <a:pos x="9" y="242"/>
                </a:cxn>
                <a:cxn ang="0">
                  <a:pos x="13" y="258"/>
                </a:cxn>
                <a:cxn ang="0">
                  <a:pos x="18" y="271"/>
                </a:cxn>
                <a:cxn ang="0">
                  <a:pos x="21" y="278"/>
                </a:cxn>
                <a:cxn ang="0">
                  <a:pos x="24" y="283"/>
                </a:cxn>
                <a:cxn ang="0">
                  <a:pos x="24" y="281"/>
                </a:cxn>
                <a:cxn ang="0">
                  <a:pos x="24" y="274"/>
                </a:cxn>
                <a:cxn ang="0">
                  <a:pos x="22" y="260"/>
                </a:cxn>
                <a:cxn ang="0">
                  <a:pos x="22" y="241"/>
                </a:cxn>
                <a:cxn ang="0">
                  <a:pos x="22" y="221"/>
                </a:cxn>
                <a:cxn ang="0">
                  <a:pos x="22" y="197"/>
                </a:cxn>
                <a:cxn ang="0">
                  <a:pos x="22" y="174"/>
                </a:cxn>
                <a:cxn ang="0">
                  <a:pos x="22" y="153"/>
                </a:cxn>
                <a:cxn ang="0">
                  <a:pos x="22" y="133"/>
                </a:cxn>
                <a:cxn ang="0">
                  <a:pos x="22" y="111"/>
                </a:cxn>
                <a:cxn ang="0">
                  <a:pos x="24" y="88"/>
                </a:cxn>
                <a:cxn ang="0">
                  <a:pos x="24" y="64"/>
                </a:cxn>
                <a:cxn ang="0">
                  <a:pos x="25" y="41"/>
                </a:cxn>
                <a:cxn ang="0">
                  <a:pos x="27" y="22"/>
                </a:cxn>
                <a:cxn ang="0">
                  <a:pos x="28" y="8"/>
                </a:cxn>
                <a:cxn ang="0">
                  <a:pos x="28" y="0"/>
                </a:cxn>
                <a:cxn ang="0">
                  <a:pos x="30" y="0"/>
                </a:cxn>
              </a:cxnLst>
              <a:rect l="0" t="0" r="r" b="b"/>
              <a:pathLst>
                <a:path w="30" h="283">
                  <a:moveTo>
                    <a:pt x="30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25" y="3"/>
                  </a:lnTo>
                  <a:lnTo>
                    <a:pt x="24" y="8"/>
                  </a:lnTo>
                  <a:lnTo>
                    <a:pt x="22" y="11"/>
                  </a:lnTo>
                  <a:lnTo>
                    <a:pt x="19" y="17"/>
                  </a:lnTo>
                  <a:lnTo>
                    <a:pt x="16" y="25"/>
                  </a:lnTo>
                  <a:lnTo>
                    <a:pt x="15" y="33"/>
                  </a:lnTo>
                  <a:lnTo>
                    <a:pt x="12" y="42"/>
                  </a:lnTo>
                  <a:lnTo>
                    <a:pt x="9" y="53"/>
                  </a:lnTo>
                  <a:lnTo>
                    <a:pt x="6" y="64"/>
                  </a:lnTo>
                  <a:lnTo>
                    <a:pt x="4" y="78"/>
                  </a:lnTo>
                  <a:lnTo>
                    <a:pt x="1" y="92"/>
                  </a:lnTo>
                  <a:lnTo>
                    <a:pt x="0" y="108"/>
                  </a:lnTo>
                  <a:lnTo>
                    <a:pt x="0" y="125"/>
                  </a:lnTo>
                  <a:lnTo>
                    <a:pt x="0" y="144"/>
                  </a:lnTo>
                  <a:lnTo>
                    <a:pt x="0" y="161"/>
                  </a:lnTo>
                  <a:lnTo>
                    <a:pt x="0" y="178"/>
                  </a:lnTo>
                  <a:lnTo>
                    <a:pt x="1" y="194"/>
                  </a:lnTo>
                  <a:lnTo>
                    <a:pt x="3" y="208"/>
                  </a:lnTo>
                  <a:lnTo>
                    <a:pt x="4" y="221"/>
                  </a:lnTo>
                  <a:lnTo>
                    <a:pt x="7" y="231"/>
                  </a:lnTo>
                  <a:lnTo>
                    <a:pt x="9" y="242"/>
                  </a:lnTo>
                  <a:lnTo>
                    <a:pt x="12" y="252"/>
                  </a:lnTo>
                  <a:lnTo>
                    <a:pt x="13" y="258"/>
                  </a:lnTo>
                  <a:lnTo>
                    <a:pt x="15" y="264"/>
                  </a:lnTo>
                  <a:lnTo>
                    <a:pt x="18" y="271"/>
                  </a:lnTo>
                  <a:lnTo>
                    <a:pt x="19" y="275"/>
                  </a:lnTo>
                  <a:lnTo>
                    <a:pt x="21" y="278"/>
                  </a:lnTo>
                  <a:lnTo>
                    <a:pt x="22" y="281"/>
                  </a:lnTo>
                  <a:lnTo>
                    <a:pt x="24" y="283"/>
                  </a:lnTo>
                  <a:lnTo>
                    <a:pt x="24" y="283"/>
                  </a:lnTo>
                  <a:lnTo>
                    <a:pt x="24" y="281"/>
                  </a:lnTo>
                  <a:lnTo>
                    <a:pt x="24" y="278"/>
                  </a:lnTo>
                  <a:lnTo>
                    <a:pt x="24" y="274"/>
                  </a:lnTo>
                  <a:lnTo>
                    <a:pt x="24" y="267"/>
                  </a:lnTo>
                  <a:lnTo>
                    <a:pt x="22" y="260"/>
                  </a:lnTo>
                  <a:lnTo>
                    <a:pt x="22" y="252"/>
                  </a:lnTo>
                  <a:lnTo>
                    <a:pt x="22" y="241"/>
                  </a:lnTo>
                  <a:lnTo>
                    <a:pt x="22" y="231"/>
                  </a:lnTo>
                  <a:lnTo>
                    <a:pt x="22" y="221"/>
                  </a:lnTo>
                  <a:lnTo>
                    <a:pt x="22" y="208"/>
                  </a:lnTo>
                  <a:lnTo>
                    <a:pt x="22" y="197"/>
                  </a:lnTo>
                  <a:lnTo>
                    <a:pt x="22" y="186"/>
                  </a:lnTo>
                  <a:lnTo>
                    <a:pt x="22" y="174"/>
                  </a:lnTo>
                  <a:lnTo>
                    <a:pt x="22" y="164"/>
                  </a:lnTo>
                  <a:lnTo>
                    <a:pt x="22" y="153"/>
                  </a:lnTo>
                  <a:lnTo>
                    <a:pt x="22" y="144"/>
                  </a:lnTo>
                  <a:lnTo>
                    <a:pt x="22" y="133"/>
                  </a:lnTo>
                  <a:lnTo>
                    <a:pt x="22" y="124"/>
                  </a:lnTo>
                  <a:lnTo>
                    <a:pt x="22" y="111"/>
                  </a:lnTo>
                  <a:lnTo>
                    <a:pt x="22" y="100"/>
                  </a:lnTo>
                  <a:lnTo>
                    <a:pt x="24" y="88"/>
                  </a:lnTo>
                  <a:lnTo>
                    <a:pt x="24" y="77"/>
                  </a:lnTo>
                  <a:lnTo>
                    <a:pt x="24" y="64"/>
                  </a:lnTo>
                  <a:lnTo>
                    <a:pt x="25" y="53"/>
                  </a:lnTo>
                  <a:lnTo>
                    <a:pt x="25" y="41"/>
                  </a:lnTo>
                  <a:lnTo>
                    <a:pt x="27" y="31"/>
                  </a:lnTo>
                  <a:lnTo>
                    <a:pt x="27" y="22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57" name="Freeform 569"/>
            <p:cNvSpPr>
              <a:spLocks/>
            </p:cNvSpPr>
            <p:nvPr/>
          </p:nvSpPr>
          <p:spPr bwMode="auto">
            <a:xfrm>
              <a:off x="3978" y="2581"/>
              <a:ext cx="38" cy="4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4"/>
                </a:cxn>
                <a:cxn ang="0">
                  <a:pos x="5" y="9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3"/>
                </a:cxn>
                <a:cxn ang="0">
                  <a:pos x="12" y="28"/>
                </a:cxn>
                <a:cxn ang="0">
                  <a:pos x="14" y="31"/>
                </a:cxn>
                <a:cxn ang="0">
                  <a:pos x="17" y="34"/>
                </a:cxn>
                <a:cxn ang="0">
                  <a:pos x="20" y="39"/>
                </a:cxn>
                <a:cxn ang="0">
                  <a:pos x="23" y="42"/>
                </a:cxn>
                <a:cxn ang="0">
                  <a:pos x="27" y="47"/>
                </a:cxn>
                <a:cxn ang="0">
                  <a:pos x="30" y="48"/>
                </a:cxn>
                <a:cxn ang="0">
                  <a:pos x="35" y="51"/>
                </a:cxn>
                <a:cxn ang="0">
                  <a:pos x="38" y="53"/>
                </a:cxn>
                <a:cxn ang="0">
                  <a:pos x="44" y="56"/>
                </a:cxn>
                <a:cxn ang="0">
                  <a:pos x="47" y="59"/>
                </a:cxn>
                <a:cxn ang="0">
                  <a:pos x="51" y="61"/>
                </a:cxn>
                <a:cxn ang="0">
                  <a:pos x="54" y="62"/>
                </a:cxn>
                <a:cxn ang="0">
                  <a:pos x="59" y="64"/>
                </a:cxn>
                <a:cxn ang="0">
                  <a:pos x="62" y="65"/>
                </a:cxn>
                <a:cxn ang="0">
                  <a:pos x="66" y="67"/>
                </a:cxn>
                <a:cxn ang="0">
                  <a:pos x="68" y="69"/>
                </a:cxn>
                <a:cxn ang="0">
                  <a:pos x="72" y="70"/>
                </a:cxn>
                <a:cxn ang="0">
                  <a:pos x="75" y="72"/>
                </a:cxn>
                <a:cxn ang="0">
                  <a:pos x="77" y="72"/>
                </a:cxn>
                <a:cxn ang="0">
                  <a:pos x="54" y="97"/>
                </a:cxn>
                <a:cxn ang="0">
                  <a:pos x="53" y="97"/>
                </a:cxn>
                <a:cxn ang="0">
                  <a:pos x="50" y="95"/>
                </a:cxn>
                <a:cxn ang="0">
                  <a:pos x="44" y="94"/>
                </a:cxn>
                <a:cxn ang="0">
                  <a:pos x="39" y="90"/>
                </a:cxn>
                <a:cxn ang="0">
                  <a:pos x="35" y="87"/>
                </a:cxn>
                <a:cxn ang="0">
                  <a:pos x="32" y="84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21" y="73"/>
                </a:cxn>
                <a:cxn ang="0">
                  <a:pos x="18" y="69"/>
                </a:cxn>
                <a:cxn ang="0">
                  <a:pos x="14" y="64"/>
                </a:cxn>
                <a:cxn ang="0">
                  <a:pos x="12" y="58"/>
                </a:cxn>
                <a:cxn ang="0">
                  <a:pos x="8" y="51"/>
                </a:cxn>
                <a:cxn ang="0">
                  <a:pos x="6" y="45"/>
                </a:cxn>
                <a:cxn ang="0">
                  <a:pos x="3" y="39"/>
                </a:cxn>
                <a:cxn ang="0">
                  <a:pos x="3" y="34"/>
                </a:cxn>
                <a:cxn ang="0">
                  <a:pos x="2" y="28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7" h="97">
                  <a:moveTo>
                    <a:pt x="5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5" y="9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9" y="23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17" y="34"/>
                  </a:lnTo>
                  <a:lnTo>
                    <a:pt x="20" y="39"/>
                  </a:lnTo>
                  <a:lnTo>
                    <a:pt x="23" y="42"/>
                  </a:lnTo>
                  <a:lnTo>
                    <a:pt x="27" y="47"/>
                  </a:lnTo>
                  <a:lnTo>
                    <a:pt x="30" y="48"/>
                  </a:lnTo>
                  <a:lnTo>
                    <a:pt x="35" y="51"/>
                  </a:lnTo>
                  <a:lnTo>
                    <a:pt x="38" y="53"/>
                  </a:lnTo>
                  <a:lnTo>
                    <a:pt x="44" y="56"/>
                  </a:lnTo>
                  <a:lnTo>
                    <a:pt x="47" y="59"/>
                  </a:lnTo>
                  <a:lnTo>
                    <a:pt x="51" y="61"/>
                  </a:lnTo>
                  <a:lnTo>
                    <a:pt x="54" y="62"/>
                  </a:lnTo>
                  <a:lnTo>
                    <a:pt x="59" y="64"/>
                  </a:lnTo>
                  <a:lnTo>
                    <a:pt x="62" y="65"/>
                  </a:lnTo>
                  <a:lnTo>
                    <a:pt x="66" y="67"/>
                  </a:lnTo>
                  <a:lnTo>
                    <a:pt x="68" y="69"/>
                  </a:lnTo>
                  <a:lnTo>
                    <a:pt x="72" y="70"/>
                  </a:lnTo>
                  <a:lnTo>
                    <a:pt x="75" y="72"/>
                  </a:lnTo>
                  <a:lnTo>
                    <a:pt x="77" y="72"/>
                  </a:lnTo>
                  <a:lnTo>
                    <a:pt x="54" y="97"/>
                  </a:lnTo>
                  <a:lnTo>
                    <a:pt x="53" y="97"/>
                  </a:lnTo>
                  <a:lnTo>
                    <a:pt x="50" y="95"/>
                  </a:lnTo>
                  <a:lnTo>
                    <a:pt x="44" y="94"/>
                  </a:lnTo>
                  <a:lnTo>
                    <a:pt x="39" y="90"/>
                  </a:lnTo>
                  <a:lnTo>
                    <a:pt x="35" y="87"/>
                  </a:lnTo>
                  <a:lnTo>
                    <a:pt x="32" y="84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21" y="73"/>
                  </a:lnTo>
                  <a:lnTo>
                    <a:pt x="18" y="69"/>
                  </a:lnTo>
                  <a:lnTo>
                    <a:pt x="14" y="64"/>
                  </a:lnTo>
                  <a:lnTo>
                    <a:pt x="12" y="58"/>
                  </a:lnTo>
                  <a:lnTo>
                    <a:pt x="8" y="51"/>
                  </a:lnTo>
                  <a:lnTo>
                    <a:pt x="6" y="45"/>
                  </a:lnTo>
                  <a:lnTo>
                    <a:pt x="3" y="39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58" name="Freeform 570"/>
            <p:cNvSpPr>
              <a:spLocks/>
            </p:cNvSpPr>
            <p:nvPr/>
          </p:nvSpPr>
          <p:spPr bwMode="auto">
            <a:xfrm>
              <a:off x="3924" y="2378"/>
              <a:ext cx="30" cy="51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8" y="2"/>
                </a:cxn>
                <a:cxn ang="0">
                  <a:pos x="57" y="4"/>
                </a:cxn>
                <a:cxn ang="0">
                  <a:pos x="54" y="8"/>
                </a:cxn>
                <a:cxn ang="0">
                  <a:pos x="51" y="13"/>
                </a:cxn>
                <a:cxn ang="0">
                  <a:pos x="46" y="19"/>
                </a:cxn>
                <a:cxn ang="0">
                  <a:pos x="43" y="27"/>
                </a:cxn>
                <a:cxn ang="0">
                  <a:pos x="42" y="32"/>
                </a:cxn>
                <a:cxn ang="0">
                  <a:pos x="40" y="35"/>
                </a:cxn>
                <a:cxn ang="0">
                  <a:pos x="37" y="40"/>
                </a:cxn>
                <a:cxn ang="0">
                  <a:pos x="36" y="44"/>
                </a:cxn>
                <a:cxn ang="0">
                  <a:pos x="34" y="49"/>
                </a:cxn>
                <a:cxn ang="0">
                  <a:pos x="33" y="54"/>
                </a:cxn>
                <a:cxn ang="0">
                  <a:pos x="31" y="58"/>
                </a:cxn>
                <a:cxn ang="0">
                  <a:pos x="30" y="65"/>
                </a:cxn>
                <a:cxn ang="0">
                  <a:pos x="27" y="69"/>
                </a:cxn>
                <a:cxn ang="0">
                  <a:pos x="25" y="74"/>
                </a:cxn>
                <a:cxn ang="0">
                  <a:pos x="24" y="79"/>
                </a:cxn>
                <a:cxn ang="0">
                  <a:pos x="24" y="83"/>
                </a:cxn>
                <a:cxn ang="0">
                  <a:pos x="22" y="86"/>
                </a:cxn>
                <a:cxn ang="0">
                  <a:pos x="21" y="91"/>
                </a:cxn>
                <a:cxn ang="0">
                  <a:pos x="19" y="93"/>
                </a:cxn>
                <a:cxn ang="0">
                  <a:pos x="19" y="97"/>
                </a:cxn>
                <a:cxn ang="0">
                  <a:pos x="18" y="100"/>
                </a:cxn>
                <a:cxn ang="0">
                  <a:pos x="18" y="102"/>
                </a:cxn>
                <a:cxn ang="0">
                  <a:pos x="1" y="96"/>
                </a:cxn>
                <a:cxn ang="0">
                  <a:pos x="0" y="94"/>
                </a:cxn>
                <a:cxn ang="0">
                  <a:pos x="0" y="91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0" y="77"/>
                </a:cxn>
                <a:cxn ang="0">
                  <a:pos x="1" y="72"/>
                </a:cxn>
                <a:cxn ang="0">
                  <a:pos x="1" y="69"/>
                </a:cxn>
                <a:cxn ang="0">
                  <a:pos x="3" y="65"/>
                </a:cxn>
                <a:cxn ang="0">
                  <a:pos x="6" y="60"/>
                </a:cxn>
                <a:cxn ang="0">
                  <a:pos x="7" y="55"/>
                </a:cxn>
                <a:cxn ang="0">
                  <a:pos x="9" y="49"/>
                </a:cxn>
                <a:cxn ang="0">
                  <a:pos x="13" y="44"/>
                </a:cxn>
                <a:cxn ang="0">
                  <a:pos x="16" y="38"/>
                </a:cxn>
                <a:cxn ang="0">
                  <a:pos x="19" y="32"/>
                </a:cxn>
                <a:cxn ang="0">
                  <a:pos x="24" y="27"/>
                </a:cxn>
                <a:cxn ang="0">
                  <a:pos x="27" y="22"/>
                </a:cxn>
                <a:cxn ang="0">
                  <a:pos x="31" y="19"/>
                </a:cxn>
                <a:cxn ang="0">
                  <a:pos x="34" y="15"/>
                </a:cxn>
                <a:cxn ang="0">
                  <a:pos x="39" y="11"/>
                </a:cxn>
                <a:cxn ang="0">
                  <a:pos x="42" y="10"/>
                </a:cxn>
                <a:cxn ang="0">
                  <a:pos x="49" y="5"/>
                </a:cxn>
                <a:cxn ang="0">
                  <a:pos x="54" y="4"/>
                </a:cxn>
                <a:cxn ang="0">
                  <a:pos x="57" y="0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60" h="102">
                  <a:moveTo>
                    <a:pt x="60" y="0"/>
                  </a:moveTo>
                  <a:lnTo>
                    <a:pt x="58" y="2"/>
                  </a:lnTo>
                  <a:lnTo>
                    <a:pt x="57" y="4"/>
                  </a:lnTo>
                  <a:lnTo>
                    <a:pt x="54" y="8"/>
                  </a:lnTo>
                  <a:lnTo>
                    <a:pt x="51" y="13"/>
                  </a:lnTo>
                  <a:lnTo>
                    <a:pt x="46" y="19"/>
                  </a:lnTo>
                  <a:lnTo>
                    <a:pt x="43" y="27"/>
                  </a:lnTo>
                  <a:lnTo>
                    <a:pt x="42" y="32"/>
                  </a:lnTo>
                  <a:lnTo>
                    <a:pt x="40" y="35"/>
                  </a:lnTo>
                  <a:lnTo>
                    <a:pt x="37" y="40"/>
                  </a:lnTo>
                  <a:lnTo>
                    <a:pt x="36" y="44"/>
                  </a:lnTo>
                  <a:lnTo>
                    <a:pt x="34" y="49"/>
                  </a:lnTo>
                  <a:lnTo>
                    <a:pt x="33" y="54"/>
                  </a:lnTo>
                  <a:lnTo>
                    <a:pt x="31" y="58"/>
                  </a:lnTo>
                  <a:lnTo>
                    <a:pt x="30" y="65"/>
                  </a:lnTo>
                  <a:lnTo>
                    <a:pt x="27" y="69"/>
                  </a:lnTo>
                  <a:lnTo>
                    <a:pt x="25" y="74"/>
                  </a:lnTo>
                  <a:lnTo>
                    <a:pt x="24" y="79"/>
                  </a:lnTo>
                  <a:lnTo>
                    <a:pt x="24" y="83"/>
                  </a:lnTo>
                  <a:lnTo>
                    <a:pt x="22" y="86"/>
                  </a:lnTo>
                  <a:lnTo>
                    <a:pt x="21" y="91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18" y="100"/>
                  </a:lnTo>
                  <a:lnTo>
                    <a:pt x="18" y="102"/>
                  </a:lnTo>
                  <a:lnTo>
                    <a:pt x="1" y="96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" y="72"/>
                  </a:lnTo>
                  <a:lnTo>
                    <a:pt x="1" y="69"/>
                  </a:lnTo>
                  <a:lnTo>
                    <a:pt x="3" y="65"/>
                  </a:lnTo>
                  <a:lnTo>
                    <a:pt x="6" y="60"/>
                  </a:lnTo>
                  <a:lnTo>
                    <a:pt x="7" y="55"/>
                  </a:lnTo>
                  <a:lnTo>
                    <a:pt x="9" y="49"/>
                  </a:lnTo>
                  <a:lnTo>
                    <a:pt x="13" y="44"/>
                  </a:lnTo>
                  <a:lnTo>
                    <a:pt x="16" y="38"/>
                  </a:lnTo>
                  <a:lnTo>
                    <a:pt x="19" y="32"/>
                  </a:lnTo>
                  <a:lnTo>
                    <a:pt x="24" y="27"/>
                  </a:lnTo>
                  <a:lnTo>
                    <a:pt x="27" y="22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39" y="11"/>
                  </a:lnTo>
                  <a:lnTo>
                    <a:pt x="42" y="10"/>
                  </a:lnTo>
                  <a:lnTo>
                    <a:pt x="49" y="5"/>
                  </a:lnTo>
                  <a:lnTo>
                    <a:pt x="54" y="4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59" name="Freeform 571"/>
            <p:cNvSpPr>
              <a:spLocks/>
            </p:cNvSpPr>
            <p:nvPr/>
          </p:nvSpPr>
          <p:spPr bwMode="auto">
            <a:xfrm>
              <a:off x="3855" y="2360"/>
              <a:ext cx="101" cy="79"/>
            </a:xfrm>
            <a:custGeom>
              <a:avLst/>
              <a:gdLst/>
              <a:ahLst/>
              <a:cxnLst>
                <a:cxn ang="0">
                  <a:pos x="187" y="45"/>
                </a:cxn>
                <a:cxn ang="0">
                  <a:pos x="183" y="42"/>
                </a:cxn>
                <a:cxn ang="0">
                  <a:pos x="174" y="35"/>
                </a:cxn>
                <a:cxn ang="0">
                  <a:pos x="160" y="31"/>
                </a:cxn>
                <a:cxn ang="0">
                  <a:pos x="145" y="26"/>
                </a:cxn>
                <a:cxn ang="0">
                  <a:pos x="126" y="21"/>
                </a:cxn>
                <a:cxn ang="0">
                  <a:pos x="103" y="21"/>
                </a:cxn>
                <a:cxn ang="0">
                  <a:pos x="79" y="25"/>
                </a:cxn>
                <a:cxn ang="0">
                  <a:pos x="55" y="32"/>
                </a:cxn>
                <a:cxn ang="0">
                  <a:pos x="37" y="48"/>
                </a:cxn>
                <a:cxn ang="0">
                  <a:pos x="25" y="67"/>
                </a:cxn>
                <a:cxn ang="0">
                  <a:pos x="19" y="90"/>
                </a:cxn>
                <a:cxn ang="0">
                  <a:pos x="16" y="110"/>
                </a:cxn>
                <a:cxn ang="0">
                  <a:pos x="16" y="132"/>
                </a:cxn>
                <a:cxn ang="0">
                  <a:pos x="18" y="148"/>
                </a:cxn>
                <a:cxn ang="0">
                  <a:pos x="19" y="157"/>
                </a:cxn>
                <a:cxn ang="0">
                  <a:pos x="19" y="157"/>
                </a:cxn>
                <a:cxn ang="0">
                  <a:pos x="15" y="150"/>
                </a:cxn>
                <a:cxn ang="0">
                  <a:pos x="10" y="139"/>
                </a:cxn>
                <a:cxn ang="0">
                  <a:pos x="4" y="123"/>
                </a:cxn>
                <a:cxn ang="0">
                  <a:pos x="1" y="104"/>
                </a:cxn>
                <a:cxn ang="0">
                  <a:pos x="0" y="82"/>
                </a:cxn>
                <a:cxn ang="0">
                  <a:pos x="6" y="60"/>
                </a:cxn>
                <a:cxn ang="0">
                  <a:pos x="18" y="37"/>
                </a:cxn>
                <a:cxn ang="0">
                  <a:pos x="39" y="15"/>
                </a:cxn>
                <a:cxn ang="0">
                  <a:pos x="64" y="3"/>
                </a:cxn>
                <a:cxn ang="0">
                  <a:pos x="93" y="0"/>
                </a:cxn>
                <a:cxn ang="0">
                  <a:pos x="121" y="3"/>
                </a:cxn>
                <a:cxn ang="0">
                  <a:pos x="150" y="10"/>
                </a:cxn>
                <a:cxn ang="0">
                  <a:pos x="172" y="18"/>
                </a:cxn>
                <a:cxn ang="0">
                  <a:pos x="190" y="26"/>
                </a:cxn>
                <a:cxn ang="0">
                  <a:pos x="199" y="32"/>
                </a:cxn>
                <a:cxn ang="0">
                  <a:pos x="189" y="45"/>
                </a:cxn>
              </a:cxnLst>
              <a:rect l="0" t="0" r="r" b="b"/>
              <a:pathLst>
                <a:path w="202" h="157">
                  <a:moveTo>
                    <a:pt x="189" y="45"/>
                  </a:moveTo>
                  <a:lnTo>
                    <a:pt x="187" y="45"/>
                  </a:lnTo>
                  <a:lnTo>
                    <a:pt x="186" y="43"/>
                  </a:lnTo>
                  <a:lnTo>
                    <a:pt x="183" y="42"/>
                  </a:lnTo>
                  <a:lnTo>
                    <a:pt x="178" y="39"/>
                  </a:lnTo>
                  <a:lnTo>
                    <a:pt x="174" y="35"/>
                  </a:lnTo>
                  <a:lnTo>
                    <a:pt x="168" y="34"/>
                  </a:lnTo>
                  <a:lnTo>
                    <a:pt x="160" y="31"/>
                  </a:lnTo>
                  <a:lnTo>
                    <a:pt x="154" y="28"/>
                  </a:lnTo>
                  <a:lnTo>
                    <a:pt x="145" y="26"/>
                  </a:lnTo>
                  <a:lnTo>
                    <a:pt x="135" y="23"/>
                  </a:lnTo>
                  <a:lnTo>
                    <a:pt x="126" y="21"/>
                  </a:lnTo>
                  <a:lnTo>
                    <a:pt x="115" y="21"/>
                  </a:lnTo>
                  <a:lnTo>
                    <a:pt x="103" y="21"/>
                  </a:lnTo>
                  <a:lnTo>
                    <a:pt x="91" y="21"/>
                  </a:lnTo>
                  <a:lnTo>
                    <a:pt x="79" y="25"/>
                  </a:lnTo>
                  <a:lnTo>
                    <a:pt x="67" y="28"/>
                  </a:lnTo>
                  <a:lnTo>
                    <a:pt x="55" y="32"/>
                  </a:lnTo>
                  <a:lnTo>
                    <a:pt x="45" y="40"/>
                  </a:lnTo>
                  <a:lnTo>
                    <a:pt x="37" y="48"/>
                  </a:lnTo>
                  <a:lnTo>
                    <a:pt x="31" y="57"/>
                  </a:lnTo>
                  <a:lnTo>
                    <a:pt x="25" y="67"/>
                  </a:lnTo>
                  <a:lnTo>
                    <a:pt x="22" y="78"/>
                  </a:lnTo>
                  <a:lnTo>
                    <a:pt x="19" y="90"/>
                  </a:lnTo>
                  <a:lnTo>
                    <a:pt x="18" y="101"/>
                  </a:lnTo>
                  <a:lnTo>
                    <a:pt x="16" y="110"/>
                  </a:lnTo>
                  <a:lnTo>
                    <a:pt x="16" y="121"/>
                  </a:lnTo>
                  <a:lnTo>
                    <a:pt x="16" y="132"/>
                  </a:lnTo>
                  <a:lnTo>
                    <a:pt x="18" y="140"/>
                  </a:lnTo>
                  <a:lnTo>
                    <a:pt x="18" y="148"/>
                  </a:lnTo>
                  <a:lnTo>
                    <a:pt x="19" y="153"/>
                  </a:lnTo>
                  <a:lnTo>
                    <a:pt x="19" y="157"/>
                  </a:lnTo>
                  <a:lnTo>
                    <a:pt x="21" y="157"/>
                  </a:lnTo>
                  <a:lnTo>
                    <a:pt x="19" y="157"/>
                  </a:lnTo>
                  <a:lnTo>
                    <a:pt x="18" y="154"/>
                  </a:lnTo>
                  <a:lnTo>
                    <a:pt x="15" y="150"/>
                  </a:lnTo>
                  <a:lnTo>
                    <a:pt x="13" y="145"/>
                  </a:lnTo>
                  <a:lnTo>
                    <a:pt x="10" y="139"/>
                  </a:lnTo>
                  <a:lnTo>
                    <a:pt x="7" y="132"/>
                  </a:lnTo>
                  <a:lnTo>
                    <a:pt x="4" y="123"/>
                  </a:lnTo>
                  <a:lnTo>
                    <a:pt x="3" y="115"/>
                  </a:lnTo>
                  <a:lnTo>
                    <a:pt x="1" y="104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3" y="71"/>
                  </a:lnTo>
                  <a:lnTo>
                    <a:pt x="6" y="60"/>
                  </a:lnTo>
                  <a:lnTo>
                    <a:pt x="12" y="48"/>
                  </a:lnTo>
                  <a:lnTo>
                    <a:pt x="18" y="37"/>
                  </a:lnTo>
                  <a:lnTo>
                    <a:pt x="28" y="26"/>
                  </a:lnTo>
                  <a:lnTo>
                    <a:pt x="39" y="15"/>
                  </a:lnTo>
                  <a:lnTo>
                    <a:pt x="52" y="9"/>
                  </a:lnTo>
                  <a:lnTo>
                    <a:pt x="64" y="3"/>
                  </a:lnTo>
                  <a:lnTo>
                    <a:pt x="79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1" y="3"/>
                  </a:lnTo>
                  <a:lnTo>
                    <a:pt x="136" y="6"/>
                  </a:lnTo>
                  <a:lnTo>
                    <a:pt x="150" y="10"/>
                  </a:lnTo>
                  <a:lnTo>
                    <a:pt x="162" y="14"/>
                  </a:lnTo>
                  <a:lnTo>
                    <a:pt x="172" y="18"/>
                  </a:lnTo>
                  <a:lnTo>
                    <a:pt x="183" y="23"/>
                  </a:lnTo>
                  <a:lnTo>
                    <a:pt x="190" y="26"/>
                  </a:lnTo>
                  <a:lnTo>
                    <a:pt x="196" y="29"/>
                  </a:lnTo>
                  <a:lnTo>
                    <a:pt x="199" y="32"/>
                  </a:lnTo>
                  <a:lnTo>
                    <a:pt x="202" y="32"/>
                  </a:lnTo>
                  <a:lnTo>
                    <a:pt x="189" y="45"/>
                  </a:lnTo>
                  <a:lnTo>
                    <a:pt x="189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60" name="Freeform 572"/>
            <p:cNvSpPr>
              <a:spLocks/>
            </p:cNvSpPr>
            <p:nvPr/>
          </p:nvSpPr>
          <p:spPr bwMode="auto">
            <a:xfrm>
              <a:off x="3953" y="2377"/>
              <a:ext cx="22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9" y="5"/>
                </a:cxn>
                <a:cxn ang="0">
                  <a:pos x="14" y="5"/>
                </a:cxn>
                <a:cxn ang="0">
                  <a:pos x="18" y="8"/>
                </a:cxn>
                <a:cxn ang="0">
                  <a:pos x="21" y="9"/>
                </a:cxn>
                <a:cxn ang="0">
                  <a:pos x="24" y="12"/>
                </a:cxn>
                <a:cxn ang="0">
                  <a:pos x="29" y="16"/>
                </a:cxn>
                <a:cxn ang="0">
                  <a:pos x="31" y="20"/>
                </a:cxn>
                <a:cxn ang="0">
                  <a:pos x="34" y="23"/>
                </a:cxn>
                <a:cxn ang="0">
                  <a:pos x="37" y="28"/>
                </a:cxn>
                <a:cxn ang="0">
                  <a:pos x="40" y="34"/>
                </a:cxn>
                <a:cxn ang="0">
                  <a:pos x="43" y="41"/>
                </a:cxn>
                <a:cxn ang="0">
                  <a:pos x="43" y="45"/>
                </a:cxn>
                <a:cxn ang="0">
                  <a:pos x="45" y="51"/>
                </a:cxn>
                <a:cxn ang="0">
                  <a:pos x="45" y="56"/>
                </a:cxn>
                <a:cxn ang="0">
                  <a:pos x="45" y="62"/>
                </a:cxn>
                <a:cxn ang="0">
                  <a:pos x="43" y="69"/>
                </a:cxn>
                <a:cxn ang="0">
                  <a:pos x="43" y="73"/>
                </a:cxn>
                <a:cxn ang="0">
                  <a:pos x="43" y="80"/>
                </a:cxn>
                <a:cxn ang="0">
                  <a:pos x="42" y="84"/>
                </a:cxn>
                <a:cxn ang="0">
                  <a:pos x="40" y="89"/>
                </a:cxn>
                <a:cxn ang="0">
                  <a:pos x="39" y="92"/>
                </a:cxn>
                <a:cxn ang="0">
                  <a:pos x="37" y="97"/>
                </a:cxn>
                <a:cxn ang="0">
                  <a:pos x="37" y="100"/>
                </a:cxn>
                <a:cxn ang="0">
                  <a:pos x="36" y="105"/>
                </a:cxn>
                <a:cxn ang="0">
                  <a:pos x="36" y="106"/>
                </a:cxn>
                <a:cxn ang="0">
                  <a:pos x="9" y="108"/>
                </a:cxn>
                <a:cxn ang="0">
                  <a:pos x="9" y="105"/>
                </a:cxn>
                <a:cxn ang="0">
                  <a:pos x="12" y="101"/>
                </a:cxn>
                <a:cxn ang="0">
                  <a:pos x="14" y="98"/>
                </a:cxn>
                <a:cxn ang="0">
                  <a:pos x="15" y="94"/>
                </a:cxn>
                <a:cxn ang="0">
                  <a:pos x="17" y="91"/>
                </a:cxn>
                <a:cxn ang="0">
                  <a:pos x="18" y="86"/>
                </a:cxn>
                <a:cxn ang="0">
                  <a:pos x="20" y="81"/>
                </a:cxn>
                <a:cxn ang="0">
                  <a:pos x="21" y="76"/>
                </a:cxn>
                <a:cxn ang="0">
                  <a:pos x="23" y="70"/>
                </a:cxn>
                <a:cxn ang="0">
                  <a:pos x="23" y="66"/>
                </a:cxn>
                <a:cxn ang="0">
                  <a:pos x="24" y="59"/>
                </a:cxn>
                <a:cxn ang="0">
                  <a:pos x="24" y="55"/>
                </a:cxn>
                <a:cxn ang="0">
                  <a:pos x="24" y="50"/>
                </a:cxn>
                <a:cxn ang="0">
                  <a:pos x="24" y="45"/>
                </a:cxn>
                <a:cxn ang="0">
                  <a:pos x="23" y="39"/>
                </a:cxn>
                <a:cxn ang="0">
                  <a:pos x="21" y="34"/>
                </a:cxn>
                <a:cxn ang="0">
                  <a:pos x="18" y="30"/>
                </a:cxn>
                <a:cxn ang="0">
                  <a:pos x="18" y="25"/>
                </a:cxn>
                <a:cxn ang="0">
                  <a:pos x="15" y="22"/>
                </a:cxn>
                <a:cxn ang="0">
                  <a:pos x="14" y="17"/>
                </a:cxn>
                <a:cxn ang="0">
                  <a:pos x="12" y="14"/>
                </a:cxn>
                <a:cxn ang="0">
                  <a:pos x="9" y="12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108">
                  <a:moveTo>
                    <a:pt x="0" y="0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9" y="5"/>
                  </a:lnTo>
                  <a:lnTo>
                    <a:pt x="14" y="5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4" y="12"/>
                  </a:lnTo>
                  <a:lnTo>
                    <a:pt x="29" y="16"/>
                  </a:lnTo>
                  <a:lnTo>
                    <a:pt x="31" y="20"/>
                  </a:lnTo>
                  <a:lnTo>
                    <a:pt x="34" y="23"/>
                  </a:lnTo>
                  <a:lnTo>
                    <a:pt x="37" y="28"/>
                  </a:lnTo>
                  <a:lnTo>
                    <a:pt x="40" y="34"/>
                  </a:lnTo>
                  <a:lnTo>
                    <a:pt x="43" y="41"/>
                  </a:lnTo>
                  <a:lnTo>
                    <a:pt x="43" y="45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45" y="62"/>
                  </a:lnTo>
                  <a:lnTo>
                    <a:pt x="43" y="69"/>
                  </a:lnTo>
                  <a:lnTo>
                    <a:pt x="43" y="73"/>
                  </a:lnTo>
                  <a:lnTo>
                    <a:pt x="43" y="80"/>
                  </a:lnTo>
                  <a:lnTo>
                    <a:pt x="42" y="84"/>
                  </a:lnTo>
                  <a:lnTo>
                    <a:pt x="40" y="89"/>
                  </a:lnTo>
                  <a:lnTo>
                    <a:pt x="39" y="92"/>
                  </a:lnTo>
                  <a:lnTo>
                    <a:pt x="37" y="97"/>
                  </a:lnTo>
                  <a:lnTo>
                    <a:pt x="37" y="100"/>
                  </a:lnTo>
                  <a:lnTo>
                    <a:pt x="36" y="105"/>
                  </a:lnTo>
                  <a:lnTo>
                    <a:pt x="36" y="106"/>
                  </a:lnTo>
                  <a:lnTo>
                    <a:pt x="9" y="108"/>
                  </a:lnTo>
                  <a:lnTo>
                    <a:pt x="9" y="105"/>
                  </a:lnTo>
                  <a:lnTo>
                    <a:pt x="12" y="101"/>
                  </a:lnTo>
                  <a:lnTo>
                    <a:pt x="14" y="98"/>
                  </a:lnTo>
                  <a:lnTo>
                    <a:pt x="15" y="94"/>
                  </a:lnTo>
                  <a:lnTo>
                    <a:pt x="17" y="91"/>
                  </a:lnTo>
                  <a:lnTo>
                    <a:pt x="18" y="86"/>
                  </a:lnTo>
                  <a:lnTo>
                    <a:pt x="20" y="81"/>
                  </a:lnTo>
                  <a:lnTo>
                    <a:pt x="21" y="76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4" y="59"/>
                  </a:lnTo>
                  <a:lnTo>
                    <a:pt x="24" y="55"/>
                  </a:lnTo>
                  <a:lnTo>
                    <a:pt x="24" y="50"/>
                  </a:lnTo>
                  <a:lnTo>
                    <a:pt x="24" y="45"/>
                  </a:lnTo>
                  <a:lnTo>
                    <a:pt x="23" y="39"/>
                  </a:lnTo>
                  <a:lnTo>
                    <a:pt x="21" y="34"/>
                  </a:lnTo>
                  <a:lnTo>
                    <a:pt x="18" y="30"/>
                  </a:lnTo>
                  <a:lnTo>
                    <a:pt x="18" y="25"/>
                  </a:lnTo>
                  <a:lnTo>
                    <a:pt x="15" y="22"/>
                  </a:lnTo>
                  <a:lnTo>
                    <a:pt x="14" y="17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61" name="Freeform 573"/>
            <p:cNvSpPr>
              <a:spLocks/>
            </p:cNvSpPr>
            <p:nvPr/>
          </p:nvSpPr>
          <p:spPr bwMode="auto">
            <a:xfrm>
              <a:off x="3871" y="2410"/>
              <a:ext cx="58" cy="42"/>
            </a:xfrm>
            <a:custGeom>
              <a:avLst/>
              <a:gdLst/>
              <a:ahLst/>
              <a:cxnLst>
                <a:cxn ang="0">
                  <a:pos x="108" y="32"/>
                </a:cxn>
                <a:cxn ang="0">
                  <a:pos x="105" y="32"/>
                </a:cxn>
                <a:cxn ang="0">
                  <a:pos x="100" y="31"/>
                </a:cxn>
                <a:cxn ang="0">
                  <a:pos x="96" y="29"/>
                </a:cxn>
                <a:cxn ang="0">
                  <a:pos x="91" y="28"/>
                </a:cxn>
                <a:cxn ang="0">
                  <a:pos x="87" y="26"/>
                </a:cxn>
                <a:cxn ang="0">
                  <a:pos x="82" y="26"/>
                </a:cxn>
                <a:cxn ang="0">
                  <a:pos x="76" y="26"/>
                </a:cxn>
                <a:cxn ang="0">
                  <a:pos x="70" y="25"/>
                </a:cxn>
                <a:cxn ang="0">
                  <a:pos x="64" y="25"/>
                </a:cxn>
                <a:cxn ang="0">
                  <a:pos x="58" y="26"/>
                </a:cxn>
                <a:cxn ang="0">
                  <a:pos x="52" y="26"/>
                </a:cxn>
                <a:cxn ang="0">
                  <a:pos x="46" y="28"/>
                </a:cxn>
                <a:cxn ang="0">
                  <a:pos x="40" y="31"/>
                </a:cxn>
                <a:cxn ang="0">
                  <a:pos x="36" y="34"/>
                </a:cxn>
                <a:cxn ang="0">
                  <a:pos x="30" y="37"/>
                </a:cxn>
                <a:cxn ang="0">
                  <a:pos x="25" y="40"/>
                </a:cxn>
                <a:cxn ang="0">
                  <a:pos x="22" y="45"/>
                </a:cxn>
                <a:cxn ang="0">
                  <a:pos x="19" y="48"/>
                </a:cxn>
                <a:cxn ang="0">
                  <a:pos x="15" y="53"/>
                </a:cxn>
                <a:cxn ang="0">
                  <a:pos x="13" y="57"/>
                </a:cxn>
                <a:cxn ang="0">
                  <a:pos x="10" y="60"/>
                </a:cxn>
                <a:cxn ang="0">
                  <a:pos x="9" y="65"/>
                </a:cxn>
                <a:cxn ang="0">
                  <a:pos x="6" y="73"/>
                </a:cxn>
                <a:cxn ang="0">
                  <a:pos x="4" y="78"/>
                </a:cxn>
                <a:cxn ang="0">
                  <a:pos x="4" y="82"/>
                </a:cxn>
                <a:cxn ang="0">
                  <a:pos x="4" y="84"/>
                </a:cxn>
                <a:cxn ang="0">
                  <a:pos x="3" y="82"/>
                </a:cxn>
                <a:cxn ang="0">
                  <a:pos x="1" y="78"/>
                </a:cxn>
                <a:cxn ang="0">
                  <a:pos x="1" y="73"/>
                </a:cxn>
                <a:cxn ang="0">
                  <a:pos x="0" y="68"/>
                </a:cxn>
                <a:cxn ang="0">
                  <a:pos x="0" y="64"/>
                </a:cxn>
                <a:cxn ang="0">
                  <a:pos x="0" y="59"/>
                </a:cxn>
                <a:cxn ang="0">
                  <a:pos x="0" y="53"/>
                </a:cxn>
                <a:cxn ang="0">
                  <a:pos x="1" y="48"/>
                </a:cxn>
                <a:cxn ang="0">
                  <a:pos x="1" y="42"/>
                </a:cxn>
                <a:cxn ang="0">
                  <a:pos x="4" y="37"/>
                </a:cxn>
                <a:cxn ang="0">
                  <a:pos x="6" y="31"/>
                </a:cxn>
                <a:cxn ang="0">
                  <a:pos x="9" y="25"/>
                </a:cxn>
                <a:cxn ang="0">
                  <a:pos x="13" y="18"/>
                </a:cxn>
                <a:cxn ang="0">
                  <a:pos x="19" y="14"/>
                </a:cxn>
                <a:cxn ang="0">
                  <a:pos x="24" y="9"/>
                </a:cxn>
                <a:cxn ang="0">
                  <a:pos x="30" y="6"/>
                </a:cxn>
                <a:cxn ang="0">
                  <a:pos x="37" y="3"/>
                </a:cxn>
                <a:cxn ang="0">
                  <a:pos x="45" y="1"/>
                </a:cxn>
                <a:cxn ang="0">
                  <a:pos x="52" y="0"/>
                </a:cxn>
                <a:cxn ang="0">
                  <a:pos x="60" y="0"/>
                </a:cxn>
                <a:cxn ang="0">
                  <a:pos x="67" y="0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1" y="1"/>
                </a:cxn>
                <a:cxn ang="0">
                  <a:pos x="97" y="3"/>
                </a:cxn>
                <a:cxn ang="0">
                  <a:pos x="103" y="4"/>
                </a:cxn>
                <a:cxn ang="0">
                  <a:pos x="108" y="6"/>
                </a:cxn>
                <a:cxn ang="0">
                  <a:pos x="112" y="6"/>
                </a:cxn>
                <a:cxn ang="0">
                  <a:pos x="114" y="7"/>
                </a:cxn>
                <a:cxn ang="0">
                  <a:pos x="115" y="7"/>
                </a:cxn>
                <a:cxn ang="0">
                  <a:pos x="108" y="32"/>
                </a:cxn>
                <a:cxn ang="0">
                  <a:pos x="108" y="32"/>
                </a:cxn>
              </a:cxnLst>
              <a:rect l="0" t="0" r="r" b="b"/>
              <a:pathLst>
                <a:path w="115" h="84">
                  <a:moveTo>
                    <a:pt x="108" y="32"/>
                  </a:moveTo>
                  <a:lnTo>
                    <a:pt x="105" y="32"/>
                  </a:lnTo>
                  <a:lnTo>
                    <a:pt x="100" y="31"/>
                  </a:lnTo>
                  <a:lnTo>
                    <a:pt x="96" y="29"/>
                  </a:lnTo>
                  <a:lnTo>
                    <a:pt x="91" y="28"/>
                  </a:lnTo>
                  <a:lnTo>
                    <a:pt x="87" y="26"/>
                  </a:lnTo>
                  <a:lnTo>
                    <a:pt x="82" y="26"/>
                  </a:lnTo>
                  <a:lnTo>
                    <a:pt x="76" y="26"/>
                  </a:lnTo>
                  <a:lnTo>
                    <a:pt x="70" y="25"/>
                  </a:lnTo>
                  <a:lnTo>
                    <a:pt x="64" y="25"/>
                  </a:lnTo>
                  <a:lnTo>
                    <a:pt x="58" y="26"/>
                  </a:lnTo>
                  <a:lnTo>
                    <a:pt x="52" y="26"/>
                  </a:lnTo>
                  <a:lnTo>
                    <a:pt x="46" y="28"/>
                  </a:lnTo>
                  <a:lnTo>
                    <a:pt x="40" y="31"/>
                  </a:lnTo>
                  <a:lnTo>
                    <a:pt x="36" y="34"/>
                  </a:lnTo>
                  <a:lnTo>
                    <a:pt x="30" y="37"/>
                  </a:lnTo>
                  <a:lnTo>
                    <a:pt x="25" y="40"/>
                  </a:lnTo>
                  <a:lnTo>
                    <a:pt x="22" y="45"/>
                  </a:lnTo>
                  <a:lnTo>
                    <a:pt x="19" y="48"/>
                  </a:lnTo>
                  <a:lnTo>
                    <a:pt x="15" y="53"/>
                  </a:lnTo>
                  <a:lnTo>
                    <a:pt x="13" y="57"/>
                  </a:lnTo>
                  <a:lnTo>
                    <a:pt x="10" y="60"/>
                  </a:lnTo>
                  <a:lnTo>
                    <a:pt x="9" y="65"/>
                  </a:lnTo>
                  <a:lnTo>
                    <a:pt x="6" y="73"/>
                  </a:lnTo>
                  <a:lnTo>
                    <a:pt x="4" y="78"/>
                  </a:lnTo>
                  <a:lnTo>
                    <a:pt x="4" y="82"/>
                  </a:lnTo>
                  <a:lnTo>
                    <a:pt x="4" y="84"/>
                  </a:lnTo>
                  <a:lnTo>
                    <a:pt x="3" y="82"/>
                  </a:lnTo>
                  <a:lnTo>
                    <a:pt x="1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1" y="42"/>
                  </a:lnTo>
                  <a:lnTo>
                    <a:pt x="4" y="37"/>
                  </a:lnTo>
                  <a:lnTo>
                    <a:pt x="6" y="31"/>
                  </a:lnTo>
                  <a:lnTo>
                    <a:pt x="9" y="25"/>
                  </a:lnTo>
                  <a:lnTo>
                    <a:pt x="13" y="18"/>
                  </a:lnTo>
                  <a:lnTo>
                    <a:pt x="19" y="14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1" y="1"/>
                  </a:lnTo>
                  <a:lnTo>
                    <a:pt x="97" y="3"/>
                  </a:lnTo>
                  <a:lnTo>
                    <a:pt x="103" y="4"/>
                  </a:lnTo>
                  <a:lnTo>
                    <a:pt x="108" y="6"/>
                  </a:lnTo>
                  <a:lnTo>
                    <a:pt x="112" y="6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08" y="32"/>
                  </a:lnTo>
                  <a:lnTo>
                    <a:pt x="10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62" name="Freeform 574"/>
            <p:cNvSpPr>
              <a:spLocks/>
            </p:cNvSpPr>
            <p:nvPr/>
          </p:nvSpPr>
          <p:spPr bwMode="auto">
            <a:xfrm>
              <a:off x="3970" y="2617"/>
              <a:ext cx="41" cy="114"/>
            </a:xfrm>
            <a:custGeom>
              <a:avLst/>
              <a:gdLst/>
              <a:ahLst/>
              <a:cxnLst>
                <a:cxn ang="0">
                  <a:pos x="83" y="14"/>
                </a:cxn>
                <a:cxn ang="0">
                  <a:pos x="81" y="14"/>
                </a:cxn>
                <a:cxn ang="0">
                  <a:pos x="77" y="17"/>
                </a:cxn>
                <a:cxn ang="0">
                  <a:pos x="75" y="19"/>
                </a:cxn>
                <a:cxn ang="0">
                  <a:pos x="74" y="20"/>
                </a:cxn>
                <a:cxn ang="0">
                  <a:pos x="71" y="24"/>
                </a:cxn>
                <a:cxn ang="0">
                  <a:pos x="68" y="28"/>
                </a:cxn>
                <a:cxn ang="0">
                  <a:pos x="63" y="31"/>
                </a:cxn>
                <a:cxn ang="0">
                  <a:pos x="60" y="38"/>
                </a:cxn>
                <a:cxn ang="0">
                  <a:pos x="57" y="44"/>
                </a:cxn>
                <a:cxn ang="0">
                  <a:pos x="53" y="52"/>
                </a:cxn>
                <a:cxn ang="0">
                  <a:pos x="48" y="58"/>
                </a:cxn>
                <a:cxn ang="0">
                  <a:pos x="45" y="67"/>
                </a:cxn>
                <a:cxn ang="0">
                  <a:pos x="41" y="77"/>
                </a:cxn>
                <a:cxn ang="0">
                  <a:pos x="38" y="89"/>
                </a:cxn>
                <a:cxn ang="0">
                  <a:pos x="32" y="100"/>
                </a:cxn>
                <a:cxn ang="0">
                  <a:pos x="29" y="113"/>
                </a:cxn>
                <a:cxn ang="0">
                  <a:pos x="24" y="125"/>
                </a:cxn>
                <a:cxn ang="0">
                  <a:pos x="21" y="136"/>
                </a:cxn>
                <a:cxn ang="0">
                  <a:pos x="17" y="149"/>
                </a:cxn>
                <a:cxn ang="0">
                  <a:pos x="14" y="161"/>
                </a:cxn>
                <a:cxn ang="0">
                  <a:pos x="12" y="170"/>
                </a:cxn>
                <a:cxn ang="0">
                  <a:pos x="9" y="181"/>
                </a:cxn>
                <a:cxn ang="0">
                  <a:pos x="8" y="192"/>
                </a:cxn>
                <a:cxn ang="0">
                  <a:pos x="5" y="202"/>
                </a:cxn>
                <a:cxn ang="0">
                  <a:pos x="3" y="208"/>
                </a:cxn>
                <a:cxn ang="0">
                  <a:pos x="3" y="216"/>
                </a:cxn>
                <a:cxn ang="0">
                  <a:pos x="2" y="222"/>
                </a:cxn>
                <a:cxn ang="0">
                  <a:pos x="2" y="227"/>
                </a:cxn>
                <a:cxn ang="0">
                  <a:pos x="2" y="228"/>
                </a:cxn>
                <a:cxn ang="0">
                  <a:pos x="2" y="230"/>
                </a:cxn>
                <a:cxn ang="0">
                  <a:pos x="0" y="228"/>
                </a:cxn>
                <a:cxn ang="0">
                  <a:pos x="0" y="227"/>
                </a:cxn>
                <a:cxn ang="0">
                  <a:pos x="0" y="222"/>
                </a:cxn>
                <a:cxn ang="0">
                  <a:pos x="0" y="219"/>
                </a:cxn>
                <a:cxn ang="0">
                  <a:pos x="0" y="211"/>
                </a:cxn>
                <a:cxn ang="0">
                  <a:pos x="0" y="205"/>
                </a:cxn>
                <a:cxn ang="0">
                  <a:pos x="0" y="195"/>
                </a:cxn>
                <a:cxn ang="0">
                  <a:pos x="0" y="186"/>
                </a:cxn>
                <a:cxn ang="0">
                  <a:pos x="0" y="177"/>
                </a:cxn>
                <a:cxn ang="0">
                  <a:pos x="0" y="166"/>
                </a:cxn>
                <a:cxn ang="0">
                  <a:pos x="0" y="155"/>
                </a:cxn>
                <a:cxn ang="0">
                  <a:pos x="2" y="144"/>
                </a:cxn>
                <a:cxn ang="0">
                  <a:pos x="3" y="131"/>
                </a:cxn>
                <a:cxn ang="0">
                  <a:pos x="5" y="120"/>
                </a:cxn>
                <a:cxn ang="0">
                  <a:pos x="6" y="108"/>
                </a:cxn>
                <a:cxn ang="0">
                  <a:pos x="9" y="97"/>
                </a:cxn>
                <a:cxn ang="0">
                  <a:pos x="11" y="84"/>
                </a:cxn>
                <a:cxn ang="0">
                  <a:pos x="14" y="75"/>
                </a:cxn>
                <a:cxn ang="0">
                  <a:pos x="17" y="64"/>
                </a:cxn>
                <a:cxn ang="0">
                  <a:pos x="21" y="55"/>
                </a:cxn>
                <a:cxn ang="0">
                  <a:pos x="24" y="47"/>
                </a:cxn>
                <a:cxn ang="0">
                  <a:pos x="29" y="39"/>
                </a:cxn>
                <a:cxn ang="0">
                  <a:pos x="32" y="31"/>
                </a:cxn>
                <a:cxn ang="0">
                  <a:pos x="36" y="25"/>
                </a:cxn>
                <a:cxn ang="0">
                  <a:pos x="38" y="19"/>
                </a:cxn>
                <a:cxn ang="0">
                  <a:pos x="42" y="14"/>
                </a:cxn>
                <a:cxn ang="0">
                  <a:pos x="44" y="9"/>
                </a:cxn>
                <a:cxn ang="0">
                  <a:pos x="48" y="6"/>
                </a:cxn>
                <a:cxn ang="0">
                  <a:pos x="51" y="2"/>
                </a:cxn>
                <a:cxn ang="0">
                  <a:pos x="53" y="0"/>
                </a:cxn>
                <a:cxn ang="0">
                  <a:pos x="83" y="14"/>
                </a:cxn>
                <a:cxn ang="0">
                  <a:pos x="83" y="14"/>
                </a:cxn>
              </a:cxnLst>
              <a:rect l="0" t="0" r="r" b="b"/>
              <a:pathLst>
                <a:path w="83" h="230">
                  <a:moveTo>
                    <a:pt x="83" y="14"/>
                  </a:moveTo>
                  <a:lnTo>
                    <a:pt x="81" y="14"/>
                  </a:lnTo>
                  <a:lnTo>
                    <a:pt x="77" y="17"/>
                  </a:lnTo>
                  <a:lnTo>
                    <a:pt x="75" y="19"/>
                  </a:lnTo>
                  <a:lnTo>
                    <a:pt x="74" y="20"/>
                  </a:lnTo>
                  <a:lnTo>
                    <a:pt x="71" y="24"/>
                  </a:lnTo>
                  <a:lnTo>
                    <a:pt x="68" y="28"/>
                  </a:lnTo>
                  <a:lnTo>
                    <a:pt x="63" y="31"/>
                  </a:lnTo>
                  <a:lnTo>
                    <a:pt x="60" y="38"/>
                  </a:lnTo>
                  <a:lnTo>
                    <a:pt x="57" y="44"/>
                  </a:lnTo>
                  <a:lnTo>
                    <a:pt x="53" y="52"/>
                  </a:lnTo>
                  <a:lnTo>
                    <a:pt x="48" y="58"/>
                  </a:lnTo>
                  <a:lnTo>
                    <a:pt x="45" y="67"/>
                  </a:lnTo>
                  <a:lnTo>
                    <a:pt x="41" y="77"/>
                  </a:lnTo>
                  <a:lnTo>
                    <a:pt x="38" y="89"/>
                  </a:lnTo>
                  <a:lnTo>
                    <a:pt x="32" y="100"/>
                  </a:lnTo>
                  <a:lnTo>
                    <a:pt x="29" y="113"/>
                  </a:lnTo>
                  <a:lnTo>
                    <a:pt x="24" y="125"/>
                  </a:lnTo>
                  <a:lnTo>
                    <a:pt x="21" y="136"/>
                  </a:lnTo>
                  <a:lnTo>
                    <a:pt x="17" y="149"/>
                  </a:lnTo>
                  <a:lnTo>
                    <a:pt x="14" y="161"/>
                  </a:lnTo>
                  <a:lnTo>
                    <a:pt x="12" y="170"/>
                  </a:lnTo>
                  <a:lnTo>
                    <a:pt x="9" y="181"/>
                  </a:lnTo>
                  <a:lnTo>
                    <a:pt x="8" y="192"/>
                  </a:lnTo>
                  <a:lnTo>
                    <a:pt x="5" y="202"/>
                  </a:lnTo>
                  <a:lnTo>
                    <a:pt x="3" y="208"/>
                  </a:lnTo>
                  <a:lnTo>
                    <a:pt x="3" y="216"/>
                  </a:lnTo>
                  <a:lnTo>
                    <a:pt x="2" y="222"/>
                  </a:lnTo>
                  <a:lnTo>
                    <a:pt x="2" y="227"/>
                  </a:lnTo>
                  <a:lnTo>
                    <a:pt x="2" y="228"/>
                  </a:lnTo>
                  <a:lnTo>
                    <a:pt x="2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2"/>
                  </a:lnTo>
                  <a:lnTo>
                    <a:pt x="0" y="219"/>
                  </a:lnTo>
                  <a:lnTo>
                    <a:pt x="0" y="211"/>
                  </a:lnTo>
                  <a:lnTo>
                    <a:pt x="0" y="205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5"/>
                  </a:lnTo>
                  <a:lnTo>
                    <a:pt x="2" y="144"/>
                  </a:lnTo>
                  <a:lnTo>
                    <a:pt x="3" y="131"/>
                  </a:lnTo>
                  <a:lnTo>
                    <a:pt x="5" y="120"/>
                  </a:lnTo>
                  <a:lnTo>
                    <a:pt x="6" y="108"/>
                  </a:lnTo>
                  <a:lnTo>
                    <a:pt x="9" y="97"/>
                  </a:lnTo>
                  <a:lnTo>
                    <a:pt x="11" y="84"/>
                  </a:lnTo>
                  <a:lnTo>
                    <a:pt x="14" y="75"/>
                  </a:lnTo>
                  <a:lnTo>
                    <a:pt x="17" y="64"/>
                  </a:lnTo>
                  <a:lnTo>
                    <a:pt x="21" y="55"/>
                  </a:lnTo>
                  <a:lnTo>
                    <a:pt x="24" y="47"/>
                  </a:lnTo>
                  <a:lnTo>
                    <a:pt x="29" y="39"/>
                  </a:lnTo>
                  <a:lnTo>
                    <a:pt x="32" y="31"/>
                  </a:lnTo>
                  <a:lnTo>
                    <a:pt x="36" y="25"/>
                  </a:lnTo>
                  <a:lnTo>
                    <a:pt x="38" y="19"/>
                  </a:lnTo>
                  <a:lnTo>
                    <a:pt x="42" y="14"/>
                  </a:lnTo>
                  <a:lnTo>
                    <a:pt x="44" y="9"/>
                  </a:lnTo>
                  <a:lnTo>
                    <a:pt x="48" y="6"/>
                  </a:lnTo>
                  <a:lnTo>
                    <a:pt x="51" y="2"/>
                  </a:lnTo>
                  <a:lnTo>
                    <a:pt x="53" y="0"/>
                  </a:lnTo>
                  <a:lnTo>
                    <a:pt x="83" y="14"/>
                  </a:lnTo>
                  <a:lnTo>
                    <a:pt x="8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63" name="Freeform 575"/>
            <p:cNvSpPr>
              <a:spLocks/>
            </p:cNvSpPr>
            <p:nvPr/>
          </p:nvSpPr>
          <p:spPr bwMode="auto">
            <a:xfrm>
              <a:off x="3664" y="2845"/>
              <a:ext cx="123" cy="74"/>
            </a:xfrm>
            <a:custGeom>
              <a:avLst/>
              <a:gdLst/>
              <a:ahLst/>
              <a:cxnLst>
                <a:cxn ang="0">
                  <a:pos x="243" y="28"/>
                </a:cxn>
                <a:cxn ang="0">
                  <a:pos x="238" y="30"/>
                </a:cxn>
                <a:cxn ang="0">
                  <a:pos x="231" y="33"/>
                </a:cxn>
                <a:cxn ang="0">
                  <a:pos x="220" y="37"/>
                </a:cxn>
                <a:cxn ang="0">
                  <a:pos x="205" y="45"/>
                </a:cxn>
                <a:cxn ang="0">
                  <a:pos x="189" y="52"/>
                </a:cxn>
                <a:cxn ang="0">
                  <a:pos x="169" y="61"/>
                </a:cxn>
                <a:cxn ang="0">
                  <a:pos x="150" y="70"/>
                </a:cxn>
                <a:cxn ang="0">
                  <a:pos x="127" y="78"/>
                </a:cxn>
                <a:cxn ang="0">
                  <a:pos x="103" y="89"/>
                </a:cxn>
                <a:cxn ang="0">
                  <a:pos x="81" y="100"/>
                </a:cxn>
                <a:cxn ang="0">
                  <a:pos x="57" y="112"/>
                </a:cxn>
                <a:cxn ang="0">
                  <a:pos x="37" y="123"/>
                </a:cxn>
                <a:cxn ang="0">
                  <a:pos x="19" y="133"/>
                </a:cxn>
                <a:cxn ang="0">
                  <a:pos x="7" y="141"/>
                </a:cxn>
                <a:cxn ang="0">
                  <a:pos x="1" y="145"/>
                </a:cxn>
                <a:cxn ang="0">
                  <a:pos x="0" y="145"/>
                </a:cxn>
                <a:cxn ang="0">
                  <a:pos x="3" y="141"/>
                </a:cxn>
                <a:cxn ang="0">
                  <a:pos x="10" y="134"/>
                </a:cxn>
                <a:cxn ang="0">
                  <a:pos x="21" y="123"/>
                </a:cxn>
                <a:cxn ang="0">
                  <a:pos x="36" y="111"/>
                </a:cxn>
                <a:cxn ang="0">
                  <a:pos x="52" y="97"/>
                </a:cxn>
                <a:cxn ang="0">
                  <a:pos x="72" y="81"/>
                </a:cxn>
                <a:cxn ang="0">
                  <a:pos x="96" y="67"/>
                </a:cxn>
                <a:cxn ang="0">
                  <a:pos x="123" y="52"/>
                </a:cxn>
                <a:cxn ang="0">
                  <a:pos x="147" y="37"/>
                </a:cxn>
                <a:cxn ang="0">
                  <a:pos x="169" y="25"/>
                </a:cxn>
                <a:cxn ang="0">
                  <a:pos x="190" y="17"/>
                </a:cxn>
                <a:cxn ang="0">
                  <a:pos x="205" y="9"/>
                </a:cxn>
                <a:cxn ang="0">
                  <a:pos x="219" y="3"/>
                </a:cxn>
                <a:cxn ang="0">
                  <a:pos x="228" y="0"/>
                </a:cxn>
                <a:cxn ang="0">
                  <a:pos x="232" y="0"/>
                </a:cxn>
                <a:cxn ang="0">
                  <a:pos x="244" y="28"/>
                </a:cxn>
              </a:cxnLst>
              <a:rect l="0" t="0" r="r" b="b"/>
              <a:pathLst>
                <a:path w="244" h="147">
                  <a:moveTo>
                    <a:pt x="244" y="28"/>
                  </a:moveTo>
                  <a:lnTo>
                    <a:pt x="243" y="28"/>
                  </a:lnTo>
                  <a:lnTo>
                    <a:pt x="241" y="28"/>
                  </a:lnTo>
                  <a:lnTo>
                    <a:pt x="238" y="30"/>
                  </a:lnTo>
                  <a:lnTo>
                    <a:pt x="235" y="31"/>
                  </a:lnTo>
                  <a:lnTo>
                    <a:pt x="231" y="33"/>
                  </a:lnTo>
                  <a:lnTo>
                    <a:pt x="225" y="36"/>
                  </a:lnTo>
                  <a:lnTo>
                    <a:pt x="220" y="37"/>
                  </a:lnTo>
                  <a:lnTo>
                    <a:pt x="214" y="42"/>
                  </a:lnTo>
                  <a:lnTo>
                    <a:pt x="205" y="45"/>
                  </a:lnTo>
                  <a:lnTo>
                    <a:pt x="198" y="48"/>
                  </a:lnTo>
                  <a:lnTo>
                    <a:pt x="189" y="52"/>
                  </a:lnTo>
                  <a:lnTo>
                    <a:pt x="180" y="56"/>
                  </a:lnTo>
                  <a:lnTo>
                    <a:pt x="169" y="61"/>
                  </a:lnTo>
                  <a:lnTo>
                    <a:pt x="160" y="66"/>
                  </a:lnTo>
                  <a:lnTo>
                    <a:pt x="150" y="70"/>
                  </a:lnTo>
                  <a:lnTo>
                    <a:pt x="139" y="75"/>
                  </a:lnTo>
                  <a:lnTo>
                    <a:pt x="127" y="78"/>
                  </a:lnTo>
                  <a:lnTo>
                    <a:pt x="115" y="83"/>
                  </a:lnTo>
                  <a:lnTo>
                    <a:pt x="103" y="89"/>
                  </a:lnTo>
                  <a:lnTo>
                    <a:pt x="91" y="95"/>
                  </a:lnTo>
                  <a:lnTo>
                    <a:pt x="81" y="100"/>
                  </a:lnTo>
                  <a:lnTo>
                    <a:pt x="69" y="106"/>
                  </a:lnTo>
                  <a:lnTo>
                    <a:pt x="57" y="112"/>
                  </a:lnTo>
                  <a:lnTo>
                    <a:pt x="46" y="119"/>
                  </a:lnTo>
                  <a:lnTo>
                    <a:pt x="37" y="123"/>
                  </a:lnTo>
                  <a:lnTo>
                    <a:pt x="28" y="130"/>
                  </a:lnTo>
                  <a:lnTo>
                    <a:pt x="19" y="133"/>
                  </a:lnTo>
                  <a:lnTo>
                    <a:pt x="13" y="137"/>
                  </a:lnTo>
                  <a:lnTo>
                    <a:pt x="7" y="141"/>
                  </a:lnTo>
                  <a:lnTo>
                    <a:pt x="3" y="144"/>
                  </a:lnTo>
                  <a:lnTo>
                    <a:pt x="1" y="145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1" y="144"/>
                  </a:lnTo>
                  <a:lnTo>
                    <a:pt x="3" y="141"/>
                  </a:lnTo>
                  <a:lnTo>
                    <a:pt x="7" y="139"/>
                  </a:lnTo>
                  <a:lnTo>
                    <a:pt x="10" y="134"/>
                  </a:lnTo>
                  <a:lnTo>
                    <a:pt x="16" y="130"/>
                  </a:lnTo>
                  <a:lnTo>
                    <a:pt x="21" y="123"/>
                  </a:lnTo>
                  <a:lnTo>
                    <a:pt x="28" y="119"/>
                  </a:lnTo>
                  <a:lnTo>
                    <a:pt x="36" y="111"/>
                  </a:lnTo>
                  <a:lnTo>
                    <a:pt x="43" y="103"/>
                  </a:lnTo>
                  <a:lnTo>
                    <a:pt x="52" y="97"/>
                  </a:lnTo>
                  <a:lnTo>
                    <a:pt x="63" y="89"/>
                  </a:lnTo>
                  <a:lnTo>
                    <a:pt x="72" y="81"/>
                  </a:lnTo>
                  <a:lnTo>
                    <a:pt x="84" y="73"/>
                  </a:lnTo>
                  <a:lnTo>
                    <a:pt x="96" y="67"/>
                  </a:lnTo>
                  <a:lnTo>
                    <a:pt x="111" y="59"/>
                  </a:lnTo>
                  <a:lnTo>
                    <a:pt x="123" y="52"/>
                  </a:lnTo>
                  <a:lnTo>
                    <a:pt x="135" y="44"/>
                  </a:lnTo>
                  <a:lnTo>
                    <a:pt x="147" y="37"/>
                  </a:lnTo>
                  <a:lnTo>
                    <a:pt x="160" y="31"/>
                  </a:lnTo>
                  <a:lnTo>
                    <a:pt x="169" y="25"/>
                  </a:lnTo>
                  <a:lnTo>
                    <a:pt x="180" y="22"/>
                  </a:lnTo>
                  <a:lnTo>
                    <a:pt x="190" y="17"/>
                  </a:lnTo>
                  <a:lnTo>
                    <a:pt x="199" y="14"/>
                  </a:lnTo>
                  <a:lnTo>
                    <a:pt x="205" y="9"/>
                  </a:lnTo>
                  <a:lnTo>
                    <a:pt x="213" y="6"/>
                  </a:lnTo>
                  <a:lnTo>
                    <a:pt x="219" y="3"/>
                  </a:lnTo>
                  <a:lnTo>
                    <a:pt x="223" y="3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44" y="28"/>
                  </a:lnTo>
                  <a:lnTo>
                    <a:pt x="24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64" name="Freeform 576"/>
            <p:cNvSpPr>
              <a:spLocks/>
            </p:cNvSpPr>
            <p:nvPr/>
          </p:nvSpPr>
          <p:spPr bwMode="auto">
            <a:xfrm>
              <a:off x="3907" y="2742"/>
              <a:ext cx="192" cy="48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19" y="5"/>
                </a:cxn>
                <a:cxn ang="0">
                  <a:pos x="283" y="9"/>
                </a:cxn>
                <a:cxn ang="0">
                  <a:pos x="250" y="16"/>
                </a:cxn>
                <a:cxn ang="0">
                  <a:pos x="217" y="24"/>
                </a:cxn>
                <a:cxn ang="0">
                  <a:pos x="185" y="30"/>
                </a:cxn>
                <a:cxn ang="0">
                  <a:pos x="157" y="38"/>
                </a:cxn>
                <a:cxn ang="0">
                  <a:pos x="128" y="45"/>
                </a:cxn>
                <a:cxn ang="0">
                  <a:pos x="105" y="53"/>
                </a:cxn>
                <a:cxn ang="0">
                  <a:pos x="81" y="59"/>
                </a:cxn>
                <a:cxn ang="0">
                  <a:pos x="60" y="66"/>
                </a:cxn>
                <a:cxn ang="0">
                  <a:pos x="42" y="72"/>
                </a:cxn>
                <a:cxn ang="0">
                  <a:pos x="27" y="78"/>
                </a:cxn>
                <a:cxn ang="0">
                  <a:pos x="15" y="81"/>
                </a:cxn>
                <a:cxn ang="0">
                  <a:pos x="6" y="86"/>
                </a:cxn>
                <a:cxn ang="0">
                  <a:pos x="1" y="88"/>
                </a:cxn>
                <a:cxn ang="0">
                  <a:pos x="0" y="89"/>
                </a:cxn>
                <a:cxn ang="0">
                  <a:pos x="67" y="97"/>
                </a:cxn>
                <a:cxn ang="0">
                  <a:pos x="69" y="95"/>
                </a:cxn>
                <a:cxn ang="0">
                  <a:pos x="76" y="92"/>
                </a:cxn>
                <a:cxn ang="0">
                  <a:pos x="88" y="89"/>
                </a:cxn>
                <a:cxn ang="0">
                  <a:pos x="103" y="84"/>
                </a:cxn>
                <a:cxn ang="0">
                  <a:pos x="121" y="78"/>
                </a:cxn>
                <a:cxn ang="0">
                  <a:pos x="142" y="74"/>
                </a:cxn>
                <a:cxn ang="0">
                  <a:pos x="164" y="66"/>
                </a:cxn>
                <a:cxn ang="0">
                  <a:pos x="190" y="59"/>
                </a:cxn>
                <a:cxn ang="0">
                  <a:pos x="215" y="52"/>
                </a:cxn>
                <a:cxn ang="0">
                  <a:pos x="242" y="45"/>
                </a:cxn>
                <a:cxn ang="0">
                  <a:pos x="266" y="39"/>
                </a:cxn>
                <a:cxn ang="0">
                  <a:pos x="293" y="33"/>
                </a:cxn>
                <a:cxn ang="0">
                  <a:pos x="317" y="27"/>
                </a:cxn>
                <a:cxn ang="0">
                  <a:pos x="340" y="24"/>
                </a:cxn>
                <a:cxn ang="0">
                  <a:pos x="361" y="19"/>
                </a:cxn>
                <a:cxn ang="0">
                  <a:pos x="379" y="17"/>
                </a:cxn>
                <a:cxn ang="0">
                  <a:pos x="382" y="16"/>
                </a:cxn>
                <a:cxn ang="0">
                  <a:pos x="383" y="16"/>
                </a:cxn>
                <a:cxn ang="0">
                  <a:pos x="383" y="14"/>
                </a:cxn>
                <a:cxn ang="0">
                  <a:pos x="383" y="14"/>
                </a:cxn>
                <a:cxn ang="0">
                  <a:pos x="380" y="9"/>
                </a:cxn>
                <a:cxn ang="0">
                  <a:pos x="376" y="8"/>
                </a:cxn>
                <a:cxn ang="0">
                  <a:pos x="371" y="6"/>
                </a:cxn>
                <a:cxn ang="0">
                  <a:pos x="368" y="5"/>
                </a:cxn>
                <a:cxn ang="0">
                  <a:pos x="364" y="3"/>
                </a:cxn>
                <a:cxn ang="0">
                  <a:pos x="361" y="3"/>
                </a:cxn>
                <a:cxn ang="0">
                  <a:pos x="356" y="0"/>
                </a:cxn>
                <a:cxn ang="0">
                  <a:pos x="355" y="0"/>
                </a:cxn>
                <a:cxn ang="0">
                  <a:pos x="355" y="0"/>
                </a:cxn>
              </a:cxnLst>
              <a:rect l="0" t="0" r="r" b="b"/>
              <a:pathLst>
                <a:path w="383" h="97">
                  <a:moveTo>
                    <a:pt x="355" y="0"/>
                  </a:moveTo>
                  <a:lnTo>
                    <a:pt x="319" y="5"/>
                  </a:lnTo>
                  <a:lnTo>
                    <a:pt x="283" y="9"/>
                  </a:lnTo>
                  <a:lnTo>
                    <a:pt x="250" y="16"/>
                  </a:lnTo>
                  <a:lnTo>
                    <a:pt x="217" y="24"/>
                  </a:lnTo>
                  <a:lnTo>
                    <a:pt x="185" y="30"/>
                  </a:lnTo>
                  <a:lnTo>
                    <a:pt x="157" y="38"/>
                  </a:lnTo>
                  <a:lnTo>
                    <a:pt x="128" y="45"/>
                  </a:lnTo>
                  <a:lnTo>
                    <a:pt x="105" y="53"/>
                  </a:lnTo>
                  <a:lnTo>
                    <a:pt x="81" y="59"/>
                  </a:lnTo>
                  <a:lnTo>
                    <a:pt x="60" y="66"/>
                  </a:lnTo>
                  <a:lnTo>
                    <a:pt x="42" y="72"/>
                  </a:lnTo>
                  <a:lnTo>
                    <a:pt x="27" y="78"/>
                  </a:lnTo>
                  <a:lnTo>
                    <a:pt x="15" y="81"/>
                  </a:lnTo>
                  <a:lnTo>
                    <a:pt x="6" y="86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67" y="97"/>
                  </a:lnTo>
                  <a:lnTo>
                    <a:pt x="69" y="95"/>
                  </a:lnTo>
                  <a:lnTo>
                    <a:pt x="76" y="92"/>
                  </a:lnTo>
                  <a:lnTo>
                    <a:pt x="88" y="89"/>
                  </a:lnTo>
                  <a:lnTo>
                    <a:pt x="103" y="84"/>
                  </a:lnTo>
                  <a:lnTo>
                    <a:pt x="121" y="78"/>
                  </a:lnTo>
                  <a:lnTo>
                    <a:pt x="142" y="74"/>
                  </a:lnTo>
                  <a:lnTo>
                    <a:pt x="164" y="66"/>
                  </a:lnTo>
                  <a:lnTo>
                    <a:pt x="190" y="59"/>
                  </a:lnTo>
                  <a:lnTo>
                    <a:pt x="215" y="52"/>
                  </a:lnTo>
                  <a:lnTo>
                    <a:pt x="242" y="45"/>
                  </a:lnTo>
                  <a:lnTo>
                    <a:pt x="266" y="39"/>
                  </a:lnTo>
                  <a:lnTo>
                    <a:pt x="293" y="33"/>
                  </a:lnTo>
                  <a:lnTo>
                    <a:pt x="317" y="27"/>
                  </a:lnTo>
                  <a:lnTo>
                    <a:pt x="340" y="24"/>
                  </a:lnTo>
                  <a:lnTo>
                    <a:pt x="361" y="19"/>
                  </a:lnTo>
                  <a:lnTo>
                    <a:pt x="379" y="17"/>
                  </a:lnTo>
                  <a:lnTo>
                    <a:pt x="382" y="16"/>
                  </a:lnTo>
                  <a:lnTo>
                    <a:pt x="383" y="16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0" y="9"/>
                  </a:lnTo>
                  <a:lnTo>
                    <a:pt x="376" y="8"/>
                  </a:lnTo>
                  <a:lnTo>
                    <a:pt x="371" y="6"/>
                  </a:lnTo>
                  <a:lnTo>
                    <a:pt x="368" y="5"/>
                  </a:lnTo>
                  <a:lnTo>
                    <a:pt x="364" y="3"/>
                  </a:lnTo>
                  <a:lnTo>
                    <a:pt x="361" y="3"/>
                  </a:lnTo>
                  <a:lnTo>
                    <a:pt x="356" y="0"/>
                  </a:lnTo>
                  <a:lnTo>
                    <a:pt x="355" y="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65" name="Freeform 577"/>
            <p:cNvSpPr>
              <a:spLocks/>
            </p:cNvSpPr>
            <p:nvPr/>
          </p:nvSpPr>
          <p:spPr bwMode="auto">
            <a:xfrm>
              <a:off x="4128" y="2710"/>
              <a:ext cx="232" cy="36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22" y="65"/>
                </a:cxn>
                <a:cxn ang="0">
                  <a:pos x="52" y="59"/>
                </a:cxn>
                <a:cxn ang="0">
                  <a:pos x="84" y="53"/>
                </a:cxn>
                <a:cxn ang="0">
                  <a:pos x="120" y="48"/>
                </a:cxn>
                <a:cxn ang="0">
                  <a:pos x="156" y="42"/>
                </a:cxn>
                <a:cxn ang="0">
                  <a:pos x="196" y="36"/>
                </a:cxn>
                <a:cxn ang="0">
                  <a:pos x="235" y="31"/>
                </a:cxn>
                <a:cxn ang="0">
                  <a:pos x="274" y="25"/>
                </a:cxn>
                <a:cxn ang="0">
                  <a:pos x="310" y="20"/>
                </a:cxn>
                <a:cxn ang="0">
                  <a:pos x="345" y="15"/>
                </a:cxn>
                <a:cxn ang="0">
                  <a:pos x="378" y="11"/>
                </a:cxn>
                <a:cxn ang="0">
                  <a:pos x="406" y="7"/>
                </a:cxn>
                <a:cxn ang="0">
                  <a:pos x="429" y="4"/>
                </a:cxn>
                <a:cxn ang="0">
                  <a:pos x="447" y="1"/>
                </a:cxn>
                <a:cxn ang="0">
                  <a:pos x="459" y="0"/>
                </a:cxn>
                <a:cxn ang="0">
                  <a:pos x="463" y="0"/>
                </a:cxn>
                <a:cxn ang="0">
                  <a:pos x="459" y="0"/>
                </a:cxn>
                <a:cxn ang="0">
                  <a:pos x="451" y="0"/>
                </a:cxn>
                <a:cxn ang="0">
                  <a:pos x="438" y="0"/>
                </a:cxn>
                <a:cxn ang="0">
                  <a:pos x="420" y="0"/>
                </a:cxn>
                <a:cxn ang="0">
                  <a:pos x="397" y="0"/>
                </a:cxn>
                <a:cxn ang="0">
                  <a:pos x="370" y="0"/>
                </a:cxn>
                <a:cxn ang="0">
                  <a:pos x="342" y="0"/>
                </a:cxn>
                <a:cxn ang="0">
                  <a:pos x="310" y="3"/>
                </a:cxn>
                <a:cxn ang="0">
                  <a:pos x="276" y="4"/>
                </a:cxn>
                <a:cxn ang="0">
                  <a:pos x="238" y="6"/>
                </a:cxn>
                <a:cxn ang="0">
                  <a:pos x="201" y="9"/>
                </a:cxn>
                <a:cxn ang="0">
                  <a:pos x="162" y="14"/>
                </a:cxn>
                <a:cxn ang="0">
                  <a:pos x="123" y="18"/>
                </a:cxn>
                <a:cxn ang="0">
                  <a:pos x="82" y="25"/>
                </a:cxn>
                <a:cxn ang="0">
                  <a:pos x="43" y="32"/>
                </a:cxn>
                <a:cxn ang="0">
                  <a:pos x="6" y="40"/>
                </a:cxn>
                <a:cxn ang="0">
                  <a:pos x="0" y="71"/>
                </a:cxn>
                <a:cxn ang="0">
                  <a:pos x="0" y="71"/>
                </a:cxn>
              </a:cxnLst>
              <a:rect l="0" t="0" r="r" b="b"/>
              <a:pathLst>
                <a:path w="463" h="71">
                  <a:moveTo>
                    <a:pt x="0" y="71"/>
                  </a:moveTo>
                  <a:lnTo>
                    <a:pt x="22" y="65"/>
                  </a:lnTo>
                  <a:lnTo>
                    <a:pt x="52" y="59"/>
                  </a:lnTo>
                  <a:lnTo>
                    <a:pt x="84" y="53"/>
                  </a:lnTo>
                  <a:lnTo>
                    <a:pt x="120" y="48"/>
                  </a:lnTo>
                  <a:lnTo>
                    <a:pt x="156" y="42"/>
                  </a:lnTo>
                  <a:lnTo>
                    <a:pt x="196" y="36"/>
                  </a:lnTo>
                  <a:lnTo>
                    <a:pt x="235" y="31"/>
                  </a:lnTo>
                  <a:lnTo>
                    <a:pt x="274" y="25"/>
                  </a:lnTo>
                  <a:lnTo>
                    <a:pt x="310" y="20"/>
                  </a:lnTo>
                  <a:lnTo>
                    <a:pt x="345" y="15"/>
                  </a:lnTo>
                  <a:lnTo>
                    <a:pt x="378" y="11"/>
                  </a:lnTo>
                  <a:lnTo>
                    <a:pt x="406" y="7"/>
                  </a:lnTo>
                  <a:lnTo>
                    <a:pt x="429" y="4"/>
                  </a:lnTo>
                  <a:lnTo>
                    <a:pt x="447" y="1"/>
                  </a:lnTo>
                  <a:lnTo>
                    <a:pt x="459" y="0"/>
                  </a:lnTo>
                  <a:lnTo>
                    <a:pt x="463" y="0"/>
                  </a:lnTo>
                  <a:lnTo>
                    <a:pt x="459" y="0"/>
                  </a:lnTo>
                  <a:lnTo>
                    <a:pt x="451" y="0"/>
                  </a:lnTo>
                  <a:lnTo>
                    <a:pt x="438" y="0"/>
                  </a:lnTo>
                  <a:lnTo>
                    <a:pt x="420" y="0"/>
                  </a:lnTo>
                  <a:lnTo>
                    <a:pt x="397" y="0"/>
                  </a:lnTo>
                  <a:lnTo>
                    <a:pt x="370" y="0"/>
                  </a:lnTo>
                  <a:lnTo>
                    <a:pt x="342" y="0"/>
                  </a:lnTo>
                  <a:lnTo>
                    <a:pt x="310" y="3"/>
                  </a:lnTo>
                  <a:lnTo>
                    <a:pt x="276" y="4"/>
                  </a:lnTo>
                  <a:lnTo>
                    <a:pt x="238" y="6"/>
                  </a:lnTo>
                  <a:lnTo>
                    <a:pt x="201" y="9"/>
                  </a:lnTo>
                  <a:lnTo>
                    <a:pt x="162" y="14"/>
                  </a:lnTo>
                  <a:lnTo>
                    <a:pt x="123" y="18"/>
                  </a:lnTo>
                  <a:lnTo>
                    <a:pt x="82" y="25"/>
                  </a:lnTo>
                  <a:lnTo>
                    <a:pt x="43" y="32"/>
                  </a:lnTo>
                  <a:lnTo>
                    <a:pt x="6" y="40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66" name="Freeform 578"/>
            <p:cNvSpPr>
              <a:spLocks/>
            </p:cNvSpPr>
            <p:nvPr/>
          </p:nvSpPr>
          <p:spPr bwMode="auto">
            <a:xfrm>
              <a:off x="3984" y="2848"/>
              <a:ext cx="33" cy="26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37"/>
                </a:cxn>
                <a:cxn ang="0">
                  <a:pos x="29" y="51"/>
                </a:cxn>
                <a:cxn ang="0">
                  <a:pos x="29" y="50"/>
                </a:cxn>
                <a:cxn ang="0">
                  <a:pos x="32" y="50"/>
                </a:cxn>
                <a:cxn ang="0">
                  <a:pos x="35" y="47"/>
                </a:cxn>
                <a:cxn ang="0">
                  <a:pos x="41" y="47"/>
                </a:cxn>
                <a:cxn ang="0">
                  <a:pos x="47" y="42"/>
                </a:cxn>
                <a:cxn ang="0">
                  <a:pos x="51" y="39"/>
                </a:cxn>
                <a:cxn ang="0">
                  <a:pos x="57" y="34"/>
                </a:cxn>
                <a:cxn ang="0">
                  <a:pos x="63" y="28"/>
                </a:cxn>
                <a:cxn ang="0">
                  <a:pos x="65" y="20"/>
                </a:cxn>
                <a:cxn ang="0">
                  <a:pos x="68" y="15"/>
                </a:cxn>
                <a:cxn ang="0">
                  <a:pos x="68" y="9"/>
                </a:cxn>
                <a:cxn ang="0">
                  <a:pos x="68" y="6"/>
                </a:cxn>
                <a:cxn ang="0">
                  <a:pos x="65" y="1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0" y="37"/>
                  </a:lnTo>
                  <a:lnTo>
                    <a:pt x="29" y="51"/>
                  </a:lnTo>
                  <a:lnTo>
                    <a:pt x="29" y="50"/>
                  </a:lnTo>
                  <a:lnTo>
                    <a:pt x="32" y="50"/>
                  </a:lnTo>
                  <a:lnTo>
                    <a:pt x="35" y="47"/>
                  </a:lnTo>
                  <a:lnTo>
                    <a:pt x="41" y="47"/>
                  </a:lnTo>
                  <a:lnTo>
                    <a:pt x="47" y="42"/>
                  </a:lnTo>
                  <a:lnTo>
                    <a:pt x="51" y="39"/>
                  </a:lnTo>
                  <a:lnTo>
                    <a:pt x="57" y="34"/>
                  </a:lnTo>
                  <a:lnTo>
                    <a:pt x="63" y="28"/>
                  </a:lnTo>
                  <a:lnTo>
                    <a:pt x="65" y="20"/>
                  </a:lnTo>
                  <a:lnTo>
                    <a:pt x="68" y="15"/>
                  </a:lnTo>
                  <a:lnTo>
                    <a:pt x="68" y="9"/>
                  </a:lnTo>
                  <a:lnTo>
                    <a:pt x="68" y="6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67" name="Freeform 579"/>
            <p:cNvSpPr>
              <a:spLocks/>
            </p:cNvSpPr>
            <p:nvPr/>
          </p:nvSpPr>
          <p:spPr bwMode="auto">
            <a:xfrm>
              <a:off x="4068" y="2782"/>
              <a:ext cx="66" cy="24"/>
            </a:xfrm>
            <a:custGeom>
              <a:avLst/>
              <a:gdLst/>
              <a:ahLst/>
              <a:cxnLst>
                <a:cxn ang="0">
                  <a:pos x="15" y="49"/>
                </a:cxn>
                <a:cxn ang="0">
                  <a:pos x="15" y="47"/>
                </a:cxn>
                <a:cxn ang="0">
                  <a:pos x="18" y="47"/>
                </a:cxn>
                <a:cxn ang="0">
                  <a:pos x="21" y="46"/>
                </a:cxn>
                <a:cxn ang="0">
                  <a:pos x="26" y="44"/>
                </a:cxn>
                <a:cxn ang="0">
                  <a:pos x="32" y="41"/>
                </a:cxn>
                <a:cxn ang="0">
                  <a:pos x="39" y="39"/>
                </a:cxn>
                <a:cxn ang="0">
                  <a:pos x="47" y="36"/>
                </a:cxn>
                <a:cxn ang="0">
                  <a:pos x="56" y="33"/>
                </a:cxn>
                <a:cxn ang="0">
                  <a:pos x="65" y="30"/>
                </a:cxn>
                <a:cxn ang="0">
                  <a:pos x="74" y="27"/>
                </a:cxn>
                <a:cxn ang="0">
                  <a:pos x="84" y="24"/>
                </a:cxn>
                <a:cxn ang="0">
                  <a:pos x="95" y="22"/>
                </a:cxn>
                <a:cxn ang="0">
                  <a:pos x="104" y="19"/>
                </a:cxn>
                <a:cxn ang="0">
                  <a:pos x="114" y="16"/>
                </a:cxn>
                <a:cxn ang="0">
                  <a:pos x="125" y="14"/>
                </a:cxn>
                <a:cxn ang="0">
                  <a:pos x="134" y="11"/>
                </a:cxn>
                <a:cxn ang="0">
                  <a:pos x="77" y="0"/>
                </a:cxn>
                <a:cxn ang="0">
                  <a:pos x="68" y="3"/>
                </a:cxn>
                <a:cxn ang="0">
                  <a:pos x="60" y="7"/>
                </a:cxn>
                <a:cxn ang="0">
                  <a:pos x="51" y="8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2" y="18"/>
                </a:cxn>
                <a:cxn ang="0">
                  <a:pos x="26" y="21"/>
                </a:cxn>
                <a:cxn ang="0">
                  <a:pos x="21" y="24"/>
                </a:cxn>
                <a:cxn ang="0">
                  <a:pos x="17" y="27"/>
                </a:cxn>
                <a:cxn ang="0">
                  <a:pos x="12" y="28"/>
                </a:cxn>
                <a:cxn ang="0">
                  <a:pos x="8" y="32"/>
                </a:cxn>
                <a:cxn ang="0">
                  <a:pos x="6" y="33"/>
                </a:cxn>
                <a:cxn ang="0">
                  <a:pos x="2" y="38"/>
                </a:cxn>
                <a:cxn ang="0">
                  <a:pos x="0" y="38"/>
                </a:cxn>
                <a:cxn ang="0">
                  <a:pos x="15" y="49"/>
                </a:cxn>
                <a:cxn ang="0">
                  <a:pos x="15" y="49"/>
                </a:cxn>
              </a:cxnLst>
              <a:rect l="0" t="0" r="r" b="b"/>
              <a:pathLst>
                <a:path w="134" h="49">
                  <a:moveTo>
                    <a:pt x="15" y="49"/>
                  </a:moveTo>
                  <a:lnTo>
                    <a:pt x="15" y="47"/>
                  </a:lnTo>
                  <a:lnTo>
                    <a:pt x="18" y="47"/>
                  </a:lnTo>
                  <a:lnTo>
                    <a:pt x="21" y="46"/>
                  </a:lnTo>
                  <a:lnTo>
                    <a:pt x="26" y="44"/>
                  </a:lnTo>
                  <a:lnTo>
                    <a:pt x="32" y="41"/>
                  </a:lnTo>
                  <a:lnTo>
                    <a:pt x="39" y="39"/>
                  </a:lnTo>
                  <a:lnTo>
                    <a:pt x="47" y="36"/>
                  </a:lnTo>
                  <a:lnTo>
                    <a:pt x="56" y="33"/>
                  </a:lnTo>
                  <a:lnTo>
                    <a:pt x="65" y="30"/>
                  </a:lnTo>
                  <a:lnTo>
                    <a:pt x="74" y="27"/>
                  </a:lnTo>
                  <a:lnTo>
                    <a:pt x="84" y="24"/>
                  </a:lnTo>
                  <a:lnTo>
                    <a:pt x="95" y="22"/>
                  </a:lnTo>
                  <a:lnTo>
                    <a:pt x="104" y="19"/>
                  </a:lnTo>
                  <a:lnTo>
                    <a:pt x="114" y="16"/>
                  </a:lnTo>
                  <a:lnTo>
                    <a:pt x="125" y="14"/>
                  </a:lnTo>
                  <a:lnTo>
                    <a:pt x="134" y="11"/>
                  </a:lnTo>
                  <a:lnTo>
                    <a:pt x="77" y="0"/>
                  </a:lnTo>
                  <a:lnTo>
                    <a:pt x="68" y="3"/>
                  </a:lnTo>
                  <a:lnTo>
                    <a:pt x="60" y="7"/>
                  </a:lnTo>
                  <a:lnTo>
                    <a:pt x="51" y="8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2" y="18"/>
                  </a:lnTo>
                  <a:lnTo>
                    <a:pt x="26" y="21"/>
                  </a:lnTo>
                  <a:lnTo>
                    <a:pt x="21" y="24"/>
                  </a:lnTo>
                  <a:lnTo>
                    <a:pt x="17" y="27"/>
                  </a:lnTo>
                  <a:lnTo>
                    <a:pt x="12" y="28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15" y="49"/>
                  </a:lnTo>
                  <a:lnTo>
                    <a:pt x="15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68" name="Freeform 580"/>
            <p:cNvSpPr>
              <a:spLocks/>
            </p:cNvSpPr>
            <p:nvPr/>
          </p:nvSpPr>
          <p:spPr bwMode="auto">
            <a:xfrm>
              <a:off x="3987" y="2868"/>
              <a:ext cx="189" cy="1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1" y="3"/>
                </a:cxn>
                <a:cxn ang="0">
                  <a:pos x="26" y="10"/>
                </a:cxn>
                <a:cxn ang="0">
                  <a:pos x="45" y="17"/>
                </a:cxn>
                <a:cxn ang="0">
                  <a:pos x="68" y="28"/>
                </a:cxn>
                <a:cxn ang="0">
                  <a:pos x="95" y="42"/>
                </a:cxn>
                <a:cxn ang="0">
                  <a:pos x="125" y="58"/>
                </a:cxn>
                <a:cxn ang="0">
                  <a:pos x="158" y="77"/>
                </a:cxn>
                <a:cxn ang="0">
                  <a:pos x="191" y="96"/>
                </a:cxn>
                <a:cxn ang="0">
                  <a:pos x="225" y="119"/>
                </a:cxn>
                <a:cxn ang="0">
                  <a:pos x="257" y="141"/>
                </a:cxn>
                <a:cxn ang="0">
                  <a:pos x="287" y="163"/>
                </a:cxn>
                <a:cxn ang="0">
                  <a:pos x="311" y="182"/>
                </a:cxn>
                <a:cxn ang="0">
                  <a:pos x="330" y="197"/>
                </a:cxn>
                <a:cxn ang="0">
                  <a:pos x="342" y="207"/>
                </a:cxn>
                <a:cxn ang="0">
                  <a:pos x="348" y="210"/>
                </a:cxn>
                <a:cxn ang="0">
                  <a:pos x="375" y="194"/>
                </a:cxn>
                <a:cxn ang="0">
                  <a:pos x="366" y="185"/>
                </a:cxn>
                <a:cxn ang="0">
                  <a:pos x="350" y="171"/>
                </a:cxn>
                <a:cxn ang="0">
                  <a:pos x="326" y="152"/>
                </a:cxn>
                <a:cxn ang="0">
                  <a:pos x="297" y="130"/>
                </a:cxn>
                <a:cxn ang="0">
                  <a:pos x="263" y="107"/>
                </a:cxn>
                <a:cxn ang="0">
                  <a:pos x="227" y="85"/>
                </a:cxn>
                <a:cxn ang="0">
                  <a:pos x="189" y="63"/>
                </a:cxn>
                <a:cxn ang="0">
                  <a:pos x="152" y="44"/>
                </a:cxn>
                <a:cxn ang="0">
                  <a:pos x="117" y="30"/>
                </a:cxn>
                <a:cxn ang="0">
                  <a:pos x="86" y="17"/>
                </a:cxn>
                <a:cxn ang="0">
                  <a:pos x="59" y="10"/>
                </a:cxn>
                <a:cxn ang="0">
                  <a:pos x="35" y="5"/>
                </a:cxn>
                <a:cxn ang="0">
                  <a:pos x="18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378" h="210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11" y="3"/>
                  </a:lnTo>
                  <a:lnTo>
                    <a:pt x="17" y="7"/>
                  </a:lnTo>
                  <a:lnTo>
                    <a:pt x="26" y="10"/>
                  </a:lnTo>
                  <a:lnTo>
                    <a:pt x="35" y="13"/>
                  </a:lnTo>
                  <a:lnTo>
                    <a:pt x="45" y="17"/>
                  </a:lnTo>
                  <a:lnTo>
                    <a:pt x="56" y="22"/>
                  </a:lnTo>
                  <a:lnTo>
                    <a:pt x="68" y="28"/>
                  </a:lnTo>
                  <a:lnTo>
                    <a:pt x="81" y="35"/>
                  </a:lnTo>
                  <a:lnTo>
                    <a:pt x="95" y="42"/>
                  </a:lnTo>
                  <a:lnTo>
                    <a:pt x="110" y="49"/>
                  </a:lnTo>
                  <a:lnTo>
                    <a:pt x="125" y="58"/>
                  </a:lnTo>
                  <a:lnTo>
                    <a:pt x="141" y="66"/>
                  </a:lnTo>
                  <a:lnTo>
                    <a:pt x="158" y="77"/>
                  </a:lnTo>
                  <a:lnTo>
                    <a:pt x="174" y="86"/>
                  </a:lnTo>
                  <a:lnTo>
                    <a:pt x="191" y="96"/>
                  </a:lnTo>
                  <a:lnTo>
                    <a:pt x="209" y="107"/>
                  </a:lnTo>
                  <a:lnTo>
                    <a:pt x="225" y="119"/>
                  </a:lnTo>
                  <a:lnTo>
                    <a:pt x="240" y="130"/>
                  </a:lnTo>
                  <a:lnTo>
                    <a:pt x="257" y="141"/>
                  </a:lnTo>
                  <a:lnTo>
                    <a:pt x="272" y="152"/>
                  </a:lnTo>
                  <a:lnTo>
                    <a:pt x="287" y="163"/>
                  </a:lnTo>
                  <a:lnTo>
                    <a:pt x="299" y="172"/>
                  </a:lnTo>
                  <a:lnTo>
                    <a:pt x="311" y="182"/>
                  </a:lnTo>
                  <a:lnTo>
                    <a:pt x="321" y="189"/>
                  </a:lnTo>
                  <a:lnTo>
                    <a:pt x="330" y="197"/>
                  </a:lnTo>
                  <a:lnTo>
                    <a:pt x="338" y="202"/>
                  </a:lnTo>
                  <a:lnTo>
                    <a:pt x="342" y="207"/>
                  </a:lnTo>
                  <a:lnTo>
                    <a:pt x="347" y="208"/>
                  </a:lnTo>
                  <a:lnTo>
                    <a:pt x="348" y="210"/>
                  </a:lnTo>
                  <a:lnTo>
                    <a:pt x="378" y="194"/>
                  </a:lnTo>
                  <a:lnTo>
                    <a:pt x="375" y="194"/>
                  </a:lnTo>
                  <a:lnTo>
                    <a:pt x="372" y="189"/>
                  </a:lnTo>
                  <a:lnTo>
                    <a:pt x="366" y="185"/>
                  </a:lnTo>
                  <a:lnTo>
                    <a:pt x="360" y="178"/>
                  </a:lnTo>
                  <a:lnTo>
                    <a:pt x="350" y="171"/>
                  </a:lnTo>
                  <a:lnTo>
                    <a:pt x="339" y="163"/>
                  </a:lnTo>
                  <a:lnTo>
                    <a:pt x="326" y="152"/>
                  </a:lnTo>
                  <a:lnTo>
                    <a:pt x="312" y="142"/>
                  </a:lnTo>
                  <a:lnTo>
                    <a:pt x="297" y="130"/>
                  </a:lnTo>
                  <a:lnTo>
                    <a:pt x="281" y="119"/>
                  </a:lnTo>
                  <a:lnTo>
                    <a:pt x="263" y="107"/>
                  </a:lnTo>
                  <a:lnTo>
                    <a:pt x="245" y="96"/>
                  </a:lnTo>
                  <a:lnTo>
                    <a:pt x="227" y="85"/>
                  </a:lnTo>
                  <a:lnTo>
                    <a:pt x="209" y="74"/>
                  </a:lnTo>
                  <a:lnTo>
                    <a:pt x="189" y="63"/>
                  </a:lnTo>
                  <a:lnTo>
                    <a:pt x="171" y="53"/>
                  </a:lnTo>
                  <a:lnTo>
                    <a:pt x="152" y="44"/>
                  </a:lnTo>
                  <a:lnTo>
                    <a:pt x="134" y="36"/>
                  </a:lnTo>
                  <a:lnTo>
                    <a:pt x="117" y="30"/>
                  </a:lnTo>
                  <a:lnTo>
                    <a:pt x="101" y="24"/>
                  </a:lnTo>
                  <a:lnTo>
                    <a:pt x="86" y="17"/>
                  </a:lnTo>
                  <a:lnTo>
                    <a:pt x="72" y="14"/>
                  </a:lnTo>
                  <a:lnTo>
                    <a:pt x="59" y="10"/>
                  </a:lnTo>
                  <a:lnTo>
                    <a:pt x="47" y="8"/>
                  </a:lnTo>
                  <a:lnTo>
                    <a:pt x="35" y="5"/>
                  </a:lnTo>
                  <a:lnTo>
                    <a:pt x="26" y="3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69" name="Freeform 581"/>
            <p:cNvSpPr>
              <a:spLocks/>
            </p:cNvSpPr>
            <p:nvPr/>
          </p:nvSpPr>
          <p:spPr bwMode="auto">
            <a:xfrm>
              <a:off x="4092" y="2785"/>
              <a:ext cx="204" cy="7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9"/>
                </a:cxn>
                <a:cxn ang="0">
                  <a:pos x="26" y="13"/>
                </a:cxn>
                <a:cxn ang="0">
                  <a:pos x="48" y="17"/>
                </a:cxn>
                <a:cxn ang="0">
                  <a:pos x="78" y="23"/>
                </a:cxn>
                <a:cxn ang="0">
                  <a:pos x="111" y="33"/>
                </a:cxn>
                <a:cxn ang="0">
                  <a:pos x="147" y="44"/>
                </a:cxn>
                <a:cxn ang="0">
                  <a:pos x="186" y="55"/>
                </a:cxn>
                <a:cxn ang="0">
                  <a:pos x="227" y="70"/>
                </a:cxn>
                <a:cxn ang="0">
                  <a:pos x="266" y="86"/>
                </a:cxn>
                <a:cxn ang="0">
                  <a:pos x="300" y="102"/>
                </a:cxn>
                <a:cxn ang="0">
                  <a:pos x="333" y="117"/>
                </a:cxn>
                <a:cxn ang="0">
                  <a:pos x="362" y="131"/>
                </a:cxn>
                <a:cxn ang="0">
                  <a:pos x="384" y="142"/>
                </a:cxn>
                <a:cxn ang="0">
                  <a:pos x="399" y="150"/>
                </a:cxn>
                <a:cxn ang="0">
                  <a:pos x="408" y="155"/>
                </a:cxn>
                <a:cxn ang="0">
                  <a:pos x="408" y="155"/>
                </a:cxn>
                <a:cxn ang="0">
                  <a:pos x="404" y="147"/>
                </a:cxn>
                <a:cxn ang="0">
                  <a:pos x="390" y="133"/>
                </a:cxn>
                <a:cxn ang="0">
                  <a:pos x="371" y="116"/>
                </a:cxn>
                <a:cxn ang="0">
                  <a:pos x="344" y="95"/>
                </a:cxn>
                <a:cxn ang="0">
                  <a:pos x="308" y="74"/>
                </a:cxn>
                <a:cxn ang="0">
                  <a:pos x="264" y="53"/>
                </a:cxn>
                <a:cxn ang="0">
                  <a:pos x="212" y="33"/>
                </a:cxn>
                <a:cxn ang="0">
                  <a:pos x="152" y="17"/>
                </a:cxn>
                <a:cxn ang="0">
                  <a:pos x="102" y="8"/>
                </a:cxn>
                <a:cxn ang="0">
                  <a:pos x="65" y="2"/>
                </a:cxn>
                <a:cxn ang="0">
                  <a:pos x="38" y="0"/>
                </a:cxn>
                <a:cxn ang="0">
                  <a:pos x="18" y="2"/>
                </a:cxn>
                <a:cxn ang="0">
                  <a:pos x="8" y="3"/>
                </a:cxn>
                <a:cxn ang="0">
                  <a:pos x="0" y="8"/>
                </a:cxn>
                <a:cxn ang="0">
                  <a:pos x="0" y="9"/>
                </a:cxn>
              </a:cxnLst>
              <a:rect l="0" t="0" r="r" b="b"/>
              <a:pathLst>
                <a:path w="410" h="156">
                  <a:moveTo>
                    <a:pt x="0" y="9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9" y="9"/>
                  </a:lnTo>
                  <a:lnTo>
                    <a:pt x="17" y="13"/>
                  </a:lnTo>
                  <a:lnTo>
                    <a:pt x="26" y="13"/>
                  </a:lnTo>
                  <a:lnTo>
                    <a:pt x="36" y="16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8" y="23"/>
                  </a:lnTo>
                  <a:lnTo>
                    <a:pt x="95" y="28"/>
                  </a:lnTo>
                  <a:lnTo>
                    <a:pt x="111" y="33"/>
                  </a:lnTo>
                  <a:lnTo>
                    <a:pt x="129" y="38"/>
                  </a:lnTo>
                  <a:lnTo>
                    <a:pt x="147" y="44"/>
                  </a:lnTo>
                  <a:lnTo>
                    <a:pt x="167" y="49"/>
                  </a:lnTo>
                  <a:lnTo>
                    <a:pt x="186" y="55"/>
                  </a:lnTo>
                  <a:lnTo>
                    <a:pt x="207" y="64"/>
                  </a:lnTo>
                  <a:lnTo>
                    <a:pt x="227" y="70"/>
                  </a:lnTo>
                  <a:lnTo>
                    <a:pt x="246" y="80"/>
                  </a:lnTo>
                  <a:lnTo>
                    <a:pt x="266" y="86"/>
                  </a:lnTo>
                  <a:lnTo>
                    <a:pt x="284" y="95"/>
                  </a:lnTo>
                  <a:lnTo>
                    <a:pt x="300" y="102"/>
                  </a:lnTo>
                  <a:lnTo>
                    <a:pt x="318" y="111"/>
                  </a:lnTo>
                  <a:lnTo>
                    <a:pt x="333" y="117"/>
                  </a:lnTo>
                  <a:lnTo>
                    <a:pt x="348" y="125"/>
                  </a:lnTo>
                  <a:lnTo>
                    <a:pt x="362" y="131"/>
                  </a:lnTo>
                  <a:lnTo>
                    <a:pt x="374" y="136"/>
                  </a:lnTo>
                  <a:lnTo>
                    <a:pt x="384" y="142"/>
                  </a:lnTo>
                  <a:lnTo>
                    <a:pt x="393" y="147"/>
                  </a:lnTo>
                  <a:lnTo>
                    <a:pt x="399" y="150"/>
                  </a:lnTo>
                  <a:lnTo>
                    <a:pt x="405" y="153"/>
                  </a:lnTo>
                  <a:lnTo>
                    <a:pt x="408" y="155"/>
                  </a:lnTo>
                  <a:lnTo>
                    <a:pt x="410" y="156"/>
                  </a:lnTo>
                  <a:lnTo>
                    <a:pt x="408" y="155"/>
                  </a:lnTo>
                  <a:lnTo>
                    <a:pt x="407" y="152"/>
                  </a:lnTo>
                  <a:lnTo>
                    <a:pt x="404" y="147"/>
                  </a:lnTo>
                  <a:lnTo>
                    <a:pt x="398" y="141"/>
                  </a:lnTo>
                  <a:lnTo>
                    <a:pt x="390" y="133"/>
                  </a:lnTo>
                  <a:lnTo>
                    <a:pt x="381" y="125"/>
                  </a:lnTo>
                  <a:lnTo>
                    <a:pt x="371" y="116"/>
                  </a:lnTo>
                  <a:lnTo>
                    <a:pt x="359" y="106"/>
                  </a:lnTo>
                  <a:lnTo>
                    <a:pt x="344" y="95"/>
                  </a:lnTo>
                  <a:lnTo>
                    <a:pt x="326" y="84"/>
                  </a:lnTo>
                  <a:lnTo>
                    <a:pt x="308" y="74"/>
                  </a:lnTo>
                  <a:lnTo>
                    <a:pt x="287" y="64"/>
                  </a:lnTo>
                  <a:lnTo>
                    <a:pt x="264" y="53"/>
                  </a:lnTo>
                  <a:lnTo>
                    <a:pt x="239" y="44"/>
                  </a:lnTo>
                  <a:lnTo>
                    <a:pt x="212" y="33"/>
                  </a:lnTo>
                  <a:lnTo>
                    <a:pt x="182" y="27"/>
                  </a:lnTo>
                  <a:lnTo>
                    <a:pt x="152" y="17"/>
                  </a:lnTo>
                  <a:lnTo>
                    <a:pt x="125" y="13"/>
                  </a:lnTo>
                  <a:lnTo>
                    <a:pt x="102" y="8"/>
                  </a:lnTo>
                  <a:lnTo>
                    <a:pt x="83" y="5"/>
                  </a:lnTo>
                  <a:lnTo>
                    <a:pt x="65" y="2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27" y="2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70" name="Freeform 582"/>
            <p:cNvSpPr>
              <a:spLocks/>
            </p:cNvSpPr>
            <p:nvPr/>
          </p:nvSpPr>
          <p:spPr bwMode="auto">
            <a:xfrm>
              <a:off x="4153" y="2888"/>
              <a:ext cx="152" cy="90"/>
            </a:xfrm>
            <a:custGeom>
              <a:avLst/>
              <a:gdLst/>
              <a:ahLst/>
              <a:cxnLst>
                <a:cxn ang="0">
                  <a:pos x="24" y="176"/>
                </a:cxn>
                <a:cxn ang="0">
                  <a:pos x="29" y="173"/>
                </a:cxn>
                <a:cxn ang="0">
                  <a:pos x="38" y="164"/>
                </a:cxn>
                <a:cxn ang="0">
                  <a:pos x="50" y="153"/>
                </a:cxn>
                <a:cxn ang="0">
                  <a:pos x="66" y="141"/>
                </a:cxn>
                <a:cxn ang="0">
                  <a:pos x="86" y="126"/>
                </a:cxn>
                <a:cxn ang="0">
                  <a:pos x="108" y="111"/>
                </a:cxn>
                <a:cxn ang="0">
                  <a:pos x="132" y="94"/>
                </a:cxn>
                <a:cxn ang="0">
                  <a:pos x="158" y="76"/>
                </a:cxn>
                <a:cxn ang="0">
                  <a:pos x="186" y="59"/>
                </a:cxn>
                <a:cxn ang="0">
                  <a:pos x="212" y="44"/>
                </a:cxn>
                <a:cxn ang="0">
                  <a:pos x="237" y="31"/>
                </a:cxn>
                <a:cxn ang="0">
                  <a:pos x="261" y="19"/>
                </a:cxn>
                <a:cxn ang="0">
                  <a:pos x="281" y="9"/>
                </a:cxn>
                <a:cxn ang="0">
                  <a:pos x="294" y="3"/>
                </a:cxn>
                <a:cxn ang="0">
                  <a:pos x="302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81" y="3"/>
                </a:cxn>
                <a:cxn ang="0">
                  <a:pos x="264" y="8"/>
                </a:cxn>
                <a:cxn ang="0">
                  <a:pos x="240" y="14"/>
                </a:cxn>
                <a:cxn ang="0">
                  <a:pos x="215" y="22"/>
                </a:cxn>
                <a:cxn ang="0">
                  <a:pos x="186" y="33"/>
                </a:cxn>
                <a:cxn ang="0">
                  <a:pos x="156" y="48"/>
                </a:cxn>
                <a:cxn ang="0">
                  <a:pos x="125" y="64"/>
                </a:cxn>
                <a:cxn ang="0">
                  <a:pos x="96" y="80"/>
                </a:cxn>
                <a:cxn ang="0">
                  <a:pos x="71" y="97"/>
                </a:cxn>
                <a:cxn ang="0">
                  <a:pos x="48" y="112"/>
                </a:cxn>
                <a:cxn ang="0">
                  <a:pos x="30" y="126"/>
                </a:cxn>
                <a:cxn ang="0">
                  <a:pos x="15" y="139"/>
                </a:cxn>
                <a:cxn ang="0">
                  <a:pos x="5" y="147"/>
                </a:cxn>
                <a:cxn ang="0">
                  <a:pos x="0" y="153"/>
                </a:cxn>
                <a:cxn ang="0">
                  <a:pos x="24" y="178"/>
                </a:cxn>
              </a:cxnLst>
              <a:rect l="0" t="0" r="r" b="b"/>
              <a:pathLst>
                <a:path w="303" h="178">
                  <a:moveTo>
                    <a:pt x="24" y="178"/>
                  </a:moveTo>
                  <a:lnTo>
                    <a:pt x="24" y="176"/>
                  </a:lnTo>
                  <a:lnTo>
                    <a:pt x="26" y="175"/>
                  </a:lnTo>
                  <a:lnTo>
                    <a:pt x="29" y="173"/>
                  </a:lnTo>
                  <a:lnTo>
                    <a:pt x="33" y="169"/>
                  </a:lnTo>
                  <a:lnTo>
                    <a:pt x="38" y="164"/>
                  </a:lnTo>
                  <a:lnTo>
                    <a:pt x="44" y="159"/>
                  </a:lnTo>
                  <a:lnTo>
                    <a:pt x="50" y="153"/>
                  </a:lnTo>
                  <a:lnTo>
                    <a:pt x="59" y="148"/>
                  </a:lnTo>
                  <a:lnTo>
                    <a:pt x="66" y="141"/>
                  </a:lnTo>
                  <a:lnTo>
                    <a:pt x="77" y="134"/>
                  </a:lnTo>
                  <a:lnTo>
                    <a:pt x="86" y="126"/>
                  </a:lnTo>
                  <a:lnTo>
                    <a:pt x="98" y="119"/>
                  </a:lnTo>
                  <a:lnTo>
                    <a:pt x="108" y="111"/>
                  </a:lnTo>
                  <a:lnTo>
                    <a:pt x="120" y="101"/>
                  </a:lnTo>
                  <a:lnTo>
                    <a:pt x="132" y="94"/>
                  </a:lnTo>
                  <a:lnTo>
                    <a:pt x="146" y="86"/>
                  </a:lnTo>
                  <a:lnTo>
                    <a:pt x="158" y="76"/>
                  </a:lnTo>
                  <a:lnTo>
                    <a:pt x="171" y="69"/>
                  </a:lnTo>
                  <a:lnTo>
                    <a:pt x="186" y="59"/>
                  </a:lnTo>
                  <a:lnTo>
                    <a:pt x="200" y="53"/>
                  </a:lnTo>
                  <a:lnTo>
                    <a:pt x="212" y="44"/>
                  </a:lnTo>
                  <a:lnTo>
                    <a:pt x="225" y="37"/>
                  </a:lnTo>
                  <a:lnTo>
                    <a:pt x="237" y="31"/>
                  </a:lnTo>
                  <a:lnTo>
                    <a:pt x="251" y="25"/>
                  </a:lnTo>
                  <a:lnTo>
                    <a:pt x="261" y="19"/>
                  </a:lnTo>
                  <a:lnTo>
                    <a:pt x="270" y="14"/>
                  </a:lnTo>
                  <a:lnTo>
                    <a:pt x="281" y="9"/>
                  </a:lnTo>
                  <a:lnTo>
                    <a:pt x="288" y="6"/>
                  </a:lnTo>
                  <a:lnTo>
                    <a:pt x="294" y="3"/>
                  </a:lnTo>
                  <a:lnTo>
                    <a:pt x="299" y="1"/>
                  </a:lnTo>
                  <a:lnTo>
                    <a:pt x="302" y="0"/>
                  </a:lnTo>
                  <a:lnTo>
                    <a:pt x="303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6" y="0"/>
                  </a:lnTo>
                  <a:lnTo>
                    <a:pt x="290" y="1"/>
                  </a:lnTo>
                  <a:lnTo>
                    <a:pt x="281" y="3"/>
                  </a:lnTo>
                  <a:lnTo>
                    <a:pt x="273" y="5"/>
                  </a:lnTo>
                  <a:lnTo>
                    <a:pt x="264" y="8"/>
                  </a:lnTo>
                  <a:lnTo>
                    <a:pt x="254" y="11"/>
                  </a:lnTo>
                  <a:lnTo>
                    <a:pt x="240" y="14"/>
                  </a:lnTo>
                  <a:lnTo>
                    <a:pt x="228" y="19"/>
                  </a:lnTo>
                  <a:lnTo>
                    <a:pt x="215" y="22"/>
                  </a:lnTo>
                  <a:lnTo>
                    <a:pt x="201" y="28"/>
                  </a:lnTo>
                  <a:lnTo>
                    <a:pt x="186" y="33"/>
                  </a:lnTo>
                  <a:lnTo>
                    <a:pt x="171" y="41"/>
                  </a:lnTo>
                  <a:lnTo>
                    <a:pt x="156" y="48"/>
                  </a:lnTo>
                  <a:lnTo>
                    <a:pt x="141" y="56"/>
                  </a:lnTo>
                  <a:lnTo>
                    <a:pt x="125" y="64"/>
                  </a:lnTo>
                  <a:lnTo>
                    <a:pt x="110" y="72"/>
                  </a:lnTo>
                  <a:lnTo>
                    <a:pt x="96" y="80"/>
                  </a:lnTo>
                  <a:lnTo>
                    <a:pt x="83" y="89"/>
                  </a:lnTo>
                  <a:lnTo>
                    <a:pt x="71" y="97"/>
                  </a:lnTo>
                  <a:lnTo>
                    <a:pt x="59" y="105"/>
                  </a:lnTo>
                  <a:lnTo>
                    <a:pt x="48" y="112"/>
                  </a:lnTo>
                  <a:lnTo>
                    <a:pt x="39" y="122"/>
                  </a:lnTo>
                  <a:lnTo>
                    <a:pt x="30" y="126"/>
                  </a:lnTo>
                  <a:lnTo>
                    <a:pt x="23" y="134"/>
                  </a:lnTo>
                  <a:lnTo>
                    <a:pt x="15" y="139"/>
                  </a:lnTo>
                  <a:lnTo>
                    <a:pt x="9" y="144"/>
                  </a:lnTo>
                  <a:lnTo>
                    <a:pt x="5" y="147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4" y="178"/>
                  </a:lnTo>
                  <a:lnTo>
                    <a:pt x="24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71" name="Freeform 583"/>
            <p:cNvSpPr>
              <a:spLocks/>
            </p:cNvSpPr>
            <p:nvPr/>
          </p:nvSpPr>
          <p:spPr bwMode="auto">
            <a:xfrm>
              <a:off x="3755" y="2924"/>
              <a:ext cx="166" cy="100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9" y="28"/>
                </a:cxn>
                <a:cxn ang="0">
                  <a:pos x="23" y="33"/>
                </a:cxn>
                <a:cxn ang="0">
                  <a:pos x="41" y="40"/>
                </a:cxn>
                <a:cxn ang="0">
                  <a:pos x="65" y="50"/>
                </a:cxn>
                <a:cxn ang="0">
                  <a:pos x="92" y="62"/>
                </a:cxn>
                <a:cxn ang="0">
                  <a:pos x="122" y="75"/>
                </a:cxn>
                <a:cxn ang="0">
                  <a:pos x="152" y="89"/>
                </a:cxn>
                <a:cxn ang="0">
                  <a:pos x="183" y="104"/>
                </a:cxn>
                <a:cxn ang="0">
                  <a:pos x="213" y="122"/>
                </a:cxn>
                <a:cxn ang="0">
                  <a:pos x="242" y="137"/>
                </a:cxn>
                <a:cxn ang="0">
                  <a:pos x="267" y="154"/>
                </a:cxn>
                <a:cxn ang="0">
                  <a:pos x="291" y="169"/>
                </a:cxn>
                <a:cxn ang="0">
                  <a:pos x="309" y="183"/>
                </a:cxn>
                <a:cxn ang="0">
                  <a:pos x="323" y="192"/>
                </a:cxn>
                <a:cxn ang="0">
                  <a:pos x="330" y="197"/>
                </a:cxn>
                <a:cxn ang="0">
                  <a:pos x="330" y="197"/>
                </a:cxn>
                <a:cxn ang="0">
                  <a:pos x="327" y="194"/>
                </a:cxn>
                <a:cxn ang="0">
                  <a:pos x="320" y="184"/>
                </a:cxn>
                <a:cxn ang="0">
                  <a:pos x="309" y="173"/>
                </a:cxn>
                <a:cxn ang="0">
                  <a:pos x="294" y="158"/>
                </a:cxn>
                <a:cxn ang="0">
                  <a:pos x="275" y="140"/>
                </a:cxn>
                <a:cxn ang="0">
                  <a:pos x="249" y="120"/>
                </a:cxn>
                <a:cxn ang="0">
                  <a:pos x="219" y="98"/>
                </a:cxn>
                <a:cxn ang="0">
                  <a:pos x="185" y="75"/>
                </a:cxn>
                <a:cxn ang="0">
                  <a:pos x="149" y="54"/>
                </a:cxn>
                <a:cxn ang="0">
                  <a:pos x="114" y="37"/>
                </a:cxn>
                <a:cxn ang="0">
                  <a:pos x="83" y="23"/>
                </a:cxn>
                <a:cxn ang="0">
                  <a:pos x="56" y="14"/>
                </a:cxn>
                <a:cxn ang="0">
                  <a:pos x="33" y="6"/>
                </a:cxn>
                <a:cxn ang="0">
                  <a:pos x="17" y="3"/>
                </a:cxn>
                <a:cxn ang="0">
                  <a:pos x="8" y="0"/>
                </a:cxn>
                <a:cxn ang="0">
                  <a:pos x="0" y="25"/>
                </a:cxn>
              </a:cxnLst>
              <a:rect l="0" t="0" r="r" b="b"/>
              <a:pathLst>
                <a:path w="332" h="198">
                  <a:moveTo>
                    <a:pt x="0" y="25"/>
                  </a:moveTo>
                  <a:lnTo>
                    <a:pt x="2" y="25"/>
                  </a:lnTo>
                  <a:lnTo>
                    <a:pt x="3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6"/>
                  </a:lnTo>
                  <a:lnTo>
                    <a:pt x="41" y="40"/>
                  </a:lnTo>
                  <a:lnTo>
                    <a:pt x="54" y="45"/>
                  </a:lnTo>
                  <a:lnTo>
                    <a:pt x="65" y="50"/>
                  </a:lnTo>
                  <a:lnTo>
                    <a:pt x="78" y="56"/>
                  </a:lnTo>
                  <a:lnTo>
                    <a:pt x="92" y="62"/>
                  </a:lnTo>
                  <a:lnTo>
                    <a:pt x="107" y="69"/>
                  </a:lnTo>
                  <a:lnTo>
                    <a:pt x="122" y="75"/>
                  </a:lnTo>
                  <a:lnTo>
                    <a:pt x="137" y="81"/>
                  </a:lnTo>
                  <a:lnTo>
                    <a:pt x="152" y="89"/>
                  </a:lnTo>
                  <a:lnTo>
                    <a:pt x="168" y="97"/>
                  </a:lnTo>
                  <a:lnTo>
                    <a:pt x="183" y="104"/>
                  </a:lnTo>
                  <a:lnTo>
                    <a:pt x="198" y="112"/>
                  </a:lnTo>
                  <a:lnTo>
                    <a:pt x="213" y="122"/>
                  </a:lnTo>
                  <a:lnTo>
                    <a:pt x="228" y="129"/>
                  </a:lnTo>
                  <a:lnTo>
                    <a:pt x="242" y="137"/>
                  </a:lnTo>
                  <a:lnTo>
                    <a:pt x="255" y="147"/>
                  </a:lnTo>
                  <a:lnTo>
                    <a:pt x="267" y="154"/>
                  </a:lnTo>
                  <a:lnTo>
                    <a:pt x="281" y="164"/>
                  </a:lnTo>
                  <a:lnTo>
                    <a:pt x="291" y="169"/>
                  </a:lnTo>
                  <a:lnTo>
                    <a:pt x="300" y="176"/>
                  </a:lnTo>
                  <a:lnTo>
                    <a:pt x="309" y="183"/>
                  </a:lnTo>
                  <a:lnTo>
                    <a:pt x="317" y="187"/>
                  </a:lnTo>
                  <a:lnTo>
                    <a:pt x="323" y="192"/>
                  </a:lnTo>
                  <a:lnTo>
                    <a:pt x="327" y="195"/>
                  </a:lnTo>
                  <a:lnTo>
                    <a:pt x="330" y="197"/>
                  </a:lnTo>
                  <a:lnTo>
                    <a:pt x="332" y="198"/>
                  </a:lnTo>
                  <a:lnTo>
                    <a:pt x="330" y="197"/>
                  </a:lnTo>
                  <a:lnTo>
                    <a:pt x="330" y="195"/>
                  </a:lnTo>
                  <a:lnTo>
                    <a:pt x="327" y="194"/>
                  </a:lnTo>
                  <a:lnTo>
                    <a:pt x="324" y="189"/>
                  </a:lnTo>
                  <a:lnTo>
                    <a:pt x="320" y="184"/>
                  </a:lnTo>
                  <a:lnTo>
                    <a:pt x="315" y="179"/>
                  </a:lnTo>
                  <a:lnTo>
                    <a:pt x="309" y="173"/>
                  </a:lnTo>
                  <a:lnTo>
                    <a:pt x="303" y="165"/>
                  </a:lnTo>
                  <a:lnTo>
                    <a:pt x="294" y="158"/>
                  </a:lnTo>
                  <a:lnTo>
                    <a:pt x="285" y="148"/>
                  </a:lnTo>
                  <a:lnTo>
                    <a:pt x="275" y="140"/>
                  </a:lnTo>
                  <a:lnTo>
                    <a:pt x="263" y="131"/>
                  </a:lnTo>
                  <a:lnTo>
                    <a:pt x="249" y="120"/>
                  </a:lnTo>
                  <a:lnTo>
                    <a:pt x="236" y="109"/>
                  </a:lnTo>
                  <a:lnTo>
                    <a:pt x="219" y="98"/>
                  </a:lnTo>
                  <a:lnTo>
                    <a:pt x="203" y="87"/>
                  </a:lnTo>
                  <a:lnTo>
                    <a:pt x="185" y="75"/>
                  </a:lnTo>
                  <a:lnTo>
                    <a:pt x="167" y="64"/>
                  </a:lnTo>
                  <a:lnTo>
                    <a:pt x="149" y="54"/>
                  </a:lnTo>
                  <a:lnTo>
                    <a:pt x="132" y="45"/>
                  </a:lnTo>
                  <a:lnTo>
                    <a:pt x="114" y="37"/>
                  </a:lnTo>
                  <a:lnTo>
                    <a:pt x="99" y="31"/>
                  </a:lnTo>
                  <a:lnTo>
                    <a:pt x="83" y="23"/>
                  </a:lnTo>
                  <a:lnTo>
                    <a:pt x="69" y="19"/>
                  </a:lnTo>
                  <a:lnTo>
                    <a:pt x="56" y="14"/>
                  </a:lnTo>
                  <a:lnTo>
                    <a:pt x="44" y="11"/>
                  </a:lnTo>
                  <a:lnTo>
                    <a:pt x="33" y="6"/>
                  </a:lnTo>
                  <a:lnTo>
                    <a:pt x="24" y="4"/>
                  </a:lnTo>
                  <a:lnTo>
                    <a:pt x="17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72" name="Freeform 584"/>
            <p:cNvSpPr>
              <a:spLocks/>
            </p:cNvSpPr>
            <p:nvPr/>
          </p:nvSpPr>
          <p:spPr bwMode="auto">
            <a:xfrm>
              <a:off x="3757" y="2904"/>
              <a:ext cx="171" cy="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0"/>
                </a:cxn>
                <a:cxn ang="0">
                  <a:pos x="20" y="2"/>
                </a:cxn>
                <a:cxn ang="0">
                  <a:pos x="38" y="6"/>
                </a:cxn>
                <a:cxn ang="0">
                  <a:pos x="62" y="13"/>
                </a:cxn>
                <a:cxn ang="0">
                  <a:pos x="90" y="22"/>
                </a:cxn>
                <a:cxn ang="0">
                  <a:pos x="123" y="31"/>
                </a:cxn>
                <a:cxn ang="0">
                  <a:pos x="159" y="44"/>
                </a:cxn>
                <a:cxn ang="0">
                  <a:pos x="197" y="60"/>
                </a:cxn>
                <a:cxn ang="0">
                  <a:pos x="231" y="75"/>
                </a:cxn>
                <a:cxn ang="0">
                  <a:pos x="261" y="91"/>
                </a:cxn>
                <a:cxn ang="0">
                  <a:pos x="287" y="105"/>
                </a:cxn>
                <a:cxn ang="0">
                  <a:pos x="308" y="119"/>
                </a:cxn>
                <a:cxn ang="0">
                  <a:pos x="323" y="130"/>
                </a:cxn>
                <a:cxn ang="0">
                  <a:pos x="333" y="138"/>
                </a:cxn>
                <a:cxn ang="0">
                  <a:pos x="341" y="144"/>
                </a:cxn>
                <a:cxn ang="0">
                  <a:pos x="342" y="145"/>
                </a:cxn>
                <a:cxn ang="0">
                  <a:pos x="333" y="186"/>
                </a:cxn>
                <a:cxn ang="0">
                  <a:pos x="326" y="177"/>
                </a:cxn>
                <a:cxn ang="0">
                  <a:pos x="315" y="167"/>
                </a:cxn>
                <a:cxn ang="0">
                  <a:pos x="302" y="153"/>
                </a:cxn>
                <a:cxn ang="0">
                  <a:pos x="281" y="138"/>
                </a:cxn>
                <a:cxn ang="0">
                  <a:pos x="252" y="120"/>
                </a:cxn>
                <a:cxn ang="0">
                  <a:pos x="219" y="100"/>
                </a:cxn>
                <a:cxn ang="0">
                  <a:pos x="177" y="78"/>
                </a:cxn>
                <a:cxn ang="0">
                  <a:pos x="140" y="60"/>
                </a:cxn>
                <a:cxn ang="0">
                  <a:pos x="107" y="45"/>
                </a:cxn>
                <a:cxn ang="0">
                  <a:pos x="80" y="35"/>
                </a:cxn>
                <a:cxn ang="0">
                  <a:pos x="57" y="28"/>
                </a:cxn>
                <a:cxn ang="0">
                  <a:pos x="41" y="22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0" y="67"/>
                </a:cxn>
              </a:cxnLst>
              <a:rect l="0" t="0" r="r" b="b"/>
              <a:pathLst>
                <a:path w="342" h="188">
                  <a:moveTo>
                    <a:pt x="0" y="67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7" y="5"/>
                  </a:lnTo>
                  <a:lnTo>
                    <a:pt x="38" y="6"/>
                  </a:lnTo>
                  <a:lnTo>
                    <a:pt x="50" y="10"/>
                  </a:lnTo>
                  <a:lnTo>
                    <a:pt x="62" y="13"/>
                  </a:lnTo>
                  <a:lnTo>
                    <a:pt x="75" y="17"/>
                  </a:lnTo>
                  <a:lnTo>
                    <a:pt x="90" y="22"/>
                  </a:lnTo>
                  <a:lnTo>
                    <a:pt x="105" y="25"/>
                  </a:lnTo>
                  <a:lnTo>
                    <a:pt x="123" y="31"/>
                  </a:lnTo>
                  <a:lnTo>
                    <a:pt x="140" y="38"/>
                  </a:lnTo>
                  <a:lnTo>
                    <a:pt x="159" y="44"/>
                  </a:lnTo>
                  <a:lnTo>
                    <a:pt x="177" y="52"/>
                  </a:lnTo>
                  <a:lnTo>
                    <a:pt x="197" y="60"/>
                  </a:lnTo>
                  <a:lnTo>
                    <a:pt x="213" y="67"/>
                  </a:lnTo>
                  <a:lnTo>
                    <a:pt x="231" y="75"/>
                  </a:lnTo>
                  <a:lnTo>
                    <a:pt x="246" y="83"/>
                  </a:lnTo>
                  <a:lnTo>
                    <a:pt x="261" y="91"/>
                  </a:lnTo>
                  <a:lnTo>
                    <a:pt x="275" y="97"/>
                  </a:lnTo>
                  <a:lnTo>
                    <a:pt x="287" y="105"/>
                  </a:lnTo>
                  <a:lnTo>
                    <a:pt x="297" y="111"/>
                  </a:lnTo>
                  <a:lnTo>
                    <a:pt x="308" y="119"/>
                  </a:lnTo>
                  <a:lnTo>
                    <a:pt x="315" y="124"/>
                  </a:lnTo>
                  <a:lnTo>
                    <a:pt x="323" y="130"/>
                  </a:lnTo>
                  <a:lnTo>
                    <a:pt x="329" y="133"/>
                  </a:lnTo>
                  <a:lnTo>
                    <a:pt x="333" y="138"/>
                  </a:lnTo>
                  <a:lnTo>
                    <a:pt x="338" y="141"/>
                  </a:lnTo>
                  <a:lnTo>
                    <a:pt x="341" y="144"/>
                  </a:lnTo>
                  <a:lnTo>
                    <a:pt x="342" y="145"/>
                  </a:lnTo>
                  <a:lnTo>
                    <a:pt x="342" y="145"/>
                  </a:lnTo>
                  <a:lnTo>
                    <a:pt x="336" y="188"/>
                  </a:lnTo>
                  <a:lnTo>
                    <a:pt x="333" y="186"/>
                  </a:lnTo>
                  <a:lnTo>
                    <a:pt x="330" y="180"/>
                  </a:lnTo>
                  <a:lnTo>
                    <a:pt x="326" y="177"/>
                  </a:lnTo>
                  <a:lnTo>
                    <a:pt x="321" y="172"/>
                  </a:lnTo>
                  <a:lnTo>
                    <a:pt x="315" y="167"/>
                  </a:lnTo>
                  <a:lnTo>
                    <a:pt x="309" y="161"/>
                  </a:lnTo>
                  <a:lnTo>
                    <a:pt x="302" y="153"/>
                  </a:lnTo>
                  <a:lnTo>
                    <a:pt x="291" y="147"/>
                  </a:lnTo>
                  <a:lnTo>
                    <a:pt x="281" y="138"/>
                  </a:lnTo>
                  <a:lnTo>
                    <a:pt x="267" y="130"/>
                  </a:lnTo>
                  <a:lnTo>
                    <a:pt x="252" y="120"/>
                  </a:lnTo>
                  <a:lnTo>
                    <a:pt x="237" y="111"/>
                  </a:lnTo>
                  <a:lnTo>
                    <a:pt x="219" y="100"/>
                  </a:lnTo>
                  <a:lnTo>
                    <a:pt x="198" y="89"/>
                  </a:lnTo>
                  <a:lnTo>
                    <a:pt x="177" y="78"/>
                  </a:lnTo>
                  <a:lnTo>
                    <a:pt x="158" y="69"/>
                  </a:lnTo>
                  <a:lnTo>
                    <a:pt x="140" y="60"/>
                  </a:lnTo>
                  <a:lnTo>
                    <a:pt x="123" y="52"/>
                  </a:lnTo>
                  <a:lnTo>
                    <a:pt x="107" y="45"/>
                  </a:lnTo>
                  <a:lnTo>
                    <a:pt x="93" y="39"/>
                  </a:lnTo>
                  <a:lnTo>
                    <a:pt x="80" y="35"/>
                  </a:lnTo>
                  <a:lnTo>
                    <a:pt x="68" y="31"/>
                  </a:lnTo>
                  <a:lnTo>
                    <a:pt x="57" y="28"/>
                  </a:lnTo>
                  <a:lnTo>
                    <a:pt x="48" y="25"/>
                  </a:lnTo>
                  <a:lnTo>
                    <a:pt x="41" y="22"/>
                  </a:lnTo>
                  <a:lnTo>
                    <a:pt x="35" y="22"/>
                  </a:lnTo>
                  <a:lnTo>
                    <a:pt x="29" y="20"/>
                  </a:lnTo>
                  <a:lnTo>
                    <a:pt x="26" y="20"/>
                  </a:lnTo>
                  <a:lnTo>
                    <a:pt x="23" y="20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73" name="Freeform 585"/>
            <p:cNvSpPr>
              <a:spLocks/>
            </p:cNvSpPr>
            <p:nvPr/>
          </p:nvSpPr>
          <p:spPr bwMode="auto">
            <a:xfrm>
              <a:off x="3912" y="2974"/>
              <a:ext cx="17" cy="47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33" y="5"/>
                </a:cxn>
                <a:cxn ang="0">
                  <a:pos x="33" y="10"/>
                </a:cxn>
                <a:cxn ang="0">
                  <a:pos x="31" y="11"/>
                </a:cxn>
                <a:cxn ang="0">
                  <a:pos x="31" y="16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28" y="28"/>
                </a:cxn>
                <a:cxn ang="0">
                  <a:pos x="28" y="31"/>
                </a:cxn>
                <a:cxn ang="0">
                  <a:pos x="27" y="36"/>
                </a:cxn>
                <a:cxn ang="0">
                  <a:pos x="27" y="39"/>
                </a:cxn>
                <a:cxn ang="0">
                  <a:pos x="27" y="44"/>
                </a:cxn>
                <a:cxn ang="0">
                  <a:pos x="27" y="47"/>
                </a:cxn>
                <a:cxn ang="0">
                  <a:pos x="27" y="50"/>
                </a:cxn>
                <a:cxn ang="0">
                  <a:pos x="27" y="52"/>
                </a:cxn>
                <a:cxn ang="0">
                  <a:pos x="27" y="56"/>
                </a:cxn>
                <a:cxn ang="0">
                  <a:pos x="27" y="63"/>
                </a:cxn>
                <a:cxn ang="0">
                  <a:pos x="27" y="66"/>
                </a:cxn>
                <a:cxn ang="0">
                  <a:pos x="27" y="71"/>
                </a:cxn>
                <a:cxn ang="0">
                  <a:pos x="27" y="74"/>
                </a:cxn>
                <a:cxn ang="0">
                  <a:pos x="27" y="77"/>
                </a:cxn>
                <a:cxn ang="0">
                  <a:pos x="27" y="83"/>
                </a:cxn>
                <a:cxn ang="0">
                  <a:pos x="27" y="89"/>
                </a:cxn>
                <a:cxn ang="0">
                  <a:pos x="27" y="94"/>
                </a:cxn>
                <a:cxn ang="0">
                  <a:pos x="27" y="96"/>
                </a:cxn>
                <a:cxn ang="0">
                  <a:pos x="25" y="94"/>
                </a:cxn>
                <a:cxn ang="0">
                  <a:pos x="22" y="91"/>
                </a:cxn>
                <a:cxn ang="0">
                  <a:pos x="21" y="88"/>
                </a:cxn>
                <a:cxn ang="0">
                  <a:pos x="18" y="85"/>
                </a:cxn>
                <a:cxn ang="0">
                  <a:pos x="16" y="81"/>
                </a:cxn>
                <a:cxn ang="0">
                  <a:pos x="15" y="77"/>
                </a:cxn>
                <a:cxn ang="0">
                  <a:pos x="12" y="72"/>
                </a:cxn>
                <a:cxn ang="0">
                  <a:pos x="9" y="67"/>
                </a:cxn>
                <a:cxn ang="0">
                  <a:pos x="7" y="61"/>
                </a:cxn>
                <a:cxn ang="0">
                  <a:pos x="6" y="55"/>
                </a:cxn>
                <a:cxn ang="0">
                  <a:pos x="3" y="49"/>
                </a:cxn>
                <a:cxn ang="0">
                  <a:pos x="1" y="42"/>
                </a:cxn>
                <a:cxn ang="0">
                  <a:pos x="1" y="35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6"/>
                </a:cxn>
                <a:cxn ang="0">
                  <a:pos x="1" y="11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2"/>
                </a:cxn>
                <a:cxn ang="0">
                  <a:pos x="31" y="2"/>
                </a:cxn>
                <a:cxn ang="0">
                  <a:pos x="34" y="3"/>
                </a:cxn>
                <a:cxn ang="0">
                  <a:pos x="34" y="3"/>
                </a:cxn>
              </a:cxnLst>
              <a:rect l="0" t="0" r="r" b="b"/>
              <a:pathLst>
                <a:path w="34" h="96">
                  <a:moveTo>
                    <a:pt x="34" y="3"/>
                  </a:moveTo>
                  <a:lnTo>
                    <a:pt x="33" y="5"/>
                  </a:lnTo>
                  <a:lnTo>
                    <a:pt x="33" y="10"/>
                  </a:lnTo>
                  <a:lnTo>
                    <a:pt x="31" y="11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31"/>
                  </a:lnTo>
                  <a:lnTo>
                    <a:pt x="27" y="36"/>
                  </a:lnTo>
                  <a:lnTo>
                    <a:pt x="27" y="39"/>
                  </a:lnTo>
                  <a:lnTo>
                    <a:pt x="27" y="44"/>
                  </a:lnTo>
                  <a:lnTo>
                    <a:pt x="27" y="47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7" y="56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7" y="71"/>
                  </a:lnTo>
                  <a:lnTo>
                    <a:pt x="27" y="74"/>
                  </a:lnTo>
                  <a:lnTo>
                    <a:pt x="27" y="77"/>
                  </a:lnTo>
                  <a:lnTo>
                    <a:pt x="27" y="83"/>
                  </a:lnTo>
                  <a:lnTo>
                    <a:pt x="27" y="89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2" y="91"/>
                  </a:lnTo>
                  <a:lnTo>
                    <a:pt x="21" y="88"/>
                  </a:lnTo>
                  <a:lnTo>
                    <a:pt x="18" y="85"/>
                  </a:lnTo>
                  <a:lnTo>
                    <a:pt x="16" y="81"/>
                  </a:lnTo>
                  <a:lnTo>
                    <a:pt x="15" y="77"/>
                  </a:lnTo>
                  <a:lnTo>
                    <a:pt x="12" y="72"/>
                  </a:lnTo>
                  <a:lnTo>
                    <a:pt x="9" y="67"/>
                  </a:lnTo>
                  <a:lnTo>
                    <a:pt x="7" y="61"/>
                  </a:lnTo>
                  <a:lnTo>
                    <a:pt x="6" y="55"/>
                  </a:lnTo>
                  <a:lnTo>
                    <a:pt x="3" y="49"/>
                  </a:lnTo>
                  <a:lnTo>
                    <a:pt x="1" y="42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4" y="8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74" name="Freeform 586"/>
            <p:cNvSpPr>
              <a:spLocks/>
            </p:cNvSpPr>
            <p:nvPr/>
          </p:nvSpPr>
          <p:spPr bwMode="auto">
            <a:xfrm>
              <a:off x="3915" y="2921"/>
              <a:ext cx="103" cy="60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4"/>
                </a:cxn>
                <a:cxn ang="0">
                  <a:pos x="10" y="106"/>
                </a:cxn>
                <a:cxn ang="0">
                  <a:pos x="22" y="95"/>
                </a:cxn>
                <a:cxn ang="0">
                  <a:pos x="37" y="81"/>
                </a:cxn>
                <a:cxn ang="0">
                  <a:pos x="54" y="67"/>
                </a:cxn>
                <a:cxn ang="0">
                  <a:pos x="75" y="51"/>
                </a:cxn>
                <a:cxn ang="0">
                  <a:pos x="96" y="37"/>
                </a:cxn>
                <a:cxn ang="0">
                  <a:pos x="118" y="25"/>
                </a:cxn>
                <a:cxn ang="0">
                  <a:pos x="137" y="14"/>
                </a:cxn>
                <a:cxn ang="0">
                  <a:pos x="154" y="7"/>
                </a:cxn>
                <a:cxn ang="0">
                  <a:pos x="169" y="3"/>
                </a:cxn>
                <a:cxn ang="0">
                  <a:pos x="181" y="1"/>
                </a:cxn>
                <a:cxn ang="0">
                  <a:pos x="188" y="0"/>
                </a:cxn>
                <a:cxn ang="0">
                  <a:pos x="197" y="1"/>
                </a:cxn>
                <a:cxn ang="0">
                  <a:pos x="206" y="35"/>
                </a:cxn>
                <a:cxn ang="0">
                  <a:pos x="202" y="34"/>
                </a:cxn>
                <a:cxn ang="0">
                  <a:pos x="196" y="34"/>
                </a:cxn>
                <a:cxn ang="0">
                  <a:pos x="187" y="35"/>
                </a:cxn>
                <a:cxn ang="0">
                  <a:pos x="176" y="37"/>
                </a:cxn>
                <a:cxn ang="0">
                  <a:pos x="163" y="42"/>
                </a:cxn>
                <a:cxn ang="0">
                  <a:pos x="146" y="46"/>
                </a:cxn>
                <a:cxn ang="0">
                  <a:pos x="127" y="54"/>
                </a:cxn>
                <a:cxn ang="0">
                  <a:pos x="105" y="62"/>
                </a:cxn>
                <a:cxn ang="0">
                  <a:pos x="84" y="73"/>
                </a:cxn>
                <a:cxn ang="0">
                  <a:pos x="66" y="82"/>
                </a:cxn>
                <a:cxn ang="0">
                  <a:pos x="51" y="93"/>
                </a:cxn>
                <a:cxn ang="0">
                  <a:pos x="37" y="101"/>
                </a:cxn>
                <a:cxn ang="0">
                  <a:pos x="28" y="109"/>
                </a:cxn>
                <a:cxn ang="0">
                  <a:pos x="22" y="114"/>
                </a:cxn>
                <a:cxn ang="0">
                  <a:pos x="21" y="115"/>
                </a:cxn>
                <a:cxn ang="0">
                  <a:pos x="0" y="120"/>
                </a:cxn>
              </a:cxnLst>
              <a:rect l="0" t="0" r="r" b="b"/>
              <a:pathLst>
                <a:path w="206" h="120">
                  <a:moveTo>
                    <a:pt x="0" y="120"/>
                  </a:moveTo>
                  <a:lnTo>
                    <a:pt x="0" y="118"/>
                  </a:lnTo>
                  <a:lnTo>
                    <a:pt x="1" y="117"/>
                  </a:lnTo>
                  <a:lnTo>
                    <a:pt x="3" y="114"/>
                  </a:lnTo>
                  <a:lnTo>
                    <a:pt x="7" y="110"/>
                  </a:lnTo>
                  <a:lnTo>
                    <a:pt x="10" y="106"/>
                  </a:lnTo>
                  <a:lnTo>
                    <a:pt x="16" y="101"/>
                  </a:lnTo>
                  <a:lnTo>
                    <a:pt x="22" y="95"/>
                  </a:lnTo>
                  <a:lnTo>
                    <a:pt x="30" y="89"/>
                  </a:lnTo>
                  <a:lnTo>
                    <a:pt x="37" y="81"/>
                  </a:lnTo>
                  <a:lnTo>
                    <a:pt x="45" y="75"/>
                  </a:lnTo>
                  <a:lnTo>
                    <a:pt x="54" y="67"/>
                  </a:lnTo>
                  <a:lnTo>
                    <a:pt x="64" y="60"/>
                  </a:lnTo>
                  <a:lnTo>
                    <a:pt x="75" y="51"/>
                  </a:lnTo>
                  <a:lnTo>
                    <a:pt x="84" y="45"/>
                  </a:lnTo>
                  <a:lnTo>
                    <a:pt x="96" y="37"/>
                  </a:lnTo>
                  <a:lnTo>
                    <a:pt x="107" y="31"/>
                  </a:lnTo>
                  <a:lnTo>
                    <a:pt x="118" y="25"/>
                  </a:lnTo>
                  <a:lnTo>
                    <a:pt x="128" y="20"/>
                  </a:lnTo>
                  <a:lnTo>
                    <a:pt x="137" y="14"/>
                  </a:lnTo>
                  <a:lnTo>
                    <a:pt x="146" y="10"/>
                  </a:lnTo>
                  <a:lnTo>
                    <a:pt x="154" y="7"/>
                  </a:lnTo>
                  <a:lnTo>
                    <a:pt x="161" y="4"/>
                  </a:lnTo>
                  <a:lnTo>
                    <a:pt x="169" y="3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188" y="0"/>
                  </a:lnTo>
                  <a:lnTo>
                    <a:pt x="193" y="1"/>
                  </a:lnTo>
                  <a:lnTo>
                    <a:pt x="197" y="1"/>
                  </a:lnTo>
                  <a:lnTo>
                    <a:pt x="199" y="1"/>
                  </a:lnTo>
                  <a:lnTo>
                    <a:pt x="206" y="35"/>
                  </a:lnTo>
                  <a:lnTo>
                    <a:pt x="205" y="34"/>
                  </a:lnTo>
                  <a:lnTo>
                    <a:pt x="202" y="34"/>
                  </a:lnTo>
                  <a:lnTo>
                    <a:pt x="199" y="34"/>
                  </a:lnTo>
                  <a:lnTo>
                    <a:pt x="196" y="34"/>
                  </a:lnTo>
                  <a:lnTo>
                    <a:pt x="191" y="34"/>
                  </a:lnTo>
                  <a:lnTo>
                    <a:pt x="187" y="35"/>
                  </a:lnTo>
                  <a:lnTo>
                    <a:pt x="182" y="35"/>
                  </a:lnTo>
                  <a:lnTo>
                    <a:pt x="176" y="37"/>
                  </a:lnTo>
                  <a:lnTo>
                    <a:pt x="170" y="39"/>
                  </a:lnTo>
                  <a:lnTo>
                    <a:pt x="163" y="42"/>
                  </a:lnTo>
                  <a:lnTo>
                    <a:pt x="154" y="43"/>
                  </a:lnTo>
                  <a:lnTo>
                    <a:pt x="146" y="46"/>
                  </a:lnTo>
                  <a:lnTo>
                    <a:pt x="136" y="50"/>
                  </a:lnTo>
                  <a:lnTo>
                    <a:pt x="127" y="54"/>
                  </a:lnTo>
                  <a:lnTo>
                    <a:pt x="115" y="59"/>
                  </a:lnTo>
                  <a:lnTo>
                    <a:pt x="105" y="62"/>
                  </a:lnTo>
                  <a:lnTo>
                    <a:pt x="94" y="67"/>
                  </a:lnTo>
                  <a:lnTo>
                    <a:pt x="84" y="73"/>
                  </a:lnTo>
                  <a:lnTo>
                    <a:pt x="75" y="78"/>
                  </a:lnTo>
                  <a:lnTo>
                    <a:pt x="66" y="82"/>
                  </a:lnTo>
                  <a:lnTo>
                    <a:pt x="58" y="87"/>
                  </a:lnTo>
                  <a:lnTo>
                    <a:pt x="51" y="93"/>
                  </a:lnTo>
                  <a:lnTo>
                    <a:pt x="43" y="96"/>
                  </a:lnTo>
                  <a:lnTo>
                    <a:pt x="37" y="101"/>
                  </a:lnTo>
                  <a:lnTo>
                    <a:pt x="31" y="104"/>
                  </a:lnTo>
                  <a:lnTo>
                    <a:pt x="28" y="109"/>
                  </a:lnTo>
                  <a:lnTo>
                    <a:pt x="24" y="110"/>
                  </a:lnTo>
                  <a:lnTo>
                    <a:pt x="22" y="114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75" name="Freeform 587"/>
            <p:cNvSpPr>
              <a:spLocks/>
            </p:cNvSpPr>
            <p:nvPr/>
          </p:nvSpPr>
          <p:spPr bwMode="auto">
            <a:xfrm>
              <a:off x="3805" y="2887"/>
              <a:ext cx="132" cy="58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9" y="19"/>
                </a:cxn>
                <a:cxn ang="0">
                  <a:pos x="20" y="20"/>
                </a:cxn>
                <a:cxn ang="0">
                  <a:pos x="35" y="25"/>
                </a:cxn>
                <a:cxn ang="0">
                  <a:pos x="51" y="28"/>
                </a:cxn>
                <a:cxn ang="0">
                  <a:pos x="71" y="34"/>
                </a:cxn>
                <a:cxn ang="0">
                  <a:pos x="92" y="39"/>
                </a:cxn>
                <a:cxn ang="0">
                  <a:pos x="116" y="47"/>
                </a:cxn>
                <a:cxn ang="0">
                  <a:pos x="140" y="54"/>
                </a:cxn>
                <a:cxn ang="0">
                  <a:pos x="165" y="65"/>
                </a:cxn>
                <a:cxn ang="0">
                  <a:pos x="189" y="76"/>
                </a:cxn>
                <a:cxn ang="0">
                  <a:pos x="213" y="89"/>
                </a:cxn>
                <a:cxn ang="0">
                  <a:pos x="234" y="98"/>
                </a:cxn>
                <a:cxn ang="0">
                  <a:pos x="251" y="108"/>
                </a:cxn>
                <a:cxn ang="0">
                  <a:pos x="261" y="114"/>
                </a:cxn>
                <a:cxn ang="0">
                  <a:pos x="266" y="115"/>
                </a:cxn>
                <a:cxn ang="0">
                  <a:pos x="263" y="114"/>
                </a:cxn>
                <a:cxn ang="0">
                  <a:pos x="257" y="106"/>
                </a:cxn>
                <a:cxn ang="0">
                  <a:pos x="248" y="97"/>
                </a:cxn>
                <a:cxn ang="0">
                  <a:pos x="234" y="86"/>
                </a:cxn>
                <a:cxn ang="0">
                  <a:pos x="218" y="72"/>
                </a:cxn>
                <a:cxn ang="0">
                  <a:pos x="198" y="58"/>
                </a:cxn>
                <a:cxn ang="0">
                  <a:pos x="176" y="44"/>
                </a:cxn>
                <a:cxn ang="0">
                  <a:pos x="150" y="33"/>
                </a:cxn>
                <a:cxn ang="0">
                  <a:pos x="122" y="22"/>
                </a:cxn>
                <a:cxn ang="0">
                  <a:pos x="95" y="14"/>
                </a:cxn>
                <a:cxn ang="0">
                  <a:pos x="71" y="8"/>
                </a:cxn>
                <a:cxn ang="0">
                  <a:pos x="48" y="4"/>
                </a:cxn>
                <a:cxn ang="0">
                  <a:pos x="30" y="1"/>
                </a:cxn>
                <a:cxn ang="0">
                  <a:pos x="15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17"/>
                </a:cxn>
              </a:cxnLst>
              <a:rect l="0" t="0" r="r" b="b"/>
              <a:pathLst>
                <a:path w="266" h="115">
                  <a:moveTo>
                    <a:pt x="0" y="17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20" y="20"/>
                  </a:lnTo>
                  <a:lnTo>
                    <a:pt x="27" y="22"/>
                  </a:lnTo>
                  <a:lnTo>
                    <a:pt x="35" y="25"/>
                  </a:lnTo>
                  <a:lnTo>
                    <a:pt x="42" y="26"/>
                  </a:lnTo>
                  <a:lnTo>
                    <a:pt x="51" y="28"/>
                  </a:lnTo>
                  <a:lnTo>
                    <a:pt x="60" y="31"/>
                  </a:lnTo>
                  <a:lnTo>
                    <a:pt x="71" y="34"/>
                  </a:lnTo>
                  <a:lnTo>
                    <a:pt x="81" y="36"/>
                  </a:lnTo>
                  <a:lnTo>
                    <a:pt x="92" y="39"/>
                  </a:lnTo>
                  <a:lnTo>
                    <a:pt x="104" y="42"/>
                  </a:lnTo>
                  <a:lnTo>
                    <a:pt x="116" y="47"/>
                  </a:lnTo>
                  <a:lnTo>
                    <a:pt x="128" y="50"/>
                  </a:lnTo>
                  <a:lnTo>
                    <a:pt x="140" y="54"/>
                  </a:lnTo>
                  <a:lnTo>
                    <a:pt x="152" y="59"/>
                  </a:lnTo>
                  <a:lnTo>
                    <a:pt x="165" y="65"/>
                  </a:lnTo>
                  <a:lnTo>
                    <a:pt x="177" y="70"/>
                  </a:lnTo>
                  <a:lnTo>
                    <a:pt x="189" y="76"/>
                  </a:lnTo>
                  <a:lnTo>
                    <a:pt x="201" y="83"/>
                  </a:lnTo>
                  <a:lnTo>
                    <a:pt x="213" y="89"/>
                  </a:lnTo>
                  <a:lnTo>
                    <a:pt x="224" y="92"/>
                  </a:lnTo>
                  <a:lnTo>
                    <a:pt x="234" y="98"/>
                  </a:lnTo>
                  <a:lnTo>
                    <a:pt x="242" y="103"/>
                  </a:lnTo>
                  <a:lnTo>
                    <a:pt x="251" y="108"/>
                  </a:lnTo>
                  <a:lnTo>
                    <a:pt x="257" y="111"/>
                  </a:lnTo>
                  <a:lnTo>
                    <a:pt x="261" y="114"/>
                  </a:lnTo>
                  <a:lnTo>
                    <a:pt x="264" y="114"/>
                  </a:lnTo>
                  <a:lnTo>
                    <a:pt x="266" y="115"/>
                  </a:lnTo>
                  <a:lnTo>
                    <a:pt x="264" y="114"/>
                  </a:lnTo>
                  <a:lnTo>
                    <a:pt x="263" y="114"/>
                  </a:lnTo>
                  <a:lnTo>
                    <a:pt x="261" y="109"/>
                  </a:lnTo>
                  <a:lnTo>
                    <a:pt x="257" y="106"/>
                  </a:lnTo>
                  <a:lnTo>
                    <a:pt x="252" y="101"/>
                  </a:lnTo>
                  <a:lnTo>
                    <a:pt x="248" y="97"/>
                  </a:lnTo>
                  <a:lnTo>
                    <a:pt x="242" y="90"/>
                  </a:lnTo>
                  <a:lnTo>
                    <a:pt x="234" y="86"/>
                  </a:lnTo>
                  <a:lnTo>
                    <a:pt x="227" y="78"/>
                  </a:lnTo>
                  <a:lnTo>
                    <a:pt x="218" y="72"/>
                  </a:lnTo>
                  <a:lnTo>
                    <a:pt x="207" y="64"/>
                  </a:lnTo>
                  <a:lnTo>
                    <a:pt x="198" y="58"/>
                  </a:lnTo>
                  <a:lnTo>
                    <a:pt x="186" y="51"/>
                  </a:lnTo>
                  <a:lnTo>
                    <a:pt x="176" y="44"/>
                  </a:lnTo>
                  <a:lnTo>
                    <a:pt x="162" y="37"/>
                  </a:lnTo>
                  <a:lnTo>
                    <a:pt x="150" y="33"/>
                  </a:lnTo>
                  <a:lnTo>
                    <a:pt x="135" y="26"/>
                  </a:lnTo>
                  <a:lnTo>
                    <a:pt x="122" y="22"/>
                  </a:lnTo>
                  <a:lnTo>
                    <a:pt x="108" y="17"/>
                  </a:lnTo>
                  <a:lnTo>
                    <a:pt x="95" y="14"/>
                  </a:lnTo>
                  <a:lnTo>
                    <a:pt x="83" y="9"/>
                  </a:lnTo>
                  <a:lnTo>
                    <a:pt x="71" y="8"/>
                  </a:lnTo>
                  <a:lnTo>
                    <a:pt x="59" y="4"/>
                  </a:lnTo>
                  <a:lnTo>
                    <a:pt x="48" y="4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76" name="Freeform 588"/>
            <p:cNvSpPr>
              <a:spLocks/>
            </p:cNvSpPr>
            <p:nvPr/>
          </p:nvSpPr>
          <p:spPr bwMode="auto">
            <a:xfrm>
              <a:off x="3809" y="2867"/>
              <a:ext cx="139" cy="6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2" y="20"/>
                </a:cxn>
                <a:cxn ang="0">
                  <a:pos x="24" y="20"/>
                </a:cxn>
                <a:cxn ang="0">
                  <a:pos x="33" y="20"/>
                </a:cxn>
                <a:cxn ang="0">
                  <a:pos x="44" y="24"/>
                </a:cxn>
                <a:cxn ang="0">
                  <a:pos x="53" y="24"/>
                </a:cxn>
                <a:cxn ang="0">
                  <a:pos x="65" y="25"/>
                </a:cxn>
                <a:cxn ang="0">
                  <a:pos x="75" y="28"/>
                </a:cxn>
                <a:cxn ang="0">
                  <a:pos x="89" y="31"/>
                </a:cxn>
                <a:cxn ang="0">
                  <a:pos x="102" y="35"/>
                </a:cxn>
                <a:cxn ang="0">
                  <a:pos x="116" y="39"/>
                </a:cxn>
                <a:cxn ang="0">
                  <a:pos x="129" y="44"/>
                </a:cxn>
                <a:cxn ang="0">
                  <a:pos x="144" y="50"/>
                </a:cxn>
                <a:cxn ang="0">
                  <a:pos x="158" y="55"/>
                </a:cxn>
                <a:cxn ang="0">
                  <a:pos x="173" y="61"/>
                </a:cxn>
                <a:cxn ang="0">
                  <a:pos x="185" y="66"/>
                </a:cxn>
                <a:cxn ang="0">
                  <a:pos x="198" y="74"/>
                </a:cxn>
                <a:cxn ang="0">
                  <a:pos x="209" y="80"/>
                </a:cxn>
                <a:cxn ang="0">
                  <a:pos x="221" y="86"/>
                </a:cxn>
                <a:cxn ang="0">
                  <a:pos x="231" y="92"/>
                </a:cxn>
                <a:cxn ang="0">
                  <a:pos x="242" y="99"/>
                </a:cxn>
                <a:cxn ang="0">
                  <a:pos x="249" y="103"/>
                </a:cxn>
                <a:cxn ang="0">
                  <a:pos x="257" y="110"/>
                </a:cxn>
                <a:cxn ang="0">
                  <a:pos x="278" y="124"/>
                </a:cxn>
                <a:cxn ang="0">
                  <a:pos x="269" y="102"/>
                </a:cxn>
                <a:cxn ang="0">
                  <a:pos x="266" y="97"/>
                </a:cxn>
                <a:cxn ang="0">
                  <a:pos x="260" y="89"/>
                </a:cxn>
                <a:cxn ang="0">
                  <a:pos x="254" y="81"/>
                </a:cxn>
                <a:cxn ang="0">
                  <a:pos x="246" y="75"/>
                </a:cxn>
                <a:cxn ang="0">
                  <a:pos x="237" y="67"/>
                </a:cxn>
                <a:cxn ang="0">
                  <a:pos x="227" y="60"/>
                </a:cxn>
                <a:cxn ang="0">
                  <a:pos x="216" y="52"/>
                </a:cxn>
                <a:cxn ang="0">
                  <a:pos x="203" y="44"/>
                </a:cxn>
                <a:cxn ang="0">
                  <a:pos x="189" y="38"/>
                </a:cxn>
                <a:cxn ang="0">
                  <a:pos x="173" y="30"/>
                </a:cxn>
                <a:cxn ang="0">
                  <a:pos x="156" y="24"/>
                </a:cxn>
                <a:cxn ang="0">
                  <a:pos x="141" y="19"/>
                </a:cxn>
                <a:cxn ang="0">
                  <a:pos x="126" y="14"/>
                </a:cxn>
                <a:cxn ang="0">
                  <a:pos x="110" y="10"/>
                </a:cxn>
                <a:cxn ang="0">
                  <a:pos x="96" y="8"/>
                </a:cxn>
                <a:cxn ang="0">
                  <a:pos x="83" y="5"/>
                </a:cxn>
                <a:cxn ang="0">
                  <a:pos x="71" y="3"/>
                </a:cxn>
                <a:cxn ang="0">
                  <a:pos x="59" y="2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0"/>
                </a:cxn>
                <a:cxn ang="0">
                  <a:pos x="15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78" h="124">
                  <a:moveTo>
                    <a:pt x="0" y="19"/>
                  </a:moveTo>
                  <a:lnTo>
                    <a:pt x="12" y="20"/>
                  </a:lnTo>
                  <a:lnTo>
                    <a:pt x="24" y="20"/>
                  </a:lnTo>
                  <a:lnTo>
                    <a:pt x="33" y="20"/>
                  </a:lnTo>
                  <a:lnTo>
                    <a:pt x="44" y="24"/>
                  </a:lnTo>
                  <a:lnTo>
                    <a:pt x="53" y="24"/>
                  </a:lnTo>
                  <a:lnTo>
                    <a:pt x="65" y="25"/>
                  </a:lnTo>
                  <a:lnTo>
                    <a:pt x="75" y="28"/>
                  </a:lnTo>
                  <a:lnTo>
                    <a:pt x="89" y="31"/>
                  </a:lnTo>
                  <a:lnTo>
                    <a:pt x="102" y="35"/>
                  </a:lnTo>
                  <a:lnTo>
                    <a:pt x="116" y="39"/>
                  </a:lnTo>
                  <a:lnTo>
                    <a:pt x="129" y="44"/>
                  </a:lnTo>
                  <a:lnTo>
                    <a:pt x="144" y="50"/>
                  </a:lnTo>
                  <a:lnTo>
                    <a:pt x="158" y="55"/>
                  </a:lnTo>
                  <a:lnTo>
                    <a:pt x="173" y="61"/>
                  </a:lnTo>
                  <a:lnTo>
                    <a:pt x="185" y="66"/>
                  </a:lnTo>
                  <a:lnTo>
                    <a:pt x="198" y="74"/>
                  </a:lnTo>
                  <a:lnTo>
                    <a:pt x="209" y="80"/>
                  </a:lnTo>
                  <a:lnTo>
                    <a:pt x="221" y="86"/>
                  </a:lnTo>
                  <a:lnTo>
                    <a:pt x="231" y="92"/>
                  </a:lnTo>
                  <a:lnTo>
                    <a:pt x="242" y="99"/>
                  </a:lnTo>
                  <a:lnTo>
                    <a:pt x="249" y="103"/>
                  </a:lnTo>
                  <a:lnTo>
                    <a:pt x="257" y="110"/>
                  </a:lnTo>
                  <a:lnTo>
                    <a:pt x="278" y="124"/>
                  </a:lnTo>
                  <a:lnTo>
                    <a:pt x="269" y="102"/>
                  </a:lnTo>
                  <a:lnTo>
                    <a:pt x="266" y="97"/>
                  </a:lnTo>
                  <a:lnTo>
                    <a:pt x="260" y="89"/>
                  </a:lnTo>
                  <a:lnTo>
                    <a:pt x="254" y="81"/>
                  </a:lnTo>
                  <a:lnTo>
                    <a:pt x="246" y="75"/>
                  </a:lnTo>
                  <a:lnTo>
                    <a:pt x="237" y="67"/>
                  </a:lnTo>
                  <a:lnTo>
                    <a:pt x="227" y="60"/>
                  </a:lnTo>
                  <a:lnTo>
                    <a:pt x="216" y="52"/>
                  </a:lnTo>
                  <a:lnTo>
                    <a:pt x="203" y="44"/>
                  </a:lnTo>
                  <a:lnTo>
                    <a:pt x="189" y="38"/>
                  </a:lnTo>
                  <a:lnTo>
                    <a:pt x="173" y="30"/>
                  </a:lnTo>
                  <a:lnTo>
                    <a:pt x="156" y="24"/>
                  </a:lnTo>
                  <a:lnTo>
                    <a:pt x="141" y="19"/>
                  </a:lnTo>
                  <a:lnTo>
                    <a:pt x="126" y="14"/>
                  </a:lnTo>
                  <a:lnTo>
                    <a:pt x="110" y="10"/>
                  </a:lnTo>
                  <a:lnTo>
                    <a:pt x="96" y="8"/>
                  </a:lnTo>
                  <a:lnTo>
                    <a:pt x="83" y="5"/>
                  </a:lnTo>
                  <a:lnTo>
                    <a:pt x="71" y="3"/>
                  </a:lnTo>
                  <a:lnTo>
                    <a:pt x="59" y="2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77" name="Freeform 589"/>
            <p:cNvSpPr>
              <a:spLocks/>
            </p:cNvSpPr>
            <p:nvPr/>
          </p:nvSpPr>
          <p:spPr bwMode="auto">
            <a:xfrm>
              <a:off x="3941" y="2905"/>
              <a:ext cx="52" cy="4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84"/>
                </a:cxn>
                <a:cxn ang="0">
                  <a:pos x="2" y="83"/>
                </a:cxn>
                <a:cxn ang="0">
                  <a:pos x="6" y="79"/>
                </a:cxn>
                <a:cxn ang="0">
                  <a:pos x="12" y="76"/>
                </a:cxn>
                <a:cxn ang="0">
                  <a:pos x="14" y="73"/>
                </a:cxn>
                <a:cxn ang="0">
                  <a:pos x="17" y="72"/>
                </a:cxn>
                <a:cxn ang="0">
                  <a:pos x="21" y="68"/>
                </a:cxn>
                <a:cxn ang="0">
                  <a:pos x="26" y="67"/>
                </a:cxn>
                <a:cxn ang="0">
                  <a:pos x="30" y="62"/>
                </a:cxn>
                <a:cxn ang="0">
                  <a:pos x="35" y="61"/>
                </a:cxn>
                <a:cxn ang="0">
                  <a:pos x="39" y="56"/>
                </a:cxn>
                <a:cxn ang="0">
                  <a:pos x="45" y="54"/>
                </a:cxn>
                <a:cxn ang="0">
                  <a:pos x="50" y="50"/>
                </a:cxn>
                <a:cxn ang="0">
                  <a:pos x="54" y="47"/>
                </a:cxn>
                <a:cxn ang="0">
                  <a:pos x="58" y="45"/>
                </a:cxn>
                <a:cxn ang="0">
                  <a:pos x="63" y="42"/>
                </a:cxn>
                <a:cxn ang="0">
                  <a:pos x="67" y="40"/>
                </a:cxn>
                <a:cxn ang="0">
                  <a:pos x="72" y="39"/>
                </a:cxn>
                <a:cxn ang="0">
                  <a:pos x="76" y="37"/>
                </a:cxn>
                <a:cxn ang="0">
                  <a:pos x="81" y="37"/>
                </a:cxn>
                <a:cxn ang="0">
                  <a:pos x="87" y="36"/>
                </a:cxn>
                <a:cxn ang="0">
                  <a:pos x="91" y="34"/>
                </a:cxn>
                <a:cxn ang="0">
                  <a:pos x="94" y="34"/>
                </a:cxn>
                <a:cxn ang="0">
                  <a:pos x="96" y="34"/>
                </a:cxn>
                <a:cxn ang="0">
                  <a:pos x="103" y="0"/>
                </a:cxn>
                <a:cxn ang="0">
                  <a:pos x="102" y="0"/>
                </a:cxn>
                <a:cxn ang="0">
                  <a:pos x="96" y="0"/>
                </a:cxn>
                <a:cxn ang="0">
                  <a:pos x="93" y="0"/>
                </a:cxn>
                <a:cxn ang="0">
                  <a:pos x="90" y="0"/>
                </a:cxn>
                <a:cxn ang="0">
                  <a:pos x="85" y="0"/>
                </a:cxn>
                <a:cxn ang="0">
                  <a:pos x="81" y="1"/>
                </a:cxn>
                <a:cxn ang="0">
                  <a:pos x="75" y="3"/>
                </a:cxn>
                <a:cxn ang="0">
                  <a:pos x="70" y="4"/>
                </a:cxn>
                <a:cxn ang="0">
                  <a:pos x="64" y="6"/>
                </a:cxn>
                <a:cxn ang="0">
                  <a:pos x="58" y="11"/>
                </a:cxn>
                <a:cxn ang="0">
                  <a:pos x="53" y="14"/>
                </a:cxn>
                <a:cxn ang="0">
                  <a:pos x="47" y="18"/>
                </a:cxn>
                <a:cxn ang="0">
                  <a:pos x="42" y="23"/>
                </a:cxn>
                <a:cxn ang="0">
                  <a:pos x="36" y="29"/>
                </a:cxn>
                <a:cxn ang="0">
                  <a:pos x="29" y="36"/>
                </a:cxn>
                <a:cxn ang="0">
                  <a:pos x="24" y="42"/>
                </a:cxn>
                <a:cxn ang="0">
                  <a:pos x="20" y="47"/>
                </a:cxn>
                <a:cxn ang="0">
                  <a:pos x="15" y="53"/>
                </a:cxn>
                <a:cxn ang="0">
                  <a:pos x="12" y="56"/>
                </a:cxn>
                <a:cxn ang="0">
                  <a:pos x="9" y="62"/>
                </a:cxn>
                <a:cxn ang="0">
                  <a:pos x="6" y="65"/>
                </a:cxn>
                <a:cxn ang="0">
                  <a:pos x="5" y="70"/>
                </a:cxn>
                <a:cxn ang="0">
                  <a:pos x="2" y="76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6"/>
                </a:cxn>
              </a:cxnLst>
              <a:rect l="0" t="0" r="r" b="b"/>
              <a:pathLst>
                <a:path w="103" h="86">
                  <a:moveTo>
                    <a:pt x="0" y="86"/>
                  </a:moveTo>
                  <a:lnTo>
                    <a:pt x="0" y="84"/>
                  </a:lnTo>
                  <a:lnTo>
                    <a:pt x="2" y="83"/>
                  </a:lnTo>
                  <a:lnTo>
                    <a:pt x="6" y="79"/>
                  </a:lnTo>
                  <a:lnTo>
                    <a:pt x="12" y="76"/>
                  </a:lnTo>
                  <a:lnTo>
                    <a:pt x="14" y="73"/>
                  </a:lnTo>
                  <a:lnTo>
                    <a:pt x="17" y="72"/>
                  </a:lnTo>
                  <a:lnTo>
                    <a:pt x="21" y="68"/>
                  </a:lnTo>
                  <a:lnTo>
                    <a:pt x="26" y="67"/>
                  </a:lnTo>
                  <a:lnTo>
                    <a:pt x="30" y="62"/>
                  </a:lnTo>
                  <a:lnTo>
                    <a:pt x="35" y="61"/>
                  </a:lnTo>
                  <a:lnTo>
                    <a:pt x="39" y="56"/>
                  </a:lnTo>
                  <a:lnTo>
                    <a:pt x="45" y="54"/>
                  </a:lnTo>
                  <a:lnTo>
                    <a:pt x="50" y="50"/>
                  </a:lnTo>
                  <a:lnTo>
                    <a:pt x="54" y="47"/>
                  </a:lnTo>
                  <a:lnTo>
                    <a:pt x="58" y="45"/>
                  </a:lnTo>
                  <a:lnTo>
                    <a:pt x="63" y="42"/>
                  </a:lnTo>
                  <a:lnTo>
                    <a:pt x="67" y="40"/>
                  </a:lnTo>
                  <a:lnTo>
                    <a:pt x="72" y="39"/>
                  </a:lnTo>
                  <a:lnTo>
                    <a:pt x="76" y="37"/>
                  </a:lnTo>
                  <a:lnTo>
                    <a:pt x="81" y="37"/>
                  </a:lnTo>
                  <a:lnTo>
                    <a:pt x="87" y="36"/>
                  </a:lnTo>
                  <a:lnTo>
                    <a:pt x="91" y="34"/>
                  </a:lnTo>
                  <a:lnTo>
                    <a:pt x="94" y="34"/>
                  </a:lnTo>
                  <a:lnTo>
                    <a:pt x="96" y="34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1" y="1"/>
                  </a:lnTo>
                  <a:lnTo>
                    <a:pt x="75" y="3"/>
                  </a:lnTo>
                  <a:lnTo>
                    <a:pt x="70" y="4"/>
                  </a:lnTo>
                  <a:lnTo>
                    <a:pt x="64" y="6"/>
                  </a:lnTo>
                  <a:lnTo>
                    <a:pt x="58" y="11"/>
                  </a:lnTo>
                  <a:lnTo>
                    <a:pt x="53" y="14"/>
                  </a:lnTo>
                  <a:lnTo>
                    <a:pt x="47" y="18"/>
                  </a:lnTo>
                  <a:lnTo>
                    <a:pt x="42" y="23"/>
                  </a:lnTo>
                  <a:lnTo>
                    <a:pt x="36" y="29"/>
                  </a:lnTo>
                  <a:lnTo>
                    <a:pt x="29" y="36"/>
                  </a:lnTo>
                  <a:lnTo>
                    <a:pt x="24" y="42"/>
                  </a:lnTo>
                  <a:lnTo>
                    <a:pt x="20" y="47"/>
                  </a:lnTo>
                  <a:lnTo>
                    <a:pt x="15" y="53"/>
                  </a:lnTo>
                  <a:lnTo>
                    <a:pt x="12" y="56"/>
                  </a:lnTo>
                  <a:lnTo>
                    <a:pt x="9" y="62"/>
                  </a:lnTo>
                  <a:lnTo>
                    <a:pt x="6" y="65"/>
                  </a:lnTo>
                  <a:lnTo>
                    <a:pt x="5" y="70"/>
                  </a:lnTo>
                  <a:lnTo>
                    <a:pt x="2" y="76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78" name="Freeform 590"/>
            <p:cNvSpPr>
              <a:spLocks/>
            </p:cNvSpPr>
            <p:nvPr/>
          </p:nvSpPr>
          <p:spPr bwMode="auto">
            <a:xfrm>
              <a:off x="3826" y="2855"/>
              <a:ext cx="167" cy="57"/>
            </a:xfrm>
            <a:custGeom>
              <a:avLst/>
              <a:gdLst/>
              <a:ahLst/>
              <a:cxnLst>
                <a:cxn ang="0">
                  <a:pos x="302" y="112"/>
                </a:cxn>
                <a:cxn ang="0">
                  <a:pos x="296" y="108"/>
                </a:cxn>
                <a:cxn ang="0">
                  <a:pos x="286" y="100"/>
                </a:cxn>
                <a:cxn ang="0">
                  <a:pos x="273" y="90"/>
                </a:cxn>
                <a:cxn ang="0">
                  <a:pos x="256" y="79"/>
                </a:cxn>
                <a:cxn ang="0">
                  <a:pos x="235" y="67"/>
                </a:cxn>
                <a:cxn ang="0">
                  <a:pos x="213" y="54"/>
                </a:cxn>
                <a:cxn ang="0">
                  <a:pos x="187" y="42"/>
                </a:cxn>
                <a:cxn ang="0">
                  <a:pos x="160" y="33"/>
                </a:cxn>
                <a:cxn ang="0">
                  <a:pos x="132" y="25"/>
                </a:cxn>
                <a:cxn ang="0">
                  <a:pos x="103" y="17"/>
                </a:cxn>
                <a:cxn ang="0">
                  <a:pos x="73" y="12"/>
                </a:cxn>
                <a:cxn ang="0">
                  <a:pos x="48" y="8"/>
                </a:cxn>
                <a:cxn ang="0">
                  <a:pos x="25" y="4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9" y="1"/>
                </a:cxn>
                <a:cxn ang="0">
                  <a:pos x="37" y="0"/>
                </a:cxn>
                <a:cxn ang="0">
                  <a:pos x="60" y="0"/>
                </a:cxn>
                <a:cxn ang="0">
                  <a:pos x="88" y="1"/>
                </a:cxn>
                <a:cxn ang="0">
                  <a:pos x="121" y="6"/>
                </a:cxn>
                <a:cxn ang="0">
                  <a:pos x="157" y="11"/>
                </a:cxn>
                <a:cxn ang="0">
                  <a:pos x="193" y="20"/>
                </a:cxn>
                <a:cxn ang="0">
                  <a:pos x="228" y="33"/>
                </a:cxn>
                <a:cxn ang="0">
                  <a:pos x="256" y="47"/>
                </a:cxn>
                <a:cxn ang="0">
                  <a:pos x="282" y="61"/>
                </a:cxn>
                <a:cxn ang="0">
                  <a:pos x="301" y="75"/>
                </a:cxn>
                <a:cxn ang="0">
                  <a:pos x="316" y="87"/>
                </a:cxn>
                <a:cxn ang="0">
                  <a:pos x="325" y="97"/>
                </a:cxn>
                <a:cxn ang="0">
                  <a:pos x="331" y="101"/>
                </a:cxn>
                <a:cxn ang="0">
                  <a:pos x="304" y="114"/>
                </a:cxn>
              </a:cxnLst>
              <a:rect l="0" t="0" r="r" b="b"/>
              <a:pathLst>
                <a:path w="332" h="114">
                  <a:moveTo>
                    <a:pt x="304" y="114"/>
                  </a:moveTo>
                  <a:lnTo>
                    <a:pt x="302" y="112"/>
                  </a:lnTo>
                  <a:lnTo>
                    <a:pt x="301" y="111"/>
                  </a:lnTo>
                  <a:lnTo>
                    <a:pt x="296" y="108"/>
                  </a:lnTo>
                  <a:lnTo>
                    <a:pt x="293" y="104"/>
                  </a:lnTo>
                  <a:lnTo>
                    <a:pt x="286" y="100"/>
                  </a:lnTo>
                  <a:lnTo>
                    <a:pt x="282" y="95"/>
                  </a:lnTo>
                  <a:lnTo>
                    <a:pt x="273" y="90"/>
                  </a:lnTo>
                  <a:lnTo>
                    <a:pt x="265" y="86"/>
                  </a:lnTo>
                  <a:lnTo>
                    <a:pt x="256" y="79"/>
                  </a:lnTo>
                  <a:lnTo>
                    <a:pt x="246" y="73"/>
                  </a:lnTo>
                  <a:lnTo>
                    <a:pt x="235" y="67"/>
                  </a:lnTo>
                  <a:lnTo>
                    <a:pt x="225" y="61"/>
                  </a:lnTo>
                  <a:lnTo>
                    <a:pt x="213" y="54"/>
                  </a:lnTo>
                  <a:lnTo>
                    <a:pt x="201" y="48"/>
                  </a:lnTo>
                  <a:lnTo>
                    <a:pt x="187" y="42"/>
                  </a:lnTo>
                  <a:lnTo>
                    <a:pt x="175" y="39"/>
                  </a:lnTo>
                  <a:lnTo>
                    <a:pt x="160" y="33"/>
                  </a:lnTo>
                  <a:lnTo>
                    <a:pt x="147" y="28"/>
                  </a:lnTo>
                  <a:lnTo>
                    <a:pt x="132" y="25"/>
                  </a:lnTo>
                  <a:lnTo>
                    <a:pt x="118" y="22"/>
                  </a:lnTo>
                  <a:lnTo>
                    <a:pt x="103" y="17"/>
                  </a:lnTo>
                  <a:lnTo>
                    <a:pt x="88" y="15"/>
                  </a:lnTo>
                  <a:lnTo>
                    <a:pt x="73" y="12"/>
                  </a:lnTo>
                  <a:lnTo>
                    <a:pt x="61" y="11"/>
                  </a:lnTo>
                  <a:lnTo>
                    <a:pt x="48" y="8"/>
                  </a:lnTo>
                  <a:lnTo>
                    <a:pt x="36" y="6"/>
                  </a:lnTo>
                  <a:lnTo>
                    <a:pt x="25" y="4"/>
                  </a:lnTo>
                  <a:lnTo>
                    <a:pt x="16" y="4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12" y="1"/>
                  </a:lnTo>
                  <a:lnTo>
                    <a:pt x="19" y="1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3" y="1"/>
                  </a:lnTo>
                  <a:lnTo>
                    <a:pt x="88" y="1"/>
                  </a:lnTo>
                  <a:lnTo>
                    <a:pt x="105" y="3"/>
                  </a:lnTo>
                  <a:lnTo>
                    <a:pt x="121" y="6"/>
                  </a:lnTo>
                  <a:lnTo>
                    <a:pt x="138" y="8"/>
                  </a:lnTo>
                  <a:lnTo>
                    <a:pt x="157" y="11"/>
                  </a:lnTo>
                  <a:lnTo>
                    <a:pt x="177" y="17"/>
                  </a:lnTo>
                  <a:lnTo>
                    <a:pt x="193" y="20"/>
                  </a:lnTo>
                  <a:lnTo>
                    <a:pt x="211" y="26"/>
                  </a:lnTo>
                  <a:lnTo>
                    <a:pt x="228" y="33"/>
                  </a:lnTo>
                  <a:lnTo>
                    <a:pt x="243" y="39"/>
                  </a:lnTo>
                  <a:lnTo>
                    <a:pt x="256" y="47"/>
                  </a:lnTo>
                  <a:lnTo>
                    <a:pt x="270" y="53"/>
                  </a:lnTo>
                  <a:lnTo>
                    <a:pt x="282" y="61"/>
                  </a:lnTo>
                  <a:lnTo>
                    <a:pt x="292" y="68"/>
                  </a:lnTo>
                  <a:lnTo>
                    <a:pt x="301" y="75"/>
                  </a:lnTo>
                  <a:lnTo>
                    <a:pt x="308" y="81"/>
                  </a:lnTo>
                  <a:lnTo>
                    <a:pt x="316" y="87"/>
                  </a:lnTo>
                  <a:lnTo>
                    <a:pt x="322" y="92"/>
                  </a:lnTo>
                  <a:lnTo>
                    <a:pt x="325" y="97"/>
                  </a:lnTo>
                  <a:lnTo>
                    <a:pt x="329" y="100"/>
                  </a:lnTo>
                  <a:lnTo>
                    <a:pt x="331" y="101"/>
                  </a:lnTo>
                  <a:lnTo>
                    <a:pt x="332" y="103"/>
                  </a:lnTo>
                  <a:lnTo>
                    <a:pt x="304" y="114"/>
                  </a:lnTo>
                  <a:lnTo>
                    <a:pt x="304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79" name="Freeform 591"/>
            <p:cNvSpPr>
              <a:spLocks/>
            </p:cNvSpPr>
            <p:nvPr/>
          </p:nvSpPr>
          <p:spPr bwMode="auto">
            <a:xfrm>
              <a:off x="3800" y="2856"/>
              <a:ext cx="32" cy="42"/>
            </a:xfrm>
            <a:custGeom>
              <a:avLst/>
              <a:gdLst/>
              <a:ahLst/>
              <a:cxnLst>
                <a:cxn ang="0">
                  <a:pos x="30" y="85"/>
                </a:cxn>
                <a:cxn ang="0">
                  <a:pos x="29" y="83"/>
                </a:cxn>
                <a:cxn ang="0">
                  <a:pos x="29" y="78"/>
                </a:cxn>
                <a:cxn ang="0">
                  <a:pos x="27" y="74"/>
                </a:cxn>
                <a:cxn ang="0">
                  <a:pos x="26" y="67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4" y="55"/>
                </a:cxn>
                <a:cxn ang="0">
                  <a:pos x="24" y="52"/>
                </a:cxn>
                <a:cxn ang="0">
                  <a:pos x="24" y="47"/>
                </a:cxn>
                <a:cxn ang="0">
                  <a:pos x="24" y="44"/>
                </a:cxn>
                <a:cxn ang="0">
                  <a:pos x="26" y="39"/>
                </a:cxn>
                <a:cxn ang="0">
                  <a:pos x="27" y="36"/>
                </a:cxn>
                <a:cxn ang="0">
                  <a:pos x="29" y="28"/>
                </a:cxn>
                <a:cxn ang="0">
                  <a:pos x="33" y="22"/>
                </a:cxn>
                <a:cxn ang="0">
                  <a:pos x="39" y="16"/>
                </a:cxn>
                <a:cxn ang="0">
                  <a:pos x="47" y="11"/>
                </a:cxn>
                <a:cxn ang="0">
                  <a:pos x="53" y="7"/>
                </a:cxn>
                <a:cxn ang="0">
                  <a:pos x="57" y="3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53" y="0"/>
                </a:cxn>
                <a:cxn ang="0">
                  <a:pos x="48" y="0"/>
                </a:cxn>
                <a:cxn ang="0">
                  <a:pos x="44" y="2"/>
                </a:cxn>
                <a:cxn ang="0">
                  <a:pos x="41" y="3"/>
                </a:cxn>
                <a:cxn ang="0">
                  <a:pos x="35" y="5"/>
                </a:cxn>
                <a:cxn ang="0">
                  <a:pos x="30" y="7"/>
                </a:cxn>
                <a:cxn ang="0">
                  <a:pos x="26" y="10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12" y="21"/>
                </a:cxn>
                <a:cxn ang="0">
                  <a:pos x="9" y="24"/>
                </a:cxn>
                <a:cxn ang="0">
                  <a:pos x="8" y="30"/>
                </a:cxn>
                <a:cxn ang="0">
                  <a:pos x="5" y="35"/>
                </a:cxn>
                <a:cxn ang="0">
                  <a:pos x="3" y="41"/>
                </a:cxn>
                <a:cxn ang="0">
                  <a:pos x="2" y="46"/>
                </a:cxn>
                <a:cxn ang="0">
                  <a:pos x="2" y="50"/>
                </a:cxn>
                <a:cxn ang="0">
                  <a:pos x="0" y="55"/>
                </a:cxn>
                <a:cxn ang="0">
                  <a:pos x="0" y="58"/>
                </a:cxn>
                <a:cxn ang="0">
                  <a:pos x="0" y="63"/>
                </a:cxn>
                <a:cxn ang="0">
                  <a:pos x="2" y="67"/>
                </a:cxn>
                <a:cxn ang="0">
                  <a:pos x="2" y="74"/>
                </a:cxn>
                <a:cxn ang="0">
                  <a:pos x="3" y="77"/>
                </a:cxn>
                <a:cxn ang="0">
                  <a:pos x="5" y="80"/>
                </a:cxn>
                <a:cxn ang="0">
                  <a:pos x="5" y="82"/>
                </a:cxn>
                <a:cxn ang="0">
                  <a:pos x="30" y="85"/>
                </a:cxn>
                <a:cxn ang="0">
                  <a:pos x="30" y="85"/>
                </a:cxn>
              </a:cxnLst>
              <a:rect l="0" t="0" r="r" b="b"/>
              <a:pathLst>
                <a:path w="63" h="85">
                  <a:moveTo>
                    <a:pt x="30" y="85"/>
                  </a:moveTo>
                  <a:lnTo>
                    <a:pt x="29" y="83"/>
                  </a:lnTo>
                  <a:lnTo>
                    <a:pt x="29" y="78"/>
                  </a:lnTo>
                  <a:lnTo>
                    <a:pt x="27" y="74"/>
                  </a:lnTo>
                  <a:lnTo>
                    <a:pt x="26" y="67"/>
                  </a:lnTo>
                  <a:lnTo>
                    <a:pt x="26" y="63"/>
                  </a:lnTo>
                  <a:lnTo>
                    <a:pt x="24" y="60"/>
                  </a:lnTo>
                  <a:lnTo>
                    <a:pt x="24" y="55"/>
                  </a:lnTo>
                  <a:lnTo>
                    <a:pt x="24" y="52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6" y="39"/>
                  </a:lnTo>
                  <a:lnTo>
                    <a:pt x="27" y="36"/>
                  </a:lnTo>
                  <a:lnTo>
                    <a:pt x="29" y="28"/>
                  </a:lnTo>
                  <a:lnTo>
                    <a:pt x="33" y="22"/>
                  </a:lnTo>
                  <a:lnTo>
                    <a:pt x="39" y="16"/>
                  </a:lnTo>
                  <a:lnTo>
                    <a:pt x="47" y="11"/>
                  </a:lnTo>
                  <a:lnTo>
                    <a:pt x="53" y="7"/>
                  </a:lnTo>
                  <a:lnTo>
                    <a:pt x="57" y="3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35" y="5"/>
                  </a:lnTo>
                  <a:lnTo>
                    <a:pt x="30" y="7"/>
                  </a:lnTo>
                  <a:lnTo>
                    <a:pt x="26" y="10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12" y="21"/>
                  </a:lnTo>
                  <a:lnTo>
                    <a:pt x="9" y="24"/>
                  </a:lnTo>
                  <a:lnTo>
                    <a:pt x="8" y="30"/>
                  </a:lnTo>
                  <a:lnTo>
                    <a:pt x="5" y="35"/>
                  </a:lnTo>
                  <a:lnTo>
                    <a:pt x="3" y="41"/>
                  </a:lnTo>
                  <a:lnTo>
                    <a:pt x="2" y="46"/>
                  </a:lnTo>
                  <a:lnTo>
                    <a:pt x="2" y="50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2" y="67"/>
                  </a:lnTo>
                  <a:lnTo>
                    <a:pt x="2" y="74"/>
                  </a:lnTo>
                  <a:lnTo>
                    <a:pt x="3" y="77"/>
                  </a:lnTo>
                  <a:lnTo>
                    <a:pt x="5" y="80"/>
                  </a:lnTo>
                  <a:lnTo>
                    <a:pt x="5" y="82"/>
                  </a:lnTo>
                  <a:lnTo>
                    <a:pt x="30" y="85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80" name="Freeform 592"/>
            <p:cNvSpPr>
              <a:spLocks/>
            </p:cNvSpPr>
            <p:nvPr/>
          </p:nvSpPr>
          <p:spPr bwMode="auto">
            <a:xfrm>
              <a:off x="3759" y="2868"/>
              <a:ext cx="50" cy="3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0" y="75"/>
                </a:cxn>
                <a:cxn ang="0">
                  <a:pos x="4" y="72"/>
                </a:cxn>
                <a:cxn ang="0">
                  <a:pos x="6" y="71"/>
                </a:cxn>
                <a:cxn ang="0">
                  <a:pos x="9" y="69"/>
                </a:cxn>
                <a:cxn ang="0">
                  <a:pos x="12" y="66"/>
                </a:cxn>
                <a:cxn ang="0">
                  <a:pos x="16" y="64"/>
                </a:cxn>
                <a:cxn ang="0">
                  <a:pos x="19" y="63"/>
                </a:cxn>
                <a:cxn ang="0">
                  <a:pos x="24" y="60"/>
                </a:cxn>
                <a:cxn ang="0">
                  <a:pos x="27" y="57"/>
                </a:cxn>
                <a:cxn ang="0">
                  <a:pos x="31" y="55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5" y="49"/>
                </a:cxn>
                <a:cxn ang="0">
                  <a:pos x="49" y="47"/>
                </a:cxn>
                <a:cxn ang="0">
                  <a:pos x="52" y="44"/>
                </a:cxn>
                <a:cxn ang="0">
                  <a:pos x="57" y="42"/>
                </a:cxn>
                <a:cxn ang="0">
                  <a:pos x="60" y="41"/>
                </a:cxn>
                <a:cxn ang="0">
                  <a:pos x="64" y="39"/>
                </a:cxn>
                <a:cxn ang="0">
                  <a:pos x="67" y="38"/>
                </a:cxn>
                <a:cxn ang="0">
                  <a:pos x="72" y="36"/>
                </a:cxn>
                <a:cxn ang="0">
                  <a:pos x="75" y="35"/>
                </a:cxn>
                <a:cxn ang="0">
                  <a:pos x="79" y="33"/>
                </a:cxn>
                <a:cxn ang="0">
                  <a:pos x="84" y="32"/>
                </a:cxn>
                <a:cxn ang="0">
                  <a:pos x="90" y="30"/>
                </a:cxn>
                <a:cxn ang="0">
                  <a:pos x="93" y="30"/>
                </a:cxn>
                <a:cxn ang="0">
                  <a:pos x="94" y="30"/>
                </a:cxn>
                <a:cxn ang="0">
                  <a:pos x="100" y="0"/>
                </a:cxn>
                <a:cxn ang="0">
                  <a:pos x="99" y="0"/>
                </a:cxn>
                <a:cxn ang="0">
                  <a:pos x="94" y="0"/>
                </a:cxn>
                <a:cxn ang="0">
                  <a:pos x="91" y="0"/>
                </a:cxn>
                <a:cxn ang="0">
                  <a:pos x="90" y="2"/>
                </a:cxn>
                <a:cxn ang="0">
                  <a:pos x="85" y="3"/>
                </a:cxn>
                <a:cxn ang="0">
                  <a:pos x="82" y="5"/>
                </a:cxn>
                <a:cxn ang="0">
                  <a:pos x="78" y="7"/>
                </a:cxn>
                <a:cxn ang="0">
                  <a:pos x="73" y="8"/>
                </a:cxn>
                <a:cxn ang="0">
                  <a:pos x="69" y="10"/>
                </a:cxn>
                <a:cxn ang="0">
                  <a:pos x="64" y="13"/>
                </a:cxn>
                <a:cxn ang="0">
                  <a:pos x="58" y="14"/>
                </a:cxn>
                <a:cxn ang="0">
                  <a:pos x="54" y="19"/>
                </a:cxn>
                <a:cxn ang="0">
                  <a:pos x="48" y="22"/>
                </a:cxn>
                <a:cxn ang="0">
                  <a:pos x="42" y="27"/>
                </a:cxn>
                <a:cxn ang="0">
                  <a:pos x="36" y="32"/>
                </a:cxn>
                <a:cxn ang="0">
                  <a:pos x="31" y="36"/>
                </a:cxn>
                <a:cxn ang="0">
                  <a:pos x="25" y="39"/>
                </a:cxn>
                <a:cxn ang="0">
                  <a:pos x="21" y="44"/>
                </a:cxn>
                <a:cxn ang="0">
                  <a:pos x="16" y="49"/>
                </a:cxn>
                <a:cxn ang="0">
                  <a:pos x="13" y="52"/>
                </a:cxn>
                <a:cxn ang="0">
                  <a:pos x="10" y="57"/>
                </a:cxn>
                <a:cxn ang="0">
                  <a:pos x="9" y="61"/>
                </a:cxn>
                <a:cxn ang="0">
                  <a:pos x="4" y="66"/>
                </a:cxn>
                <a:cxn ang="0">
                  <a:pos x="1" y="72"/>
                </a:cxn>
                <a:cxn ang="0">
                  <a:pos x="0" y="75"/>
                </a:cxn>
                <a:cxn ang="0">
                  <a:pos x="0" y="77"/>
                </a:cxn>
                <a:cxn ang="0">
                  <a:pos x="0" y="77"/>
                </a:cxn>
              </a:cxnLst>
              <a:rect l="0" t="0" r="r" b="b"/>
              <a:pathLst>
                <a:path w="100" h="77">
                  <a:moveTo>
                    <a:pt x="0" y="77"/>
                  </a:moveTo>
                  <a:lnTo>
                    <a:pt x="0" y="75"/>
                  </a:lnTo>
                  <a:lnTo>
                    <a:pt x="4" y="72"/>
                  </a:lnTo>
                  <a:lnTo>
                    <a:pt x="6" y="71"/>
                  </a:lnTo>
                  <a:lnTo>
                    <a:pt x="9" y="69"/>
                  </a:lnTo>
                  <a:lnTo>
                    <a:pt x="12" y="66"/>
                  </a:lnTo>
                  <a:lnTo>
                    <a:pt x="16" y="64"/>
                  </a:lnTo>
                  <a:lnTo>
                    <a:pt x="19" y="63"/>
                  </a:lnTo>
                  <a:lnTo>
                    <a:pt x="24" y="60"/>
                  </a:lnTo>
                  <a:lnTo>
                    <a:pt x="27" y="57"/>
                  </a:lnTo>
                  <a:lnTo>
                    <a:pt x="31" y="55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2" y="44"/>
                  </a:lnTo>
                  <a:lnTo>
                    <a:pt x="57" y="42"/>
                  </a:lnTo>
                  <a:lnTo>
                    <a:pt x="60" y="41"/>
                  </a:lnTo>
                  <a:lnTo>
                    <a:pt x="64" y="39"/>
                  </a:lnTo>
                  <a:lnTo>
                    <a:pt x="67" y="38"/>
                  </a:lnTo>
                  <a:lnTo>
                    <a:pt x="72" y="36"/>
                  </a:lnTo>
                  <a:lnTo>
                    <a:pt x="75" y="35"/>
                  </a:lnTo>
                  <a:lnTo>
                    <a:pt x="79" y="33"/>
                  </a:lnTo>
                  <a:lnTo>
                    <a:pt x="84" y="32"/>
                  </a:lnTo>
                  <a:lnTo>
                    <a:pt x="90" y="30"/>
                  </a:lnTo>
                  <a:lnTo>
                    <a:pt x="93" y="30"/>
                  </a:lnTo>
                  <a:lnTo>
                    <a:pt x="94" y="3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90" y="2"/>
                  </a:lnTo>
                  <a:lnTo>
                    <a:pt x="85" y="3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3" y="8"/>
                  </a:lnTo>
                  <a:lnTo>
                    <a:pt x="69" y="10"/>
                  </a:lnTo>
                  <a:lnTo>
                    <a:pt x="64" y="13"/>
                  </a:lnTo>
                  <a:lnTo>
                    <a:pt x="58" y="14"/>
                  </a:lnTo>
                  <a:lnTo>
                    <a:pt x="54" y="19"/>
                  </a:lnTo>
                  <a:lnTo>
                    <a:pt x="48" y="22"/>
                  </a:lnTo>
                  <a:lnTo>
                    <a:pt x="42" y="27"/>
                  </a:lnTo>
                  <a:lnTo>
                    <a:pt x="36" y="32"/>
                  </a:lnTo>
                  <a:lnTo>
                    <a:pt x="31" y="36"/>
                  </a:lnTo>
                  <a:lnTo>
                    <a:pt x="25" y="39"/>
                  </a:lnTo>
                  <a:lnTo>
                    <a:pt x="21" y="44"/>
                  </a:lnTo>
                  <a:lnTo>
                    <a:pt x="16" y="49"/>
                  </a:lnTo>
                  <a:lnTo>
                    <a:pt x="13" y="52"/>
                  </a:lnTo>
                  <a:lnTo>
                    <a:pt x="10" y="57"/>
                  </a:lnTo>
                  <a:lnTo>
                    <a:pt x="9" y="61"/>
                  </a:lnTo>
                  <a:lnTo>
                    <a:pt x="4" y="66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81" name="Freeform 593"/>
            <p:cNvSpPr>
              <a:spLocks/>
            </p:cNvSpPr>
            <p:nvPr/>
          </p:nvSpPr>
          <p:spPr bwMode="auto">
            <a:xfrm>
              <a:off x="3922" y="2961"/>
              <a:ext cx="98" cy="61"/>
            </a:xfrm>
            <a:custGeom>
              <a:avLst/>
              <a:gdLst/>
              <a:ahLst/>
              <a:cxnLst>
                <a:cxn ang="0">
                  <a:pos x="8" y="122"/>
                </a:cxn>
                <a:cxn ang="0">
                  <a:pos x="8" y="121"/>
                </a:cxn>
                <a:cxn ang="0">
                  <a:pos x="9" y="117"/>
                </a:cxn>
                <a:cxn ang="0">
                  <a:pos x="12" y="114"/>
                </a:cxn>
                <a:cxn ang="0">
                  <a:pos x="14" y="111"/>
                </a:cxn>
                <a:cxn ang="0">
                  <a:pos x="17" y="108"/>
                </a:cxn>
                <a:cxn ang="0">
                  <a:pos x="21" y="106"/>
                </a:cxn>
                <a:cxn ang="0">
                  <a:pos x="26" y="102"/>
                </a:cxn>
                <a:cxn ang="0">
                  <a:pos x="32" y="97"/>
                </a:cxn>
                <a:cxn ang="0">
                  <a:pos x="38" y="91"/>
                </a:cxn>
                <a:cxn ang="0">
                  <a:pos x="44" y="86"/>
                </a:cxn>
                <a:cxn ang="0">
                  <a:pos x="51" y="80"/>
                </a:cxn>
                <a:cxn ang="0">
                  <a:pos x="60" y="74"/>
                </a:cxn>
                <a:cxn ang="0">
                  <a:pos x="71" y="67"/>
                </a:cxn>
                <a:cxn ang="0">
                  <a:pos x="81" y="60"/>
                </a:cxn>
                <a:cxn ang="0">
                  <a:pos x="92" y="52"/>
                </a:cxn>
                <a:cxn ang="0">
                  <a:pos x="102" y="46"/>
                </a:cxn>
                <a:cxn ang="0">
                  <a:pos x="112" y="39"/>
                </a:cxn>
                <a:cxn ang="0">
                  <a:pos x="123" y="33"/>
                </a:cxn>
                <a:cxn ang="0">
                  <a:pos x="133" y="27"/>
                </a:cxn>
                <a:cxn ang="0">
                  <a:pos x="142" y="22"/>
                </a:cxn>
                <a:cxn ang="0">
                  <a:pos x="151" y="17"/>
                </a:cxn>
                <a:cxn ang="0">
                  <a:pos x="160" y="14"/>
                </a:cxn>
                <a:cxn ang="0">
                  <a:pos x="168" y="11"/>
                </a:cxn>
                <a:cxn ang="0">
                  <a:pos x="174" y="8"/>
                </a:cxn>
                <a:cxn ang="0">
                  <a:pos x="180" y="5"/>
                </a:cxn>
                <a:cxn ang="0">
                  <a:pos x="186" y="3"/>
                </a:cxn>
                <a:cxn ang="0">
                  <a:pos x="189" y="2"/>
                </a:cxn>
                <a:cxn ang="0">
                  <a:pos x="193" y="2"/>
                </a:cxn>
                <a:cxn ang="0">
                  <a:pos x="195" y="0"/>
                </a:cxn>
                <a:cxn ang="0">
                  <a:pos x="196" y="0"/>
                </a:cxn>
                <a:cxn ang="0">
                  <a:pos x="195" y="0"/>
                </a:cxn>
                <a:cxn ang="0">
                  <a:pos x="193" y="0"/>
                </a:cxn>
                <a:cxn ang="0">
                  <a:pos x="189" y="0"/>
                </a:cxn>
                <a:cxn ang="0">
                  <a:pos x="186" y="0"/>
                </a:cxn>
                <a:cxn ang="0">
                  <a:pos x="181" y="0"/>
                </a:cxn>
                <a:cxn ang="0">
                  <a:pos x="175" y="0"/>
                </a:cxn>
                <a:cxn ang="0">
                  <a:pos x="169" y="0"/>
                </a:cxn>
                <a:cxn ang="0">
                  <a:pos x="162" y="2"/>
                </a:cxn>
                <a:cxn ang="0">
                  <a:pos x="153" y="2"/>
                </a:cxn>
                <a:cxn ang="0">
                  <a:pos x="144" y="5"/>
                </a:cxn>
                <a:cxn ang="0">
                  <a:pos x="135" y="6"/>
                </a:cxn>
                <a:cxn ang="0">
                  <a:pos x="126" y="10"/>
                </a:cxn>
                <a:cxn ang="0">
                  <a:pos x="115" y="13"/>
                </a:cxn>
                <a:cxn ang="0">
                  <a:pos x="105" y="17"/>
                </a:cxn>
                <a:cxn ang="0">
                  <a:pos x="93" y="22"/>
                </a:cxn>
                <a:cxn ang="0">
                  <a:pos x="83" y="28"/>
                </a:cxn>
                <a:cxn ang="0">
                  <a:pos x="71" y="33"/>
                </a:cxn>
                <a:cxn ang="0">
                  <a:pos x="60" y="39"/>
                </a:cxn>
                <a:cxn ang="0">
                  <a:pos x="51" y="46"/>
                </a:cxn>
                <a:cxn ang="0">
                  <a:pos x="42" y="52"/>
                </a:cxn>
                <a:cxn ang="0">
                  <a:pos x="35" y="56"/>
                </a:cxn>
                <a:cxn ang="0">
                  <a:pos x="29" y="63"/>
                </a:cxn>
                <a:cxn ang="0">
                  <a:pos x="23" y="67"/>
                </a:cxn>
                <a:cxn ang="0">
                  <a:pos x="17" y="72"/>
                </a:cxn>
                <a:cxn ang="0">
                  <a:pos x="12" y="77"/>
                </a:cxn>
                <a:cxn ang="0">
                  <a:pos x="9" y="80"/>
                </a:cxn>
                <a:cxn ang="0">
                  <a:pos x="6" y="85"/>
                </a:cxn>
                <a:cxn ang="0">
                  <a:pos x="3" y="88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8" y="122"/>
                </a:cxn>
                <a:cxn ang="0">
                  <a:pos x="8" y="122"/>
                </a:cxn>
              </a:cxnLst>
              <a:rect l="0" t="0" r="r" b="b"/>
              <a:pathLst>
                <a:path w="196" h="122">
                  <a:moveTo>
                    <a:pt x="8" y="122"/>
                  </a:moveTo>
                  <a:lnTo>
                    <a:pt x="8" y="121"/>
                  </a:lnTo>
                  <a:lnTo>
                    <a:pt x="9" y="117"/>
                  </a:lnTo>
                  <a:lnTo>
                    <a:pt x="12" y="114"/>
                  </a:lnTo>
                  <a:lnTo>
                    <a:pt x="14" y="111"/>
                  </a:lnTo>
                  <a:lnTo>
                    <a:pt x="17" y="108"/>
                  </a:lnTo>
                  <a:lnTo>
                    <a:pt x="21" y="106"/>
                  </a:lnTo>
                  <a:lnTo>
                    <a:pt x="26" y="102"/>
                  </a:lnTo>
                  <a:lnTo>
                    <a:pt x="32" y="97"/>
                  </a:lnTo>
                  <a:lnTo>
                    <a:pt x="38" y="91"/>
                  </a:lnTo>
                  <a:lnTo>
                    <a:pt x="44" y="86"/>
                  </a:lnTo>
                  <a:lnTo>
                    <a:pt x="51" y="80"/>
                  </a:lnTo>
                  <a:lnTo>
                    <a:pt x="60" y="74"/>
                  </a:lnTo>
                  <a:lnTo>
                    <a:pt x="71" y="67"/>
                  </a:lnTo>
                  <a:lnTo>
                    <a:pt x="81" y="60"/>
                  </a:lnTo>
                  <a:lnTo>
                    <a:pt x="92" y="52"/>
                  </a:lnTo>
                  <a:lnTo>
                    <a:pt x="102" y="46"/>
                  </a:lnTo>
                  <a:lnTo>
                    <a:pt x="112" y="39"/>
                  </a:lnTo>
                  <a:lnTo>
                    <a:pt x="123" y="33"/>
                  </a:lnTo>
                  <a:lnTo>
                    <a:pt x="133" y="27"/>
                  </a:lnTo>
                  <a:lnTo>
                    <a:pt x="142" y="22"/>
                  </a:lnTo>
                  <a:lnTo>
                    <a:pt x="151" y="17"/>
                  </a:lnTo>
                  <a:lnTo>
                    <a:pt x="160" y="14"/>
                  </a:lnTo>
                  <a:lnTo>
                    <a:pt x="168" y="11"/>
                  </a:lnTo>
                  <a:lnTo>
                    <a:pt x="174" y="8"/>
                  </a:lnTo>
                  <a:lnTo>
                    <a:pt x="180" y="5"/>
                  </a:lnTo>
                  <a:lnTo>
                    <a:pt x="186" y="3"/>
                  </a:lnTo>
                  <a:lnTo>
                    <a:pt x="189" y="2"/>
                  </a:lnTo>
                  <a:lnTo>
                    <a:pt x="193" y="2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5" y="0"/>
                  </a:lnTo>
                  <a:lnTo>
                    <a:pt x="193" y="0"/>
                  </a:lnTo>
                  <a:lnTo>
                    <a:pt x="18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62" y="2"/>
                  </a:lnTo>
                  <a:lnTo>
                    <a:pt x="153" y="2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26" y="10"/>
                  </a:lnTo>
                  <a:lnTo>
                    <a:pt x="115" y="13"/>
                  </a:lnTo>
                  <a:lnTo>
                    <a:pt x="105" y="17"/>
                  </a:lnTo>
                  <a:lnTo>
                    <a:pt x="93" y="22"/>
                  </a:lnTo>
                  <a:lnTo>
                    <a:pt x="83" y="28"/>
                  </a:lnTo>
                  <a:lnTo>
                    <a:pt x="71" y="33"/>
                  </a:lnTo>
                  <a:lnTo>
                    <a:pt x="60" y="39"/>
                  </a:lnTo>
                  <a:lnTo>
                    <a:pt x="51" y="46"/>
                  </a:lnTo>
                  <a:lnTo>
                    <a:pt x="42" y="52"/>
                  </a:lnTo>
                  <a:lnTo>
                    <a:pt x="35" y="56"/>
                  </a:lnTo>
                  <a:lnTo>
                    <a:pt x="29" y="63"/>
                  </a:lnTo>
                  <a:lnTo>
                    <a:pt x="23" y="67"/>
                  </a:lnTo>
                  <a:lnTo>
                    <a:pt x="17" y="72"/>
                  </a:lnTo>
                  <a:lnTo>
                    <a:pt x="12" y="77"/>
                  </a:lnTo>
                  <a:lnTo>
                    <a:pt x="9" y="80"/>
                  </a:lnTo>
                  <a:lnTo>
                    <a:pt x="6" y="85"/>
                  </a:lnTo>
                  <a:lnTo>
                    <a:pt x="3" y="88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8" y="122"/>
                  </a:lnTo>
                  <a:lnTo>
                    <a:pt x="8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82" name="Freeform 594"/>
            <p:cNvSpPr>
              <a:spLocks/>
            </p:cNvSpPr>
            <p:nvPr/>
          </p:nvSpPr>
          <p:spPr bwMode="auto">
            <a:xfrm>
              <a:off x="3960" y="2959"/>
              <a:ext cx="66" cy="58"/>
            </a:xfrm>
            <a:custGeom>
              <a:avLst/>
              <a:gdLst/>
              <a:ahLst/>
              <a:cxnLst>
                <a:cxn ang="0">
                  <a:pos x="130" y="117"/>
                </a:cxn>
                <a:cxn ang="0">
                  <a:pos x="124" y="115"/>
                </a:cxn>
                <a:cxn ang="0">
                  <a:pos x="115" y="114"/>
                </a:cxn>
                <a:cxn ang="0">
                  <a:pos x="104" y="110"/>
                </a:cxn>
                <a:cxn ang="0">
                  <a:pos x="92" y="107"/>
                </a:cxn>
                <a:cxn ang="0">
                  <a:pos x="82" y="103"/>
                </a:cxn>
                <a:cxn ang="0">
                  <a:pos x="73" y="96"/>
                </a:cxn>
                <a:cxn ang="0">
                  <a:pos x="71" y="90"/>
                </a:cxn>
                <a:cxn ang="0">
                  <a:pos x="73" y="81"/>
                </a:cxn>
                <a:cxn ang="0">
                  <a:pos x="79" y="75"/>
                </a:cxn>
                <a:cxn ang="0">
                  <a:pos x="86" y="68"/>
                </a:cxn>
                <a:cxn ang="0">
                  <a:pos x="95" y="59"/>
                </a:cxn>
                <a:cxn ang="0">
                  <a:pos x="98" y="51"/>
                </a:cxn>
                <a:cxn ang="0">
                  <a:pos x="98" y="43"/>
                </a:cxn>
                <a:cxn ang="0">
                  <a:pos x="94" y="34"/>
                </a:cxn>
                <a:cxn ang="0">
                  <a:pos x="85" y="25"/>
                </a:cxn>
                <a:cxn ang="0">
                  <a:pos x="73" y="17"/>
                </a:cxn>
                <a:cxn ang="0">
                  <a:pos x="59" y="12"/>
                </a:cxn>
                <a:cxn ang="0">
                  <a:pos x="46" y="6"/>
                </a:cxn>
                <a:cxn ang="0">
                  <a:pos x="34" y="3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" y="31"/>
                </a:cxn>
                <a:cxn ang="0">
                  <a:pos x="9" y="32"/>
                </a:cxn>
                <a:cxn ang="0">
                  <a:pos x="19" y="32"/>
                </a:cxn>
                <a:cxn ang="0">
                  <a:pos x="32" y="34"/>
                </a:cxn>
                <a:cxn ang="0">
                  <a:pos x="44" y="37"/>
                </a:cxn>
                <a:cxn ang="0">
                  <a:pos x="55" y="39"/>
                </a:cxn>
                <a:cxn ang="0">
                  <a:pos x="64" y="43"/>
                </a:cxn>
                <a:cxn ang="0">
                  <a:pos x="68" y="48"/>
                </a:cxn>
                <a:cxn ang="0">
                  <a:pos x="65" y="57"/>
                </a:cxn>
                <a:cxn ang="0">
                  <a:pos x="56" y="65"/>
                </a:cxn>
                <a:cxn ang="0">
                  <a:pos x="49" y="75"/>
                </a:cxn>
                <a:cxn ang="0">
                  <a:pos x="47" y="82"/>
                </a:cxn>
                <a:cxn ang="0">
                  <a:pos x="49" y="92"/>
                </a:cxn>
                <a:cxn ang="0">
                  <a:pos x="52" y="101"/>
                </a:cxn>
                <a:cxn ang="0">
                  <a:pos x="62" y="109"/>
                </a:cxn>
                <a:cxn ang="0">
                  <a:pos x="76" y="112"/>
                </a:cxn>
                <a:cxn ang="0">
                  <a:pos x="91" y="115"/>
                </a:cxn>
                <a:cxn ang="0">
                  <a:pos x="106" y="117"/>
                </a:cxn>
                <a:cxn ang="0">
                  <a:pos x="118" y="117"/>
                </a:cxn>
                <a:cxn ang="0">
                  <a:pos x="127" y="117"/>
                </a:cxn>
                <a:cxn ang="0">
                  <a:pos x="131" y="117"/>
                </a:cxn>
              </a:cxnLst>
              <a:rect l="0" t="0" r="r" b="b"/>
              <a:pathLst>
                <a:path w="131" h="117">
                  <a:moveTo>
                    <a:pt x="131" y="117"/>
                  </a:moveTo>
                  <a:lnTo>
                    <a:pt x="130" y="117"/>
                  </a:lnTo>
                  <a:lnTo>
                    <a:pt x="128" y="117"/>
                  </a:lnTo>
                  <a:lnTo>
                    <a:pt x="124" y="115"/>
                  </a:lnTo>
                  <a:lnTo>
                    <a:pt x="121" y="115"/>
                  </a:lnTo>
                  <a:lnTo>
                    <a:pt x="115" y="114"/>
                  </a:lnTo>
                  <a:lnTo>
                    <a:pt x="110" y="112"/>
                  </a:lnTo>
                  <a:lnTo>
                    <a:pt x="104" y="110"/>
                  </a:lnTo>
                  <a:lnTo>
                    <a:pt x="98" y="110"/>
                  </a:lnTo>
                  <a:lnTo>
                    <a:pt x="92" y="107"/>
                  </a:lnTo>
                  <a:lnTo>
                    <a:pt x="86" y="106"/>
                  </a:lnTo>
                  <a:lnTo>
                    <a:pt x="82" y="103"/>
                  </a:lnTo>
                  <a:lnTo>
                    <a:pt x="77" y="100"/>
                  </a:lnTo>
                  <a:lnTo>
                    <a:pt x="73" y="96"/>
                  </a:lnTo>
                  <a:lnTo>
                    <a:pt x="71" y="93"/>
                  </a:lnTo>
                  <a:lnTo>
                    <a:pt x="71" y="90"/>
                  </a:lnTo>
                  <a:lnTo>
                    <a:pt x="73" y="85"/>
                  </a:lnTo>
                  <a:lnTo>
                    <a:pt x="73" y="81"/>
                  </a:lnTo>
                  <a:lnTo>
                    <a:pt x="76" y="78"/>
                  </a:lnTo>
                  <a:lnTo>
                    <a:pt x="79" y="75"/>
                  </a:lnTo>
                  <a:lnTo>
                    <a:pt x="80" y="73"/>
                  </a:lnTo>
                  <a:lnTo>
                    <a:pt x="86" y="68"/>
                  </a:lnTo>
                  <a:lnTo>
                    <a:pt x="92" y="64"/>
                  </a:lnTo>
                  <a:lnTo>
                    <a:pt x="95" y="59"/>
                  </a:lnTo>
                  <a:lnTo>
                    <a:pt x="98" y="54"/>
                  </a:lnTo>
                  <a:lnTo>
                    <a:pt x="98" y="51"/>
                  </a:lnTo>
                  <a:lnTo>
                    <a:pt x="98" y="48"/>
                  </a:lnTo>
                  <a:lnTo>
                    <a:pt x="98" y="43"/>
                  </a:lnTo>
                  <a:lnTo>
                    <a:pt x="97" y="39"/>
                  </a:lnTo>
                  <a:lnTo>
                    <a:pt x="94" y="34"/>
                  </a:lnTo>
                  <a:lnTo>
                    <a:pt x="89" y="29"/>
                  </a:lnTo>
                  <a:lnTo>
                    <a:pt x="85" y="25"/>
                  </a:lnTo>
                  <a:lnTo>
                    <a:pt x="79" y="21"/>
                  </a:lnTo>
                  <a:lnTo>
                    <a:pt x="73" y="17"/>
                  </a:lnTo>
                  <a:lnTo>
                    <a:pt x="67" y="15"/>
                  </a:lnTo>
                  <a:lnTo>
                    <a:pt x="59" y="12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40" y="4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4" y="31"/>
                  </a:lnTo>
                  <a:lnTo>
                    <a:pt x="9" y="32"/>
                  </a:lnTo>
                  <a:lnTo>
                    <a:pt x="13" y="32"/>
                  </a:lnTo>
                  <a:lnTo>
                    <a:pt x="19" y="32"/>
                  </a:lnTo>
                  <a:lnTo>
                    <a:pt x="25" y="32"/>
                  </a:lnTo>
                  <a:lnTo>
                    <a:pt x="32" y="34"/>
                  </a:lnTo>
                  <a:lnTo>
                    <a:pt x="38" y="35"/>
                  </a:lnTo>
                  <a:lnTo>
                    <a:pt x="44" y="37"/>
                  </a:lnTo>
                  <a:lnTo>
                    <a:pt x="49" y="37"/>
                  </a:lnTo>
                  <a:lnTo>
                    <a:pt x="55" y="39"/>
                  </a:lnTo>
                  <a:lnTo>
                    <a:pt x="59" y="42"/>
                  </a:lnTo>
                  <a:lnTo>
                    <a:pt x="64" y="43"/>
                  </a:lnTo>
                  <a:lnTo>
                    <a:pt x="65" y="45"/>
                  </a:lnTo>
                  <a:lnTo>
                    <a:pt x="68" y="48"/>
                  </a:lnTo>
                  <a:lnTo>
                    <a:pt x="67" y="53"/>
                  </a:lnTo>
                  <a:lnTo>
                    <a:pt x="65" y="57"/>
                  </a:lnTo>
                  <a:lnTo>
                    <a:pt x="61" y="60"/>
                  </a:lnTo>
                  <a:lnTo>
                    <a:pt x="56" y="65"/>
                  </a:lnTo>
                  <a:lnTo>
                    <a:pt x="52" y="68"/>
                  </a:lnTo>
                  <a:lnTo>
                    <a:pt x="49" y="75"/>
                  </a:lnTo>
                  <a:lnTo>
                    <a:pt x="47" y="78"/>
                  </a:lnTo>
                  <a:lnTo>
                    <a:pt x="47" y="82"/>
                  </a:lnTo>
                  <a:lnTo>
                    <a:pt x="47" y="85"/>
                  </a:lnTo>
                  <a:lnTo>
                    <a:pt x="49" y="92"/>
                  </a:lnTo>
                  <a:lnTo>
                    <a:pt x="49" y="96"/>
                  </a:lnTo>
                  <a:lnTo>
                    <a:pt x="52" y="101"/>
                  </a:lnTo>
                  <a:lnTo>
                    <a:pt x="56" y="104"/>
                  </a:lnTo>
                  <a:lnTo>
                    <a:pt x="62" y="109"/>
                  </a:lnTo>
                  <a:lnTo>
                    <a:pt x="68" y="110"/>
                  </a:lnTo>
                  <a:lnTo>
                    <a:pt x="76" y="112"/>
                  </a:lnTo>
                  <a:lnTo>
                    <a:pt x="83" y="114"/>
                  </a:lnTo>
                  <a:lnTo>
                    <a:pt x="91" y="115"/>
                  </a:lnTo>
                  <a:lnTo>
                    <a:pt x="98" y="115"/>
                  </a:lnTo>
                  <a:lnTo>
                    <a:pt x="106" y="117"/>
                  </a:lnTo>
                  <a:lnTo>
                    <a:pt x="112" y="117"/>
                  </a:lnTo>
                  <a:lnTo>
                    <a:pt x="118" y="117"/>
                  </a:lnTo>
                  <a:lnTo>
                    <a:pt x="124" y="117"/>
                  </a:lnTo>
                  <a:lnTo>
                    <a:pt x="127" y="117"/>
                  </a:lnTo>
                  <a:lnTo>
                    <a:pt x="130" y="117"/>
                  </a:lnTo>
                  <a:lnTo>
                    <a:pt x="131" y="117"/>
                  </a:lnTo>
                  <a:lnTo>
                    <a:pt x="131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83" name="Freeform 595"/>
            <p:cNvSpPr>
              <a:spLocks/>
            </p:cNvSpPr>
            <p:nvPr/>
          </p:nvSpPr>
          <p:spPr bwMode="auto">
            <a:xfrm>
              <a:off x="3871" y="2925"/>
              <a:ext cx="22" cy="2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0"/>
                </a:cxn>
                <a:cxn ang="0">
                  <a:pos x="5" y="46"/>
                </a:cxn>
                <a:cxn ang="0">
                  <a:pos x="8" y="43"/>
                </a:cxn>
                <a:cxn ang="0">
                  <a:pos x="11" y="38"/>
                </a:cxn>
                <a:cxn ang="0">
                  <a:pos x="15" y="35"/>
                </a:cxn>
                <a:cxn ang="0">
                  <a:pos x="21" y="30"/>
                </a:cxn>
                <a:cxn ang="0">
                  <a:pos x="24" y="25"/>
                </a:cxn>
                <a:cxn ang="0">
                  <a:pos x="29" y="22"/>
                </a:cxn>
                <a:cxn ang="0">
                  <a:pos x="32" y="19"/>
                </a:cxn>
                <a:cxn ang="0">
                  <a:pos x="36" y="16"/>
                </a:cxn>
                <a:cxn ang="0">
                  <a:pos x="39" y="14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5" y="13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5" y="7"/>
                </a:cxn>
                <a:cxn ang="0">
                  <a:pos x="11" y="10"/>
                </a:cxn>
                <a:cxn ang="0">
                  <a:pos x="9" y="14"/>
                </a:cxn>
                <a:cxn ang="0">
                  <a:pos x="6" y="18"/>
                </a:cxn>
                <a:cxn ang="0">
                  <a:pos x="5" y="24"/>
                </a:cxn>
                <a:cxn ang="0">
                  <a:pos x="2" y="28"/>
                </a:cxn>
                <a:cxn ang="0">
                  <a:pos x="0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0" y="49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45" h="52">
                  <a:moveTo>
                    <a:pt x="0" y="52"/>
                  </a:moveTo>
                  <a:lnTo>
                    <a:pt x="0" y="50"/>
                  </a:lnTo>
                  <a:lnTo>
                    <a:pt x="5" y="46"/>
                  </a:lnTo>
                  <a:lnTo>
                    <a:pt x="8" y="43"/>
                  </a:lnTo>
                  <a:lnTo>
                    <a:pt x="11" y="38"/>
                  </a:lnTo>
                  <a:lnTo>
                    <a:pt x="15" y="35"/>
                  </a:lnTo>
                  <a:lnTo>
                    <a:pt x="21" y="30"/>
                  </a:lnTo>
                  <a:lnTo>
                    <a:pt x="24" y="25"/>
                  </a:lnTo>
                  <a:lnTo>
                    <a:pt x="29" y="22"/>
                  </a:lnTo>
                  <a:lnTo>
                    <a:pt x="32" y="19"/>
                  </a:lnTo>
                  <a:lnTo>
                    <a:pt x="36" y="16"/>
                  </a:lnTo>
                  <a:lnTo>
                    <a:pt x="39" y="14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6" y="18"/>
                  </a:lnTo>
                  <a:lnTo>
                    <a:pt x="5" y="24"/>
                  </a:lnTo>
                  <a:lnTo>
                    <a:pt x="2" y="28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84" name="Freeform 596"/>
            <p:cNvSpPr>
              <a:spLocks/>
            </p:cNvSpPr>
            <p:nvPr/>
          </p:nvSpPr>
          <p:spPr bwMode="auto">
            <a:xfrm>
              <a:off x="3841" y="2920"/>
              <a:ext cx="29" cy="2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4" y="2"/>
                </a:cxn>
                <a:cxn ang="0">
                  <a:pos x="49" y="8"/>
                </a:cxn>
                <a:cxn ang="0">
                  <a:pos x="45" y="11"/>
                </a:cxn>
                <a:cxn ang="0">
                  <a:pos x="42" y="16"/>
                </a:cxn>
                <a:cxn ang="0">
                  <a:pos x="39" y="19"/>
                </a:cxn>
                <a:cxn ang="0">
                  <a:pos x="37" y="23"/>
                </a:cxn>
                <a:cxn ang="0">
                  <a:pos x="31" y="30"/>
                </a:cxn>
                <a:cxn ang="0">
                  <a:pos x="28" y="36"/>
                </a:cxn>
                <a:cxn ang="0">
                  <a:pos x="25" y="41"/>
                </a:cxn>
                <a:cxn ang="0">
                  <a:pos x="24" y="44"/>
                </a:cxn>
                <a:cxn ang="0">
                  <a:pos x="0" y="28"/>
                </a:cxn>
                <a:cxn ang="0">
                  <a:pos x="1" y="27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15" y="16"/>
                </a:cxn>
                <a:cxn ang="0">
                  <a:pos x="19" y="12"/>
                </a:cxn>
                <a:cxn ang="0">
                  <a:pos x="25" y="9"/>
                </a:cxn>
                <a:cxn ang="0">
                  <a:pos x="31" y="5"/>
                </a:cxn>
                <a:cxn ang="0">
                  <a:pos x="37" y="3"/>
                </a:cxn>
                <a:cxn ang="0">
                  <a:pos x="42" y="2"/>
                </a:cxn>
                <a:cxn ang="0">
                  <a:pos x="46" y="0"/>
                </a:cxn>
                <a:cxn ang="0">
                  <a:pos x="49" y="0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57" h="44">
                  <a:moveTo>
                    <a:pt x="57" y="0"/>
                  </a:moveTo>
                  <a:lnTo>
                    <a:pt x="54" y="2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2" y="16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1" y="30"/>
                  </a:lnTo>
                  <a:lnTo>
                    <a:pt x="28" y="36"/>
                  </a:lnTo>
                  <a:lnTo>
                    <a:pt x="25" y="41"/>
                  </a:lnTo>
                  <a:lnTo>
                    <a:pt x="24" y="44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25" y="9"/>
                  </a:lnTo>
                  <a:lnTo>
                    <a:pt x="31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85" name="Freeform 597"/>
            <p:cNvSpPr>
              <a:spLocks/>
            </p:cNvSpPr>
            <p:nvPr/>
          </p:nvSpPr>
          <p:spPr bwMode="auto">
            <a:xfrm>
              <a:off x="3823" y="2911"/>
              <a:ext cx="27" cy="21"/>
            </a:xfrm>
            <a:custGeom>
              <a:avLst/>
              <a:gdLst/>
              <a:ahLst/>
              <a:cxnLst>
                <a:cxn ang="0">
                  <a:pos x="52" y="11"/>
                </a:cxn>
                <a:cxn ang="0">
                  <a:pos x="51" y="11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3" y="14"/>
                </a:cxn>
                <a:cxn ang="0">
                  <a:pos x="39" y="14"/>
                </a:cxn>
                <a:cxn ang="0">
                  <a:pos x="34" y="17"/>
                </a:cxn>
                <a:cxn ang="0">
                  <a:pos x="30" y="19"/>
                </a:cxn>
                <a:cxn ang="0">
                  <a:pos x="25" y="22"/>
                </a:cxn>
                <a:cxn ang="0">
                  <a:pos x="21" y="24"/>
                </a:cxn>
                <a:cxn ang="0">
                  <a:pos x="18" y="28"/>
                </a:cxn>
                <a:cxn ang="0">
                  <a:pos x="13" y="31"/>
                </a:cxn>
                <a:cxn ang="0">
                  <a:pos x="10" y="35"/>
                </a:cxn>
                <a:cxn ang="0">
                  <a:pos x="6" y="38"/>
                </a:cxn>
                <a:cxn ang="0">
                  <a:pos x="3" y="41"/>
                </a:cxn>
                <a:cxn ang="0">
                  <a:pos x="0" y="41"/>
                </a:cxn>
                <a:cxn ang="0">
                  <a:pos x="0" y="42"/>
                </a:cxn>
                <a:cxn ang="0">
                  <a:pos x="0" y="41"/>
                </a:cxn>
                <a:cxn ang="0">
                  <a:pos x="3" y="35"/>
                </a:cxn>
                <a:cxn ang="0">
                  <a:pos x="4" y="30"/>
                </a:cxn>
                <a:cxn ang="0">
                  <a:pos x="6" y="25"/>
                </a:cxn>
                <a:cxn ang="0">
                  <a:pos x="7" y="22"/>
                </a:cxn>
                <a:cxn ang="0">
                  <a:pos x="10" y="17"/>
                </a:cxn>
                <a:cxn ang="0">
                  <a:pos x="12" y="14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9" y="5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52" y="11"/>
                </a:cxn>
                <a:cxn ang="0">
                  <a:pos x="52" y="11"/>
                </a:cxn>
              </a:cxnLst>
              <a:rect l="0" t="0" r="r" b="b"/>
              <a:pathLst>
                <a:path w="52" h="42">
                  <a:moveTo>
                    <a:pt x="52" y="11"/>
                  </a:moveTo>
                  <a:lnTo>
                    <a:pt x="51" y="11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3" y="14"/>
                  </a:lnTo>
                  <a:lnTo>
                    <a:pt x="39" y="14"/>
                  </a:lnTo>
                  <a:lnTo>
                    <a:pt x="34" y="17"/>
                  </a:lnTo>
                  <a:lnTo>
                    <a:pt x="30" y="19"/>
                  </a:lnTo>
                  <a:lnTo>
                    <a:pt x="25" y="22"/>
                  </a:lnTo>
                  <a:lnTo>
                    <a:pt x="21" y="24"/>
                  </a:lnTo>
                  <a:lnTo>
                    <a:pt x="18" y="28"/>
                  </a:lnTo>
                  <a:lnTo>
                    <a:pt x="13" y="31"/>
                  </a:lnTo>
                  <a:lnTo>
                    <a:pt x="10" y="35"/>
                  </a:lnTo>
                  <a:lnTo>
                    <a:pt x="6" y="38"/>
                  </a:lnTo>
                  <a:lnTo>
                    <a:pt x="3" y="4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4" y="30"/>
                  </a:lnTo>
                  <a:lnTo>
                    <a:pt x="6" y="25"/>
                  </a:lnTo>
                  <a:lnTo>
                    <a:pt x="7" y="22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52" y="11"/>
                  </a:lnTo>
                  <a:lnTo>
                    <a:pt x="5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86" name="Freeform 598"/>
            <p:cNvSpPr>
              <a:spLocks/>
            </p:cNvSpPr>
            <p:nvPr/>
          </p:nvSpPr>
          <p:spPr bwMode="auto">
            <a:xfrm>
              <a:off x="3806" y="2904"/>
              <a:ext cx="23" cy="1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4" y="2"/>
                </a:cxn>
                <a:cxn ang="0">
                  <a:pos x="11" y="3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3" y="17"/>
                </a:cxn>
                <a:cxn ang="0">
                  <a:pos x="2" y="25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5" y="33"/>
                </a:cxn>
                <a:cxn ang="0">
                  <a:pos x="11" y="30"/>
                </a:cxn>
                <a:cxn ang="0">
                  <a:pos x="12" y="28"/>
                </a:cxn>
                <a:cxn ang="0">
                  <a:pos x="15" y="25"/>
                </a:cxn>
                <a:cxn ang="0">
                  <a:pos x="20" y="22"/>
                </a:cxn>
                <a:cxn ang="0">
                  <a:pos x="23" y="20"/>
                </a:cxn>
                <a:cxn ang="0">
                  <a:pos x="26" y="17"/>
                </a:cxn>
                <a:cxn ang="0">
                  <a:pos x="30" y="16"/>
                </a:cxn>
                <a:cxn ang="0">
                  <a:pos x="33" y="13"/>
                </a:cxn>
                <a:cxn ang="0">
                  <a:pos x="38" y="13"/>
                </a:cxn>
                <a:cxn ang="0">
                  <a:pos x="42" y="11"/>
                </a:cxn>
                <a:cxn ang="0">
                  <a:pos x="45" y="1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45" h="38">
                  <a:moveTo>
                    <a:pt x="15" y="0"/>
                  </a:moveTo>
                  <a:lnTo>
                    <a:pt x="14" y="2"/>
                  </a:lnTo>
                  <a:lnTo>
                    <a:pt x="11" y="3"/>
                  </a:lnTo>
                  <a:lnTo>
                    <a:pt x="9" y="6"/>
                  </a:lnTo>
                  <a:lnTo>
                    <a:pt x="6" y="13"/>
                  </a:lnTo>
                  <a:lnTo>
                    <a:pt x="3" y="17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5" y="33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5" y="25"/>
                  </a:lnTo>
                  <a:lnTo>
                    <a:pt x="20" y="22"/>
                  </a:lnTo>
                  <a:lnTo>
                    <a:pt x="23" y="20"/>
                  </a:lnTo>
                  <a:lnTo>
                    <a:pt x="26" y="17"/>
                  </a:lnTo>
                  <a:lnTo>
                    <a:pt x="30" y="16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87" name="Freeform 599"/>
            <p:cNvSpPr>
              <a:spLocks/>
            </p:cNvSpPr>
            <p:nvPr/>
          </p:nvSpPr>
          <p:spPr bwMode="auto">
            <a:xfrm>
              <a:off x="4161" y="2875"/>
              <a:ext cx="103" cy="56"/>
            </a:xfrm>
            <a:custGeom>
              <a:avLst/>
              <a:gdLst/>
              <a:ahLst/>
              <a:cxnLst>
                <a:cxn ang="0">
                  <a:pos x="21" y="111"/>
                </a:cxn>
                <a:cxn ang="0">
                  <a:pos x="23" y="110"/>
                </a:cxn>
                <a:cxn ang="0">
                  <a:pos x="26" y="107"/>
                </a:cxn>
                <a:cxn ang="0">
                  <a:pos x="27" y="103"/>
                </a:cxn>
                <a:cxn ang="0">
                  <a:pos x="32" y="102"/>
                </a:cxn>
                <a:cxn ang="0">
                  <a:pos x="35" y="99"/>
                </a:cxn>
                <a:cxn ang="0">
                  <a:pos x="39" y="96"/>
                </a:cxn>
                <a:cxn ang="0">
                  <a:pos x="42" y="91"/>
                </a:cxn>
                <a:cxn ang="0">
                  <a:pos x="48" y="86"/>
                </a:cxn>
                <a:cxn ang="0">
                  <a:pos x="54" y="82"/>
                </a:cxn>
                <a:cxn ang="0">
                  <a:pos x="62" y="78"/>
                </a:cxn>
                <a:cxn ang="0">
                  <a:pos x="68" y="72"/>
                </a:cxn>
                <a:cxn ang="0">
                  <a:pos x="77" y="68"/>
                </a:cxn>
                <a:cxn ang="0">
                  <a:pos x="84" y="61"/>
                </a:cxn>
                <a:cxn ang="0">
                  <a:pos x="93" y="57"/>
                </a:cxn>
                <a:cxn ang="0">
                  <a:pos x="102" y="50"/>
                </a:cxn>
                <a:cxn ang="0">
                  <a:pos x="113" y="44"/>
                </a:cxn>
                <a:cxn ang="0">
                  <a:pos x="122" y="38"/>
                </a:cxn>
                <a:cxn ang="0">
                  <a:pos x="132" y="35"/>
                </a:cxn>
                <a:cxn ang="0">
                  <a:pos x="141" y="28"/>
                </a:cxn>
                <a:cxn ang="0">
                  <a:pos x="150" y="24"/>
                </a:cxn>
                <a:cxn ang="0">
                  <a:pos x="159" y="21"/>
                </a:cxn>
                <a:cxn ang="0">
                  <a:pos x="168" y="18"/>
                </a:cxn>
                <a:cxn ang="0">
                  <a:pos x="176" y="13"/>
                </a:cxn>
                <a:cxn ang="0">
                  <a:pos x="183" y="10"/>
                </a:cxn>
                <a:cxn ang="0">
                  <a:pos x="189" y="7"/>
                </a:cxn>
                <a:cxn ang="0">
                  <a:pos x="195" y="5"/>
                </a:cxn>
                <a:cxn ang="0">
                  <a:pos x="200" y="2"/>
                </a:cxn>
                <a:cxn ang="0">
                  <a:pos x="203" y="2"/>
                </a:cxn>
                <a:cxn ang="0">
                  <a:pos x="206" y="2"/>
                </a:cxn>
                <a:cxn ang="0">
                  <a:pos x="207" y="2"/>
                </a:cxn>
                <a:cxn ang="0">
                  <a:pos x="206" y="0"/>
                </a:cxn>
                <a:cxn ang="0">
                  <a:pos x="203" y="0"/>
                </a:cxn>
                <a:cxn ang="0">
                  <a:pos x="200" y="0"/>
                </a:cxn>
                <a:cxn ang="0">
                  <a:pos x="197" y="0"/>
                </a:cxn>
                <a:cxn ang="0">
                  <a:pos x="191" y="0"/>
                </a:cxn>
                <a:cxn ang="0">
                  <a:pos x="186" y="0"/>
                </a:cxn>
                <a:cxn ang="0">
                  <a:pos x="179" y="0"/>
                </a:cxn>
                <a:cxn ang="0">
                  <a:pos x="171" y="2"/>
                </a:cxn>
                <a:cxn ang="0">
                  <a:pos x="162" y="2"/>
                </a:cxn>
                <a:cxn ang="0">
                  <a:pos x="153" y="5"/>
                </a:cxn>
                <a:cxn ang="0">
                  <a:pos x="143" y="8"/>
                </a:cxn>
                <a:cxn ang="0">
                  <a:pos x="132" y="11"/>
                </a:cxn>
                <a:cxn ang="0">
                  <a:pos x="120" y="14"/>
                </a:cxn>
                <a:cxn ang="0">
                  <a:pos x="110" y="21"/>
                </a:cxn>
                <a:cxn ang="0">
                  <a:pos x="98" y="25"/>
                </a:cxn>
                <a:cxn ang="0">
                  <a:pos x="84" y="33"/>
                </a:cxn>
                <a:cxn ang="0">
                  <a:pos x="72" y="39"/>
                </a:cxn>
                <a:cxn ang="0">
                  <a:pos x="60" y="47"/>
                </a:cxn>
                <a:cxn ang="0">
                  <a:pos x="50" y="53"/>
                </a:cxn>
                <a:cxn ang="0">
                  <a:pos x="42" y="60"/>
                </a:cxn>
                <a:cxn ang="0">
                  <a:pos x="33" y="64"/>
                </a:cxn>
                <a:cxn ang="0">
                  <a:pos x="27" y="69"/>
                </a:cxn>
                <a:cxn ang="0">
                  <a:pos x="21" y="74"/>
                </a:cxn>
                <a:cxn ang="0">
                  <a:pos x="17" y="78"/>
                </a:cxn>
                <a:cxn ang="0">
                  <a:pos x="12" y="80"/>
                </a:cxn>
                <a:cxn ang="0">
                  <a:pos x="8" y="85"/>
                </a:cxn>
                <a:cxn ang="0">
                  <a:pos x="5" y="86"/>
                </a:cxn>
                <a:cxn ang="0">
                  <a:pos x="3" y="89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1" y="111"/>
                </a:cxn>
                <a:cxn ang="0">
                  <a:pos x="21" y="111"/>
                </a:cxn>
              </a:cxnLst>
              <a:rect l="0" t="0" r="r" b="b"/>
              <a:pathLst>
                <a:path w="207" h="111">
                  <a:moveTo>
                    <a:pt x="21" y="111"/>
                  </a:moveTo>
                  <a:lnTo>
                    <a:pt x="23" y="110"/>
                  </a:lnTo>
                  <a:lnTo>
                    <a:pt x="26" y="107"/>
                  </a:lnTo>
                  <a:lnTo>
                    <a:pt x="27" y="103"/>
                  </a:lnTo>
                  <a:lnTo>
                    <a:pt x="32" y="102"/>
                  </a:lnTo>
                  <a:lnTo>
                    <a:pt x="35" y="99"/>
                  </a:lnTo>
                  <a:lnTo>
                    <a:pt x="39" y="96"/>
                  </a:lnTo>
                  <a:lnTo>
                    <a:pt x="42" y="91"/>
                  </a:lnTo>
                  <a:lnTo>
                    <a:pt x="48" y="86"/>
                  </a:lnTo>
                  <a:lnTo>
                    <a:pt x="54" y="82"/>
                  </a:lnTo>
                  <a:lnTo>
                    <a:pt x="62" y="78"/>
                  </a:lnTo>
                  <a:lnTo>
                    <a:pt x="68" y="72"/>
                  </a:lnTo>
                  <a:lnTo>
                    <a:pt x="77" y="68"/>
                  </a:lnTo>
                  <a:lnTo>
                    <a:pt x="84" y="61"/>
                  </a:lnTo>
                  <a:lnTo>
                    <a:pt x="93" y="57"/>
                  </a:lnTo>
                  <a:lnTo>
                    <a:pt x="102" y="50"/>
                  </a:lnTo>
                  <a:lnTo>
                    <a:pt x="113" y="44"/>
                  </a:lnTo>
                  <a:lnTo>
                    <a:pt x="122" y="38"/>
                  </a:lnTo>
                  <a:lnTo>
                    <a:pt x="132" y="35"/>
                  </a:lnTo>
                  <a:lnTo>
                    <a:pt x="141" y="28"/>
                  </a:lnTo>
                  <a:lnTo>
                    <a:pt x="150" y="24"/>
                  </a:lnTo>
                  <a:lnTo>
                    <a:pt x="159" y="21"/>
                  </a:lnTo>
                  <a:lnTo>
                    <a:pt x="168" y="18"/>
                  </a:lnTo>
                  <a:lnTo>
                    <a:pt x="176" y="13"/>
                  </a:lnTo>
                  <a:lnTo>
                    <a:pt x="183" y="10"/>
                  </a:lnTo>
                  <a:lnTo>
                    <a:pt x="189" y="7"/>
                  </a:lnTo>
                  <a:lnTo>
                    <a:pt x="195" y="5"/>
                  </a:lnTo>
                  <a:lnTo>
                    <a:pt x="200" y="2"/>
                  </a:lnTo>
                  <a:lnTo>
                    <a:pt x="203" y="2"/>
                  </a:lnTo>
                  <a:lnTo>
                    <a:pt x="206" y="2"/>
                  </a:lnTo>
                  <a:lnTo>
                    <a:pt x="207" y="2"/>
                  </a:lnTo>
                  <a:lnTo>
                    <a:pt x="206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79" y="0"/>
                  </a:lnTo>
                  <a:lnTo>
                    <a:pt x="171" y="2"/>
                  </a:lnTo>
                  <a:lnTo>
                    <a:pt x="162" y="2"/>
                  </a:lnTo>
                  <a:lnTo>
                    <a:pt x="153" y="5"/>
                  </a:lnTo>
                  <a:lnTo>
                    <a:pt x="143" y="8"/>
                  </a:lnTo>
                  <a:lnTo>
                    <a:pt x="132" y="11"/>
                  </a:lnTo>
                  <a:lnTo>
                    <a:pt x="120" y="14"/>
                  </a:lnTo>
                  <a:lnTo>
                    <a:pt x="110" y="21"/>
                  </a:lnTo>
                  <a:lnTo>
                    <a:pt x="98" y="25"/>
                  </a:lnTo>
                  <a:lnTo>
                    <a:pt x="84" y="33"/>
                  </a:lnTo>
                  <a:lnTo>
                    <a:pt x="72" y="39"/>
                  </a:lnTo>
                  <a:lnTo>
                    <a:pt x="60" y="47"/>
                  </a:lnTo>
                  <a:lnTo>
                    <a:pt x="50" y="53"/>
                  </a:lnTo>
                  <a:lnTo>
                    <a:pt x="42" y="60"/>
                  </a:lnTo>
                  <a:lnTo>
                    <a:pt x="33" y="64"/>
                  </a:lnTo>
                  <a:lnTo>
                    <a:pt x="27" y="69"/>
                  </a:lnTo>
                  <a:lnTo>
                    <a:pt x="21" y="74"/>
                  </a:lnTo>
                  <a:lnTo>
                    <a:pt x="17" y="78"/>
                  </a:lnTo>
                  <a:lnTo>
                    <a:pt x="12" y="80"/>
                  </a:lnTo>
                  <a:lnTo>
                    <a:pt x="8" y="85"/>
                  </a:lnTo>
                  <a:lnTo>
                    <a:pt x="5" y="86"/>
                  </a:lnTo>
                  <a:lnTo>
                    <a:pt x="3" y="89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1" y="111"/>
                  </a:lnTo>
                  <a:lnTo>
                    <a:pt x="21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88" name="Freeform 600"/>
            <p:cNvSpPr>
              <a:spLocks/>
            </p:cNvSpPr>
            <p:nvPr/>
          </p:nvSpPr>
          <p:spPr bwMode="auto">
            <a:xfrm>
              <a:off x="4098" y="2828"/>
              <a:ext cx="96" cy="53"/>
            </a:xfrm>
            <a:custGeom>
              <a:avLst/>
              <a:gdLst/>
              <a:ahLst/>
              <a:cxnLst>
                <a:cxn ang="0">
                  <a:pos x="24" y="105"/>
                </a:cxn>
                <a:cxn ang="0">
                  <a:pos x="33" y="95"/>
                </a:cxn>
                <a:cxn ang="0">
                  <a:pos x="42" y="88"/>
                </a:cxn>
                <a:cxn ang="0">
                  <a:pos x="54" y="78"/>
                </a:cxn>
                <a:cxn ang="0">
                  <a:pos x="65" y="69"/>
                </a:cxn>
                <a:cxn ang="0">
                  <a:pos x="78" y="58"/>
                </a:cxn>
                <a:cxn ang="0">
                  <a:pos x="92" y="50"/>
                </a:cxn>
                <a:cxn ang="0">
                  <a:pos x="104" y="41"/>
                </a:cxn>
                <a:cxn ang="0">
                  <a:pos x="119" y="33"/>
                </a:cxn>
                <a:cxn ang="0">
                  <a:pos x="134" y="25"/>
                </a:cxn>
                <a:cxn ang="0">
                  <a:pos x="150" y="17"/>
                </a:cxn>
                <a:cxn ang="0">
                  <a:pos x="164" y="11"/>
                </a:cxn>
                <a:cxn ang="0">
                  <a:pos x="176" y="5"/>
                </a:cxn>
                <a:cxn ang="0">
                  <a:pos x="186" y="2"/>
                </a:cxn>
                <a:cxn ang="0">
                  <a:pos x="191" y="0"/>
                </a:cxn>
                <a:cxn ang="0">
                  <a:pos x="191" y="0"/>
                </a:cxn>
                <a:cxn ang="0">
                  <a:pos x="188" y="0"/>
                </a:cxn>
                <a:cxn ang="0">
                  <a:pos x="179" y="0"/>
                </a:cxn>
                <a:cxn ang="0">
                  <a:pos x="168" y="2"/>
                </a:cxn>
                <a:cxn ang="0">
                  <a:pos x="156" y="3"/>
                </a:cxn>
                <a:cxn ang="0">
                  <a:pos x="141" y="6"/>
                </a:cxn>
                <a:cxn ang="0">
                  <a:pos x="126" y="11"/>
                </a:cxn>
                <a:cxn ang="0">
                  <a:pos x="110" y="16"/>
                </a:cxn>
                <a:cxn ang="0">
                  <a:pos x="95" y="22"/>
                </a:cxn>
                <a:cxn ang="0">
                  <a:pos x="77" y="30"/>
                </a:cxn>
                <a:cxn ang="0">
                  <a:pos x="60" y="42"/>
                </a:cxn>
                <a:cxn ang="0">
                  <a:pos x="44" y="53"/>
                </a:cxn>
                <a:cxn ang="0">
                  <a:pos x="27" y="66"/>
                </a:cxn>
                <a:cxn ang="0">
                  <a:pos x="15" y="75"/>
                </a:cxn>
                <a:cxn ang="0">
                  <a:pos x="6" y="83"/>
                </a:cxn>
                <a:cxn ang="0">
                  <a:pos x="0" y="88"/>
                </a:cxn>
                <a:cxn ang="0">
                  <a:pos x="23" y="106"/>
                </a:cxn>
              </a:cxnLst>
              <a:rect l="0" t="0" r="r" b="b"/>
              <a:pathLst>
                <a:path w="192" h="106">
                  <a:moveTo>
                    <a:pt x="23" y="106"/>
                  </a:moveTo>
                  <a:lnTo>
                    <a:pt x="24" y="105"/>
                  </a:lnTo>
                  <a:lnTo>
                    <a:pt x="30" y="100"/>
                  </a:lnTo>
                  <a:lnTo>
                    <a:pt x="33" y="95"/>
                  </a:lnTo>
                  <a:lnTo>
                    <a:pt x="38" y="92"/>
                  </a:lnTo>
                  <a:lnTo>
                    <a:pt x="42" y="88"/>
                  </a:lnTo>
                  <a:lnTo>
                    <a:pt x="48" y="84"/>
                  </a:lnTo>
                  <a:lnTo>
                    <a:pt x="54" y="78"/>
                  </a:lnTo>
                  <a:lnTo>
                    <a:pt x="60" y="73"/>
                  </a:lnTo>
                  <a:lnTo>
                    <a:pt x="65" y="69"/>
                  </a:lnTo>
                  <a:lnTo>
                    <a:pt x="72" y="64"/>
                  </a:lnTo>
                  <a:lnTo>
                    <a:pt x="78" y="58"/>
                  </a:lnTo>
                  <a:lnTo>
                    <a:pt x="84" y="53"/>
                  </a:lnTo>
                  <a:lnTo>
                    <a:pt x="92" y="50"/>
                  </a:lnTo>
                  <a:lnTo>
                    <a:pt x="98" y="45"/>
                  </a:lnTo>
                  <a:lnTo>
                    <a:pt x="104" y="41"/>
                  </a:lnTo>
                  <a:lnTo>
                    <a:pt x="111" y="36"/>
                  </a:lnTo>
                  <a:lnTo>
                    <a:pt x="119" y="33"/>
                  </a:lnTo>
                  <a:lnTo>
                    <a:pt x="126" y="28"/>
                  </a:lnTo>
                  <a:lnTo>
                    <a:pt x="134" y="25"/>
                  </a:lnTo>
                  <a:lnTo>
                    <a:pt x="141" y="20"/>
                  </a:lnTo>
                  <a:lnTo>
                    <a:pt x="150" y="17"/>
                  </a:lnTo>
                  <a:lnTo>
                    <a:pt x="158" y="14"/>
                  </a:lnTo>
                  <a:lnTo>
                    <a:pt x="164" y="11"/>
                  </a:lnTo>
                  <a:lnTo>
                    <a:pt x="170" y="8"/>
                  </a:lnTo>
                  <a:lnTo>
                    <a:pt x="176" y="5"/>
                  </a:lnTo>
                  <a:lnTo>
                    <a:pt x="182" y="3"/>
                  </a:lnTo>
                  <a:lnTo>
                    <a:pt x="186" y="2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4" y="2"/>
                  </a:lnTo>
                  <a:lnTo>
                    <a:pt x="168" y="2"/>
                  </a:lnTo>
                  <a:lnTo>
                    <a:pt x="164" y="3"/>
                  </a:lnTo>
                  <a:lnTo>
                    <a:pt x="156" y="3"/>
                  </a:lnTo>
                  <a:lnTo>
                    <a:pt x="149" y="5"/>
                  </a:lnTo>
                  <a:lnTo>
                    <a:pt x="141" y="6"/>
                  </a:lnTo>
                  <a:lnTo>
                    <a:pt x="134" y="9"/>
                  </a:lnTo>
                  <a:lnTo>
                    <a:pt x="126" y="11"/>
                  </a:lnTo>
                  <a:lnTo>
                    <a:pt x="119" y="13"/>
                  </a:lnTo>
                  <a:lnTo>
                    <a:pt x="110" y="16"/>
                  </a:lnTo>
                  <a:lnTo>
                    <a:pt x="102" y="20"/>
                  </a:lnTo>
                  <a:lnTo>
                    <a:pt x="95" y="22"/>
                  </a:lnTo>
                  <a:lnTo>
                    <a:pt x="86" y="27"/>
                  </a:lnTo>
                  <a:lnTo>
                    <a:pt x="77" y="30"/>
                  </a:lnTo>
                  <a:lnTo>
                    <a:pt x="69" y="36"/>
                  </a:lnTo>
                  <a:lnTo>
                    <a:pt x="60" y="42"/>
                  </a:lnTo>
                  <a:lnTo>
                    <a:pt x="51" y="48"/>
                  </a:lnTo>
                  <a:lnTo>
                    <a:pt x="44" y="53"/>
                  </a:lnTo>
                  <a:lnTo>
                    <a:pt x="35" y="59"/>
                  </a:lnTo>
                  <a:lnTo>
                    <a:pt x="27" y="66"/>
                  </a:lnTo>
                  <a:lnTo>
                    <a:pt x="21" y="70"/>
                  </a:lnTo>
                  <a:lnTo>
                    <a:pt x="15" y="75"/>
                  </a:lnTo>
                  <a:lnTo>
                    <a:pt x="11" y="80"/>
                  </a:lnTo>
                  <a:lnTo>
                    <a:pt x="6" y="83"/>
                  </a:lnTo>
                  <a:lnTo>
                    <a:pt x="2" y="86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23" y="106"/>
                  </a:lnTo>
                  <a:lnTo>
                    <a:pt x="23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89" name="Freeform 601"/>
            <p:cNvSpPr>
              <a:spLocks/>
            </p:cNvSpPr>
            <p:nvPr/>
          </p:nvSpPr>
          <p:spPr bwMode="auto">
            <a:xfrm>
              <a:off x="4129" y="2847"/>
              <a:ext cx="89" cy="57"/>
            </a:xfrm>
            <a:custGeom>
              <a:avLst/>
              <a:gdLst/>
              <a:ahLst/>
              <a:cxnLst>
                <a:cxn ang="0">
                  <a:pos x="20" y="114"/>
                </a:cxn>
                <a:cxn ang="0">
                  <a:pos x="20" y="113"/>
                </a:cxn>
                <a:cxn ang="0">
                  <a:pos x="24" y="109"/>
                </a:cxn>
                <a:cxn ang="0">
                  <a:pos x="27" y="105"/>
                </a:cxn>
                <a:cxn ang="0">
                  <a:pos x="30" y="103"/>
                </a:cxn>
                <a:cxn ang="0">
                  <a:pos x="35" y="99"/>
                </a:cxn>
                <a:cxn ang="0">
                  <a:pos x="41" y="95"/>
                </a:cxn>
                <a:cxn ang="0">
                  <a:pos x="45" y="91"/>
                </a:cxn>
                <a:cxn ang="0">
                  <a:pos x="51" y="84"/>
                </a:cxn>
                <a:cxn ang="0">
                  <a:pos x="57" y="80"/>
                </a:cxn>
                <a:cxn ang="0">
                  <a:pos x="65" y="75"/>
                </a:cxn>
                <a:cxn ang="0">
                  <a:pos x="72" y="69"/>
                </a:cxn>
                <a:cxn ang="0">
                  <a:pos x="81" y="64"/>
                </a:cxn>
                <a:cxn ang="0">
                  <a:pos x="89" y="58"/>
                </a:cxn>
                <a:cxn ang="0">
                  <a:pos x="98" y="53"/>
                </a:cxn>
                <a:cxn ang="0">
                  <a:pos x="107" y="47"/>
                </a:cxn>
                <a:cxn ang="0">
                  <a:pos x="116" y="41"/>
                </a:cxn>
                <a:cxn ang="0">
                  <a:pos x="123" y="34"/>
                </a:cxn>
                <a:cxn ang="0">
                  <a:pos x="131" y="30"/>
                </a:cxn>
                <a:cxn ang="0">
                  <a:pos x="137" y="25"/>
                </a:cxn>
                <a:cxn ang="0">
                  <a:pos x="144" y="22"/>
                </a:cxn>
                <a:cxn ang="0">
                  <a:pos x="150" y="17"/>
                </a:cxn>
                <a:cxn ang="0">
                  <a:pos x="156" y="14"/>
                </a:cxn>
                <a:cxn ang="0">
                  <a:pos x="161" y="11"/>
                </a:cxn>
                <a:cxn ang="0">
                  <a:pos x="165" y="8"/>
                </a:cxn>
                <a:cxn ang="0">
                  <a:pos x="168" y="6"/>
                </a:cxn>
                <a:cxn ang="0">
                  <a:pos x="173" y="5"/>
                </a:cxn>
                <a:cxn ang="0">
                  <a:pos x="177" y="2"/>
                </a:cxn>
                <a:cxn ang="0">
                  <a:pos x="179" y="0"/>
                </a:cxn>
                <a:cxn ang="0">
                  <a:pos x="177" y="0"/>
                </a:cxn>
                <a:cxn ang="0">
                  <a:pos x="176" y="0"/>
                </a:cxn>
                <a:cxn ang="0">
                  <a:pos x="174" y="0"/>
                </a:cxn>
                <a:cxn ang="0">
                  <a:pos x="170" y="0"/>
                </a:cxn>
                <a:cxn ang="0">
                  <a:pos x="165" y="0"/>
                </a:cxn>
                <a:cxn ang="0">
                  <a:pos x="161" y="0"/>
                </a:cxn>
                <a:cxn ang="0">
                  <a:pos x="155" y="2"/>
                </a:cxn>
                <a:cxn ang="0">
                  <a:pos x="149" y="3"/>
                </a:cxn>
                <a:cxn ang="0">
                  <a:pos x="141" y="5"/>
                </a:cxn>
                <a:cxn ang="0">
                  <a:pos x="134" y="6"/>
                </a:cxn>
                <a:cxn ang="0">
                  <a:pos x="126" y="8"/>
                </a:cxn>
                <a:cxn ang="0">
                  <a:pos x="117" y="11"/>
                </a:cxn>
                <a:cxn ang="0">
                  <a:pos x="108" y="16"/>
                </a:cxn>
                <a:cxn ang="0">
                  <a:pos x="99" y="20"/>
                </a:cxn>
                <a:cxn ang="0">
                  <a:pos x="89" y="25"/>
                </a:cxn>
                <a:cxn ang="0">
                  <a:pos x="80" y="31"/>
                </a:cxn>
                <a:cxn ang="0">
                  <a:pos x="69" y="36"/>
                </a:cxn>
                <a:cxn ang="0">
                  <a:pos x="60" y="42"/>
                </a:cxn>
                <a:cxn ang="0">
                  <a:pos x="51" y="49"/>
                </a:cxn>
                <a:cxn ang="0">
                  <a:pos x="45" y="55"/>
                </a:cxn>
                <a:cxn ang="0">
                  <a:pos x="36" y="59"/>
                </a:cxn>
                <a:cxn ang="0">
                  <a:pos x="32" y="66"/>
                </a:cxn>
                <a:cxn ang="0">
                  <a:pos x="24" y="70"/>
                </a:cxn>
                <a:cxn ang="0">
                  <a:pos x="20" y="77"/>
                </a:cxn>
                <a:cxn ang="0">
                  <a:pos x="15" y="80"/>
                </a:cxn>
                <a:cxn ang="0">
                  <a:pos x="11" y="84"/>
                </a:cxn>
                <a:cxn ang="0">
                  <a:pos x="8" y="88"/>
                </a:cxn>
                <a:cxn ang="0">
                  <a:pos x="5" y="92"/>
                </a:cxn>
                <a:cxn ang="0">
                  <a:pos x="2" y="95"/>
                </a:cxn>
                <a:cxn ang="0">
                  <a:pos x="0" y="99"/>
                </a:cxn>
                <a:cxn ang="0">
                  <a:pos x="20" y="114"/>
                </a:cxn>
                <a:cxn ang="0">
                  <a:pos x="20" y="114"/>
                </a:cxn>
              </a:cxnLst>
              <a:rect l="0" t="0" r="r" b="b"/>
              <a:pathLst>
                <a:path w="179" h="114">
                  <a:moveTo>
                    <a:pt x="20" y="114"/>
                  </a:moveTo>
                  <a:lnTo>
                    <a:pt x="20" y="113"/>
                  </a:lnTo>
                  <a:lnTo>
                    <a:pt x="24" y="109"/>
                  </a:lnTo>
                  <a:lnTo>
                    <a:pt x="27" y="105"/>
                  </a:lnTo>
                  <a:lnTo>
                    <a:pt x="30" y="103"/>
                  </a:lnTo>
                  <a:lnTo>
                    <a:pt x="35" y="99"/>
                  </a:lnTo>
                  <a:lnTo>
                    <a:pt x="41" y="95"/>
                  </a:lnTo>
                  <a:lnTo>
                    <a:pt x="45" y="91"/>
                  </a:lnTo>
                  <a:lnTo>
                    <a:pt x="51" y="84"/>
                  </a:lnTo>
                  <a:lnTo>
                    <a:pt x="57" y="80"/>
                  </a:lnTo>
                  <a:lnTo>
                    <a:pt x="65" y="75"/>
                  </a:lnTo>
                  <a:lnTo>
                    <a:pt x="72" y="69"/>
                  </a:lnTo>
                  <a:lnTo>
                    <a:pt x="81" y="64"/>
                  </a:lnTo>
                  <a:lnTo>
                    <a:pt x="89" y="58"/>
                  </a:lnTo>
                  <a:lnTo>
                    <a:pt x="98" y="53"/>
                  </a:lnTo>
                  <a:lnTo>
                    <a:pt x="107" y="47"/>
                  </a:lnTo>
                  <a:lnTo>
                    <a:pt x="116" y="41"/>
                  </a:lnTo>
                  <a:lnTo>
                    <a:pt x="123" y="34"/>
                  </a:lnTo>
                  <a:lnTo>
                    <a:pt x="131" y="30"/>
                  </a:lnTo>
                  <a:lnTo>
                    <a:pt x="137" y="25"/>
                  </a:lnTo>
                  <a:lnTo>
                    <a:pt x="144" y="22"/>
                  </a:lnTo>
                  <a:lnTo>
                    <a:pt x="150" y="17"/>
                  </a:lnTo>
                  <a:lnTo>
                    <a:pt x="156" y="14"/>
                  </a:lnTo>
                  <a:lnTo>
                    <a:pt x="161" y="11"/>
                  </a:lnTo>
                  <a:lnTo>
                    <a:pt x="165" y="8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2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55" y="2"/>
                  </a:lnTo>
                  <a:lnTo>
                    <a:pt x="149" y="3"/>
                  </a:lnTo>
                  <a:lnTo>
                    <a:pt x="141" y="5"/>
                  </a:lnTo>
                  <a:lnTo>
                    <a:pt x="134" y="6"/>
                  </a:lnTo>
                  <a:lnTo>
                    <a:pt x="126" y="8"/>
                  </a:lnTo>
                  <a:lnTo>
                    <a:pt x="117" y="11"/>
                  </a:lnTo>
                  <a:lnTo>
                    <a:pt x="108" y="16"/>
                  </a:lnTo>
                  <a:lnTo>
                    <a:pt x="99" y="20"/>
                  </a:lnTo>
                  <a:lnTo>
                    <a:pt x="89" y="25"/>
                  </a:lnTo>
                  <a:lnTo>
                    <a:pt x="80" y="31"/>
                  </a:lnTo>
                  <a:lnTo>
                    <a:pt x="69" y="36"/>
                  </a:lnTo>
                  <a:lnTo>
                    <a:pt x="60" y="42"/>
                  </a:lnTo>
                  <a:lnTo>
                    <a:pt x="51" y="49"/>
                  </a:lnTo>
                  <a:lnTo>
                    <a:pt x="45" y="55"/>
                  </a:lnTo>
                  <a:lnTo>
                    <a:pt x="36" y="59"/>
                  </a:lnTo>
                  <a:lnTo>
                    <a:pt x="32" y="66"/>
                  </a:lnTo>
                  <a:lnTo>
                    <a:pt x="24" y="70"/>
                  </a:lnTo>
                  <a:lnTo>
                    <a:pt x="20" y="77"/>
                  </a:lnTo>
                  <a:lnTo>
                    <a:pt x="15" y="80"/>
                  </a:lnTo>
                  <a:lnTo>
                    <a:pt x="11" y="84"/>
                  </a:lnTo>
                  <a:lnTo>
                    <a:pt x="8" y="88"/>
                  </a:lnTo>
                  <a:lnTo>
                    <a:pt x="5" y="92"/>
                  </a:lnTo>
                  <a:lnTo>
                    <a:pt x="2" y="95"/>
                  </a:lnTo>
                  <a:lnTo>
                    <a:pt x="0" y="99"/>
                  </a:lnTo>
                  <a:lnTo>
                    <a:pt x="20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90" name="Freeform 602"/>
            <p:cNvSpPr>
              <a:spLocks/>
            </p:cNvSpPr>
            <p:nvPr/>
          </p:nvSpPr>
          <p:spPr bwMode="auto">
            <a:xfrm>
              <a:off x="3918" y="2498"/>
              <a:ext cx="30" cy="73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9" y="15"/>
                </a:cxn>
                <a:cxn ang="0">
                  <a:pos x="39" y="20"/>
                </a:cxn>
                <a:cxn ang="0">
                  <a:pos x="39" y="23"/>
                </a:cxn>
                <a:cxn ang="0">
                  <a:pos x="39" y="28"/>
                </a:cxn>
                <a:cxn ang="0">
                  <a:pos x="39" y="31"/>
                </a:cxn>
                <a:cxn ang="0">
                  <a:pos x="39" y="37"/>
                </a:cxn>
                <a:cxn ang="0">
                  <a:pos x="39" y="42"/>
                </a:cxn>
                <a:cxn ang="0">
                  <a:pos x="39" y="46"/>
                </a:cxn>
                <a:cxn ang="0">
                  <a:pos x="39" y="53"/>
                </a:cxn>
                <a:cxn ang="0">
                  <a:pos x="37" y="60"/>
                </a:cxn>
                <a:cxn ang="0">
                  <a:pos x="36" y="65"/>
                </a:cxn>
                <a:cxn ang="0">
                  <a:pos x="36" y="71"/>
                </a:cxn>
                <a:cxn ang="0">
                  <a:pos x="34" y="78"/>
                </a:cxn>
                <a:cxn ang="0">
                  <a:pos x="33" y="85"/>
                </a:cxn>
                <a:cxn ang="0">
                  <a:pos x="30" y="90"/>
                </a:cxn>
                <a:cxn ang="0">
                  <a:pos x="27" y="96"/>
                </a:cxn>
                <a:cxn ang="0">
                  <a:pos x="24" y="101"/>
                </a:cxn>
                <a:cxn ang="0">
                  <a:pos x="22" y="107"/>
                </a:cxn>
                <a:cxn ang="0">
                  <a:pos x="19" y="112"/>
                </a:cxn>
                <a:cxn ang="0">
                  <a:pos x="16" y="117"/>
                </a:cxn>
                <a:cxn ang="0">
                  <a:pos x="13" y="121"/>
                </a:cxn>
                <a:cxn ang="0">
                  <a:pos x="12" y="128"/>
                </a:cxn>
                <a:cxn ang="0">
                  <a:pos x="9" y="131"/>
                </a:cxn>
                <a:cxn ang="0">
                  <a:pos x="6" y="134"/>
                </a:cxn>
                <a:cxn ang="0">
                  <a:pos x="4" y="137"/>
                </a:cxn>
                <a:cxn ang="0">
                  <a:pos x="3" y="140"/>
                </a:cxn>
                <a:cxn ang="0">
                  <a:pos x="0" y="143"/>
                </a:cxn>
                <a:cxn ang="0">
                  <a:pos x="0" y="146"/>
                </a:cxn>
                <a:cxn ang="0">
                  <a:pos x="1" y="145"/>
                </a:cxn>
                <a:cxn ang="0">
                  <a:pos x="4" y="143"/>
                </a:cxn>
                <a:cxn ang="0">
                  <a:pos x="6" y="142"/>
                </a:cxn>
                <a:cxn ang="0">
                  <a:pos x="9" y="142"/>
                </a:cxn>
                <a:cxn ang="0">
                  <a:pos x="13" y="139"/>
                </a:cxn>
                <a:cxn ang="0">
                  <a:pos x="16" y="139"/>
                </a:cxn>
                <a:cxn ang="0">
                  <a:pos x="19" y="134"/>
                </a:cxn>
                <a:cxn ang="0">
                  <a:pos x="24" y="132"/>
                </a:cxn>
                <a:cxn ang="0">
                  <a:pos x="28" y="128"/>
                </a:cxn>
                <a:cxn ang="0">
                  <a:pos x="31" y="125"/>
                </a:cxn>
                <a:cxn ang="0">
                  <a:pos x="36" y="118"/>
                </a:cxn>
                <a:cxn ang="0">
                  <a:pos x="40" y="114"/>
                </a:cxn>
                <a:cxn ang="0">
                  <a:pos x="45" y="107"/>
                </a:cxn>
                <a:cxn ang="0">
                  <a:pos x="48" y="101"/>
                </a:cxn>
                <a:cxn ang="0">
                  <a:pos x="51" y="93"/>
                </a:cxn>
                <a:cxn ang="0">
                  <a:pos x="54" y="85"/>
                </a:cxn>
                <a:cxn ang="0">
                  <a:pos x="55" y="78"/>
                </a:cxn>
                <a:cxn ang="0">
                  <a:pos x="58" y="70"/>
                </a:cxn>
                <a:cxn ang="0">
                  <a:pos x="58" y="60"/>
                </a:cxn>
                <a:cxn ang="0">
                  <a:pos x="58" y="51"/>
                </a:cxn>
                <a:cxn ang="0">
                  <a:pos x="58" y="43"/>
                </a:cxn>
                <a:cxn ang="0">
                  <a:pos x="60" y="35"/>
                </a:cxn>
                <a:cxn ang="0">
                  <a:pos x="58" y="28"/>
                </a:cxn>
                <a:cxn ang="0">
                  <a:pos x="58" y="21"/>
                </a:cxn>
                <a:cxn ang="0">
                  <a:pos x="58" y="15"/>
                </a:cxn>
                <a:cxn ang="0">
                  <a:pos x="58" y="9"/>
                </a:cxn>
                <a:cxn ang="0">
                  <a:pos x="57" y="4"/>
                </a:cxn>
                <a:cxn ang="0">
                  <a:pos x="57" y="3"/>
                </a:cxn>
                <a:cxn ang="0">
                  <a:pos x="57" y="0"/>
                </a:cxn>
                <a:cxn ang="0">
                  <a:pos x="39" y="14"/>
                </a:cxn>
                <a:cxn ang="0">
                  <a:pos x="39" y="14"/>
                </a:cxn>
              </a:cxnLst>
              <a:rect l="0" t="0" r="r" b="b"/>
              <a:pathLst>
                <a:path w="60" h="146">
                  <a:moveTo>
                    <a:pt x="39" y="14"/>
                  </a:moveTo>
                  <a:lnTo>
                    <a:pt x="39" y="15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9" y="28"/>
                  </a:lnTo>
                  <a:lnTo>
                    <a:pt x="39" y="31"/>
                  </a:lnTo>
                  <a:lnTo>
                    <a:pt x="39" y="37"/>
                  </a:lnTo>
                  <a:lnTo>
                    <a:pt x="39" y="42"/>
                  </a:lnTo>
                  <a:lnTo>
                    <a:pt x="39" y="46"/>
                  </a:lnTo>
                  <a:lnTo>
                    <a:pt x="39" y="53"/>
                  </a:lnTo>
                  <a:lnTo>
                    <a:pt x="37" y="60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4" y="78"/>
                  </a:lnTo>
                  <a:lnTo>
                    <a:pt x="33" y="85"/>
                  </a:lnTo>
                  <a:lnTo>
                    <a:pt x="30" y="90"/>
                  </a:lnTo>
                  <a:lnTo>
                    <a:pt x="27" y="96"/>
                  </a:lnTo>
                  <a:lnTo>
                    <a:pt x="24" y="101"/>
                  </a:lnTo>
                  <a:lnTo>
                    <a:pt x="22" y="107"/>
                  </a:lnTo>
                  <a:lnTo>
                    <a:pt x="19" y="112"/>
                  </a:lnTo>
                  <a:lnTo>
                    <a:pt x="16" y="117"/>
                  </a:lnTo>
                  <a:lnTo>
                    <a:pt x="13" y="121"/>
                  </a:lnTo>
                  <a:lnTo>
                    <a:pt x="12" y="128"/>
                  </a:lnTo>
                  <a:lnTo>
                    <a:pt x="9" y="131"/>
                  </a:lnTo>
                  <a:lnTo>
                    <a:pt x="6" y="134"/>
                  </a:lnTo>
                  <a:lnTo>
                    <a:pt x="4" y="137"/>
                  </a:lnTo>
                  <a:lnTo>
                    <a:pt x="3" y="140"/>
                  </a:lnTo>
                  <a:lnTo>
                    <a:pt x="0" y="143"/>
                  </a:lnTo>
                  <a:lnTo>
                    <a:pt x="0" y="146"/>
                  </a:lnTo>
                  <a:lnTo>
                    <a:pt x="1" y="145"/>
                  </a:lnTo>
                  <a:lnTo>
                    <a:pt x="4" y="143"/>
                  </a:lnTo>
                  <a:lnTo>
                    <a:pt x="6" y="142"/>
                  </a:lnTo>
                  <a:lnTo>
                    <a:pt x="9" y="142"/>
                  </a:lnTo>
                  <a:lnTo>
                    <a:pt x="13" y="139"/>
                  </a:lnTo>
                  <a:lnTo>
                    <a:pt x="16" y="139"/>
                  </a:lnTo>
                  <a:lnTo>
                    <a:pt x="19" y="134"/>
                  </a:lnTo>
                  <a:lnTo>
                    <a:pt x="24" y="132"/>
                  </a:lnTo>
                  <a:lnTo>
                    <a:pt x="28" y="128"/>
                  </a:lnTo>
                  <a:lnTo>
                    <a:pt x="31" y="125"/>
                  </a:lnTo>
                  <a:lnTo>
                    <a:pt x="36" y="118"/>
                  </a:lnTo>
                  <a:lnTo>
                    <a:pt x="40" y="114"/>
                  </a:lnTo>
                  <a:lnTo>
                    <a:pt x="45" y="107"/>
                  </a:lnTo>
                  <a:lnTo>
                    <a:pt x="48" y="101"/>
                  </a:lnTo>
                  <a:lnTo>
                    <a:pt x="51" y="93"/>
                  </a:lnTo>
                  <a:lnTo>
                    <a:pt x="54" y="85"/>
                  </a:lnTo>
                  <a:lnTo>
                    <a:pt x="55" y="78"/>
                  </a:lnTo>
                  <a:lnTo>
                    <a:pt x="58" y="70"/>
                  </a:lnTo>
                  <a:lnTo>
                    <a:pt x="58" y="60"/>
                  </a:lnTo>
                  <a:lnTo>
                    <a:pt x="58" y="51"/>
                  </a:lnTo>
                  <a:lnTo>
                    <a:pt x="58" y="43"/>
                  </a:lnTo>
                  <a:lnTo>
                    <a:pt x="60" y="35"/>
                  </a:lnTo>
                  <a:lnTo>
                    <a:pt x="58" y="28"/>
                  </a:lnTo>
                  <a:lnTo>
                    <a:pt x="58" y="21"/>
                  </a:lnTo>
                  <a:lnTo>
                    <a:pt x="58" y="15"/>
                  </a:lnTo>
                  <a:lnTo>
                    <a:pt x="58" y="9"/>
                  </a:lnTo>
                  <a:lnTo>
                    <a:pt x="57" y="4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39" y="14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91" name="Freeform 603"/>
            <p:cNvSpPr>
              <a:spLocks/>
            </p:cNvSpPr>
            <p:nvPr/>
          </p:nvSpPr>
          <p:spPr bwMode="auto">
            <a:xfrm>
              <a:off x="3905" y="2840"/>
              <a:ext cx="82" cy="2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7" y="38"/>
                </a:cxn>
                <a:cxn ang="0">
                  <a:pos x="33" y="34"/>
                </a:cxn>
                <a:cxn ang="0">
                  <a:pos x="48" y="31"/>
                </a:cxn>
                <a:cxn ang="0">
                  <a:pos x="63" y="28"/>
                </a:cxn>
                <a:cxn ang="0">
                  <a:pos x="75" y="23"/>
                </a:cxn>
                <a:cxn ang="0">
                  <a:pos x="89" y="20"/>
                </a:cxn>
                <a:cxn ang="0">
                  <a:pos x="99" y="16"/>
                </a:cxn>
                <a:cxn ang="0">
                  <a:pos x="111" y="14"/>
                </a:cxn>
                <a:cxn ang="0">
                  <a:pos x="120" y="11"/>
                </a:cxn>
                <a:cxn ang="0">
                  <a:pos x="127" y="8"/>
                </a:cxn>
                <a:cxn ang="0">
                  <a:pos x="135" y="5"/>
                </a:cxn>
                <a:cxn ang="0">
                  <a:pos x="141" y="3"/>
                </a:cxn>
                <a:cxn ang="0">
                  <a:pos x="145" y="2"/>
                </a:cxn>
                <a:cxn ang="0">
                  <a:pos x="150" y="0"/>
                </a:cxn>
                <a:cxn ang="0">
                  <a:pos x="151" y="0"/>
                </a:cxn>
                <a:cxn ang="0">
                  <a:pos x="153" y="0"/>
                </a:cxn>
                <a:cxn ang="0">
                  <a:pos x="165" y="25"/>
                </a:cxn>
                <a:cxn ang="0">
                  <a:pos x="163" y="25"/>
                </a:cxn>
                <a:cxn ang="0">
                  <a:pos x="162" y="27"/>
                </a:cxn>
                <a:cxn ang="0">
                  <a:pos x="159" y="27"/>
                </a:cxn>
                <a:cxn ang="0">
                  <a:pos x="156" y="30"/>
                </a:cxn>
                <a:cxn ang="0">
                  <a:pos x="151" y="31"/>
                </a:cxn>
                <a:cxn ang="0">
                  <a:pos x="145" y="33"/>
                </a:cxn>
                <a:cxn ang="0">
                  <a:pos x="139" y="36"/>
                </a:cxn>
                <a:cxn ang="0">
                  <a:pos x="132" y="38"/>
                </a:cxn>
                <a:cxn ang="0">
                  <a:pos x="123" y="41"/>
                </a:cxn>
                <a:cxn ang="0">
                  <a:pos x="113" y="42"/>
                </a:cxn>
                <a:cxn ang="0">
                  <a:pos x="101" y="45"/>
                </a:cxn>
                <a:cxn ang="0">
                  <a:pos x="89" y="47"/>
                </a:cxn>
                <a:cxn ang="0">
                  <a:pos x="75" y="48"/>
                </a:cxn>
                <a:cxn ang="0">
                  <a:pos x="60" y="52"/>
                </a:cxn>
                <a:cxn ang="0">
                  <a:pos x="45" y="52"/>
                </a:cxn>
                <a:cxn ang="0">
                  <a:pos x="29" y="55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165" h="55">
                  <a:moveTo>
                    <a:pt x="0" y="42"/>
                  </a:moveTo>
                  <a:lnTo>
                    <a:pt x="17" y="38"/>
                  </a:lnTo>
                  <a:lnTo>
                    <a:pt x="33" y="34"/>
                  </a:lnTo>
                  <a:lnTo>
                    <a:pt x="48" y="31"/>
                  </a:lnTo>
                  <a:lnTo>
                    <a:pt x="63" y="28"/>
                  </a:lnTo>
                  <a:lnTo>
                    <a:pt x="75" y="23"/>
                  </a:lnTo>
                  <a:lnTo>
                    <a:pt x="89" y="20"/>
                  </a:lnTo>
                  <a:lnTo>
                    <a:pt x="99" y="16"/>
                  </a:lnTo>
                  <a:lnTo>
                    <a:pt x="111" y="14"/>
                  </a:lnTo>
                  <a:lnTo>
                    <a:pt x="120" y="11"/>
                  </a:lnTo>
                  <a:lnTo>
                    <a:pt x="127" y="8"/>
                  </a:lnTo>
                  <a:lnTo>
                    <a:pt x="135" y="5"/>
                  </a:lnTo>
                  <a:lnTo>
                    <a:pt x="141" y="3"/>
                  </a:lnTo>
                  <a:lnTo>
                    <a:pt x="145" y="2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65" y="25"/>
                  </a:lnTo>
                  <a:lnTo>
                    <a:pt x="163" y="25"/>
                  </a:lnTo>
                  <a:lnTo>
                    <a:pt x="162" y="27"/>
                  </a:lnTo>
                  <a:lnTo>
                    <a:pt x="159" y="27"/>
                  </a:lnTo>
                  <a:lnTo>
                    <a:pt x="156" y="30"/>
                  </a:lnTo>
                  <a:lnTo>
                    <a:pt x="151" y="31"/>
                  </a:lnTo>
                  <a:lnTo>
                    <a:pt x="145" y="33"/>
                  </a:lnTo>
                  <a:lnTo>
                    <a:pt x="139" y="36"/>
                  </a:lnTo>
                  <a:lnTo>
                    <a:pt x="132" y="38"/>
                  </a:lnTo>
                  <a:lnTo>
                    <a:pt x="123" y="41"/>
                  </a:lnTo>
                  <a:lnTo>
                    <a:pt x="113" y="42"/>
                  </a:lnTo>
                  <a:lnTo>
                    <a:pt x="101" y="45"/>
                  </a:lnTo>
                  <a:lnTo>
                    <a:pt x="89" y="47"/>
                  </a:lnTo>
                  <a:lnTo>
                    <a:pt x="75" y="48"/>
                  </a:lnTo>
                  <a:lnTo>
                    <a:pt x="60" y="52"/>
                  </a:lnTo>
                  <a:lnTo>
                    <a:pt x="45" y="52"/>
                  </a:lnTo>
                  <a:lnTo>
                    <a:pt x="29" y="55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92" name="Freeform 604"/>
            <p:cNvSpPr>
              <a:spLocks/>
            </p:cNvSpPr>
            <p:nvPr/>
          </p:nvSpPr>
          <p:spPr bwMode="auto">
            <a:xfrm>
              <a:off x="3892" y="2744"/>
              <a:ext cx="24" cy="2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4" y="3"/>
                </a:cxn>
                <a:cxn ang="0">
                  <a:pos x="37" y="4"/>
                </a:cxn>
                <a:cxn ang="0">
                  <a:pos x="42" y="9"/>
                </a:cxn>
                <a:cxn ang="0">
                  <a:pos x="45" y="14"/>
                </a:cxn>
                <a:cxn ang="0">
                  <a:pos x="46" y="19"/>
                </a:cxn>
                <a:cxn ang="0">
                  <a:pos x="46" y="22"/>
                </a:cxn>
                <a:cxn ang="0">
                  <a:pos x="48" y="26"/>
                </a:cxn>
                <a:cxn ang="0">
                  <a:pos x="46" y="29"/>
                </a:cxn>
                <a:cxn ang="0">
                  <a:pos x="45" y="34"/>
                </a:cxn>
                <a:cxn ang="0">
                  <a:pos x="43" y="37"/>
                </a:cxn>
                <a:cxn ang="0">
                  <a:pos x="40" y="42"/>
                </a:cxn>
                <a:cxn ang="0">
                  <a:pos x="37" y="44"/>
                </a:cxn>
                <a:cxn ang="0">
                  <a:pos x="34" y="47"/>
                </a:cxn>
                <a:cxn ang="0">
                  <a:pos x="31" y="48"/>
                </a:cxn>
                <a:cxn ang="0">
                  <a:pos x="27" y="51"/>
                </a:cxn>
                <a:cxn ang="0">
                  <a:pos x="24" y="51"/>
                </a:cxn>
                <a:cxn ang="0">
                  <a:pos x="21" y="51"/>
                </a:cxn>
                <a:cxn ang="0">
                  <a:pos x="16" y="51"/>
                </a:cxn>
                <a:cxn ang="0">
                  <a:pos x="13" y="50"/>
                </a:cxn>
                <a:cxn ang="0">
                  <a:pos x="7" y="45"/>
                </a:cxn>
                <a:cxn ang="0">
                  <a:pos x="6" y="42"/>
                </a:cxn>
                <a:cxn ang="0">
                  <a:pos x="6" y="40"/>
                </a:cxn>
                <a:cxn ang="0">
                  <a:pos x="9" y="39"/>
                </a:cxn>
                <a:cxn ang="0">
                  <a:pos x="12" y="36"/>
                </a:cxn>
                <a:cxn ang="0">
                  <a:pos x="16" y="33"/>
                </a:cxn>
                <a:cxn ang="0">
                  <a:pos x="19" y="29"/>
                </a:cxn>
                <a:cxn ang="0">
                  <a:pos x="24" y="25"/>
                </a:cxn>
                <a:cxn ang="0">
                  <a:pos x="24" y="20"/>
                </a:cxn>
                <a:cxn ang="0">
                  <a:pos x="21" y="17"/>
                </a:cxn>
                <a:cxn ang="0">
                  <a:pos x="18" y="14"/>
                </a:cxn>
                <a:cxn ang="0">
                  <a:pos x="13" y="12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48" h="51">
                  <a:moveTo>
                    <a:pt x="0" y="11"/>
                  </a:moveTo>
                  <a:lnTo>
                    <a:pt x="0" y="9"/>
                  </a:lnTo>
                  <a:lnTo>
                    <a:pt x="3" y="8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42" y="9"/>
                  </a:lnTo>
                  <a:lnTo>
                    <a:pt x="45" y="14"/>
                  </a:lnTo>
                  <a:lnTo>
                    <a:pt x="46" y="19"/>
                  </a:lnTo>
                  <a:lnTo>
                    <a:pt x="46" y="22"/>
                  </a:lnTo>
                  <a:lnTo>
                    <a:pt x="48" y="26"/>
                  </a:lnTo>
                  <a:lnTo>
                    <a:pt x="46" y="29"/>
                  </a:lnTo>
                  <a:lnTo>
                    <a:pt x="45" y="34"/>
                  </a:lnTo>
                  <a:lnTo>
                    <a:pt x="43" y="37"/>
                  </a:lnTo>
                  <a:lnTo>
                    <a:pt x="40" y="42"/>
                  </a:lnTo>
                  <a:lnTo>
                    <a:pt x="37" y="44"/>
                  </a:lnTo>
                  <a:lnTo>
                    <a:pt x="34" y="47"/>
                  </a:lnTo>
                  <a:lnTo>
                    <a:pt x="31" y="48"/>
                  </a:lnTo>
                  <a:lnTo>
                    <a:pt x="27" y="51"/>
                  </a:lnTo>
                  <a:lnTo>
                    <a:pt x="24" y="51"/>
                  </a:lnTo>
                  <a:lnTo>
                    <a:pt x="21" y="51"/>
                  </a:lnTo>
                  <a:lnTo>
                    <a:pt x="16" y="51"/>
                  </a:lnTo>
                  <a:lnTo>
                    <a:pt x="13" y="50"/>
                  </a:lnTo>
                  <a:lnTo>
                    <a:pt x="7" y="45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9" y="39"/>
                  </a:lnTo>
                  <a:lnTo>
                    <a:pt x="12" y="36"/>
                  </a:lnTo>
                  <a:lnTo>
                    <a:pt x="16" y="33"/>
                  </a:lnTo>
                  <a:lnTo>
                    <a:pt x="19" y="29"/>
                  </a:lnTo>
                  <a:lnTo>
                    <a:pt x="24" y="25"/>
                  </a:lnTo>
                  <a:lnTo>
                    <a:pt x="24" y="20"/>
                  </a:lnTo>
                  <a:lnTo>
                    <a:pt x="21" y="17"/>
                  </a:lnTo>
                  <a:lnTo>
                    <a:pt x="18" y="14"/>
                  </a:lnTo>
                  <a:lnTo>
                    <a:pt x="13" y="12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115293" name="Group 605"/>
          <p:cNvGrpSpPr>
            <a:grpSpLocks/>
          </p:cNvGrpSpPr>
          <p:nvPr/>
        </p:nvGrpSpPr>
        <p:grpSpPr bwMode="auto">
          <a:xfrm>
            <a:off x="7237440" y="2890822"/>
            <a:ext cx="838200" cy="609600"/>
            <a:chOff x="3519" y="2320"/>
            <a:chExt cx="898" cy="722"/>
          </a:xfrm>
        </p:grpSpPr>
        <p:sp>
          <p:nvSpPr>
            <p:cNvPr id="115294" name="Freeform 606"/>
            <p:cNvSpPr>
              <a:spLocks/>
            </p:cNvSpPr>
            <p:nvPr/>
          </p:nvSpPr>
          <p:spPr bwMode="auto">
            <a:xfrm>
              <a:off x="3519" y="2320"/>
              <a:ext cx="876" cy="622"/>
            </a:xfrm>
            <a:custGeom>
              <a:avLst/>
              <a:gdLst/>
              <a:ahLst/>
              <a:cxnLst>
                <a:cxn ang="0">
                  <a:pos x="262" y="1244"/>
                </a:cxn>
                <a:cxn ang="0">
                  <a:pos x="259" y="1241"/>
                </a:cxn>
                <a:cxn ang="0">
                  <a:pos x="249" y="1232"/>
                </a:cxn>
                <a:cxn ang="0">
                  <a:pos x="234" y="1218"/>
                </a:cxn>
                <a:cxn ang="0">
                  <a:pos x="213" y="1197"/>
                </a:cxn>
                <a:cxn ang="0">
                  <a:pos x="189" y="1171"/>
                </a:cxn>
                <a:cxn ang="0">
                  <a:pos x="165" y="1138"/>
                </a:cxn>
                <a:cxn ang="0">
                  <a:pos x="138" y="1100"/>
                </a:cxn>
                <a:cxn ang="0">
                  <a:pos x="111" y="1055"/>
                </a:cxn>
                <a:cxn ang="0">
                  <a:pos x="84" y="1004"/>
                </a:cxn>
                <a:cxn ang="0">
                  <a:pos x="60" y="947"/>
                </a:cxn>
                <a:cxn ang="0">
                  <a:pos x="37" y="883"/>
                </a:cxn>
                <a:cxn ang="0">
                  <a:pos x="21" y="814"/>
                </a:cxn>
                <a:cxn ang="0">
                  <a:pos x="7" y="738"/>
                </a:cxn>
                <a:cxn ang="0">
                  <a:pos x="0" y="655"/>
                </a:cxn>
                <a:cxn ang="0">
                  <a:pos x="1" y="566"/>
                </a:cxn>
                <a:cxn ang="0">
                  <a:pos x="10" y="471"/>
                </a:cxn>
                <a:cxn ang="0">
                  <a:pos x="31" y="375"/>
                </a:cxn>
                <a:cxn ang="0">
                  <a:pos x="70" y="292"/>
                </a:cxn>
                <a:cxn ang="0">
                  <a:pos x="124" y="219"/>
                </a:cxn>
                <a:cxn ang="0">
                  <a:pos x="192" y="157"/>
                </a:cxn>
                <a:cxn ang="0">
                  <a:pos x="270" y="103"/>
                </a:cxn>
                <a:cxn ang="0">
                  <a:pos x="357" y="63"/>
                </a:cxn>
                <a:cxn ang="0">
                  <a:pos x="453" y="32"/>
                </a:cxn>
                <a:cxn ang="0">
                  <a:pos x="553" y="11"/>
                </a:cxn>
                <a:cxn ang="0">
                  <a:pos x="658" y="0"/>
                </a:cxn>
                <a:cxn ang="0">
                  <a:pos x="763" y="0"/>
                </a:cxn>
                <a:cxn ang="0">
                  <a:pos x="870" y="11"/>
                </a:cxn>
                <a:cxn ang="0">
                  <a:pos x="974" y="33"/>
                </a:cxn>
                <a:cxn ang="0">
                  <a:pos x="1075" y="64"/>
                </a:cxn>
                <a:cxn ang="0">
                  <a:pos x="1171" y="107"/>
                </a:cxn>
                <a:cxn ang="0">
                  <a:pos x="1258" y="160"/>
                </a:cxn>
                <a:cxn ang="0">
                  <a:pos x="1337" y="222"/>
                </a:cxn>
                <a:cxn ang="0">
                  <a:pos x="1405" y="288"/>
                </a:cxn>
                <a:cxn ang="0">
                  <a:pos x="1466" y="352"/>
                </a:cxn>
                <a:cxn ang="0">
                  <a:pos x="1519" y="413"/>
                </a:cxn>
                <a:cxn ang="0">
                  <a:pos x="1565" y="469"/>
                </a:cxn>
                <a:cxn ang="0">
                  <a:pos x="1604" y="522"/>
                </a:cxn>
                <a:cxn ang="0">
                  <a:pos x="1637" y="572"/>
                </a:cxn>
                <a:cxn ang="0">
                  <a:pos x="1666" y="619"/>
                </a:cxn>
                <a:cxn ang="0">
                  <a:pos x="1690" y="661"/>
                </a:cxn>
                <a:cxn ang="0">
                  <a:pos x="1706" y="699"/>
                </a:cxn>
                <a:cxn ang="0">
                  <a:pos x="1721" y="732"/>
                </a:cxn>
                <a:cxn ang="0">
                  <a:pos x="1732" y="760"/>
                </a:cxn>
                <a:cxn ang="0">
                  <a:pos x="1741" y="785"/>
                </a:cxn>
                <a:cxn ang="0">
                  <a:pos x="1745" y="803"/>
                </a:cxn>
                <a:cxn ang="0">
                  <a:pos x="1748" y="818"/>
                </a:cxn>
                <a:cxn ang="0">
                  <a:pos x="1750" y="825"/>
                </a:cxn>
                <a:cxn ang="0">
                  <a:pos x="1751" y="828"/>
                </a:cxn>
                <a:cxn ang="0">
                  <a:pos x="262" y="1244"/>
                </a:cxn>
                <a:cxn ang="0">
                  <a:pos x="262" y="1244"/>
                </a:cxn>
              </a:cxnLst>
              <a:rect l="0" t="0" r="r" b="b"/>
              <a:pathLst>
                <a:path w="1751" h="1244">
                  <a:moveTo>
                    <a:pt x="262" y="1244"/>
                  </a:moveTo>
                  <a:lnTo>
                    <a:pt x="259" y="1241"/>
                  </a:lnTo>
                  <a:lnTo>
                    <a:pt x="249" y="1232"/>
                  </a:lnTo>
                  <a:lnTo>
                    <a:pt x="234" y="1218"/>
                  </a:lnTo>
                  <a:lnTo>
                    <a:pt x="213" y="1197"/>
                  </a:lnTo>
                  <a:lnTo>
                    <a:pt x="189" y="1171"/>
                  </a:lnTo>
                  <a:lnTo>
                    <a:pt x="165" y="1138"/>
                  </a:lnTo>
                  <a:lnTo>
                    <a:pt x="138" y="1100"/>
                  </a:lnTo>
                  <a:lnTo>
                    <a:pt x="111" y="1055"/>
                  </a:lnTo>
                  <a:lnTo>
                    <a:pt x="84" y="1004"/>
                  </a:lnTo>
                  <a:lnTo>
                    <a:pt x="60" y="947"/>
                  </a:lnTo>
                  <a:lnTo>
                    <a:pt x="37" y="883"/>
                  </a:lnTo>
                  <a:lnTo>
                    <a:pt x="21" y="814"/>
                  </a:lnTo>
                  <a:lnTo>
                    <a:pt x="7" y="738"/>
                  </a:lnTo>
                  <a:lnTo>
                    <a:pt x="0" y="655"/>
                  </a:lnTo>
                  <a:lnTo>
                    <a:pt x="1" y="566"/>
                  </a:lnTo>
                  <a:lnTo>
                    <a:pt x="10" y="471"/>
                  </a:lnTo>
                  <a:lnTo>
                    <a:pt x="31" y="375"/>
                  </a:lnTo>
                  <a:lnTo>
                    <a:pt x="70" y="292"/>
                  </a:lnTo>
                  <a:lnTo>
                    <a:pt x="124" y="219"/>
                  </a:lnTo>
                  <a:lnTo>
                    <a:pt x="192" y="157"/>
                  </a:lnTo>
                  <a:lnTo>
                    <a:pt x="270" y="103"/>
                  </a:lnTo>
                  <a:lnTo>
                    <a:pt x="357" y="63"/>
                  </a:lnTo>
                  <a:lnTo>
                    <a:pt x="453" y="32"/>
                  </a:lnTo>
                  <a:lnTo>
                    <a:pt x="553" y="11"/>
                  </a:lnTo>
                  <a:lnTo>
                    <a:pt x="658" y="0"/>
                  </a:lnTo>
                  <a:lnTo>
                    <a:pt x="763" y="0"/>
                  </a:lnTo>
                  <a:lnTo>
                    <a:pt x="870" y="11"/>
                  </a:lnTo>
                  <a:lnTo>
                    <a:pt x="974" y="33"/>
                  </a:lnTo>
                  <a:lnTo>
                    <a:pt x="1075" y="64"/>
                  </a:lnTo>
                  <a:lnTo>
                    <a:pt x="1171" y="107"/>
                  </a:lnTo>
                  <a:lnTo>
                    <a:pt x="1258" y="160"/>
                  </a:lnTo>
                  <a:lnTo>
                    <a:pt x="1337" y="222"/>
                  </a:lnTo>
                  <a:lnTo>
                    <a:pt x="1405" y="288"/>
                  </a:lnTo>
                  <a:lnTo>
                    <a:pt x="1466" y="352"/>
                  </a:lnTo>
                  <a:lnTo>
                    <a:pt x="1519" y="413"/>
                  </a:lnTo>
                  <a:lnTo>
                    <a:pt x="1565" y="469"/>
                  </a:lnTo>
                  <a:lnTo>
                    <a:pt x="1604" y="522"/>
                  </a:lnTo>
                  <a:lnTo>
                    <a:pt x="1637" y="572"/>
                  </a:lnTo>
                  <a:lnTo>
                    <a:pt x="1666" y="619"/>
                  </a:lnTo>
                  <a:lnTo>
                    <a:pt x="1690" y="661"/>
                  </a:lnTo>
                  <a:lnTo>
                    <a:pt x="1706" y="699"/>
                  </a:lnTo>
                  <a:lnTo>
                    <a:pt x="1721" y="732"/>
                  </a:lnTo>
                  <a:lnTo>
                    <a:pt x="1732" y="760"/>
                  </a:lnTo>
                  <a:lnTo>
                    <a:pt x="1741" y="785"/>
                  </a:lnTo>
                  <a:lnTo>
                    <a:pt x="1745" y="803"/>
                  </a:lnTo>
                  <a:lnTo>
                    <a:pt x="1748" y="818"/>
                  </a:lnTo>
                  <a:lnTo>
                    <a:pt x="1750" y="825"/>
                  </a:lnTo>
                  <a:lnTo>
                    <a:pt x="1751" y="828"/>
                  </a:lnTo>
                  <a:lnTo>
                    <a:pt x="262" y="1244"/>
                  </a:lnTo>
                  <a:lnTo>
                    <a:pt x="262" y="1244"/>
                  </a:lnTo>
                  <a:close/>
                </a:path>
              </a:pathLst>
            </a:custGeom>
            <a:solidFill>
              <a:srgbClr val="F2F1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95" name="Freeform 607"/>
            <p:cNvSpPr>
              <a:spLocks/>
            </p:cNvSpPr>
            <p:nvPr/>
          </p:nvSpPr>
          <p:spPr bwMode="auto">
            <a:xfrm>
              <a:off x="3636" y="2713"/>
              <a:ext cx="781" cy="329"/>
            </a:xfrm>
            <a:custGeom>
              <a:avLst/>
              <a:gdLst/>
              <a:ahLst/>
              <a:cxnLst>
                <a:cxn ang="0">
                  <a:pos x="3" y="439"/>
                </a:cxn>
                <a:cxn ang="0">
                  <a:pos x="21" y="423"/>
                </a:cxn>
                <a:cxn ang="0">
                  <a:pos x="63" y="392"/>
                </a:cxn>
                <a:cxn ang="0">
                  <a:pos x="129" y="350"/>
                </a:cxn>
                <a:cxn ang="0">
                  <a:pos x="220" y="300"/>
                </a:cxn>
                <a:cxn ang="0">
                  <a:pos x="340" y="244"/>
                </a:cxn>
                <a:cxn ang="0">
                  <a:pos x="490" y="186"/>
                </a:cxn>
                <a:cxn ang="0">
                  <a:pos x="673" y="128"/>
                </a:cxn>
                <a:cxn ang="0">
                  <a:pos x="883" y="75"/>
                </a:cxn>
                <a:cxn ang="0">
                  <a:pos x="1061" y="37"/>
                </a:cxn>
                <a:cxn ang="0">
                  <a:pos x="1205" y="14"/>
                </a:cxn>
                <a:cxn ang="0">
                  <a:pos x="1318" y="3"/>
                </a:cxn>
                <a:cxn ang="0">
                  <a:pos x="1400" y="0"/>
                </a:cxn>
                <a:cxn ang="0">
                  <a:pos x="1459" y="3"/>
                </a:cxn>
                <a:cxn ang="0">
                  <a:pos x="1493" y="6"/>
                </a:cxn>
                <a:cxn ang="0">
                  <a:pos x="1510" y="9"/>
                </a:cxn>
                <a:cxn ang="0">
                  <a:pos x="1513" y="14"/>
                </a:cxn>
                <a:cxn ang="0">
                  <a:pos x="1523" y="36"/>
                </a:cxn>
                <a:cxn ang="0">
                  <a:pos x="1538" y="78"/>
                </a:cxn>
                <a:cxn ang="0">
                  <a:pos x="1553" y="134"/>
                </a:cxn>
                <a:cxn ang="0">
                  <a:pos x="1562" y="201"/>
                </a:cxn>
                <a:cxn ang="0">
                  <a:pos x="1558" y="276"/>
                </a:cxn>
                <a:cxn ang="0">
                  <a:pos x="1537" y="355"/>
                </a:cxn>
                <a:cxn ang="0">
                  <a:pos x="1492" y="431"/>
                </a:cxn>
                <a:cxn ang="0">
                  <a:pos x="1418" y="500"/>
                </a:cxn>
                <a:cxn ang="0">
                  <a:pos x="1327" y="541"/>
                </a:cxn>
                <a:cxn ang="0">
                  <a:pos x="1225" y="556"/>
                </a:cxn>
                <a:cxn ang="0">
                  <a:pos x="1118" y="553"/>
                </a:cxn>
                <a:cxn ang="0">
                  <a:pos x="1018" y="537"/>
                </a:cxn>
                <a:cxn ang="0">
                  <a:pos x="931" y="516"/>
                </a:cxn>
                <a:cxn ang="0">
                  <a:pos x="865" y="495"/>
                </a:cxn>
                <a:cxn ang="0">
                  <a:pos x="829" y="483"/>
                </a:cxn>
                <a:cxn ang="0">
                  <a:pos x="824" y="481"/>
                </a:cxn>
                <a:cxn ang="0">
                  <a:pos x="824" y="489"/>
                </a:cxn>
                <a:cxn ang="0">
                  <a:pos x="823" y="501"/>
                </a:cxn>
                <a:cxn ang="0">
                  <a:pos x="814" y="520"/>
                </a:cxn>
                <a:cxn ang="0">
                  <a:pos x="794" y="544"/>
                </a:cxn>
                <a:cxn ang="0">
                  <a:pos x="758" y="570"/>
                </a:cxn>
                <a:cxn ang="0">
                  <a:pos x="703" y="598"/>
                </a:cxn>
                <a:cxn ang="0">
                  <a:pos x="624" y="628"/>
                </a:cxn>
                <a:cxn ang="0">
                  <a:pos x="519" y="655"/>
                </a:cxn>
                <a:cxn ang="0">
                  <a:pos x="414" y="655"/>
                </a:cxn>
                <a:cxn ang="0">
                  <a:pos x="313" y="633"/>
                </a:cxn>
                <a:cxn ang="0">
                  <a:pos x="220" y="595"/>
                </a:cxn>
                <a:cxn ang="0">
                  <a:pos x="141" y="548"/>
                </a:cxn>
                <a:cxn ang="0">
                  <a:pos x="75" y="505"/>
                </a:cxn>
                <a:cxn ang="0">
                  <a:pos x="28" y="467"/>
                </a:cxn>
                <a:cxn ang="0">
                  <a:pos x="3" y="445"/>
                </a:cxn>
                <a:cxn ang="0">
                  <a:pos x="0" y="442"/>
                </a:cxn>
              </a:cxnLst>
              <a:rect l="0" t="0" r="r" b="b"/>
              <a:pathLst>
                <a:path w="1562" h="658">
                  <a:moveTo>
                    <a:pt x="0" y="442"/>
                  </a:moveTo>
                  <a:lnTo>
                    <a:pt x="3" y="439"/>
                  </a:lnTo>
                  <a:lnTo>
                    <a:pt x="9" y="433"/>
                  </a:lnTo>
                  <a:lnTo>
                    <a:pt x="21" y="423"/>
                  </a:lnTo>
                  <a:lnTo>
                    <a:pt x="39" y="409"/>
                  </a:lnTo>
                  <a:lnTo>
                    <a:pt x="63" y="392"/>
                  </a:lnTo>
                  <a:lnTo>
                    <a:pt x="93" y="372"/>
                  </a:lnTo>
                  <a:lnTo>
                    <a:pt x="129" y="350"/>
                  </a:lnTo>
                  <a:lnTo>
                    <a:pt x="171" y="325"/>
                  </a:lnTo>
                  <a:lnTo>
                    <a:pt x="220" y="300"/>
                  </a:lnTo>
                  <a:lnTo>
                    <a:pt x="277" y="272"/>
                  </a:lnTo>
                  <a:lnTo>
                    <a:pt x="340" y="244"/>
                  </a:lnTo>
                  <a:lnTo>
                    <a:pt x="411" y="216"/>
                  </a:lnTo>
                  <a:lnTo>
                    <a:pt x="490" y="186"/>
                  </a:lnTo>
                  <a:lnTo>
                    <a:pt x="579" y="156"/>
                  </a:lnTo>
                  <a:lnTo>
                    <a:pt x="673" y="128"/>
                  </a:lnTo>
                  <a:lnTo>
                    <a:pt x="779" y="101"/>
                  </a:lnTo>
                  <a:lnTo>
                    <a:pt x="883" y="75"/>
                  </a:lnTo>
                  <a:lnTo>
                    <a:pt x="977" y="55"/>
                  </a:lnTo>
                  <a:lnTo>
                    <a:pt x="1061" y="37"/>
                  </a:lnTo>
                  <a:lnTo>
                    <a:pt x="1138" y="25"/>
                  </a:lnTo>
                  <a:lnTo>
                    <a:pt x="1205" y="14"/>
                  </a:lnTo>
                  <a:lnTo>
                    <a:pt x="1265" y="8"/>
                  </a:lnTo>
                  <a:lnTo>
                    <a:pt x="1318" y="3"/>
                  </a:lnTo>
                  <a:lnTo>
                    <a:pt x="1363" y="1"/>
                  </a:lnTo>
                  <a:lnTo>
                    <a:pt x="1400" y="0"/>
                  </a:lnTo>
                  <a:lnTo>
                    <a:pt x="1433" y="1"/>
                  </a:lnTo>
                  <a:lnTo>
                    <a:pt x="1459" y="3"/>
                  </a:lnTo>
                  <a:lnTo>
                    <a:pt x="1478" y="5"/>
                  </a:lnTo>
                  <a:lnTo>
                    <a:pt x="1493" y="6"/>
                  </a:lnTo>
                  <a:lnTo>
                    <a:pt x="1504" y="8"/>
                  </a:lnTo>
                  <a:lnTo>
                    <a:pt x="1510" y="9"/>
                  </a:lnTo>
                  <a:lnTo>
                    <a:pt x="1513" y="11"/>
                  </a:lnTo>
                  <a:lnTo>
                    <a:pt x="1513" y="14"/>
                  </a:lnTo>
                  <a:lnTo>
                    <a:pt x="1517" y="23"/>
                  </a:lnTo>
                  <a:lnTo>
                    <a:pt x="1523" y="36"/>
                  </a:lnTo>
                  <a:lnTo>
                    <a:pt x="1531" y="55"/>
                  </a:lnTo>
                  <a:lnTo>
                    <a:pt x="1538" y="78"/>
                  </a:lnTo>
                  <a:lnTo>
                    <a:pt x="1547" y="105"/>
                  </a:lnTo>
                  <a:lnTo>
                    <a:pt x="1553" y="134"/>
                  </a:lnTo>
                  <a:lnTo>
                    <a:pt x="1559" y="167"/>
                  </a:lnTo>
                  <a:lnTo>
                    <a:pt x="1562" y="201"/>
                  </a:lnTo>
                  <a:lnTo>
                    <a:pt x="1562" y="239"/>
                  </a:lnTo>
                  <a:lnTo>
                    <a:pt x="1558" y="276"/>
                  </a:lnTo>
                  <a:lnTo>
                    <a:pt x="1550" y="316"/>
                  </a:lnTo>
                  <a:lnTo>
                    <a:pt x="1537" y="355"/>
                  </a:lnTo>
                  <a:lnTo>
                    <a:pt x="1517" y="394"/>
                  </a:lnTo>
                  <a:lnTo>
                    <a:pt x="1492" y="431"/>
                  </a:lnTo>
                  <a:lnTo>
                    <a:pt x="1459" y="469"/>
                  </a:lnTo>
                  <a:lnTo>
                    <a:pt x="1418" y="500"/>
                  </a:lnTo>
                  <a:lnTo>
                    <a:pt x="1375" y="523"/>
                  </a:lnTo>
                  <a:lnTo>
                    <a:pt x="1327" y="541"/>
                  </a:lnTo>
                  <a:lnTo>
                    <a:pt x="1277" y="551"/>
                  </a:lnTo>
                  <a:lnTo>
                    <a:pt x="1225" y="556"/>
                  </a:lnTo>
                  <a:lnTo>
                    <a:pt x="1171" y="556"/>
                  </a:lnTo>
                  <a:lnTo>
                    <a:pt x="1118" y="553"/>
                  </a:lnTo>
                  <a:lnTo>
                    <a:pt x="1067" y="547"/>
                  </a:lnTo>
                  <a:lnTo>
                    <a:pt x="1018" y="537"/>
                  </a:lnTo>
                  <a:lnTo>
                    <a:pt x="973" y="528"/>
                  </a:lnTo>
                  <a:lnTo>
                    <a:pt x="931" y="516"/>
                  </a:lnTo>
                  <a:lnTo>
                    <a:pt x="895" y="506"/>
                  </a:lnTo>
                  <a:lnTo>
                    <a:pt x="865" y="495"/>
                  </a:lnTo>
                  <a:lnTo>
                    <a:pt x="842" y="487"/>
                  </a:lnTo>
                  <a:lnTo>
                    <a:pt x="829" y="483"/>
                  </a:lnTo>
                  <a:lnTo>
                    <a:pt x="824" y="481"/>
                  </a:lnTo>
                  <a:lnTo>
                    <a:pt x="824" y="481"/>
                  </a:lnTo>
                  <a:lnTo>
                    <a:pt x="824" y="484"/>
                  </a:lnTo>
                  <a:lnTo>
                    <a:pt x="824" y="489"/>
                  </a:lnTo>
                  <a:lnTo>
                    <a:pt x="824" y="495"/>
                  </a:lnTo>
                  <a:lnTo>
                    <a:pt x="823" y="501"/>
                  </a:lnTo>
                  <a:lnTo>
                    <a:pt x="820" y="511"/>
                  </a:lnTo>
                  <a:lnTo>
                    <a:pt x="814" y="520"/>
                  </a:lnTo>
                  <a:lnTo>
                    <a:pt x="806" y="533"/>
                  </a:lnTo>
                  <a:lnTo>
                    <a:pt x="794" y="544"/>
                  </a:lnTo>
                  <a:lnTo>
                    <a:pt x="778" y="556"/>
                  </a:lnTo>
                  <a:lnTo>
                    <a:pt x="758" y="570"/>
                  </a:lnTo>
                  <a:lnTo>
                    <a:pt x="733" y="584"/>
                  </a:lnTo>
                  <a:lnTo>
                    <a:pt x="703" y="598"/>
                  </a:lnTo>
                  <a:lnTo>
                    <a:pt x="667" y="614"/>
                  </a:lnTo>
                  <a:lnTo>
                    <a:pt x="624" y="628"/>
                  </a:lnTo>
                  <a:lnTo>
                    <a:pt x="574" y="644"/>
                  </a:lnTo>
                  <a:lnTo>
                    <a:pt x="519" y="655"/>
                  </a:lnTo>
                  <a:lnTo>
                    <a:pt x="466" y="658"/>
                  </a:lnTo>
                  <a:lnTo>
                    <a:pt x="414" y="655"/>
                  </a:lnTo>
                  <a:lnTo>
                    <a:pt x="363" y="647"/>
                  </a:lnTo>
                  <a:lnTo>
                    <a:pt x="313" y="633"/>
                  </a:lnTo>
                  <a:lnTo>
                    <a:pt x="265" y="614"/>
                  </a:lnTo>
                  <a:lnTo>
                    <a:pt x="220" y="595"/>
                  </a:lnTo>
                  <a:lnTo>
                    <a:pt x="180" y="573"/>
                  </a:lnTo>
                  <a:lnTo>
                    <a:pt x="141" y="548"/>
                  </a:lnTo>
                  <a:lnTo>
                    <a:pt x="105" y="526"/>
                  </a:lnTo>
                  <a:lnTo>
                    <a:pt x="75" y="505"/>
                  </a:lnTo>
                  <a:lnTo>
                    <a:pt x="49" y="484"/>
                  </a:lnTo>
                  <a:lnTo>
                    <a:pt x="28" y="467"/>
                  </a:lnTo>
                  <a:lnTo>
                    <a:pt x="13" y="455"/>
                  </a:lnTo>
                  <a:lnTo>
                    <a:pt x="3" y="445"/>
                  </a:lnTo>
                  <a:lnTo>
                    <a:pt x="0" y="442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CC7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96" name="Freeform 608"/>
            <p:cNvSpPr>
              <a:spLocks/>
            </p:cNvSpPr>
            <p:nvPr/>
          </p:nvSpPr>
          <p:spPr bwMode="auto">
            <a:xfrm>
              <a:off x="3733" y="2746"/>
              <a:ext cx="665" cy="292"/>
            </a:xfrm>
            <a:custGeom>
              <a:avLst/>
              <a:gdLst/>
              <a:ahLst/>
              <a:cxnLst>
                <a:cxn ang="0">
                  <a:pos x="1254" y="2"/>
                </a:cxn>
                <a:cxn ang="0">
                  <a:pos x="1141" y="2"/>
                </a:cxn>
                <a:cxn ang="0">
                  <a:pos x="945" y="16"/>
                </a:cxn>
                <a:cxn ang="0">
                  <a:pos x="672" y="60"/>
                </a:cxn>
                <a:cxn ang="0">
                  <a:pos x="377" y="141"/>
                </a:cxn>
                <a:cxn ang="0">
                  <a:pos x="171" y="244"/>
                </a:cxn>
                <a:cxn ang="0">
                  <a:pos x="50" y="336"/>
                </a:cxn>
                <a:cxn ang="0">
                  <a:pos x="2" y="388"/>
                </a:cxn>
                <a:cxn ang="0">
                  <a:pos x="3" y="399"/>
                </a:cxn>
                <a:cxn ang="0">
                  <a:pos x="21" y="432"/>
                </a:cxn>
                <a:cxn ang="0">
                  <a:pos x="66" y="477"/>
                </a:cxn>
                <a:cxn ang="0">
                  <a:pos x="146" y="524"/>
                </a:cxn>
                <a:cxn ang="0">
                  <a:pos x="245" y="558"/>
                </a:cxn>
                <a:cxn ang="0">
                  <a:pos x="317" y="577"/>
                </a:cxn>
                <a:cxn ang="0">
                  <a:pos x="360" y="583"/>
                </a:cxn>
                <a:cxn ang="0">
                  <a:pos x="380" y="585"/>
                </a:cxn>
                <a:cxn ang="0">
                  <a:pos x="393" y="582"/>
                </a:cxn>
                <a:cxn ang="0">
                  <a:pos x="440" y="568"/>
                </a:cxn>
                <a:cxn ang="0">
                  <a:pos x="504" y="544"/>
                </a:cxn>
                <a:cxn ang="0">
                  <a:pos x="565" y="511"/>
                </a:cxn>
                <a:cxn ang="0">
                  <a:pos x="607" y="474"/>
                </a:cxn>
                <a:cxn ang="0">
                  <a:pos x="627" y="444"/>
                </a:cxn>
                <a:cxn ang="0">
                  <a:pos x="633" y="426"/>
                </a:cxn>
                <a:cxn ang="0">
                  <a:pos x="684" y="438"/>
                </a:cxn>
                <a:cxn ang="0">
                  <a:pos x="702" y="422"/>
                </a:cxn>
                <a:cxn ang="0">
                  <a:pos x="754" y="380"/>
                </a:cxn>
                <a:cxn ang="0">
                  <a:pos x="840" y="316"/>
                </a:cxn>
                <a:cxn ang="0">
                  <a:pos x="955" y="238"/>
                </a:cxn>
                <a:cxn ang="0">
                  <a:pos x="1078" y="171"/>
                </a:cxn>
                <a:cxn ang="0">
                  <a:pos x="1177" y="133"/>
                </a:cxn>
                <a:cxn ang="0">
                  <a:pos x="1245" y="118"/>
                </a:cxn>
                <a:cxn ang="0">
                  <a:pos x="1270" y="115"/>
                </a:cxn>
                <a:cxn ang="0">
                  <a:pos x="1237" y="129"/>
                </a:cxn>
                <a:cxn ang="0">
                  <a:pos x="1161" y="166"/>
                </a:cxn>
                <a:cxn ang="0">
                  <a:pos x="1066" y="222"/>
                </a:cxn>
                <a:cxn ang="0">
                  <a:pos x="981" y="286"/>
                </a:cxn>
                <a:cxn ang="0">
                  <a:pos x="909" y="352"/>
                </a:cxn>
                <a:cxn ang="0">
                  <a:pos x="847" y="411"/>
                </a:cxn>
                <a:cxn ang="0">
                  <a:pos x="802" y="452"/>
                </a:cxn>
                <a:cxn ang="0">
                  <a:pos x="786" y="469"/>
                </a:cxn>
                <a:cxn ang="0">
                  <a:pos x="807" y="472"/>
                </a:cxn>
                <a:cxn ang="0">
                  <a:pos x="858" y="480"/>
                </a:cxn>
                <a:cxn ang="0">
                  <a:pos x="915" y="486"/>
                </a:cxn>
                <a:cxn ang="0">
                  <a:pos x="954" y="488"/>
                </a:cxn>
                <a:cxn ang="0">
                  <a:pos x="1012" y="474"/>
                </a:cxn>
                <a:cxn ang="0">
                  <a:pos x="1120" y="433"/>
                </a:cxn>
                <a:cxn ang="0">
                  <a:pos x="1231" y="360"/>
                </a:cxn>
                <a:cxn ang="0">
                  <a:pos x="1309" y="246"/>
                </a:cxn>
                <a:cxn ang="0">
                  <a:pos x="1330" y="130"/>
                </a:cxn>
                <a:cxn ang="0">
                  <a:pos x="1318" y="57"/>
                </a:cxn>
                <a:cxn ang="0">
                  <a:pos x="1293" y="16"/>
                </a:cxn>
                <a:cxn ang="0">
                  <a:pos x="1279" y="5"/>
                </a:cxn>
              </a:cxnLst>
              <a:rect l="0" t="0" r="r" b="b"/>
              <a:pathLst>
                <a:path w="1330" h="585">
                  <a:moveTo>
                    <a:pt x="1279" y="5"/>
                  </a:moveTo>
                  <a:lnTo>
                    <a:pt x="1276" y="4"/>
                  </a:lnTo>
                  <a:lnTo>
                    <a:pt x="1267" y="4"/>
                  </a:lnTo>
                  <a:lnTo>
                    <a:pt x="1254" y="2"/>
                  </a:lnTo>
                  <a:lnTo>
                    <a:pt x="1234" y="2"/>
                  </a:lnTo>
                  <a:lnTo>
                    <a:pt x="1207" y="0"/>
                  </a:lnTo>
                  <a:lnTo>
                    <a:pt x="1177" y="0"/>
                  </a:lnTo>
                  <a:lnTo>
                    <a:pt x="1141" y="2"/>
                  </a:lnTo>
                  <a:lnTo>
                    <a:pt x="1099" y="5"/>
                  </a:lnTo>
                  <a:lnTo>
                    <a:pt x="1053" y="7"/>
                  </a:lnTo>
                  <a:lnTo>
                    <a:pt x="1002" y="11"/>
                  </a:lnTo>
                  <a:lnTo>
                    <a:pt x="945" y="16"/>
                  </a:lnTo>
                  <a:lnTo>
                    <a:pt x="883" y="24"/>
                  </a:lnTo>
                  <a:lnTo>
                    <a:pt x="817" y="33"/>
                  </a:lnTo>
                  <a:lnTo>
                    <a:pt x="747" y="46"/>
                  </a:lnTo>
                  <a:lnTo>
                    <a:pt x="672" y="60"/>
                  </a:lnTo>
                  <a:lnTo>
                    <a:pt x="594" y="77"/>
                  </a:lnTo>
                  <a:lnTo>
                    <a:pt x="514" y="96"/>
                  </a:lnTo>
                  <a:lnTo>
                    <a:pt x="443" y="118"/>
                  </a:lnTo>
                  <a:lnTo>
                    <a:pt x="377" y="141"/>
                  </a:lnTo>
                  <a:lnTo>
                    <a:pt x="317" y="166"/>
                  </a:lnTo>
                  <a:lnTo>
                    <a:pt x="263" y="193"/>
                  </a:lnTo>
                  <a:lnTo>
                    <a:pt x="215" y="218"/>
                  </a:lnTo>
                  <a:lnTo>
                    <a:pt x="171" y="244"/>
                  </a:lnTo>
                  <a:lnTo>
                    <a:pt x="134" y="271"/>
                  </a:lnTo>
                  <a:lnTo>
                    <a:pt x="101" y="294"/>
                  </a:lnTo>
                  <a:lnTo>
                    <a:pt x="74" y="316"/>
                  </a:lnTo>
                  <a:lnTo>
                    <a:pt x="50" y="336"/>
                  </a:lnTo>
                  <a:lnTo>
                    <a:pt x="32" y="355"/>
                  </a:lnTo>
                  <a:lnTo>
                    <a:pt x="18" y="369"/>
                  </a:lnTo>
                  <a:lnTo>
                    <a:pt x="8" y="380"/>
                  </a:lnTo>
                  <a:lnTo>
                    <a:pt x="2" y="388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2" y="394"/>
                  </a:lnTo>
                  <a:lnTo>
                    <a:pt x="3" y="399"/>
                  </a:lnTo>
                  <a:lnTo>
                    <a:pt x="6" y="405"/>
                  </a:lnTo>
                  <a:lnTo>
                    <a:pt x="9" y="413"/>
                  </a:lnTo>
                  <a:lnTo>
                    <a:pt x="15" y="422"/>
                  </a:lnTo>
                  <a:lnTo>
                    <a:pt x="21" y="432"/>
                  </a:lnTo>
                  <a:lnTo>
                    <a:pt x="30" y="443"/>
                  </a:lnTo>
                  <a:lnTo>
                    <a:pt x="41" y="452"/>
                  </a:lnTo>
                  <a:lnTo>
                    <a:pt x="53" y="465"/>
                  </a:lnTo>
                  <a:lnTo>
                    <a:pt x="66" y="477"/>
                  </a:lnTo>
                  <a:lnTo>
                    <a:pt x="83" y="490"/>
                  </a:lnTo>
                  <a:lnTo>
                    <a:pt x="101" y="501"/>
                  </a:lnTo>
                  <a:lnTo>
                    <a:pt x="122" y="513"/>
                  </a:lnTo>
                  <a:lnTo>
                    <a:pt x="146" y="524"/>
                  </a:lnTo>
                  <a:lnTo>
                    <a:pt x="173" y="535"/>
                  </a:lnTo>
                  <a:lnTo>
                    <a:pt x="198" y="543"/>
                  </a:lnTo>
                  <a:lnTo>
                    <a:pt x="222" y="552"/>
                  </a:lnTo>
                  <a:lnTo>
                    <a:pt x="245" y="558"/>
                  </a:lnTo>
                  <a:lnTo>
                    <a:pt x="267" y="565"/>
                  </a:lnTo>
                  <a:lnTo>
                    <a:pt x="285" y="569"/>
                  </a:lnTo>
                  <a:lnTo>
                    <a:pt x="302" y="572"/>
                  </a:lnTo>
                  <a:lnTo>
                    <a:pt x="317" y="577"/>
                  </a:lnTo>
                  <a:lnTo>
                    <a:pt x="330" y="579"/>
                  </a:lnTo>
                  <a:lnTo>
                    <a:pt x="342" y="580"/>
                  </a:lnTo>
                  <a:lnTo>
                    <a:pt x="353" y="582"/>
                  </a:lnTo>
                  <a:lnTo>
                    <a:pt x="360" y="583"/>
                  </a:lnTo>
                  <a:lnTo>
                    <a:pt x="368" y="583"/>
                  </a:lnTo>
                  <a:lnTo>
                    <a:pt x="374" y="583"/>
                  </a:lnTo>
                  <a:lnTo>
                    <a:pt x="377" y="585"/>
                  </a:lnTo>
                  <a:lnTo>
                    <a:pt x="380" y="585"/>
                  </a:lnTo>
                  <a:lnTo>
                    <a:pt x="380" y="585"/>
                  </a:lnTo>
                  <a:lnTo>
                    <a:pt x="381" y="585"/>
                  </a:lnTo>
                  <a:lnTo>
                    <a:pt x="386" y="583"/>
                  </a:lnTo>
                  <a:lnTo>
                    <a:pt x="393" y="582"/>
                  </a:lnTo>
                  <a:lnTo>
                    <a:pt x="402" y="579"/>
                  </a:lnTo>
                  <a:lnTo>
                    <a:pt x="413" y="576"/>
                  </a:lnTo>
                  <a:lnTo>
                    <a:pt x="426" y="572"/>
                  </a:lnTo>
                  <a:lnTo>
                    <a:pt x="440" y="568"/>
                  </a:lnTo>
                  <a:lnTo>
                    <a:pt x="456" y="563"/>
                  </a:lnTo>
                  <a:lnTo>
                    <a:pt x="471" y="557"/>
                  </a:lnTo>
                  <a:lnTo>
                    <a:pt x="487" y="552"/>
                  </a:lnTo>
                  <a:lnTo>
                    <a:pt x="504" y="544"/>
                  </a:lnTo>
                  <a:lnTo>
                    <a:pt x="520" y="538"/>
                  </a:lnTo>
                  <a:lnTo>
                    <a:pt x="535" y="529"/>
                  </a:lnTo>
                  <a:lnTo>
                    <a:pt x="552" y="521"/>
                  </a:lnTo>
                  <a:lnTo>
                    <a:pt x="565" y="511"/>
                  </a:lnTo>
                  <a:lnTo>
                    <a:pt x="579" y="502"/>
                  </a:lnTo>
                  <a:lnTo>
                    <a:pt x="589" y="493"/>
                  </a:lnTo>
                  <a:lnTo>
                    <a:pt x="598" y="483"/>
                  </a:lnTo>
                  <a:lnTo>
                    <a:pt x="607" y="474"/>
                  </a:lnTo>
                  <a:lnTo>
                    <a:pt x="613" y="466"/>
                  </a:lnTo>
                  <a:lnTo>
                    <a:pt x="619" y="458"/>
                  </a:lnTo>
                  <a:lnTo>
                    <a:pt x="624" y="452"/>
                  </a:lnTo>
                  <a:lnTo>
                    <a:pt x="627" y="444"/>
                  </a:lnTo>
                  <a:lnTo>
                    <a:pt x="630" y="440"/>
                  </a:lnTo>
                  <a:lnTo>
                    <a:pt x="631" y="433"/>
                  </a:lnTo>
                  <a:lnTo>
                    <a:pt x="633" y="430"/>
                  </a:lnTo>
                  <a:lnTo>
                    <a:pt x="633" y="426"/>
                  </a:lnTo>
                  <a:lnTo>
                    <a:pt x="634" y="424"/>
                  </a:lnTo>
                  <a:lnTo>
                    <a:pt x="634" y="419"/>
                  </a:lnTo>
                  <a:lnTo>
                    <a:pt x="634" y="418"/>
                  </a:lnTo>
                  <a:lnTo>
                    <a:pt x="684" y="438"/>
                  </a:lnTo>
                  <a:lnTo>
                    <a:pt x="684" y="438"/>
                  </a:lnTo>
                  <a:lnTo>
                    <a:pt x="687" y="433"/>
                  </a:lnTo>
                  <a:lnTo>
                    <a:pt x="693" y="429"/>
                  </a:lnTo>
                  <a:lnTo>
                    <a:pt x="702" y="422"/>
                  </a:lnTo>
                  <a:lnTo>
                    <a:pt x="711" y="413"/>
                  </a:lnTo>
                  <a:lnTo>
                    <a:pt x="723" y="404"/>
                  </a:lnTo>
                  <a:lnTo>
                    <a:pt x="738" y="391"/>
                  </a:lnTo>
                  <a:lnTo>
                    <a:pt x="754" y="380"/>
                  </a:lnTo>
                  <a:lnTo>
                    <a:pt x="772" y="365"/>
                  </a:lnTo>
                  <a:lnTo>
                    <a:pt x="793" y="349"/>
                  </a:lnTo>
                  <a:lnTo>
                    <a:pt x="814" y="333"/>
                  </a:lnTo>
                  <a:lnTo>
                    <a:pt x="840" y="316"/>
                  </a:lnTo>
                  <a:lnTo>
                    <a:pt x="865" y="296"/>
                  </a:lnTo>
                  <a:lnTo>
                    <a:pt x="894" y="277"/>
                  </a:lnTo>
                  <a:lnTo>
                    <a:pt x="924" y="257"/>
                  </a:lnTo>
                  <a:lnTo>
                    <a:pt x="955" y="238"/>
                  </a:lnTo>
                  <a:lnTo>
                    <a:pt x="988" y="218"/>
                  </a:lnTo>
                  <a:lnTo>
                    <a:pt x="1018" y="201"/>
                  </a:lnTo>
                  <a:lnTo>
                    <a:pt x="1048" y="183"/>
                  </a:lnTo>
                  <a:lnTo>
                    <a:pt x="1078" y="171"/>
                  </a:lnTo>
                  <a:lnTo>
                    <a:pt x="1105" y="158"/>
                  </a:lnTo>
                  <a:lnTo>
                    <a:pt x="1132" y="149"/>
                  </a:lnTo>
                  <a:lnTo>
                    <a:pt x="1155" y="140"/>
                  </a:lnTo>
                  <a:lnTo>
                    <a:pt x="1177" y="133"/>
                  </a:lnTo>
                  <a:lnTo>
                    <a:pt x="1197" y="127"/>
                  </a:lnTo>
                  <a:lnTo>
                    <a:pt x="1215" y="122"/>
                  </a:lnTo>
                  <a:lnTo>
                    <a:pt x="1231" y="119"/>
                  </a:lnTo>
                  <a:lnTo>
                    <a:pt x="1245" y="118"/>
                  </a:lnTo>
                  <a:lnTo>
                    <a:pt x="1255" y="115"/>
                  </a:lnTo>
                  <a:lnTo>
                    <a:pt x="1263" y="115"/>
                  </a:lnTo>
                  <a:lnTo>
                    <a:pt x="1267" y="115"/>
                  </a:lnTo>
                  <a:lnTo>
                    <a:pt x="1270" y="115"/>
                  </a:lnTo>
                  <a:lnTo>
                    <a:pt x="1267" y="115"/>
                  </a:lnTo>
                  <a:lnTo>
                    <a:pt x="1261" y="118"/>
                  </a:lnTo>
                  <a:lnTo>
                    <a:pt x="1251" y="121"/>
                  </a:lnTo>
                  <a:lnTo>
                    <a:pt x="1237" y="129"/>
                  </a:lnTo>
                  <a:lnTo>
                    <a:pt x="1221" y="135"/>
                  </a:lnTo>
                  <a:lnTo>
                    <a:pt x="1203" y="144"/>
                  </a:lnTo>
                  <a:lnTo>
                    <a:pt x="1182" y="155"/>
                  </a:lnTo>
                  <a:lnTo>
                    <a:pt x="1161" y="166"/>
                  </a:lnTo>
                  <a:lnTo>
                    <a:pt x="1137" y="179"/>
                  </a:lnTo>
                  <a:lnTo>
                    <a:pt x="1114" y="193"/>
                  </a:lnTo>
                  <a:lnTo>
                    <a:pt x="1089" y="207"/>
                  </a:lnTo>
                  <a:lnTo>
                    <a:pt x="1066" y="222"/>
                  </a:lnTo>
                  <a:lnTo>
                    <a:pt x="1042" y="236"/>
                  </a:lnTo>
                  <a:lnTo>
                    <a:pt x="1020" y="254"/>
                  </a:lnTo>
                  <a:lnTo>
                    <a:pt x="999" y="269"/>
                  </a:lnTo>
                  <a:lnTo>
                    <a:pt x="981" y="286"/>
                  </a:lnTo>
                  <a:lnTo>
                    <a:pt x="963" y="302"/>
                  </a:lnTo>
                  <a:lnTo>
                    <a:pt x="945" y="319"/>
                  </a:lnTo>
                  <a:lnTo>
                    <a:pt x="927" y="335"/>
                  </a:lnTo>
                  <a:lnTo>
                    <a:pt x="909" y="352"/>
                  </a:lnTo>
                  <a:lnTo>
                    <a:pt x="892" y="366"/>
                  </a:lnTo>
                  <a:lnTo>
                    <a:pt x="876" y="382"/>
                  </a:lnTo>
                  <a:lnTo>
                    <a:pt x="861" y="396"/>
                  </a:lnTo>
                  <a:lnTo>
                    <a:pt x="847" y="411"/>
                  </a:lnTo>
                  <a:lnTo>
                    <a:pt x="834" y="422"/>
                  </a:lnTo>
                  <a:lnTo>
                    <a:pt x="822" y="433"/>
                  </a:lnTo>
                  <a:lnTo>
                    <a:pt x="811" y="444"/>
                  </a:lnTo>
                  <a:lnTo>
                    <a:pt x="802" y="452"/>
                  </a:lnTo>
                  <a:lnTo>
                    <a:pt x="795" y="460"/>
                  </a:lnTo>
                  <a:lnTo>
                    <a:pt x="790" y="465"/>
                  </a:lnTo>
                  <a:lnTo>
                    <a:pt x="786" y="468"/>
                  </a:lnTo>
                  <a:lnTo>
                    <a:pt x="786" y="469"/>
                  </a:lnTo>
                  <a:lnTo>
                    <a:pt x="787" y="469"/>
                  </a:lnTo>
                  <a:lnTo>
                    <a:pt x="792" y="471"/>
                  </a:lnTo>
                  <a:lnTo>
                    <a:pt x="798" y="471"/>
                  </a:lnTo>
                  <a:lnTo>
                    <a:pt x="807" y="472"/>
                  </a:lnTo>
                  <a:lnTo>
                    <a:pt x="817" y="474"/>
                  </a:lnTo>
                  <a:lnTo>
                    <a:pt x="831" y="476"/>
                  </a:lnTo>
                  <a:lnTo>
                    <a:pt x="844" y="479"/>
                  </a:lnTo>
                  <a:lnTo>
                    <a:pt x="858" y="480"/>
                  </a:lnTo>
                  <a:lnTo>
                    <a:pt x="871" y="482"/>
                  </a:lnTo>
                  <a:lnTo>
                    <a:pt x="886" y="483"/>
                  </a:lnTo>
                  <a:lnTo>
                    <a:pt x="900" y="483"/>
                  </a:lnTo>
                  <a:lnTo>
                    <a:pt x="915" y="486"/>
                  </a:lnTo>
                  <a:lnTo>
                    <a:pt x="927" y="486"/>
                  </a:lnTo>
                  <a:lnTo>
                    <a:pt x="937" y="488"/>
                  </a:lnTo>
                  <a:lnTo>
                    <a:pt x="946" y="488"/>
                  </a:lnTo>
                  <a:lnTo>
                    <a:pt x="954" y="488"/>
                  </a:lnTo>
                  <a:lnTo>
                    <a:pt x="961" y="486"/>
                  </a:lnTo>
                  <a:lnTo>
                    <a:pt x="975" y="483"/>
                  </a:lnTo>
                  <a:lnTo>
                    <a:pt x="991" y="479"/>
                  </a:lnTo>
                  <a:lnTo>
                    <a:pt x="1012" y="474"/>
                  </a:lnTo>
                  <a:lnTo>
                    <a:pt x="1036" y="466"/>
                  </a:lnTo>
                  <a:lnTo>
                    <a:pt x="1063" y="457"/>
                  </a:lnTo>
                  <a:lnTo>
                    <a:pt x="1090" y="446"/>
                  </a:lnTo>
                  <a:lnTo>
                    <a:pt x="1120" y="433"/>
                  </a:lnTo>
                  <a:lnTo>
                    <a:pt x="1149" y="418"/>
                  </a:lnTo>
                  <a:lnTo>
                    <a:pt x="1177" y="401"/>
                  </a:lnTo>
                  <a:lnTo>
                    <a:pt x="1206" y="382"/>
                  </a:lnTo>
                  <a:lnTo>
                    <a:pt x="1231" y="360"/>
                  </a:lnTo>
                  <a:lnTo>
                    <a:pt x="1255" y="335"/>
                  </a:lnTo>
                  <a:lnTo>
                    <a:pt x="1278" y="308"/>
                  </a:lnTo>
                  <a:lnTo>
                    <a:pt x="1296" y="277"/>
                  </a:lnTo>
                  <a:lnTo>
                    <a:pt x="1309" y="246"/>
                  </a:lnTo>
                  <a:lnTo>
                    <a:pt x="1320" y="213"/>
                  </a:lnTo>
                  <a:lnTo>
                    <a:pt x="1326" y="182"/>
                  </a:lnTo>
                  <a:lnTo>
                    <a:pt x="1329" y="155"/>
                  </a:lnTo>
                  <a:lnTo>
                    <a:pt x="1330" y="130"/>
                  </a:lnTo>
                  <a:lnTo>
                    <a:pt x="1330" y="108"/>
                  </a:lnTo>
                  <a:lnTo>
                    <a:pt x="1327" y="88"/>
                  </a:lnTo>
                  <a:lnTo>
                    <a:pt x="1323" y="71"/>
                  </a:lnTo>
                  <a:lnTo>
                    <a:pt x="1318" y="57"/>
                  </a:lnTo>
                  <a:lnTo>
                    <a:pt x="1311" y="43"/>
                  </a:lnTo>
                  <a:lnTo>
                    <a:pt x="1305" y="32"/>
                  </a:lnTo>
                  <a:lnTo>
                    <a:pt x="1299" y="22"/>
                  </a:lnTo>
                  <a:lnTo>
                    <a:pt x="1293" y="16"/>
                  </a:lnTo>
                  <a:lnTo>
                    <a:pt x="1287" y="11"/>
                  </a:lnTo>
                  <a:lnTo>
                    <a:pt x="1284" y="7"/>
                  </a:lnTo>
                  <a:lnTo>
                    <a:pt x="1281" y="5"/>
                  </a:lnTo>
                  <a:lnTo>
                    <a:pt x="1279" y="5"/>
                  </a:lnTo>
                  <a:lnTo>
                    <a:pt x="1279" y="5"/>
                  </a:lnTo>
                  <a:close/>
                </a:path>
              </a:pathLst>
            </a:custGeom>
            <a:solidFill>
              <a:srgbClr val="B8570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97" name="Freeform 609"/>
            <p:cNvSpPr>
              <a:spLocks/>
            </p:cNvSpPr>
            <p:nvPr/>
          </p:nvSpPr>
          <p:spPr bwMode="auto">
            <a:xfrm>
              <a:off x="3519" y="2410"/>
              <a:ext cx="686" cy="416"/>
            </a:xfrm>
            <a:custGeom>
              <a:avLst/>
              <a:gdLst/>
              <a:ahLst/>
              <a:cxnLst>
                <a:cxn ang="0">
                  <a:pos x="801" y="707"/>
                </a:cxn>
                <a:cxn ang="0">
                  <a:pos x="739" y="728"/>
                </a:cxn>
                <a:cxn ang="0">
                  <a:pos x="642" y="756"/>
                </a:cxn>
                <a:cxn ang="0">
                  <a:pos x="522" y="787"/>
                </a:cxn>
                <a:cxn ang="0">
                  <a:pos x="393" y="814"/>
                </a:cxn>
                <a:cxn ang="0">
                  <a:pos x="267" y="829"/>
                </a:cxn>
                <a:cxn ang="0">
                  <a:pos x="159" y="828"/>
                </a:cxn>
                <a:cxn ang="0">
                  <a:pos x="84" y="801"/>
                </a:cxn>
                <a:cxn ang="0">
                  <a:pos x="48" y="743"/>
                </a:cxn>
                <a:cxn ang="0">
                  <a:pos x="24" y="661"/>
                </a:cxn>
                <a:cxn ang="0">
                  <a:pos x="7" y="559"/>
                </a:cxn>
                <a:cxn ang="0">
                  <a:pos x="0" y="448"/>
                </a:cxn>
                <a:cxn ang="0">
                  <a:pos x="6" y="334"/>
                </a:cxn>
                <a:cxn ang="0">
                  <a:pos x="24" y="225"/>
                </a:cxn>
                <a:cxn ang="0">
                  <a:pos x="55" y="131"/>
                </a:cxn>
                <a:cxn ang="0">
                  <a:pos x="106" y="57"/>
                </a:cxn>
                <a:cxn ang="0">
                  <a:pos x="181" y="12"/>
                </a:cxn>
                <a:cxn ang="0">
                  <a:pos x="318" y="0"/>
                </a:cxn>
                <a:cxn ang="0">
                  <a:pos x="505" y="10"/>
                </a:cxn>
                <a:cxn ang="0">
                  <a:pos x="717" y="45"/>
                </a:cxn>
                <a:cxn ang="0">
                  <a:pos x="931" y="95"/>
                </a:cxn>
                <a:cxn ang="0">
                  <a:pos x="1124" y="156"/>
                </a:cxn>
                <a:cxn ang="0">
                  <a:pos x="1276" y="223"/>
                </a:cxn>
                <a:cxn ang="0">
                  <a:pos x="1361" y="292"/>
                </a:cxn>
                <a:cxn ang="0">
                  <a:pos x="1364" y="359"/>
                </a:cxn>
                <a:cxn ang="0">
                  <a:pos x="1324" y="421"/>
                </a:cxn>
                <a:cxn ang="0">
                  <a:pos x="1256" y="482"/>
                </a:cxn>
                <a:cxn ang="0">
                  <a:pos x="1172" y="539"/>
                </a:cxn>
                <a:cxn ang="0">
                  <a:pos x="1079" y="590"/>
                </a:cxn>
                <a:cxn ang="0">
                  <a:pos x="985" y="634"/>
                </a:cxn>
                <a:cxn ang="0">
                  <a:pos x="901" y="668"/>
                </a:cxn>
                <a:cxn ang="0">
                  <a:pos x="837" y="693"/>
                </a:cxn>
                <a:cxn ang="0">
                  <a:pos x="814" y="703"/>
                </a:cxn>
              </a:cxnLst>
              <a:rect l="0" t="0" r="r" b="b"/>
              <a:pathLst>
                <a:path w="1372" h="831">
                  <a:moveTo>
                    <a:pt x="814" y="703"/>
                  </a:moveTo>
                  <a:lnTo>
                    <a:pt x="801" y="707"/>
                  </a:lnTo>
                  <a:lnTo>
                    <a:pt x="775" y="715"/>
                  </a:lnTo>
                  <a:lnTo>
                    <a:pt x="739" y="728"/>
                  </a:lnTo>
                  <a:lnTo>
                    <a:pt x="694" y="742"/>
                  </a:lnTo>
                  <a:lnTo>
                    <a:pt x="642" y="756"/>
                  </a:lnTo>
                  <a:lnTo>
                    <a:pt x="585" y="771"/>
                  </a:lnTo>
                  <a:lnTo>
                    <a:pt x="522" y="787"/>
                  </a:lnTo>
                  <a:lnTo>
                    <a:pt x="457" y="801"/>
                  </a:lnTo>
                  <a:lnTo>
                    <a:pt x="393" y="814"/>
                  </a:lnTo>
                  <a:lnTo>
                    <a:pt x="328" y="823"/>
                  </a:lnTo>
                  <a:lnTo>
                    <a:pt x="267" y="829"/>
                  </a:lnTo>
                  <a:lnTo>
                    <a:pt x="210" y="831"/>
                  </a:lnTo>
                  <a:lnTo>
                    <a:pt x="159" y="828"/>
                  </a:lnTo>
                  <a:lnTo>
                    <a:pt x="117" y="817"/>
                  </a:lnTo>
                  <a:lnTo>
                    <a:pt x="84" y="801"/>
                  </a:lnTo>
                  <a:lnTo>
                    <a:pt x="63" y="776"/>
                  </a:lnTo>
                  <a:lnTo>
                    <a:pt x="48" y="743"/>
                  </a:lnTo>
                  <a:lnTo>
                    <a:pt x="36" y="704"/>
                  </a:lnTo>
                  <a:lnTo>
                    <a:pt x="24" y="661"/>
                  </a:lnTo>
                  <a:lnTo>
                    <a:pt x="15" y="612"/>
                  </a:lnTo>
                  <a:lnTo>
                    <a:pt x="7" y="559"/>
                  </a:lnTo>
                  <a:lnTo>
                    <a:pt x="3" y="504"/>
                  </a:lnTo>
                  <a:lnTo>
                    <a:pt x="0" y="448"/>
                  </a:lnTo>
                  <a:lnTo>
                    <a:pt x="1" y="390"/>
                  </a:lnTo>
                  <a:lnTo>
                    <a:pt x="6" y="334"/>
                  </a:lnTo>
                  <a:lnTo>
                    <a:pt x="13" y="278"/>
                  </a:lnTo>
                  <a:lnTo>
                    <a:pt x="24" y="225"/>
                  </a:lnTo>
                  <a:lnTo>
                    <a:pt x="39" y="176"/>
                  </a:lnTo>
                  <a:lnTo>
                    <a:pt x="55" y="131"/>
                  </a:lnTo>
                  <a:lnTo>
                    <a:pt x="79" y="92"/>
                  </a:lnTo>
                  <a:lnTo>
                    <a:pt x="106" y="57"/>
                  </a:lnTo>
                  <a:lnTo>
                    <a:pt x="138" y="32"/>
                  </a:lnTo>
                  <a:lnTo>
                    <a:pt x="181" y="12"/>
                  </a:lnTo>
                  <a:lnTo>
                    <a:pt x="243" y="3"/>
                  </a:lnTo>
                  <a:lnTo>
                    <a:pt x="318" y="0"/>
                  </a:lnTo>
                  <a:lnTo>
                    <a:pt x="406" y="3"/>
                  </a:lnTo>
                  <a:lnTo>
                    <a:pt x="505" y="10"/>
                  </a:lnTo>
                  <a:lnTo>
                    <a:pt x="609" y="26"/>
                  </a:lnTo>
                  <a:lnTo>
                    <a:pt x="717" y="45"/>
                  </a:lnTo>
                  <a:lnTo>
                    <a:pt x="825" y="68"/>
                  </a:lnTo>
                  <a:lnTo>
                    <a:pt x="931" y="95"/>
                  </a:lnTo>
                  <a:lnTo>
                    <a:pt x="1031" y="125"/>
                  </a:lnTo>
                  <a:lnTo>
                    <a:pt x="1124" y="156"/>
                  </a:lnTo>
                  <a:lnTo>
                    <a:pt x="1207" y="189"/>
                  </a:lnTo>
                  <a:lnTo>
                    <a:pt x="1276" y="223"/>
                  </a:lnTo>
                  <a:lnTo>
                    <a:pt x="1328" y="257"/>
                  </a:lnTo>
                  <a:lnTo>
                    <a:pt x="1361" y="292"/>
                  </a:lnTo>
                  <a:lnTo>
                    <a:pt x="1372" y="326"/>
                  </a:lnTo>
                  <a:lnTo>
                    <a:pt x="1364" y="359"/>
                  </a:lnTo>
                  <a:lnTo>
                    <a:pt x="1348" y="390"/>
                  </a:lnTo>
                  <a:lnTo>
                    <a:pt x="1324" y="421"/>
                  </a:lnTo>
                  <a:lnTo>
                    <a:pt x="1294" y="453"/>
                  </a:lnTo>
                  <a:lnTo>
                    <a:pt x="1256" y="482"/>
                  </a:lnTo>
                  <a:lnTo>
                    <a:pt x="1217" y="511"/>
                  </a:lnTo>
                  <a:lnTo>
                    <a:pt x="1172" y="539"/>
                  </a:lnTo>
                  <a:lnTo>
                    <a:pt x="1127" y="565"/>
                  </a:lnTo>
                  <a:lnTo>
                    <a:pt x="1079" y="590"/>
                  </a:lnTo>
                  <a:lnTo>
                    <a:pt x="1031" y="612"/>
                  </a:lnTo>
                  <a:lnTo>
                    <a:pt x="985" y="634"/>
                  </a:lnTo>
                  <a:lnTo>
                    <a:pt x="941" y="653"/>
                  </a:lnTo>
                  <a:lnTo>
                    <a:pt x="901" y="668"/>
                  </a:lnTo>
                  <a:lnTo>
                    <a:pt x="867" y="682"/>
                  </a:lnTo>
                  <a:lnTo>
                    <a:pt x="837" y="693"/>
                  </a:lnTo>
                  <a:lnTo>
                    <a:pt x="814" y="703"/>
                  </a:lnTo>
                  <a:lnTo>
                    <a:pt x="814" y="703"/>
                  </a:lnTo>
                  <a:close/>
                </a:path>
              </a:pathLst>
            </a:custGeom>
            <a:solidFill>
              <a:srgbClr val="E1DFB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98" name="Freeform 610"/>
            <p:cNvSpPr>
              <a:spLocks/>
            </p:cNvSpPr>
            <p:nvPr/>
          </p:nvSpPr>
          <p:spPr bwMode="auto">
            <a:xfrm>
              <a:off x="3737" y="2492"/>
              <a:ext cx="394" cy="393"/>
            </a:xfrm>
            <a:custGeom>
              <a:avLst/>
              <a:gdLst/>
              <a:ahLst/>
              <a:cxnLst>
                <a:cxn ang="0">
                  <a:pos x="356" y="597"/>
                </a:cxn>
                <a:cxn ang="0">
                  <a:pos x="371" y="591"/>
                </a:cxn>
                <a:cxn ang="0">
                  <a:pos x="411" y="580"/>
                </a:cxn>
                <a:cxn ang="0">
                  <a:pos x="461" y="566"/>
                </a:cxn>
                <a:cxn ang="0">
                  <a:pos x="508" y="550"/>
                </a:cxn>
                <a:cxn ang="0">
                  <a:pos x="540" y="539"/>
                </a:cxn>
                <a:cxn ang="0">
                  <a:pos x="558" y="531"/>
                </a:cxn>
                <a:cxn ang="0">
                  <a:pos x="592" y="525"/>
                </a:cxn>
                <a:cxn ang="0">
                  <a:pos x="636" y="519"/>
                </a:cxn>
                <a:cxn ang="0">
                  <a:pos x="676" y="513"/>
                </a:cxn>
                <a:cxn ang="0">
                  <a:pos x="705" y="509"/>
                </a:cxn>
                <a:cxn ang="0">
                  <a:pos x="714" y="509"/>
                </a:cxn>
                <a:cxn ang="0">
                  <a:pos x="723" y="516"/>
                </a:cxn>
                <a:cxn ang="0">
                  <a:pos x="736" y="520"/>
                </a:cxn>
                <a:cxn ang="0">
                  <a:pos x="751" y="527"/>
                </a:cxn>
                <a:cxn ang="0">
                  <a:pos x="765" y="528"/>
                </a:cxn>
                <a:cxn ang="0">
                  <a:pos x="777" y="522"/>
                </a:cxn>
                <a:cxn ang="0">
                  <a:pos x="783" y="506"/>
                </a:cxn>
                <a:cxn ang="0">
                  <a:pos x="787" y="488"/>
                </a:cxn>
                <a:cxn ang="0">
                  <a:pos x="789" y="467"/>
                </a:cxn>
                <a:cxn ang="0">
                  <a:pos x="789" y="453"/>
                </a:cxn>
                <a:cxn ang="0">
                  <a:pos x="787" y="442"/>
                </a:cxn>
                <a:cxn ang="0">
                  <a:pos x="778" y="405"/>
                </a:cxn>
                <a:cxn ang="0">
                  <a:pos x="768" y="352"/>
                </a:cxn>
                <a:cxn ang="0">
                  <a:pos x="751" y="288"/>
                </a:cxn>
                <a:cxn ang="0">
                  <a:pos x="738" y="228"/>
                </a:cxn>
                <a:cxn ang="0">
                  <a:pos x="723" y="184"/>
                </a:cxn>
                <a:cxn ang="0">
                  <a:pos x="709" y="145"/>
                </a:cxn>
                <a:cxn ang="0">
                  <a:pos x="691" y="108"/>
                </a:cxn>
                <a:cxn ang="0">
                  <a:pos x="672" y="73"/>
                </a:cxn>
                <a:cxn ang="0">
                  <a:pos x="646" y="42"/>
                </a:cxn>
                <a:cxn ang="0">
                  <a:pos x="616" y="20"/>
                </a:cxn>
                <a:cxn ang="0">
                  <a:pos x="567" y="5"/>
                </a:cxn>
                <a:cxn ang="0">
                  <a:pos x="501" y="0"/>
                </a:cxn>
                <a:cxn ang="0">
                  <a:pos x="432" y="2"/>
                </a:cxn>
                <a:cxn ang="0">
                  <a:pos x="375" y="8"/>
                </a:cxn>
                <a:cxn ang="0">
                  <a:pos x="344" y="11"/>
                </a:cxn>
                <a:cxn ang="0">
                  <a:pos x="167" y="77"/>
                </a:cxn>
                <a:cxn ang="0">
                  <a:pos x="149" y="89"/>
                </a:cxn>
                <a:cxn ang="0">
                  <a:pos x="114" y="109"/>
                </a:cxn>
                <a:cxn ang="0">
                  <a:pos x="75" y="136"/>
                </a:cxn>
                <a:cxn ang="0">
                  <a:pos x="38" y="164"/>
                </a:cxn>
                <a:cxn ang="0">
                  <a:pos x="15" y="191"/>
                </a:cxn>
                <a:cxn ang="0">
                  <a:pos x="5" y="225"/>
                </a:cxn>
                <a:cxn ang="0">
                  <a:pos x="0" y="281"/>
                </a:cxn>
                <a:cxn ang="0">
                  <a:pos x="2" y="352"/>
                </a:cxn>
                <a:cxn ang="0">
                  <a:pos x="9" y="425"/>
                </a:cxn>
                <a:cxn ang="0">
                  <a:pos x="20" y="494"/>
                </a:cxn>
                <a:cxn ang="0">
                  <a:pos x="36" y="556"/>
                </a:cxn>
                <a:cxn ang="0">
                  <a:pos x="56" y="619"/>
                </a:cxn>
                <a:cxn ang="0">
                  <a:pos x="77" y="683"/>
                </a:cxn>
                <a:cxn ang="0">
                  <a:pos x="96" y="736"/>
                </a:cxn>
                <a:cxn ang="0">
                  <a:pos x="111" y="774"/>
                </a:cxn>
                <a:cxn ang="0">
                  <a:pos x="123" y="788"/>
                </a:cxn>
                <a:cxn ang="0">
                  <a:pos x="174" y="785"/>
                </a:cxn>
                <a:cxn ang="0">
                  <a:pos x="257" y="769"/>
                </a:cxn>
                <a:cxn ang="0">
                  <a:pos x="347" y="749"/>
                </a:cxn>
                <a:cxn ang="0">
                  <a:pos x="419" y="731"/>
                </a:cxn>
                <a:cxn ang="0">
                  <a:pos x="449" y="725"/>
                </a:cxn>
              </a:cxnLst>
              <a:rect l="0" t="0" r="r" b="b"/>
              <a:pathLst>
                <a:path w="789" h="788">
                  <a:moveTo>
                    <a:pt x="449" y="725"/>
                  </a:moveTo>
                  <a:lnTo>
                    <a:pt x="480" y="608"/>
                  </a:lnTo>
                  <a:lnTo>
                    <a:pt x="356" y="597"/>
                  </a:lnTo>
                  <a:lnTo>
                    <a:pt x="357" y="595"/>
                  </a:lnTo>
                  <a:lnTo>
                    <a:pt x="363" y="594"/>
                  </a:lnTo>
                  <a:lnTo>
                    <a:pt x="371" y="591"/>
                  </a:lnTo>
                  <a:lnTo>
                    <a:pt x="383" y="588"/>
                  </a:lnTo>
                  <a:lnTo>
                    <a:pt x="396" y="584"/>
                  </a:lnTo>
                  <a:lnTo>
                    <a:pt x="411" y="580"/>
                  </a:lnTo>
                  <a:lnTo>
                    <a:pt x="426" y="575"/>
                  </a:lnTo>
                  <a:lnTo>
                    <a:pt x="444" y="570"/>
                  </a:lnTo>
                  <a:lnTo>
                    <a:pt x="461" y="566"/>
                  </a:lnTo>
                  <a:lnTo>
                    <a:pt x="477" y="559"/>
                  </a:lnTo>
                  <a:lnTo>
                    <a:pt x="493" y="555"/>
                  </a:lnTo>
                  <a:lnTo>
                    <a:pt x="508" y="550"/>
                  </a:lnTo>
                  <a:lnTo>
                    <a:pt x="520" y="545"/>
                  </a:lnTo>
                  <a:lnTo>
                    <a:pt x="532" y="542"/>
                  </a:lnTo>
                  <a:lnTo>
                    <a:pt x="540" y="539"/>
                  </a:lnTo>
                  <a:lnTo>
                    <a:pt x="546" y="536"/>
                  </a:lnTo>
                  <a:lnTo>
                    <a:pt x="550" y="534"/>
                  </a:lnTo>
                  <a:lnTo>
                    <a:pt x="558" y="531"/>
                  </a:lnTo>
                  <a:lnTo>
                    <a:pt x="567" y="530"/>
                  </a:lnTo>
                  <a:lnTo>
                    <a:pt x="579" y="527"/>
                  </a:lnTo>
                  <a:lnTo>
                    <a:pt x="592" y="525"/>
                  </a:lnTo>
                  <a:lnTo>
                    <a:pt x="606" y="522"/>
                  </a:lnTo>
                  <a:lnTo>
                    <a:pt x="621" y="520"/>
                  </a:lnTo>
                  <a:lnTo>
                    <a:pt x="636" y="519"/>
                  </a:lnTo>
                  <a:lnTo>
                    <a:pt x="649" y="516"/>
                  </a:lnTo>
                  <a:lnTo>
                    <a:pt x="663" y="514"/>
                  </a:lnTo>
                  <a:lnTo>
                    <a:pt x="676" y="513"/>
                  </a:lnTo>
                  <a:lnTo>
                    <a:pt x="688" y="511"/>
                  </a:lnTo>
                  <a:lnTo>
                    <a:pt x="697" y="509"/>
                  </a:lnTo>
                  <a:lnTo>
                    <a:pt x="705" y="509"/>
                  </a:lnTo>
                  <a:lnTo>
                    <a:pt x="711" y="509"/>
                  </a:lnTo>
                  <a:lnTo>
                    <a:pt x="712" y="509"/>
                  </a:lnTo>
                  <a:lnTo>
                    <a:pt x="714" y="509"/>
                  </a:lnTo>
                  <a:lnTo>
                    <a:pt x="717" y="513"/>
                  </a:lnTo>
                  <a:lnTo>
                    <a:pt x="720" y="514"/>
                  </a:lnTo>
                  <a:lnTo>
                    <a:pt x="723" y="516"/>
                  </a:lnTo>
                  <a:lnTo>
                    <a:pt x="727" y="517"/>
                  </a:lnTo>
                  <a:lnTo>
                    <a:pt x="732" y="520"/>
                  </a:lnTo>
                  <a:lnTo>
                    <a:pt x="736" y="520"/>
                  </a:lnTo>
                  <a:lnTo>
                    <a:pt x="741" y="524"/>
                  </a:lnTo>
                  <a:lnTo>
                    <a:pt x="745" y="525"/>
                  </a:lnTo>
                  <a:lnTo>
                    <a:pt x="751" y="527"/>
                  </a:lnTo>
                  <a:lnTo>
                    <a:pt x="756" y="527"/>
                  </a:lnTo>
                  <a:lnTo>
                    <a:pt x="760" y="528"/>
                  </a:lnTo>
                  <a:lnTo>
                    <a:pt x="765" y="528"/>
                  </a:lnTo>
                  <a:lnTo>
                    <a:pt x="769" y="528"/>
                  </a:lnTo>
                  <a:lnTo>
                    <a:pt x="772" y="525"/>
                  </a:lnTo>
                  <a:lnTo>
                    <a:pt x="777" y="522"/>
                  </a:lnTo>
                  <a:lnTo>
                    <a:pt x="778" y="519"/>
                  </a:lnTo>
                  <a:lnTo>
                    <a:pt x="781" y="514"/>
                  </a:lnTo>
                  <a:lnTo>
                    <a:pt x="783" y="506"/>
                  </a:lnTo>
                  <a:lnTo>
                    <a:pt x="784" y="500"/>
                  </a:lnTo>
                  <a:lnTo>
                    <a:pt x="786" y="494"/>
                  </a:lnTo>
                  <a:lnTo>
                    <a:pt x="787" y="488"/>
                  </a:lnTo>
                  <a:lnTo>
                    <a:pt x="787" y="480"/>
                  </a:lnTo>
                  <a:lnTo>
                    <a:pt x="787" y="474"/>
                  </a:lnTo>
                  <a:lnTo>
                    <a:pt x="789" y="467"/>
                  </a:lnTo>
                  <a:lnTo>
                    <a:pt x="789" y="463"/>
                  </a:lnTo>
                  <a:lnTo>
                    <a:pt x="789" y="458"/>
                  </a:lnTo>
                  <a:lnTo>
                    <a:pt x="789" y="453"/>
                  </a:lnTo>
                  <a:lnTo>
                    <a:pt x="789" y="452"/>
                  </a:lnTo>
                  <a:lnTo>
                    <a:pt x="789" y="449"/>
                  </a:lnTo>
                  <a:lnTo>
                    <a:pt x="787" y="442"/>
                  </a:lnTo>
                  <a:lnTo>
                    <a:pt x="784" y="433"/>
                  </a:lnTo>
                  <a:lnTo>
                    <a:pt x="783" y="420"/>
                  </a:lnTo>
                  <a:lnTo>
                    <a:pt x="778" y="405"/>
                  </a:lnTo>
                  <a:lnTo>
                    <a:pt x="775" y="389"/>
                  </a:lnTo>
                  <a:lnTo>
                    <a:pt x="771" y="370"/>
                  </a:lnTo>
                  <a:lnTo>
                    <a:pt x="768" y="352"/>
                  </a:lnTo>
                  <a:lnTo>
                    <a:pt x="762" y="330"/>
                  </a:lnTo>
                  <a:lnTo>
                    <a:pt x="757" y="309"/>
                  </a:lnTo>
                  <a:lnTo>
                    <a:pt x="751" y="288"/>
                  </a:lnTo>
                  <a:lnTo>
                    <a:pt x="747" y="267"/>
                  </a:lnTo>
                  <a:lnTo>
                    <a:pt x="742" y="247"/>
                  </a:lnTo>
                  <a:lnTo>
                    <a:pt x="738" y="228"/>
                  </a:lnTo>
                  <a:lnTo>
                    <a:pt x="732" y="213"/>
                  </a:lnTo>
                  <a:lnTo>
                    <a:pt x="729" y="199"/>
                  </a:lnTo>
                  <a:lnTo>
                    <a:pt x="723" y="184"/>
                  </a:lnTo>
                  <a:lnTo>
                    <a:pt x="718" y="170"/>
                  </a:lnTo>
                  <a:lnTo>
                    <a:pt x="714" y="158"/>
                  </a:lnTo>
                  <a:lnTo>
                    <a:pt x="709" y="145"/>
                  </a:lnTo>
                  <a:lnTo>
                    <a:pt x="703" y="131"/>
                  </a:lnTo>
                  <a:lnTo>
                    <a:pt x="697" y="119"/>
                  </a:lnTo>
                  <a:lnTo>
                    <a:pt x="691" y="108"/>
                  </a:lnTo>
                  <a:lnTo>
                    <a:pt x="685" y="95"/>
                  </a:lnTo>
                  <a:lnTo>
                    <a:pt x="678" y="83"/>
                  </a:lnTo>
                  <a:lnTo>
                    <a:pt x="672" y="73"/>
                  </a:lnTo>
                  <a:lnTo>
                    <a:pt x="663" y="63"/>
                  </a:lnTo>
                  <a:lnTo>
                    <a:pt x="655" y="52"/>
                  </a:lnTo>
                  <a:lnTo>
                    <a:pt x="646" y="42"/>
                  </a:lnTo>
                  <a:lnTo>
                    <a:pt x="637" y="34"/>
                  </a:lnTo>
                  <a:lnTo>
                    <a:pt x="627" y="25"/>
                  </a:lnTo>
                  <a:lnTo>
                    <a:pt x="616" y="20"/>
                  </a:lnTo>
                  <a:lnTo>
                    <a:pt x="603" y="13"/>
                  </a:lnTo>
                  <a:lnTo>
                    <a:pt x="586" y="8"/>
                  </a:lnTo>
                  <a:lnTo>
                    <a:pt x="567" y="5"/>
                  </a:lnTo>
                  <a:lnTo>
                    <a:pt x="546" y="2"/>
                  </a:lnTo>
                  <a:lnTo>
                    <a:pt x="523" y="0"/>
                  </a:lnTo>
                  <a:lnTo>
                    <a:pt x="501" y="0"/>
                  </a:lnTo>
                  <a:lnTo>
                    <a:pt x="478" y="0"/>
                  </a:lnTo>
                  <a:lnTo>
                    <a:pt x="455" y="2"/>
                  </a:lnTo>
                  <a:lnTo>
                    <a:pt x="432" y="2"/>
                  </a:lnTo>
                  <a:lnTo>
                    <a:pt x="411" y="5"/>
                  </a:lnTo>
                  <a:lnTo>
                    <a:pt x="392" y="5"/>
                  </a:lnTo>
                  <a:lnTo>
                    <a:pt x="375" y="8"/>
                  </a:lnTo>
                  <a:lnTo>
                    <a:pt x="362" y="9"/>
                  </a:lnTo>
                  <a:lnTo>
                    <a:pt x="351" y="11"/>
                  </a:lnTo>
                  <a:lnTo>
                    <a:pt x="344" y="11"/>
                  </a:lnTo>
                  <a:lnTo>
                    <a:pt x="342" y="13"/>
                  </a:lnTo>
                  <a:lnTo>
                    <a:pt x="168" y="77"/>
                  </a:lnTo>
                  <a:lnTo>
                    <a:pt x="167" y="77"/>
                  </a:lnTo>
                  <a:lnTo>
                    <a:pt x="164" y="80"/>
                  </a:lnTo>
                  <a:lnTo>
                    <a:pt x="156" y="83"/>
                  </a:lnTo>
                  <a:lnTo>
                    <a:pt x="149" y="89"/>
                  </a:lnTo>
                  <a:lnTo>
                    <a:pt x="138" y="94"/>
                  </a:lnTo>
                  <a:lnTo>
                    <a:pt x="126" y="102"/>
                  </a:lnTo>
                  <a:lnTo>
                    <a:pt x="114" y="109"/>
                  </a:lnTo>
                  <a:lnTo>
                    <a:pt x="101" y="119"/>
                  </a:lnTo>
                  <a:lnTo>
                    <a:pt x="87" y="127"/>
                  </a:lnTo>
                  <a:lnTo>
                    <a:pt x="75" y="136"/>
                  </a:lnTo>
                  <a:lnTo>
                    <a:pt x="60" y="145"/>
                  </a:lnTo>
                  <a:lnTo>
                    <a:pt x="50" y="155"/>
                  </a:lnTo>
                  <a:lnTo>
                    <a:pt x="38" y="164"/>
                  </a:lnTo>
                  <a:lnTo>
                    <a:pt x="29" y="174"/>
                  </a:lnTo>
                  <a:lnTo>
                    <a:pt x="21" y="181"/>
                  </a:lnTo>
                  <a:lnTo>
                    <a:pt x="15" y="191"/>
                  </a:lnTo>
                  <a:lnTo>
                    <a:pt x="11" y="199"/>
                  </a:lnTo>
                  <a:lnTo>
                    <a:pt x="8" y="211"/>
                  </a:lnTo>
                  <a:lnTo>
                    <a:pt x="5" y="225"/>
                  </a:lnTo>
                  <a:lnTo>
                    <a:pt x="3" y="242"/>
                  </a:lnTo>
                  <a:lnTo>
                    <a:pt x="0" y="259"/>
                  </a:lnTo>
                  <a:lnTo>
                    <a:pt x="0" y="281"/>
                  </a:lnTo>
                  <a:lnTo>
                    <a:pt x="0" y="303"/>
                  </a:lnTo>
                  <a:lnTo>
                    <a:pt x="2" y="327"/>
                  </a:lnTo>
                  <a:lnTo>
                    <a:pt x="2" y="352"/>
                  </a:lnTo>
                  <a:lnTo>
                    <a:pt x="3" y="375"/>
                  </a:lnTo>
                  <a:lnTo>
                    <a:pt x="5" y="400"/>
                  </a:lnTo>
                  <a:lnTo>
                    <a:pt x="9" y="425"/>
                  </a:lnTo>
                  <a:lnTo>
                    <a:pt x="12" y="449"/>
                  </a:lnTo>
                  <a:lnTo>
                    <a:pt x="17" y="472"/>
                  </a:lnTo>
                  <a:lnTo>
                    <a:pt x="20" y="494"/>
                  </a:lnTo>
                  <a:lnTo>
                    <a:pt x="26" y="514"/>
                  </a:lnTo>
                  <a:lnTo>
                    <a:pt x="30" y="534"/>
                  </a:lnTo>
                  <a:lnTo>
                    <a:pt x="36" y="556"/>
                  </a:lnTo>
                  <a:lnTo>
                    <a:pt x="42" y="577"/>
                  </a:lnTo>
                  <a:lnTo>
                    <a:pt x="50" y="599"/>
                  </a:lnTo>
                  <a:lnTo>
                    <a:pt x="56" y="619"/>
                  </a:lnTo>
                  <a:lnTo>
                    <a:pt x="63" y="641"/>
                  </a:lnTo>
                  <a:lnTo>
                    <a:pt x="69" y="661"/>
                  </a:lnTo>
                  <a:lnTo>
                    <a:pt x="77" y="683"/>
                  </a:lnTo>
                  <a:lnTo>
                    <a:pt x="84" y="702"/>
                  </a:lnTo>
                  <a:lnTo>
                    <a:pt x="90" y="719"/>
                  </a:lnTo>
                  <a:lnTo>
                    <a:pt x="96" y="736"/>
                  </a:lnTo>
                  <a:lnTo>
                    <a:pt x="102" y="750"/>
                  </a:lnTo>
                  <a:lnTo>
                    <a:pt x="107" y="763"/>
                  </a:lnTo>
                  <a:lnTo>
                    <a:pt x="111" y="774"/>
                  </a:lnTo>
                  <a:lnTo>
                    <a:pt x="114" y="780"/>
                  </a:lnTo>
                  <a:lnTo>
                    <a:pt x="119" y="786"/>
                  </a:lnTo>
                  <a:lnTo>
                    <a:pt x="123" y="788"/>
                  </a:lnTo>
                  <a:lnTo>
                    <a:pt x="135" y="788"/>
                  </a:lnTo>
                  <a:lnTo>
                    <a:pt x="153" y="786"/>
                  </a:lnTo>
                  <a:lnTo>
                    <a:pt x="174" y="785"/>
                  </a:lnTo>
                  <a:lnTo>
                    <a:pt x="200" y="780"/>
                  </a:lnTo>
                  <a:lnTo>
                    <a:pt x="227" y="775"/>
                  </a:lnTo>
                  <a:lnTo>
                    <a:pt x="257" y="769"/>
                  </a:lnTo>
                  <a:lnTo>
                    <a:pt x="288" y="763"/>
                  </a:lnTo>
                  <a:lnTo>
                    <a:pt x="317" y="755"/>
                  </a:lnTo>
                  <a:lnTo>
                    <a:pt x="347" y="749"/>
                  </a:lnTo>
                  <a:lnTo>
                    <a:pt x="374" y="742"/>
                  </a:lnTo>
                  <a:lnTo>
                    <a:pt x="398" y="736"/>
                  </a:lnTo>
                  <a:lnTo>
                    <a:pt x="419" y="731"/>
                  </a:lnTo>
                  <a:lnTo>
                    <a:pt x="434" y="728"/>
                  </a:lnTo>
                  <a:lnTo>
                    <a:pt x="444" y="725"/>
                  </a:lnTo>
                  <a:lnTo>
                    <a:pt x="449" y="725"/>
                  </a:lnTo>
                  <a:lnTo>
                    <a:pt x="449" y="725"/>
                  </a:lnTo>
                  <a:close/>
                </a:path>
              </a:pathLst>
            </a:custGeom>
            <a:solidFill>
              <a:srgbClr val="4D9FC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299" name="Freeform 611"/>
            <p:cNvSpPr>
              <a:spLocks/>
            </p:cNvSpPr>
            <p:nvPr/>
          </p:nvSpPr>
          <p:spPr bwMode="auto">
            <a:xfrm>
              <a:off x="3868" y="2514"/>
              <a:ext cx="119" cy="262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2" y="39"/>
                </a:cxn>
                <a:cxn ang="0">
                  <a:pos x="8" y="57"/>
                </a:cxn>
                <a:cxn ang="0">
                  <a:pos x="15" y="80"/>
                </a:cxn>
                <a:cxn ang="0">
                  <a:pos x="23" y="110"/>
                </a:cxn>
                <a:cxn ang="0">
                  <a:pos x="32" y="139"/>
                </a:cxn>
                <a:cxn ang="0">
                  <a:pos x="41" y="169"/>
                </a:cxn>
                <a:cxn ang="0">
                  <a:pos x="51" y="199"/>
                </a:cxn>
                <a:cxn ang="0">
                  <a:pos x="59" y="225"/>
                </a:cxn>
                <a:cxn ang="0">
                  <a:pos x="68" y="264"/>
                </a:cxn>
                <a:cxn ang="0">
                  <a:pos x="77" y="313"/>
                </a:cxn>
                <a:cxn ang="0">
                  <a:pos x="87" y="366"/>
                </a:cxn>
                <a:cxn ang="0">
                  <a:pos x="96" y="418"/>
                </a:cxn>
                <a:cxn ang="0">
                  <a:pos x="105" y="464"/>
                </a:cxn>
                <a:cxn ang="0">
                  <a:pos x="110" y="500"/>
                </a:cxn>
                <a:cxn ang="0">
                  <a:pos x="114" y="521"/>
                </a:cxn>
                <a:cxn ang="0">
                  <a:pos x="240" y="502"/>
                </a:cxn>
                <a:cxn ang="0">
                  <a:pos x="238" y="496"/>
                </a:cxn>
                <a:cxn ang="0">
                  <a:pos x="237" y="479"/>
                </a:cxn>
                <a:cxn ang="0">
                  <a:pos x="234" y="452"/>
                </a:cxn>
                <a:cxn ang="0">
                  <a:pos x="232" y="421"/>
                </a:cxn>
                <a:cxn ang="0">
                  <a:pos x="228" y="386"/>
                </a:cxn>
                <a:cxn ang="0">
                  <a:pos x="226" y="354"/>
                </a:cxn>
                <a:cxn ang="0">
                  <a:pos x="223" y="324"/>
                </a:cxn>
                <a:cxn ang="0">
                  <a:pos x="223" y="299"/>
                </a:cxn>
                <a:cxn ang="0">
                  <a:pos x="223" y="274"/>
                </a:cxn>
                <a:cxn ang="0">
                  <a:pos x="225" y="241"/>
                </a:cxn>
                <a:cxn ang="0">
                  <a:pos x="226" y="200"/>
                </a:cxn>
                <a:cxn ang="0">
                  <a:pos x="226" y="160"/>
                </a:cxn>
                <a:cxn ang="0">
                  <a:pos x="220" y="119"/>
                </a:cxn>
                <a:cxn ang="0">
                  <a:pos x="211" y="80"/>
                </a:cxn>
                <a:cxn ang="0">
                  <a:pos x="194" y="47"/>
                </a:cxn>
                <a:cxn ang="0">
                  <a:pos x="168" y="24"/>
                </a:cxn>
                <a:cxn ang="0">
                  <a:pos x="135" y="8"/>
                </a:cxn>
                <a:cxn ang="0">
                  <a:pos x="105" y="2"/>
                </a:cxn>
                <a:cxn ang="0">
                  <a:pos x="77" y="2"/>
                </a:cxn>
                <a:cxn ang="0">
                  <a:pos x="51" y="7"/>
                </a:cxn>
                <a:cxn ang="0">
                  <a:pos x="30" y="13"/>
                </a:cxn>
                <a:cxn ang="0">
                  <a:pos x="14" y="21"/>
                </a:cxn>
                <a:cxn ang="0">
                  <a:pos x="3" y="25"/>
                </a:cxn>
                <a:cxn ang="0">
                  <a:pos x="0" y="28"/>
                </a:cxn>
              </a:cxnLst>
              <a:rect l="0" t="0" r="r" b="b"/>
              <a:pathLst>
                <a:path w="240" h="524">
                  <a:moveTo>
                    <a:pt x="0" y="28"/>
                  </a:moveTo>
                  <a:lnTo>
                    <a:pt x="0" y="28"/>
                  </a:lnTo>
                  <a:lnTo>
                    <a:pt x="2" y="33"/>
                  </a:lnTo>
                  <a:lnTo>
                    <a:pt x="2" y="39"/>
                  </a:lnTo>
                  <a:lnTo>
                    <a:pt x="5" y="47"/>
                  </a:lnTo>
                  <a:lnTo>
                    <a:pt x="8" y="57"/>
                  </a:lnTo>
                  <a:lnTo>
                    <a:pt x="11" y="69"/>
                  </a:lnTo>
                  <a:lnTo>
                    <a:pt x="15" y="80"/>
                  </a:lnTo>
                  <a:lnTo>
                    <a:pt x="20" y="96"/>
                  </a:lnTo>
                  <a:lnTo>
                    <a:pt x="23" y="110"/>
                  </a:lnTo>
                  <a:lnTo>
                    <a:pt x="27" y="124"/>
                  </a:lnTo>
                  <a:lnTo>
                    <a:pt x="32" y="139"/>
                  </a:lnTo>
                  <a:lnTo>
                    <a:pt x="36" y="155"/>
                  </a:lnTo>
                  <a:lnTo>
                    <a:pt x="41" y="169"/>
                  </a:lnTo>
                  <a:lnTo>
                    <a:pt x="45" y="183"/>
                  </a:lnTo>
                  <a:lnTo>
                    <a:pt x="51" y="199"/>
                  </a:lnTo>
                  <a:lnTo>
                    <a:pt x="56" y="211"/>
                  </a:lnTo>
                  <a:lnTo>
                    <a:pt x="59" y="225"/>
                  </a:lnTo>
                  <a:lnTo>
                    <a:pt x="63" y="244"/>
                  </a:lnTo>
                  <a:lnTo>
                    <a:pt x="68" y="264"/>
                  </a:lnTo>
                  <a:lnTo>
                    <a:pt x="72" y="288"/>
                  </a:lnTo>
                  <a:lnTo>
                    <a:pt x="77" y="313"/>
                  </a:lnTo>
                  <a:lnTo>
                    <a:pt x="83" y="339"/>
                  </a:lnTo>
                  <a:lnTo>
                    <a:pt x="87" y="366"/>
                  </a:lnTo>
                  <a:lnTo>
                    <a:pt x="93" y="393"/>
                  </a:lnTo>
                  <a:lnTo>
                    <a:pt x="96" y="418"/>
                  </a:lnTo>
                  <a:lnTo>
                    <a:pt x="101" y="443"/>
                  </a:lnTo>
                  <a:lnTo>
                    <a:pt x="105" y="464"/>
                  </a:lnTo>
                  <a:lnTo>
                    <a:pt x="108" y="485"/>
                  </a:lnTo>
                  <a:lnTo>
                    <a:pt x="110" y="500"/>
                  </a:lnTo>
                  <a:lnTo>
                    <a:pt x="113" y="513"/>
                  </a:lnTo>
                  <a:lnTo>
                    <a:pt x="114" y="521"/>
                  </a:lnTo>
                  <a:lnTo>
                    <a:pt x="116" y="524"/>
                  </a:lnTo>
                  <a:lnTo>
                    <a:pt x="240" y="502"/>
                  </a:lnTo>
                  <a:lnTo>
                    <a:pt x="238" y="500"/>
                  </a:lnTo>
                  <a:lnTo>
                    <a:pt x="238" y="496"/>
                  </a:lnTo>
                  <a:lnTo>
                    <a:pt x="238" y="488"/>
                  </a:lnTo>
                  <a:lnTo>
                    <a:pt x="237" y="479"/>
                  </a:lnTo>
                  <a:lnTo>
                    <a:pt x="235" y="466"/>
                  </a:lnTo>
                  <a:lnTo>
                    <a:pt x="234" y="452"/>
                  </a:lnTo>
                  <a:lnTo>
                    <a:pt x="234" y="436"/>
                  </a:lnTo>
                  <a:lnTo>
                    <a:pt x="232" y="421"/>
                  </a:lnTo>
                  <a:lnTo>
                    <a:pt x="229" y="404"/>
                  </a:lnTo>
                  <a:lnTo>
                    <a:pt x="228" y="386"/>
                  </a:lnTo>
                  <a:lnTo>
                    <a:pt x="226" y="369"/>
                  </a:lnTo>
                  <a:lnTo>
                    <a:pt x="226" y="354"/>
                  </a:lnTo>
                  <a:lnTo>
                    <a:pt x="223" y="338"/>
                  </a:lnTo>
                  <a:lnTo>
                    <a:pt x="223" y="324"/>
                  </a:lnTo>
                  <a:lnTo>
                    <a:pt x="223" y="310"/>
                  </a:lnTo>
                  <a:lnTo>
                    <a:pt x="223" y="299"/>
                  </a:lnTo>
                  <a:lnTo>
                    <a:pt x="222" y="288"/>
                  </a:lnTo>
                  <a:lnTo>
                    <a:pt x="223" y="274"/>
                  </a:lnTo>
                  <a:lnTo>
                    <a:pt x="223" y="257"/>
                  </a:lnTo>
                  <a:lnTo>
                    <a:pt x="225" y="241"/>
                  </a:lnTo>
                  <a:lnTo>
                    <a:pt x="226" y="221"/>
                  </a:lnTo>
                  <a:lnTo>
                    <a:pt x="226" y="200"/>
                  </a:lnTo>
                  <a:lnTo>
                    <a:pt x="226" y="180"/>
                  </a:lnTo>
                  <a:lnTo>
                    <a:pt x="226" y="160"/>
                  </a:lnTo>
                  <a:lnTo>
                    <a:pt x="223" y="139"/>
                  </a:lnTo>
                  <a:lnTo>
                    <a:pt x="220" y="119"/>
                  </a:lnTo>
                  <a:lnTo>
                    <a:pt x="217" y="99"/>
                  </a:lnTo>
                  <a:lnTo>
                    <a:pt x="211" y="80"/>
                  </a:lnTo>
                  <a:lnTo>
                    <a:pt x="204" y="63"/>
                  </a:lnTo>
                  <a:lnTo>
                    <a:pt x="194" y="47"/>
                  </a:lnTo>
                  <a:lnTo>
                    <a:pt x="182" y="33"/>
                  </a:lnTo>
                  <a:lnTo>
                    <a:pt x="168" y="24"/>
                  </a:lnTo>
                  <a:lnTo>
                    <a:pt x="152" y="14"/>
                  </a:lnTo>
                  <a:lnTo>
                    <a:pt x="135" y="8"/>
                  </a:lnTo>
                  <a:lnTo>
                    <a:pt x="120" y="3"/>
                  </a:lnTo>
                  <a:lnTo>
                    <a:pt x="105" y="2"/>
                  </a:lnTo>
                  <a:lnTo>
                    <a:pt x="90" y="0"/>
                  </a:lnTo>
                  <a:lnTo>
                    <a:pt x="77" y="2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1" y="8"/>
                  </a:lnTo>
                  <a:lnTo>
                    <a:pt x="30" y="13"/>
                  </a:lnTo>
                  <a:lnTo>
                    <a:pt x="21" y="16"/>
                  </a:lnTo>
                  <a:lnTo>
                    <a:pt x="14" y="21"/>
                  </a:lnTo>
                  <a:lnTo>
                    <a:pt x="8" y="22"/>
                  </a:lnTo>
                  <a:lnTo>
                    <a:pt x="3" y="25"/>
                  </a:lnTo>
                  <a:lnTo>
                    <a:pt x="0" y="2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FEB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00" name="Freeform 612"/>
            <p:cNvSpPr>
              <a:spLocks/>
            </p:cNvSpPr>
            <p:nvPr/>
          </p:nvSpPr>
          <p:spPr bwMode="auto">
            <a:xfrm>
              <a:off x="3998" y="2470"/>
              <a:ext cx="45" cy="44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1" y="47"/>
                </a:cxn>
                <a:cxn ang="0">
                  <a:pos x="4" y="51"/>
                </a:cxn>
                <a:cxn ang="0">
                  <a:pos x="6" y="55"/>
                </a:cxn>
                <a:cxn ang="0">
                  <a:pos x="9" y="58"/>
                </a:cxn>
                <a:cxn ang="0">
                  <a:pos x="13" y="61"/>
                </a:cxn>
                <a:cxn ang="0">
                  <a:pos x="18" y="65"/>
                </a:cxn>
                <a:cxn ang="0">
                  <a:pos x="21" y="69"/>
                </a:cxn>
                <a:cxn ang="0">
                  <a:pos x="24" y="72"/>
                </a:cxn>
                <a:cxn ang="0">
                  <a:pos x="28" y="75"/>
                </a:cxn>
                <a:cxn ang="0">
                  <a:pos x="31" y="78"/>
                </a:cxn>
                <a:cxn ang="0">
                  <a:pos x="36" y="81"/>
                </a:cxn>
                <a:cxn ang="0">
                  <a:pos x="39" y="83"/>
                </a:cxn>
                <a:cxn ang="0">
                  <a:pos x="42" y="86"/>
                </a:cxn>
                <a:cxn ang="0">
                  <a:pos x="46" y="87"/>
                </a:cxn>
                <a:cxn ang="0">
                  <a:pos x="49" y="86"/>
                </a:cxn>
                <a:cxn ang="0">
                  <a:pos x="52" y="86"/>
                </a:cxn>
                <a:cxn ang="0">
                  <a:pos x="57" y="84"/>
                </a:cxn>
                <a:cxn ang="0">
                  <a:pos x="60" y="83"/>
                </a:cxn>
                <a:cxn ang="0">
                  <a:pos x="64" y="81"/>
                </a:cxn>
                <a:cxn ang="0">
                  <a:pos x="67" y="78"/>
                </a:cxn>
                <a:cxn ang="0">
                  <a:pos x="72" y="76"/>
                </a:cxn>
                <a:cxn ang="0">
                  <a:pos x="76" y="73"/>
                </a:cxn>
                <a:cxn ang="0">
                  <a:pos x="79" y="69"/>
                </a:cxn>
                <a:cxn ang="0">
                  <a:pos x="82" y="65"/>
                </a:cxn>
                <a:cxn ang="0">
                  <a:pos x="85" y="61"/>
                </a:cxn>
                <a:cxn ang="0">
                  <a:pos x="87" y="58"/>
                </a:cxn>
                <a:cxn ang="0">
                  <a:pos x="88" y="53"/>
                </a:cxn>
                <a:cxn ang="0">
                  <a:pos x="90" y="48"/>
                </a:cxn>
                <a:cxn ang="0">
                  <a:pos x="90" y="44"/>
                </a:cxn>
                <a:cxn ang="0">
                  <a:pos x="90" y="40"/>
                </a:cxn>
                <a:cxn ang="0">
                  <a:pos x="87" y="34"/>
                </a:cxn>
                <a:cxn ang="0">
                  <a:pos x="85" y="30"/>
                </a:cxn>
                <a:cxn ang="0">
                  <a:pos x="84" y="25"/>
                </a:cxn>
                <a:cxn ang="0">
                  <a:pos x="82" y="22"/>
                </a:cxn>
                <a:cxn ang="0">
                  <a:pos x="76" y="15"/>
                </a:cxn>
                <a:cxn ang="0">
                  <a:pos x="72" y="9"/>
                </a:cxn>
                <a:cxn ang="0">
                  <a:pos x="67" y="5"/>
                </a:cxn>
                <a:cxn ang="0">
                  <a:pos x="63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47"/>
                </a:cxn>
                <a:cxn ang="0">
                  <a:pos x="0" y="47"/>
                </a:cxn>
              </a:cxnLst>
              <a:rect l="0" t="0" r="r" b="b"/>
              <a:pathLst>
                <a:path w="90" h="87">
                  <a:moveTo>
                    <a:pt x="0" y="47"/>
                  </a:moveTo>
                  <a:lnTo>
                    <a:pt x="1" y="47"/>
                  </a:lnTo>
                  <a:lnTo>
                    <a:pt x="4" y="51"/>
                  </a:lnTo>
                  <a:lnTo>
                    <a:pt x="6" y="55"/>
                  </a:lnTo>
                  <a:lnTo>
                    <a:pt x="9" y="58"/>
                  </a:lnTo>
                  <a:lnTo>
                    <a:pt x="13" y="61"/>
                  </a:lnTo>
                  <a:lnTo>
                    <a:pt x="18" y="65"/>
                  </a:lnTo>
                  <a:lnTo>
                    <a:pt x="21" y="69"/>
                  </a:lnTo>
                  <a:lnTo>
                    <a:pt x="24" y="72"/>
                  </a:lnTo>
                  <a:lnTo>
                    <a:pt x="28" y="75"/>
                  </a:lnTo>
                  <a:lnTo>
                    <a:pt x="31" y="78"/>
                  </a:lnTo>
                  <a:lnTo>
                    <a:pt x="36" y="81"/>
                  </a:lnTo>
                  <a:lnTo>
                    <a:pt x="39" y="83"/>
                  </a:lnTo>
                  <a:lnTo>
                    <a:pt x="42" y="86"/>
                  </a:lnTo>
                  <a:lnTo>
                    <a:pt x="46" y="87"/>
                  </a:lnTo>
                  <a:lnTo>
                    <a:pt x="49" y="86"/>
                  </a:lnTo>
                  <a:lnTo>
                    <a:pt x="52" y="86"/>
                  </a:lnTo>
                  <a:lnTo>
                    <a:pt x="57" y="84"/>
                  </a:lnTo>
                  <a:lnTo>
                    <a:pt x="60" y="83"/>
                  </a:lnTo>
                  <a:lnTo>
                    <a:pt x="64" y="81"/>
                  </a:lnTo>
                  <a:lnTo>
                    <a:pt x="67" y="78"/>
                  </a:lnTo>
                  <a:lnTo>
                    <a:pt x="72" y="76"/>
                  </a:lnTo>
                  <a:lnTo>
                    <a:pt x="76" y="73"/>
                  </a:lnTo>
                  <a:lnTo>
                    <a:pt x="79" y="69"/>
                  </a:lnTo>
                  <a:lnTo>
                    <a:pt x="82" y="65"/>
                  </a:lnTo>
                  <a:lnTo>
                    <a:pt x="85" y="61"/>
                  </a:lnTo>
                  <a:lnTo>
                    <a:pt x="87" y="58"/>
                  </a:lnTo>
                  <a:lnTo>
                    <a:pt x="88" y="53"/>
                  </a:lnTo>
                  <a:lnTo>
                    <a:pt x="90" y="48"/>
                  </a:lnTo>
                  <a:lnTo>
                    <a:pt x="90" y="44"/>
                  </a:lnTo>
                  <a:lnTo>
                    <a:pt x="90" y="40"/>
                  </a:lnTo>
                  <a:lnTo>
                    <a:pt x="87" y="34"/>
                  </a:lnTo>
                  <a:lnTo>
                    <a:pt x="85" y="30"/>
                  </a:lnTo>
                  <a:lnTo>
                    <a:pt x="84" y="25"/>
                  </a:lnTo>
                  <a:lnTo>
                    <a:pt x="82" y="22"/>
                  </a:lnTo>
                  <a:lnTo>
                    <a:pt x="76" y="15"/>
                  </a:lnTo>
                  <a:lnTo>
                    <a:pt x="72" y="9"/>
                  </a:lnTo>
                  <a:lnTo>
                    <a:pt x="67" y="5"/>
                  </a:lnTo>
                  <a:lnTo>
                    <a:pt x="63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B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01" name="Freeform 613"/>
            <p:cNvSpPr>
              <a:spLocks/>
            </p:cNvSpPr>
            <p:nvPr/>
          </p:nvSpPr>
          <p:spPr bwMode="auto">
            <a:xfrm>
              <a:off x="3998" y="2786"/>
              <a:ext cx="328" cy="179"/>
            </a:xfrm>
            <a:custGeom>
              <a:avLst/>
              <a:gdLst/>
              <a:ahLst/>
              <a:cxnLst>
                <a:cxn ang="0">
                  <a:pos x="36" y="139"/>
                </a:cxn>
                <a:cxn ang="0">
                  <a:pos x="22" y="149"/>
                </a:cxn>
                <a:cxn ang="0">
                  <a:pos x="9" y="158"/>
                </a:cxn>
                <a:cxn ang="0">
                  <a:pos x="1" y="166"/>
                </a:cxn>
                <a:cxn ang="0">
                  <a:pos x="1" y="167"/>
                </a:cxn>
                <a:cxn ang="0">
                  <a:pos x="13" y="172"/>
                </a:cxn>
                <a:cxn ang="0">
                  <a:pos x="36" y="180"/>
                </a:cxn>
                <a:cxn ang="0">
                  <a:pos x="64" y="192"/>
                </a:cxn>
                <a:cxn ang="0">
                  <a:pos x="97" y="208"/>
                </a:cxn>
                <a:cxn ang="0">
                  <a:pos x="130" y="224"/>
                </a:cxn>
                <a:cxn ang="0">
                  <a:pos x="160" y="239"/>
                </a:cxn>
                <a:cxn ang="0">
                  <a:pos x="184" y="256"/>
                </a:cxn>
                <a:cxn ang="0">
                  <a:pos x="201" y="271"/>
                </a:cxn>
                <a:cxn ang="0">
                  <a:pos x="219" y="286"/>
                </a:cxn>
                <a:cxn ang="0">
                  <a:pos x="241" y="302"/>
                </a:cxn>
                <a:cxn ang="0">
                  <a:pos x="264" y="317"/>
                </a:cxn>
                <a:cxn ang="0">
                  <a:pos x="285" y="331"/>
                </a:cxn>
                <a:cxn ang="0">
                  <a:pos x="303" y="342"/>
                </a:cxn>
                <a:cxn ang="0">
                  <a:pos x="318" y="352"/>
                </a:cxn>
                <a:cxn ang="0">
                  <a:pos x="325" y="356"/>
                </a:cxn>
                <a:cxn ang="0">
                  <a:pos x="328" y="356"/>
                </a:cxn>
                <a:cxn ang="0">
                  <a:pos x="336" y="350"/>
                </a:cxn>
                <a:cxn ang="0">
                  <a:pos x="351" y="341"/>
                </a:cxn>
                <a:cxn ang="0">
                  <a:pos x="370" y="328"/>
                </a:cxn>
                <a:cxn ang="0">
                  <a:pos x="391" y="314"/>
                </a:cxn>
                <a:cxn ang="0">
                  <a:pos x="412" y="300"/>
                </a:cxn>
                <a:cxn ang="0">
                  <a:pos x="432" y="288"/>
                </a:cxn>
                <a:cxn ang="0">
                  <a:pos x="447" y="278"/>
                </a:cxn>
                <a:cxn ang="0">
                  <a:pos x="457" y="274"/>
                </a:cxn>
                <a:cxn ang="0">
                  <a:pos x="478" y="264"/>
                </a:cxn>
                <a:cxn ang="0">
                  <a:pos x="508" y="253"/>
                </a:cxn>
                <a:cxn ang="0">
                  <a:pos x="544" y="241"/>
                </a:cxn>
                <a:cxn ang="0">
                  <a:pos x="580" y="227"/>
                </a:cxn>
                <a:cxn ang="0">
                  <a:pos x="613" y="216"/>
                </a:cxn>
                <a:cxn ang="0">
                  <a:pos x="639" y="206"/>
                </a:cxn>
                <a:cxn ang="0">
                  <a:pos x="655" y="200"/>
                </a:cxn>
                <a:cxn ang="0">
                  <a:pos x="657" y="199"/>
                </a:cxn>
                <a:cxn ang="0">
                  <a:pos x="655" y="194"/>
                </a:cxn>
                <a:cxn ang="0">
                  <a:pos x="649" y="185"/>
                </a:cxn>
                <a:cxn ang="0">
                  <a:pos x="640" y="172"/>
                </a:cxn>
                <a:cxn ang="0">
                  <a:pos x="622" y="155"/>
                </a:cxn>
                <a:cxn ang="0">
                  <a:pos x="597" y="135"/>
                </a:cxn>
                <a:cxn ang="0">
                  <a:pos x="561" y="113"/>
                </a:cxn>
                <a:cxn ang="0">
                  <a:pos x="514" y="88"/>
                </a:cxn>
                <a:cxn ang="0">
                  <a:pos x="456" y="63"/>
                </a:cxn>
                <a:cxn ang="0">
                  <a:pos x="399" y="42"/>
                </a:cxn>
                <a:cxn ang="0">
                  <a:pos x="351" y="27"/>
                </a:cxn>
                <a:cxn ang="0">
                  <a:pos x="309" y="14"/>
                </a:cxn>
                <a:cxn ang="0">
                  <a:pos x="276" y="8"/>
                </a:cxn>
                <a:cxn ang="0">
                  <a:pos x="249" y="3"/>
                </a:cxn>
                <a:cxn ang="0">
                  <a:pos x="232" y="0"/>
                </a:cxn>
                <a:cxn ang="0">
                  <a:pos x="223" y="0"/>
                </a:cxn>
                <a:cxn ang="0">
                  <a:pos x="148" y="50"/>
                </a:cxn>
                <a:cxn ang="0">
                  <a:pos x="42" y="136"/>
                </a:cxn>
              </a:cxnLst>
              <a:rect l="0" t="0" r="r" b="b"/>
              <a:pathLst>
                <a:path w="657" h="358">
                  <a:moveTo>
                    <a:pt x="42" y="136"/>
                  </a:moveTo>
                  <a:lnTo>
                    <a:pt x="36" y="139"/>
                  </a:lnTo>
                  <a:lnTo>
                    <a:pt x="30" y="142"/>
                  </a:lnTo>
                  <a:lnTo>
                    <a:pt x="22" y="149"/>
                  </a:lnTo>
                  <a:lnTo>
                    <a:pt x="16" y="153"/>
                  </a:lnTo>
                  <a:lnTo>
                    <a:pt x="9" y="158"/>
                  </a:lnTo>
                  <a:lnTo>
                    <a:pt x="4" y="163"/>
                  </a:lnTo>
                  <a:lnTo>
                    <a:pt x="1" y="166"/>
                  </a:lnTo>
                  <a:lnTo>
                    <a:pt x="0" y="167"/>
                  </a:lnTo>
                  <a:lnTo>
                    <a:pt x="1" y="167"/>
                  </a:lnTo>
                  <a:lnTo>
                    <a:pt x="6" y="169"/>
                  </a:lnTo>
                  <a:lnTo>
                    <a:pt x="13" y="172"/>
                  </a:lnTo>
                  <a:lnTo>
                    <a:pt x="24" y="177"/>
                  </a:lnTo>
                  <a:lnTo>
                    <a:pt x="36" y="180"/>
                  </a:lnTo>
                  <a:lnTo>
                    <a:pt x="49" y="186"/>
                  </a:lnTo>
                  <a:lnTo>
                    <a:pt x="64" y="192"/>
                  </a:lnTo>
                  <a:lnTo>
                    <a:pt x="82" y="202"/>
                  </a:lnTo>
                  <a:lnTo>
                    <a:pt x="97" y="208"/>
                  </a:lnTo>
                  <a:lnTo>
                    <a:pt x="114" y="216"/>
                  </a:lnTo>
                  <a:lnTo>
                    <a:pt x="130" y="224"/>
                  </a:lnTo>
                  <a:lnTo>
                    <a:pt x="145" y="233"/>
                  </a:lnTo>
                  <a:lnTo>
                    <a:pt x="160" y="239"/>
                  </a:lnTo>
                  <a:lnTo>
                    <a:pt x="174" y="249"/>
                  </a:lnTo>
                  <a:lnTo>
                    <a:pt x="184" y="256"/>
                  </a:lnTo>
                  <a:lnTo>
                    <a:pt x="193" y="264"/>
                  </a:lnTo>
                  <a:lnTo>
                    <a:pt x="201" y="271"/>
                  </a:lnTo>
                  <a:lnTo>
                    <a:pt x="210" y="278"/>
                  </a:lnTo>
                  <a:lnTo>
                    <a:pt x="219" y="286"/>
                  </a:lnTo>
                  <a:lnTo>
                    <a:pt x="231" y="294"/>
                  </a:lnTo>
                  <a:lnTo>
                    <a:pt x="241" y="302"/>
                  </a:lnTo>
                  <a:lnTo>
                    <a:pt x="253" y="310"/>
                  </a:lnTo>
                  <a:lnTo>
                    <a:pt x="264" y="317"/>
                  </a:lnTo>
                  <a:lnTo>
                    <a:pt x="274" y="325"/>
                  </a:lnTo>
                  <a:lnTo>
                    <a:pt x="285" y="331"/>
                  </a:lnTo>
                  <a:lnTo>
                    <a:pt x="294" y="338"/>
                  </a:lnTo>
                  <a:lnTo>
                    <a:pt x="303" y="342"/>
                  </a:lnTo>
                  <a:lnTo>
                    <a:pt x="312" y="349"/>
                  </a:lnTo>
                  <a:lnTo>
                    <a:pt x="318" y="352"/>
                  </a:lnTo>
                  <a:lnTo>
                    <a:pt x="322" y="355"/>
                  </a:lnTo>
                  <a:lnTo>
                    <a:pt x="325" y="356"/>
                  </a:lnTo>
                  <a:lnTo>
                    <a:pt x="327" y="358"/>
                  </a:lnTo>
                  <a:lnTo>
                    <a:pt x="328" y="356"/>
                  </a:lnTo>
                  <a:lnTo>
                    <a:pt x="331" y="355"/>
                  </a:lnTo>
                  <a:lnTo>
                    <a:pt x="336" y="350"/>
                  </a:lnTo>
                  <a:lnTo>
                    <a:pt x="343" y="347"/>
                  </a:lnTo>
                  <a:lnTo>
                    <a:pt x="351" y="341"/>
                  </a:lnTo>
                  <a:lnTo>
                    <a:pt x="360" y="335"/>
                  </a:lnTo>
                  <a:lnTo>
                    <a:pt x="370" y="328"/>
                  </a:lnTo>
                  <a:lnTo>
                    <a:pt x="381" y="321"/>
                  </a:lnTo>
                  <a:lnTo>
                    <a:pt x="391" y="314"/>
                  </a:lnTo>
                  <a:lnTo>
                    <a:pt x="402" y="306"/>
                  </a:lnTo>
                  <a:lnTo>
                    <a:pt x="412" y="300"/>
                  </a:lnTo>
                  <a:lnTo>
                    <a:pt x="423" y="294"/>
                  </a:lnTo>
                  <a:lnTo>
                    <a:pt x="432" y="288"/>
                  </a:lnTo>
                  <a:lnTo>
                    <a:pt x="441" y="283"/>
                  </a:lnTo>
                  <a:lnTo>
                    <a:pt x="447" y="278"/>
                  </a:lnTo>
                  <a:lnTo>
                    <a:pt x="453" y="277"/>
                  </a:lnTo>
                  <a:lnTo>
                    <a:pt x="457" y="274"/>
                  </a:lnTo>
                  <a:lnTo>
                    <a:pt x="468" y="269"/>
                  </a:lnTo>
                  <a:lnTo>
                    <a:pt x="478" y="264"/>
                  </a:lnTo>
                  <a:lnTo>
                    <a:pt x="493" y="260"/>
                  </a:lnTo>
                  <a:lnTo>
                    <a:pt x="508" y="253"/>
                  </a:lnTo>
                  <a:lnTo>
                    <a:pt x="526" y="247"/>
                  </a:lnTo>
                  <a:lnTo>
                    <a:pt x="544" y="241"/>
                  </a:lnTo>
                  <a:lnTo>
                    <a:pt x="562" y="235"/>
                  </a:lnTo>
                  <a:lnTo>
                    <a:pt x="580" y="227"/>
                  </a:lnTo>
                  <a:lnTo>
                    <a:pt x="597" y="222"/>
                  </a:lnTo>
                  <a:lnTo>
                    <a:pt x="613" y="216"/>
                  </a:lnTo>
                  <a:lnTo>
                    <a:pt x="628" y="211"/>
                  </a:lnTo>
                  <a:lnTo>
                    <a:pt x="639" y="206"/>
                  </a:lnTo>
                  <a:lnTo>
                    <a:pt x="649" y="203"/>
                  </a:lnTo>
                  <a:lnTo>
                    <a:pt x="655" y="200"/>
                  </a:lnTo>
                  <a:lnTo>
                    <a:pt x="657" y="200"/>
                  </a:lnTo>
                  <a:lnTo>
                    <a:pt x="657" y="199"/>
                  </a:lnTo>
                  <a:lnTo>
                    <a:pt x="655" y="197"/>
                  </a:lnTo>
                  <a:lnTo>
                    <a:pt x="655" y="194"/>
                  </a:lnTo>
                  <a:lnTo>
                    <a:pt x="654" y="191"/>
                  </a:lnTo>
                  <a:lnTo>
                    <a:pt x="649" y="185"/>
                  </a:lnTo>
                  <a:lnTo>
                    <a:pt x="645" y="178"/>
                  </a:lnTo>
                  <a:lnTo>
                    <a:pt x="640" y="172"/>
                  </a:lnTo>
                  <a:lnTo>
                    <a:pt x="633" y="164"/>
                  </a:lnTo>
                  <a:lnTo>
                    <a:pt x="622" y="155"/>
                  </a:lnTo>
                  <a:lnTo>
                    <a:pt x="612" y="146"/>
                  </a:lnTo>
                  <a:lnTo>
                    <a:pt x="597" y="135"/>
                  </a:lnTo>
                  <a:lnTo>
                    <a:pt x="580" y="125"/>
                  </a:lnTo>
                  <a:lnTo>
                    <a:pt x="561" y="113"/>
                  </a:lnTo>
                  <a:lnTo>
                    <a:pt x="540" y="102"/>
                  </a:lnTo>
                  <a:lnTo>
                    <a:pt x="514" y="88"/>
                  </a:lnTo>
                  <a:lnTo>
                    <a:pt x="486" y="77"/>
                  </a:lnTo>
                  <a:lnTo>
                    <a:pt x="456" y="63"/>
                  </a:lnTo>
                  <a:lnTo>
                    <a:pt x="427" y="52"/>
                  </a:lnTo>
                  <a:lnTo>
                    <a:pt x="399" y="42"/>
                  </a:lnTo>
                  <a:lnTo>
                    <a:pt x="375" y="35"/>
                  </a:lnTo>
                  <a:lnTo>
                    <a:pt x="351" y="27"/>
                  </a:lnTo>
                  <a:lnTo>
                    <a:pt x="328" y="20"/>
                  </a:lnTo>
                  <a:lnTo>
                    <a:pt x="309" y="14"/>
                  </a:lnTo>
                  <a:lnTo>
                    <a:pt x="292" y="11"/>
                  </a:lnTo>
                  <a:lnTo>
                    <a:pt x="276" y="8"/>
                  </a:lnTo>
                  <a:lnTo>
                    <a:pt x="261" y="5"/>
                  </a:lnTo>
                  <a:lnTo>
                    <a:pt x="249" y="3"/>
                  </a:lnTo>
                  <a:lnTo>
                    <a:pt x="240" y="2"/>
                  </a:lnTo>
                  <a:lnTo>
                    <a:pt x="232" y="0"/>
                  </a:lnTo>
                  <a:lnTo>
                    <a:pt x="226" y="0"/>
                  </a:lnTo>
                  <a:lnTo>
                    <a:pt x="223" y="0"/>
                  </a:lnTo>
                  <a:lnTo>
                    <a:pt x="222" y="0"/>
                  </a:lnTo>
                  <a:lnTo>
                    <a:pt x="148" y="50"/>
                  </a:lnTo>
                  <a:lnTo>
                    <a:pt x="42" y="136"/>
                  </a:lnTo>
                  <a:lnTo>
                    <a:pt x="42" y="136"/>
                  </a:lnTo>
                  <a:close/>
                </a:path>
              </a:pathLst>
            </a:custGeom>
            <a:solidFill>
              <a:srgbClr val="F5F4E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02" name="Freeform 614"/>
            <p:cNvSpPr>
              <a:spLocks/>
            </p:cNvSpPr>
            <p:nvPr/>
          </p:nvSpPr>
          <p:spPr bwMode="auto">
            <a:xfrm>
              <a:off x="3757" y="2874"/>
              <a:ext cx="260" cy="150"/>
            </a:xfrm>
            <a:custGeom>
              <a:avLst/>
              <a:gdLst/>
              <a:ahLst/>
              <a:cxnLst>
                <a:cxn ang="0">
                  <a:pos x="69" y="17"/>
                </a:cxn>
                <a:cxn ang="0">
                  <a:pos x="65" y="19"/>
                </a:cxn>
                <a:cxn ang="0">
                  <a:pos x="59" y="22"/>
                </a:cxn>
                <a:cxn ang="0">
                  <a:pos x="50" y="28"/>
                </a:cxn>
                <a:cxn ang="0">
                  <a:pos x="38" y="36"/>
                </a:cxn>
                <a:cxn ang="0">
                  <a:pos x="26" y="42"/>
                </a:cxn>
                <a:cxn ang="0">
                  <a:pos x="17" y="50"/>
                </a:cxn>
                <a:cxn ang="0">
                  <a:pos x="11" y="56"/>
                </a:cxn>
                <a:cxn ang="0">
                  <a:pos x="8" y="61"/>
                </a:cxn>
                <a:cxn ang="0">
                  <a:pos x="6" y="65"/>
                </a:cxn>
                <a:cxn ang="0">
                  <a:pos x="6" y="73"/>
                </a:cxn>
                <a:cxn ang="0">
                  <a:pos x="5" y="83"/>
                </a:cxn>
                <a:cxn ang="0">
                  <a:pos x="3" y="95"/>
                </a:cxn>
                <a:cxn ang="0">
                  <a:pos x="2" y="104"/>
                </a:cxn>
                <a:cxn ang="0">
                  <a:pos x="0" y="114"/>
                </a:cxn>
                <a:cxn ang="0">
                  <a:pos x="0" y="120"/>
                </a:cxn>
                <a:cxn ang="0">
                  <a:pos x="0" y="123"/>
                </a:cxn>
                <a:cxn ang="0">
                  <a:pos x="327" y="298"/>
                </a:cxn>
                <a:cxn ang="0">
                  <a:pos x="332" y="290"/>
                </a:cxn>
                <a:cxn ang="0">
                  <a:pos x="338" y="283"/>
                </a:cxn>
                <a:cxn ang="0">
                  <a:pos x="344" y="273"/>
                </a:cxn>
                <a:cxn ang="0">
                  <a:pos x="351" y="262"/>
                </a:cxn>
                <a:cxn ang="0">
                  <a:pos x="359" y="253"/>
                </a:cxn>
                <a:cxn ang="0">
                  <a:pos x="368" y="244"/>
                </a:cxn>
                <a:cxn ang="0">
                  <a:pos x="377" y="237"/>
                </a:cxn>
                <a:cxn ang="0">
                  <a:pos x="387" y="231"/>
                </a:cxn>
                <a:cxn ang="0">
                  <a:pos x="407" y="222"/>
                </a:cxn>
                <a:cxn ang="0">
                  <a:pos x="430" y="209"/>
                </a:cxn>
                <a:cxn ang="0">
                  <a:pos x="456" y="198"/>
                </a:cxn>
                <a:cxn ang="0">
                  <a:pos x="480" y="187"/>
                </a:cxn>
                <a:cxn ang="0">
                  <a:pos x="501" y="178"/>
                </a:cxn>
                <a:cxn ang="0">
                  <a:pos x="516" y="172"/>
                </a:cxn>
                <a:cxn ang="0">
                  <a:pos x="522" y="170"/>
                </a:cxn>
                <a:cxn ang="0">
                  <a:pos x="520" y="167"/>
                </a:cxn>
                <a:cxn ang="0">
                  <a:pos x="520" y="159"/>
                </a:cxn>
                <a:cxn ang="0">
                  <a:pos x="519" y="150"/>
                </a:cxn>
                <a:cxn ang="0">
                  <a:pos x="519" y="137"/>
                </a:cxn>
                <a:cxn ang="0">
                  <a:pos x="516" y="125"/>
                </a:cxn>
                <a:cxn ang="0">
                  <a:pos x="514" y="114"/>
                </a:cxn>
                <a:cxn ang="0">
                  <a:pos x="513" y="104"/>
                </a:cxn>
                <a:cxn ang="0">
                  <a:pos x="511" y="100"/>
                </a:cxn>
                <a:cxn ang="0">
                  <a:pos x="505" y="95"/>
                </a:cxn>
                <a:cxn ang="0">
                  <a:pos x="495" y="92"/>
                </a:cxn>
                <a:cxn ang="0">
                  <a:pos x="483" y="87"/>
                </a:cxn>
                <a:cxn ang="0">
                  <a:pos x="468" y="83"/>
                </a:cxn>
                <a:cxn ang="0">
                  <a:pos x="454" y="79"/>
                </a:cxn>
                <a:cxn ang="0">
                  <a:pos x="441" y="76"/>
                </a:cxn>
                <a:cxn ang="0">
                  <a:pos x="432" y="75"/>
                </a:cxn>
                <a:cxn ang="0">
                  <a:pos x="120" y="0"/>
                </a:cxn>
              </a:cxnLst>
              <a:rect l="0" t="0" r="r" b="b"/>
              <a:pathLst>
                <a:path w="522" h="298">
                  <a:moveTo>
                    <a:pt x="120" y="0"/>
                  </a:moveTo>
                  <a:lnTo>
                    <a:pt x="69" y="17"/>
                  </a:lnTo>
                  <a:lnTo>
                    <a:pt x="68" y="17"/>
                  </a:lnTo>
                  <a:lnTo>
                    <a:pt x="65" y="19"/>
                  </a:lnTo>
                  <a:lnTo>
                    <a:pt x="62" y="20"/>
                  </a:lnTo>
                  <a:lnTo>
                    <a:pt x="59" y="22"/>
                  </a:lnTo>
                  <a:lnTo>
                    <a:pt x="54" y="25"/>
                  </a:lnTo>
                  <a:lnTo>
                    <a:pt x="50" y="28"/>
                  </a:lnTo>
                  <a:lnTo>
                    <a:pt x="44" y="31"/>
                  </a:lnTo>
                  <a:lnTo>
                    <a:pt x="38" y="36"/>
                  </a:lnTo>
                  <a:lnTo>
                    <a:pt x="32" y="39"/>
                  </a:lnTo>
                  <a:lnTo>
                    <a:pt x="26" y="42"/>
                  </a:lnTo>
                  <a:lnTo>
                    <a:pt x="21" y="45"/>
                  </a:lnTo>
                  <a:lnTo>
                    <a:pt x="17" y="50"/>
                  </a:lnTo>
                  <a:lnTo>
                    <a:pt x="12" y="53"/>
                  </a:lnTo>
                  <a:lnTo>
                    <a:pt x="11" y="56"/>
                  </a:lnTo>
                  <a:lnTo>
                    <a:pt x="8" y="58"/>
                  </a:lnTo>
                  <a:lnTo>
                    <a:pt x="8" y="61"/>
                  </a:lnTo>
                  <a:lnTo>
                    <a:pt x="6" y="62"/>
                  </a:lnTo>
                  <a:lnTo>
                    <a:pt x="6" y="65"/>
                  </a:lnTo>
                  <a:lnTo>
                    <a:pt x="6" y="69"/>
                  </a:lnTo>
                  <a:lnTo>
                    <a:pt x="6" y="73"/>
                  </a:lnTo>
                  <a:lnTo>
                    <a:pt x="5" y="78"/>
                  </a:lnTo>
                  <a:lnTo>
                    <a:pt x="5" y="83"/>
                  </a:lnTo>
                  <a:lnTo>
                    <a:pt x="3" y="89"/>
                  </a:lnTo>
                  <a:lnTo>
                    <a:pt x="3" y="95"/>
                  </a:lnTo>
                  <a:lnTo>
                    <a:pt x="2" y="100"/>
                  </a:lnTo>
                  <a:lnTo>
                    <a:pt x="2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0" y="123"/>
                  </a:lnTo>
                  <a:lnTo>
                    <a:pt x="159" y="176"/>
                  </a:lnTo>
                  <a:lnTo>
                    <a:pt x="327" y="298"/>
                  </a:lnTo>
                  <a:lnTo>
                    <a:pt x="329" y="295"/>
                  </a:lnTo>
                  <a:lnTo>
                    <a:pt x="332" y="290"/>
                  </a:lnTo>
                  <a:lnTo>
                    <a:pt x="333" y="286"/>
                  </a:lnTo>
                  <a:lnTo>
                    <a:pt x="338" y="283"/>
                  </a:lnTo>
                  <a:lnTo>
                    <a:pt x="341" y="278"/>
                  </a:lnTo>
                  <a:lnTo>
                    <a:pt x="344" y="273"/>
                  </a:lnTo>
                  <a:lnTo>
                    <a:pt x="347" y="269"/>
                  </a:lnTo>
                  <a:lnTo>
                    <a:pt x="351" y="262"/>
                  </a:lnTo>
                  <a:lnTo>
                    <a:pt x="356" y="258"/>
                  </a:lnTo>
                  <a:lnTo>
                    <a:pt x="359" y="253"/>
                  </a:lnTo>
                  <a:lnTo>
                    <a:pt x="363" y="248"/>
                  </a:lnTo>
                  <a:lnTo>
                    <a:pt x="368" y="244"/>
                  </a:lnTo>
                  <a:lnTo>
                    <a:pt x="371" y="240"/>
                  </a:lnTo>
                  <a:lnTo>
                    <a:pt x="377" y="237"/>
                  </a:lnTo>
                  <a:lnTo>
                    <a:pt x="381" y="234"/>
                  </a:lnTo>
                  <a:lnTo>
                    <a:pt x="387" y="231"/>
                  </a:lnTo>
                  <a:lnTo>
                    <a:pt x="396" y="226"/>
                  </a:lnTo>
                  <a:lnTo>
                    <a:pt x="407" y="222"/>
                  </a:lnTo>
                  <a:lnTo>
                    <a:pt x="419" y="215"/>
                  </a:lnTo>
                  <a:lnTo>
                    <a:pt x="430" y="209"/>
                  </a:lnTo>
                  <a:lnTo>
                    <a:pt x="444" y="204"/>
                  </a:lnTo>
                  <a:lnTo>
                    <a:pt x="456" y="198"/>
                  </a:lnTo>
                  <a:lnTo>
                    <a:pt x="468" y="192"/>
                  </a:lnTo>
                  <a:lnTo>
                    <a:pt x="480" y="187"/>
                  </a:lnTo>
                  <a:lnTo>
                    <a:pt x="492" y="183"/>
                  </a:lnTo>
                  <a:lnTo>
                    <a:pt x="501" y="178"/>
                  </a:lnTo>
                  <a:lnTo>
                    <a:pt x="510" y="175"/>
                  </a:lnTo>
                  <a:lnTo>
                    <a:pt x="516" y="172"/>
                  </a:lnTo>
                  <a:lnTo>
                    <a:pt x="519" y="170"/>
                  </a:lnTo>
                  <a:lnTo>
                    <a:pt x="522" y="170"/>
                  </a:lnTo>
                  <a:lnTo>
                    <a:pt x="520" y="169"/>
                  </a:lnTo>
                  <a:lnTo>
                    <a:pt x="520" y="167"/>
                  </a:lnTo>
                  <a:lnTo>
                    <a:pt x="520" y="164"/>
                  </a:lnTo>
                  <a:lnTo>
                    <a:pt x="520" y="159"/>
                  </a:lnTo>
                  <a:lnTo>
                    <a:pt x="519" y="154"/>
                  </a:lnTo>
                  <a:lnTo>
                    <a:pt x="519" y="150"/>
                  </a:lnTo>
                  <a:lnTo>
                    <a:pt x="519" y="144"/>
                  </a:lnTo>
                  <a:lnTo>
                    <a:pt x="519" y="137"/>
                  </a:lnTo>
                  <a:lnTo>
                    <a:pt x="517" y="131"/>
                  </a:lnTo>
                  <a:lnTo>
                    <a:pt x="516" y="125"/>
                  </a:lnTo>
                  <a:lnTo>
                    <a:pt x="514" y="119"/>
                  </a:lnTo>
                  <a:lnTo>
                    <a:pt x="514" y="114"/>
                  </a:lnTo>
                  <a:lnTo>
                    <a:pt x="513" y="108"/>
                  </a:lnTo>
                  <a:lnTo>
                    <a:pt x="513" y="104"/>
                  </a:lnTo>
                  <a:lnTo>
                    <a:pt x="511" y="101"/>
                  </a:lnTo>
                  <a:lnTo>
                    <a:pt x="511" y="100"/>
                  </a:lnTo>
                  <a:lnTo>
                    <a:pt x="508" y="97"/>
                  </a:lnTo>
                  <a:lnTo>
                    <a:pt x="505" y="95"/>
                  </a:lnTo>
                  <a:lnTo>
                    <a:pt x="501" y="94"/>
                  </a:lnTo>
                  <a:lnTo>
                    <a:pt x="495" y="92"/>
                  </a:lnTo>
                  <a:lnTo>
                    <a:pt x="489" y="89"/>
                  </a:lnTo>
                  <a:lnTo>
                    <a:pt x="483" y="87"/>
                  </a:lnTo>
                  <a:lnTo>
                    <a:pt x="475" y="86"/>
                  </a:lnTo>
                  <a:lnTo>
                    <a:pt x="468" y="83"/>
                  </a:lnTo>
                  <a:lnTo>
                    <a:pt x="460" y="81"/>
                  </a:lnTo>
                  <a:lnTo>
                    <a:pt x="454" y="79"/>
                  </a:lnTo>
                  <a:lnTo>
                    <a:pt x="447" y="78"/>
                  </a:lnTo>
                  <a:lnTo>
                    <a:pt x="441" y="76"/>
                  </a:lnTo>
                  <a:lnTo>
                    <a:pt x="436" y="75"/>
                  </a:lnTo>
                  <a:lnTo>
                    <a:pt x="432" y="75"/>
                  </a:lnTo>
                  <a:lnTo>
                    <a:pt x="430" y="75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4FC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03" name="Freeform 615"/>
            <p:cNvSpPr>
              <a:spLocks/>
            </p:cNvSpPr>
            <p:nvPr/>
          </p:nvSpPr>
          <p:spPr bwMode="auto">
            <a:xfrm>
              <a:off x="3769" y="2813"/>
              <a:ext cx="188" cy="70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3" y="11"/>
                </a:cxn>
                <a:cxn ang="0">
                  <a:pos x="6" y="11"/>
                </a:cxn>
                <a:cxn ang="0">
                  <a:pos x="12" y="16"/>
                </a:cxn>
                <a:cxn ang="0">
                  <a:pos x="19" y="17"/>
                </a:cxn>
                <a:cxn ang="0">
                  <a:pos x="28" y="20"/>
                </a:cxn>
                <a:cxn ang="0">
                  <a:pos x="39" y="23"/>
                </a:cxn>
                <a:cxn ang="0">
                  <a:pos x="51" y="26"/>
                </a:cxn>
                <a:cxn ang="0">
                  <a:pos x="64" y="30"/>
                </a:cxn>
                <a:cxn ang="0">
                  <a:pos x="79" y="33"/>
                </a:cxn>
                <a:cxn ang="0">
                  <a:pos x="96" y="34"/>
                </a:cxn>
                <a:cxn ang="0">
                  <a:pos x="114" y="37"/>
                </a:cxn>
                <a:cxn ang="0">
                  <a:pos x="133" y="37"/>
                </a:cxn>
                <a:cxn ang="0">
                  <a:pos x="153" y="37"/>
                </a:cxn>
                <a:cxn ang="0">
                  <a:pos x="174" y="36"/>
                </a:cxn>
                <a:cxn ang="0">
                  <a:pos x="198" y="34"/>
                </a:cxn>
                <a:cxn ang="0">
                  <a:pos x="220" y="30"/>
                </a:cxn>
                <a:cxn ang="0">
                  <a:pos x="241" y="26"/>
                </a:cxn>
                <a:cxn ang="0">
                  <a:pos x="261" y="23"/>
                </a:cxn>
                <a:cxn ang="0">
                  <a:pos x="279" y="22"/>
                </a:cxn>
                <a:cxn ang="0">
                  <a:pos x="294" y="17"/>
                </a:cxn>
                <a:cxn ang="0">
                  <a:pos x="309" y="16"/>
                </a:cxn>
                <a:cxn ang="0">
                  <a:pos x="321" y="12"/>
                </a:cxn>
                <a:cxn ang="0">
                  <a:pos x="333" y="11"/>
                </a:cxn>
                <a:cxn ang="0">
                  <a:pos x="342" y="8"/>
                </a:cxn>
                <a:cxn ang="0">
                  <a:pos x="351" y="6"/>
                </a:cxn>
                <a:cxn ang="0">
                  <a:pos x="358" y="3"/>
                </a:cxn>
                <a:cxn ang="0">
                  <a:pos x="364" y="1"/>
                </a:cxn>
                <a:cxn ang="0">
                  <a:pos x="367" y="0"/>
                </a:cxn>
                <a:cxn ang="0">
                  <a:pos x="372" y="0"/>
                </a:cxn>
                <a:cxn ang="0">
                  <a:pos x="373" y="0"/>
                </a:cxn>
                <a:cxn ang="0">
                  <a:pos x="375" y="0"/>
                </a:cxn>
                <a:cxn ang="0">
                  <a:pos x="369" y="89"/>
                </a:cxn>
                <a:cxn ang="0">
                  <a:pos x="282" y="111"/>
                </a:cxn>
                <a:cxn ang="0">
                  <a:pos x="184" y="84"/>
                </a:cxn>
                <a:cxn ang="0">
                  <a:pos x="114" y="81"/>
                </a:cxn>
                <a:cxn ang="0">
                  <a:pos x="78" y="105"/>
                </a:cxn>
                <a:cxn ang="0">
                  <a:pos x="73" y="134"/>
                </a:cxn>
                <a:cxn ang="0">
                  <a:pos x="52" y="139"/>
                </a:cxn>
                <a:cxn ang="0">
                  <a:pos x="22" y="7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375" h="139">
                  <a:moveTo>
                    <a:pt x="0" y="9"/>
                  </a:moveTo>
                  <a:lnTo>
                    <a:pt x="0" y="9"/>
                  </a:lnTo>
                  <a:lnTo>
                    <a:pt x="3" y="11"/>
                  </a:lnTo>
                  <a:lnTo>
                    <a:pt x="6" y="11"/>
                  </a:lnTo>
                  <a:lnTo>
                    <a:pt x="12" y="16"/>
                  </a:lnTo>
                  <a:lnTo>
                    <a:pt x="19" y="17"/>
                  </a:lnTo>
                  <a:lnTo>
                    <a:pt x="28" y="20"/>
                  </a:lnTo>
                  <a:lnTo>
                    <a:pt x="39" y="23"/>
                  </a:lnTo>
                  <a:lnTo>
                    <a:pt x="51" y="26"/>
                  </a:lnTo>
                  <a:lnTo>
                    <a:pt x="64" y="30"/>
                  </a:lnTo>
                  <a:lnTo>
                    <a:pt x="79" y="33"/>
                  </a:lnTo>
                  <a:lnTo>
                    <a:pt x="96" y="34"/>
                  </a:lnTo>
                  <a:lnTo>
                    <a:pt x="114" y="37"/>
                  </a:lnTo>
                  <a:lnTo>
                    <a:pt x="133" y="37"/>
                  </a:lnTo>
                  <a:lnTo>
                    <a:pt x="153" y="37"/>
                  </a:lnTo>
                  <a:lnTo>
                    <a:pt x="174" y="36"/>
                  </a:lnTo>
                  <a:lnTo>
                    <a:pt x="198" y="34"/>
                  </a:lnTo>
                  <a:lnTo>
                    <a:pt x="220" y="30"/>
                  </a:lnTo>
                  <a:lnTo>
                    <a:pt x="241" y="26"/>
                  </a:lnTo>
                  <a:lnTo>
                    <a:pt x="261" y="23"/>
                  </a:lnTo>
                  <a:lnTo>
                    <a:pt x="279" y="22"/>
                  </a:lnTo>
                  <a:lnTo>
                    <a:pt x="294" y="17"/>
                  </a:lnTo>
                  <a:lnTo>
                    <a:pt x="309" y="16"/>
                  </a:lnTo>
                  <a:lnTo>
                    <a:pt x="321" y="12"/>
                  </a:lnTo>
                  <a:lnTo>
                    <a:pt x="333" y="11"/>
                  </a:lnTo>
                  <a:lnTo>
                    <a:pt x="342" y="8"/>
                  </a:lnTo>
                  <a:lnTo>
                    <a:pt x="351" y="6"/>
                  </a:lnTo>
                  <a:lnTo>
                    <a:pt x="358" y="3"/>
                  </a:lnTo>
                  <a:lnTo>
                    <a:pt x="364" y="1"/>
                  </a:lnTo>
                  <a:lnTo>
                    <a:pt x="367" y="0"/>
                  </a:lnTo>
                  <a:lnTo>
                    <a:pt x="372" y="0"/>
                  </a:lnTo>
                  <a:lnTo>
                    <a:pt x="373" y="0"/>
                  </a:lnTo>
                  <a:lnTo>
                    <a:pt x="375" y="0"/>
                  </a:lnTo>
                  <a:lnTo>
                    <a:pt x="369" y="89"/>
                  </a:lnTo>
                  <a:lnTo>
                    <a:pt x="282" y="111"/>
                  </a:lnTo>
                  <a:lnTo>
                    <a:pt x="184" y="84"/>
                  </a:lnTo>
                  <a:lnTo>
                    <a:pt x="114" y="81"/>
                  </a:lnTo>
                  <a:lnTo>
                    <a:pt x="78" y="105"/>
                  </a:lnTo>
                  <a:lnTo>
                    <a:pt x="73" y="134"/>
                  </a:lnTo>
                  <a:lnTo>
                    <a:pt x="52" y="139"/>
                  </a:lnTo>
                  <a:lnTo>
                    <a:pt x="22" y="7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7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04" name="Freeform 616"/>
            <p:cNvSpPr>
              <a:spLocks/>
            </p:cNvSpPr>
            <p:nvPr/>
          </p:nvSpPr>
          <p:spPr bwMode="auto">
            <a:xfrm>
              <a:off x="3806" y="2856"/>
              <a:ext cx="178" cy="89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6" y="30"/>
                </a:cxn>
                <a:cxn ang="0">
                  <a:pos x="14" y="21"/>
                </a:cxn>
                <a:cxn ang="0">
                  <a:pos x="21" y="16"/>
                </a:cxn>
                <a:cxn ang="0">
                  <a:pos x="30" y="10"/>
                </a:cxn>
                <a:cxn ang="0">
                  <a:pos x="44" y="5"/>
                </a:cxn>
                <a:cxn ang="0">
                  <a:pos x="60" y="0"/>
                </a:cxn>
                <a:cxn ang="0">
                  <a:pos x="84" y="0"/>
                </a:cxn>
                <a:cxn ang="0">
                  <a:pos x="114" y="5"/>
                </a:cxn>
                <a:cxn ang="0">
                  <a:pos x="147" y="11"/>
                </a:cxn>
                <a:cxn ang="0">
                  <a:pos x="179" y="19"/>
                </a:cxn>
                <a:cxn ang="0">
                  <a:pos x="209" y="25"/>
                </a:cxn>
                <a:cxn ang="0">
                  <a:pos x="231" y="32"/>
                </a:cxn>
                <a:cxn ang="0">
                  <a:pos x="245" y="35"/>
                </a:cxn>
                <a:cxn ang="0">
                  <a:pos x="355" y="107"/>
                </a:cxn>
                <a:cxn ang="0">
                  <a:pos x="314" y="136"/>
                </a:cxn>
                <a:cxn ang="0">
                  <a:pos x="270" y="178"/>
                </a:cxn>
                <a:cxn ang="0">
                  <a:pos x="261" y="175"/>
                </a:cxn>
                <a:cxn ang="0">
                  <a:pos x="246" y="167"/>
                </a:cxn>
                <a:cxn ang="0">
                  <a:pos x="227" y="158"/>
                </a:cxn>
                <a:cxn ang="0">
                  <a:pos x="206" y="147"/>
                </a:cxn>
                <a:cxn ang="0">
                  <a:pos x="183" y="136"/>
                </a:cxn>
                <a:cxn ang="0">
                  <a:pos x="164" y="125"/>
                </a:cxn>
                <a:cxn ang="0">
                  <a:pos x="147" y="116"/>
                </a:cxn>
                <a:cxn ang="0">
                  <a:pos x="135" y="108"/>
                </a:cxn>
                <a:cxn ang="0">
                  <a:pos x="117" y="100"/>
                </a:cxn>
                <a:cxn ang="0">
                  <a:pos x="96" y="94"/>
                </a:cxn>
                <a:cxn ang="0">
                  <a:pos x="72" y="88"/>
                </a:cxn>
                <a:cxn ang="0">
                  <a:pos x="48" y="83"/>
                </a:cxn>
                <a:cxn ang="0">
                  <a:pos x="27" y="80"/>
                </a:cxn>
                <a:cxn ang="0">
                  <a:pos x="11" y="77"/>
                </a:cxn>
                <a:cxn ang="0">
                  <a:pos x="2" y="77"/>
                </a:cxn>
                <a:cxn ang="0">
                  <a:pos x="0" y="39"/>
                </a:cxn>
              </a:cxnLst>
              <a:rect l="0" t="0" r="r" b="b"/>
              <a:pathLst>
                <a:path w="355" h="180">
                  <a:moveTo>
                    <a:pt x="0" y="39"/>
                  </a:moveTo>
                  <a:lnTo>
                    <a:pt x="0" y="38"/>
                  </a:lnTo>
                  <a:lnTo>
                    <a:pt x="3" y="35"/>
                  </a:lnTo>
                  <a:lnTo>
                    <a:pt x="6" y="30"/>
                  </a:lnTo>
                  <a:lnTo>
                    <a:pt x="11" y="25"/>
                  </a:lnTo>
                  <a:lnTo>
                    <a:pt x="14" y="21"/>
                  </a:lnTo>
                  <a:lnTo>
                    <a:pt x="17" y="19"/>
                  </a:lnTo>
                  <a:lnTo>
                    <a:pt x="21" y="16"/>
                  </a:lnTo>
                  <a:lnTo>
                    <a:pt x="26" y="13"/>
                  </a:lnTo>
                  <a:lnTo>
                    <a:pt x="30" y="10"/>
                  </a:lnTo>
                  <a:lnTo>
                    <a:pt x="38" y="7"/>
                  </a:lnTo>
                  <a:lnTo>
                    <a:pt x="44" y="5"/>
                  </a:lnTo>
                  <a:lnTo>
                    <a:pt x="51" y="3"/>
                  </a:lnTo>
                  <a:lnTo>
                    <a:pt x="60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99" y="3"/>
                  </a:lnTo>
                  <a:lnTo>
                    <a:pt x="114" y="5"/>
                  </a:lnTo>
                  <a:lnTo>
                    <a:pt x="131" y="8"/>
                  </a:lnTo>
                  <a:lnTo>
                    <a:pt x="147" y="11"/>
                  </a:lnTo>
                  <a:lnTo>
                    <a:pt x="164" y="16"/>
                  </a:lnTo>
                  <a:lnTo>
                    <a:pt x="179" y="19"/>
                  </a:lnTo>
                  <a:lnTo>
                    <a:pt x="195" y="22"/>
                  </a:lnTo>
                  <a:lnTo>
                    <a:pt x="209" y="25"/>
                  </a:lnTo>
                  <a:lnTo>
                    <a:pt x="222" y="28"/>
                  </a:lnTo>
                  <a:lnTo>
                    <a:pt x="231" y="32"/>
                  </a:lnTo>
                  <a:lnTo>
                    <a:pt x="240" y="33"/>
                  </a:lnTo>
                  <a:lnTo>
                    <a:pt x="245" y="35"/>
                  </a:lnTo>
                  <a:lnTo>
                    <a:pt x="248" y="36"/>
                  </a:lnTo>
                  <a:lnTo>
                    <a:pt x="355" y="107"/>
                  </a:lnTo>
                  <a:lnTo>
                    <a:pt x="351" y="122"/>
                  </a:lnTo>
                  <a:lnTo>
                    <a:pt x="314" y="136"/>
                  </a:lnTo>
                  <a:lnTo>
                    <a:pt x="272" y="180"/>
                  </a:lnTo>
                  <a:lnTo>
                    <a:pt x="270" y="178"/>
                  </a:lnTo>
                  <a:lnTo>
                    <a:pt x="267" y="177"/>
                  </a:lnTo>
                  <a:lnTo>
                    <a:pt x="261" y="175"/>
                  </a:lnTo>
                  <a:lnTo>
                    <a:pt x="255" y="172"/>
                  </a:lnTo>
                  <a:lnTo>
                    <a:pt x="246" y="167"/>
                  </a:lnTo>
                  <a:lnTo>
                    <a:pt x="237" y="163"/>
                  </a:lnTo>
                  <a:lnTo>
                    <a:pt x="227" y="158"/>
                  </a:lnTo>
                  <a:lnTo>
                    <a:pt x="218" y="153"/>
                  </a:lnTo>
                  <a:lnTo>
                    <a:pt x="206" y="147"/>
                  </a:lnTo>
                  <a:lnTo>
                    <a:pt x="195" y="141"/>
                  </a:lnTo>
                  <a:lnTo>
                    <a:pt x="183" y="136"/>
                  </a:lnTo>
                  <a:lnTo>
                    <a:pt x="174" y="130"/>
                  </a:lnTo>
                  <a:lnTo>
                    <a:pt x="164" y="125"/>
                  </a:lnTo>
                  <a:lnTo>
                    <a:pt x="155" y="121"/>
                  </a:lnTo>
                  <a:lnTo>
                    <a:pt x="147" y="116"/>
                  </a:lnTo>
                  <a:lnTo>
                    <a:pt x="143" y="113"/>
                  </a:lnTo>
                  <a:lnTo>
                    <a:pt x="135" y="108"/>
                  </a:lnTo>
                  <a:lnTo>
                    <a:pt x="128" y="103"/>
                  </a:lnTo>
                  <a:lnTo>
                    <a:pt x="117" y="100"/>
                  </a:lnTo>
                  <a:lnTo>
                    <a:pt x="108" y="99"/>
                  </a:lnTo>
                  <a:lnTo>
                    <a:pt x="96" y="94"/>
                  </a:lnTo>
                  <a:lnTo>
                    <a:pt x="84" y="91"/>
                  </a:lnTo>
                  <a:lnTo>
                    <a:pt x="72" y="88"/>
                  </a:lnTo>
                  <a:lnTo>
                    <a:pt x="60" y="86"/>
                  </a:lnTo>
                  <a:lnTo>
                    <a:pt x="48" y="83"/>
                  </a:lnTo>
                  <a:lnTo>
                    <a:pt x="38" y="82"/>
                  </a:lnTo>
                  <a:lnTo>
                    <a:pt x="27" y="80"/>
                  </a:lnTo>
                  <a:lnTo>
                    <a:pt x="18" y="78"/>
                  </a:lnTo>
                  <a:lnTo>
                    <a:pt x="11" y="77"/>
                  </a:lnTo>
                  <a:lnTo>
                    <a:pt x="6" y="77"/>
                  </a:lnTo>
                  <a:lnTo>
                    <a:pt x="2" y="77"/>
                  </a:lnTo>
                  <a:lnTo>
                    <a:pt x="0" y="77"/>
                  </a:lnTo>
                  <a:lnTo>
                    <a:pt x="0" y="39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FC29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05" name="Freeform 617"/>
            <p:cNvSpPr>
              <a:spLocks/>
            </p:cNvSpPr>
            <p:nvPr/>
          </p:nvSpPr>
          <p:spPr bwMode="auto">
            <a:xfrm>
              <a:off x="3749" y="2524"/>
              <a:ext cx="104" cy="68"/>
            </a:xfrm>
            <a:custGeom>
              <a:avLst/>
              <a:gdLst/>
              <a:ahLst/>
              <a:cxnLst>
                <a:cxn ang="0">
                  <a:pos x="36" y="134"/>
                </a:cxn>
                <a:cxn ang="0">
                  <a:pos x="38" y="133"/>
                </a:cxn>
                <a:cxn ang="0">
                  <a:pos x="41" y="131"/>
                </a:cxn>
                <a:cxn ang="0">
                  <a:pos x="45" y="129"/>
                </a:cxn>
                <a:cxn ang="0">
                  <a:pos x="51" y="126"/>
                </a:cxn>
                <a:cxn ang="0">
                  <a:pos x="59" y="123"/>
                </a:cxn>
                <a:cxn ang="0">
                  <a:pos x="68" y="120"/>
                </a:cxn>
                <a:cxn ang="0">
                  <a:pos x="77" y="117"/>
                </a:cxn>
                <a:cxn ang="0">
                  <a:pos x="87" y="114"/>
                </a:cxn>
                <a:cxn ang="0">
                  <a:pos x="98" y="109"/>
                </a:cxn>
                <a:cxn ang="0">
                  <a:pos x="108" y="104"/>
                </a:cxn>
                <a:cxn ang="0">
                  <a:pos x="119" y="101"/>
                </a:cxn>
                <a:cxn ang="0">
                  <a:pos x="129" y="100"/>
                </a:cxn>
                <a:cxn ang="0">
                  <a:pos x="138" y="97"/>
                </a:cxn>
                <a:cxn ang="0">
                  <a:pos x="149" y="95"/>
                </a:cxn>
                <a:cxn ang="0">
                  <a:pos x="155" y="95"/>
                </a:cxn>
                <a:cxn ang="0">
                  <a:pos x="164" y="95"/>
                </a:cxn>
                <a:cxn ang="0">
                  <a:pos x="168" y="95"/>
                </a:cxn>
                <a:cxn ang="0">
                  <a:pos x="171" y="93"/>
                </a:cxn>
                <a:cxn ang="0">
                  <a:pos x="174" y="92"/>
                </a:cxn>
                <a:cxn ang="0">
                  <a:pos x="176" y="90"/>
                </a:cxn>
                <a:cxn ang="0">
                  <a:pos x="176" y="87"/>
                </a:cxn>
                <a:cxn ang="0">
                  <a:pos x="173" y="83"/>
                </a:cxn>
                <a:cxn ang="0">
                  <a:pos x="168" y="76"/>
                </a:cxn>
                <a:cxn ang="0">
                  <a:pos x="164" y="73"/>
                </a:cxn>
                <a:cxn ang="0">
                  <a:pos x="159" y="68"/>
                </a:cxn>
                <a:cxn ang="0">
                  <a:pos x="159" y="68"/>
                </a:cxn>
                <a:cxn ang="0">
                  <a:pos x="209" y="6"/>
                </a:cxn>
                <a:cxn ang="0">
                  <a:pos x="207" y="4"/>
                </a:cxn>
                <a:cxn ang="0">
                  <a:pos x="206" y="1"/>
                </a:cxn>
                <a:cxn ang="0">
                  <a:pos x="203" y="1"/>
                </a:cxn>
                <a:cxn ang="0">
                  <a:pos x="201" y="0"/>
                </a:cxn>
                <a:cxn ang="0">
                  <a:pos x="198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0"/>
                </a:cxn>
                <a:cxn ang="0">
                  <a:pos x="174" y="1"/>
                </a:cxn>
                <a:cxn ang="0">
                  <a:pos x="165" y="4"/>
                </a:cxn>
                <a:cxn ang="0">
                  <a:pos x="155" y="7"/>
                </a:cxn>
                <a:cxn ang="0">
                  <a:pos x="143" y="11"/>
                </a:cxn>
                <a:cxn ang="0">
                  <a:pos x="128" y="17"/>
                </a:cxn>
                <a:cxn ang="0">
                  <a:pos x="111" y="25"/>
                </a:cxn>
                <a:cxn ang="0">
                  <a:pos x="95" y="32"/>
                </a:cxn>
                <a:cxn ang="0">
                  <a:pos x="80" y="39"/>
                </a:cxn>
                <a:cxn ang="0">
                  <a:pos x="66" y="47"/>
                </a:cxn>
                <a:cxn ang="0">
                  <a:pos x="54" y="54"/>
                </a:cxn>
                <a:cxn ang="0">
                  <a:pos x="44" y="61"/>
                </a:cxn>
                <a:cxn ang="0">
                  <a:pos x="35" y="68"/>
                </a:cxn>
                <a:cxn ang="0">
                  <a:pos x="27" y="75"/>
                </a:cxn>
                <a:cxn ang="0">
                  <a:pos x="21" y="83"/>
                </a:cxn>
                <a:cxn ang="0">
                  <a:pos x="15" y="87"/>
                </a:cxn>
                <a:cxn ang="0">
                  <a:pos x="11" y="92"/>
                </a:cxn>
                <a:cxn ang="0">
                  <a:pos x="6" y="97"/>
                </a:cxn>
                <a:cxn ang="0">
                  <a:pos x="5" y="101"/>
                </a:cxn>
                <a:cxn ang="0">
                  <a:pos x="2" y="106"/>
                </a:cxn>
                <a:cxn ang="0">
                  <a:pos x="0" y="109"/>
                </a:cxn>
                <a:cxn ang="0">
                  <a:pos x="36" y="134"/>
                </a:cxn>
                <a:cxn ang="0">
                  <a:pos x="36" y="134"/>
                </a:cxn>
              </a:cxnLst>
              <a:rect l="0" t="0" r="r" b="b"/>
              <a:pathLst>
                <a:path w="209" h="134">
                  <a:moveTo>
                    <a:pt x="36" y="134"/>
                  </a:moveTo>
                  <a:lnTo>
                    <a:pt x="38" y="133"/>
                  </a:lnTo>
                  <a:lnTo>
                    <a:pt x="41" y="131"/>
                  </a:lnTo>
                  <a:lnTo>
                    <a:pt x="45" y="129"/>
                  </a:lnTo>
                  <a:lnTo>
                    <a:pt x="51" y="126"/>
                  </a:lnTo>
                  <a:lnTo>
                    <a:pt x="59" y="123"/>
                  </a:lnTo>
                  <a:lnTo>
                    <a:pt x="68" y="120"/>
                  </a:lnTo>
                  <a:lnTo>
                    <a:pt x="77" y="117"/>
                  </a:lnTo>
                  <a:lnTo>
                    <a:pt x="87" y="114"/>
                  </a:lnTo>
                  <a:lnTo>
                    <a:pt x="98" y="109"/>
                  </a:lnTo>
                  <a:lnTo>
                    <a:pt x="108" y="104"/>
                  </a:lnTo>
                  <a:lnTo>
                    <a:pt x="119" y="101"/>
                  </a:lnTo>
                  <a:lnTo>
                    <a:pt x="129" y="100"/>
                  </a:lnTo>
                  <a:lnTo>
                    <a:pt x="138" y="97"/>
                  </a:lnTo>
                  <a:lnTo>
                    <a:pt x="149" y="95"/>
                  </a:lnTo>
                  <a:lnTo>
                    <a:pt x="155" y="95"/>
                  </a:lnTo>
                  <a:lnTo>
                    <a:pt x="164" y="95"/>
                  </a:lnTo>
                  <a:lnTo>
                    <a:pt x="168" y="95"/>
                  </a:lnTo>
                  <a:lnTo>
                    <a:pt x="171" y="93"/>
                  </a:lnTo>
                  <a:lnTo>
                    <a:pt x="174" y="92"/>
                  </a:lnTo>
                  <a:lnTo>
                    <a:pt x="176" y="90"/>
                  </a:lnTo>
                  <a:lnTo>
                    <a:pt x="176" y="87"/>
                  </a:lnTo>
                  <a:lnTo>
                    <a:pt x="173" y="83"/>
                  </a:lnTo>
                  <a:lnTo>
                    <a:pt x="168" y="76"/>
                  </a:lnTo>
                  <a:lnTo>
                    <a:pt x="164" y="73"/>
                  </a:lnTo>
                  <a:lnTo>
                    <a:pt x="159" y="68"/>
                  </a:lnTo>
                  <a:lnTo>
                    <a:pt x="159" y="68"/>
                  </a:lnTo>
                  <a:lnTo>
                    <a:pt x="209" y="6"/>
                  </a:lnTo>
                  <a:lnTo>
                    <a:pt x="207" y="4"/>
                  </a:lnTo>
                  <a:lnTo>
                    <a:pt x="206" y="1"/>
                  </a:lnTo>
                  <a:lnTo>
                    <a:pt x="203" y="1"/>
                  </a:lnTo>
                  <a:lnTo>
                    <a:pt x="201" y="0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0"/>
                  </a:lnTo>
                  <a:lnTo>
                    <a:pt x="174" y="1"/>
                  </a:lnTo>
                  <a:lnTo>
                    <a:pt x="165" y="4"/>
                  </a:lnTo>
                  <a:lnTo>
                    <a:pt x="155" y="7"/>
                  </a:lnTo>
                  <a:lnTo>
                    <a:pt x="143" y="11"/>
                  </a:lnTo>
                  <a:lnTo>
                    <a:pt x="128" y="17"/>
                  </a:lnTo>
                  <a:lnTo>
                    <a:pt x="111" y="25"/>
                  </a:lnTo>
                  <a:lnTo>
                    <a:pt x="95" y="32"/>
                  </a:lnTo>
                  <a:lnTo>
                    <a:pt x="80" y="39"/>
                  </a:lnTo>
                  <a:lnTo>
                    <a:pt x="66" y="47"/>
                  </a:lnTo>
                  <a:lnTo>
                    <a:pt x="54" y="54"/>
                  </a:lnTo>
                  <a:lnTo>
                    <a:pt x="44" y="61"/>
                  </a:lnTo>
                  <a:lnTo>
                    <a:pt x="35" y="68"/>
                  </a:lnTo>
                  <a:lnTo>
                    <a:pt x="27" y="75"/>
                  </a:lnTo>
                  <a:lnTo>
                    <a:pt x="21" y="83"/>
                  </a:lnTo>
                  <a:lnTo>
                    <a:pt x="15" y="87"/>
                  </a:lnTo>
                  <a:lnTo>
                    <a:pt x="11" y="92"/>
                  </a:lnTo>
                  <a:lnTo>
                    <a:pt x="6" y="97"/>
                  </a:lnTo>
                  <a:lnTo>
                    <a:pt x="5" y="101"/>
                  </a:lnTo>
                  <a:lnTo>
                    <a:pt x="2" y="106"/>
                  </a:lnTo>
                  <a:lnTo>
                    <a:pt x="0" y="109"/>
                  </a:lnTo>
                  <a:lnTo>
                    <a:pt x="36" y="134"/>
                  </a:lnTo>
                  <a:lnTo>
                    <a:pt x="36" y="134"/>
                  </a:lnTo>
                  <a:close/>
                </a:path>
              </a:pathLst>
            </a:custGeom>
            <a:solidFill>
              <a:srgbClr val="007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06" name="Freeform 618"/>
            <p:cNvSpPr>
              <a:spLocks/>
            </p:cNvSpPr>
            <p:nvPr/>
          </p:nvSpPr>
          <p:spPr bwMode="auto">
            <a:xfrm>
              <a:off x="3763" y="2885"/>
              <a:ext cx="180" cy="63"/>
            </a:xfrm>
            <a:custGeom>
              <a:avLst/>
              <a:gdLst/>
              <a:ahLst/>
              <a:cxnLst>
                <a:cxn ang="0">
                  <a:pos x="360" y="127"/>
                </a:cxn>
                <a:cxn ang="0">
                  <a:pos x="353" y="124"/>
                </a:cxn>
                <a:cxn ang="0">
                  <a:pos x="341" y="117"/>
                </a:cxn>
                <a:cxn ang="0">
                  <a:pos x="323" y="111"/>
                </a:cxn>
                <a:cxn ang="0">
                  <a:pos x="302" y="103"/>
                </a:cxn>
                <a:cxn ang="0">
                  <a:pos x="276" y="94"/>
                </a:cxn>
                <a:cxn ang="0">
                  <a:pos x="251" y="86"/>
                </a:cxn>
                <a:cxn ang="0">
                  <a:pos x="224" y="78"/>
                </a:cxn>
                <a:cxn ang="0">
                  <a:pos x="195" y="70"/>
                </a:cxn>
                <a:cxn ang="0">
                  <a:pos x="164" y="64"/>
                </a:cxn>
                <a:cxn ang="0">
                  <a:pos x="134" y="58"/>
                </a:cxn>
                <a:cxn ang="0">
                  <a:pos x="104" y="55"/>
                </a:cxn>
                <a:cxn ang="0">
                  <a:pos x="77" y="52"/>
                </a:cxn>
                <a:cxn ang="0">
                  <a:pos x="54" y="49"/>
                </a:cxn>
                <a:cxn ang="0">
                  <a:pos x="38" y="47"/>
                </a:cxn>
                <a:cxn ang="0">
                  <a:pos x="29" y="47"/>
                </a:cxn>
                <a:cxn ang="0">
                  <a:pos x="0" y="38"/>
                </a:cxn>
                <a:cxn ang="0">
                  <a:pos x="9" y="31"/>
                </a:cxn>
                <a:cxn ang="0">
                  <a:pos x="17" y="25"/>
                </a:cxn>
                <a:cxn ang="0">
                  <a:pos x="29" y="19"/>
                </a:cxn>
                <a:cxn ang="0">
                  <a:pos x="39" y="11"/>
                </a:cxn>
                <a:cxn ang="0">
                  <a:pos x="50" y="6"/>
                </a:cxn>
                <a:cxn ang="0">
                  <a:pos x="59" y="2"/>
                </a:cxn>
                <a:cxn ang="0">
                  <a:pos x="65" y="0"/>
                </a:cxn>
                <a:cxn ang="0">
                  <a:pos x="74" y="2"/>
                </a:cxn>
                <a:cxn ang="0">
                  <a:pos x="83" y="8"/>
                </a:cxn>
                <a:cxn ang="0">
                  <a:pos x="89" y="14"/>
                </a:cxn>
                <a:cxn ang="0">
                  <a:pos x="92" y="17"/>
                </a:cxn>
                <a:cxn ang="0">
                  <a:pos x="95" y="17"/>
                </a:cxn>
                <a:cxn ang="0">
                  <a:pos x="107" y="20"/>
                </a:cxn>
                <a:cxn ang="0">
                  <a:pos x="125" y="25"/>
                </a:cxn>
                <a:cxn ang="0">
                  <a:pos x="146" y="30"/>
                </a:cxn>
                <a:cxn ang="0">
                  <a:pos x="168" y="36"/>
                </a:cxn>
                <a:cxn ang="0">
                  <a:pos x="191" y="41"/>
                </a:cxn>
                <a:cxn ang="0">
                  <a:pos x="212" y="45"/>
                </a:cxn>
                <a:cxn ang="0">
                  <a:pos x="227" y="50"/>
                </a:cxn>
                <a:cxn ang="0">
                  <a:pos x="243" y="56"/>
                </a:cxn>
                <a:cxn ang="0">
                  <a:pos x="263" y="66"/>
                </a:cxn>
                <a:cxn ang="0">
                  <a:pos x="285" y="77"/>
                </a:cxn>
                <a:cxn ang="0">
                  <a:pos x="308" y="92"/>
                </a:cxn>
                <a:cxn ang="0">
                  <a:pos x="327" y="105"/>
                </a:cxn>
                <a:cxn ang="0">
                  <a:pos x="345" y="116"/>
                </a:cxn>
                <a:cxn ang="0">
                  <a:pos x="357" y="124"/>
                </a:cxn>
                <a:cxn ang="0">
                  <a:pos x="362" y="127"/>
                </a:cxn>
              </a:cxnLst>
              <a:rect l="0" t="0" r="r" b="b"/>
              <a:pathLst>
                <a:path w="362" h="127">
                  <a:moveTo>
                    <a:pt x="362" y="127"/>
                  </a:moveTo>
                  <a:lnTo>
                    <a:pt x="360" y="127"/>
                  </a:lnTo>
                  <a:lnTo>
                    <a:pt x="357" y="125"/>
                  </a:lnTo>
                  <a:lnTo>
                    <a:pt x="353" y="124"/>
                  </a:lnTo>
                  <a:lnTo>
                    <a:pt x="348" y="120"/>
                  </a:lnTo>
                  <a:lnTo>
                    <a:pt x="341" y="117"/>
                  </a:lnTo>
                  <a:lnTo>
                    <a:pt x="332" y="114"/>
                  </a:lnTo>
                  <a:lnTo>
                    <a:pt x="323" y="111"/>
                  </a:lnTo>
                  <a:lnTo>
                    <a:pt x="314" y="108"/>
                  </a:lnTo>
                  <a:lnTo>
                    <a:pt x="302" y="103"/>
                  </a:lnTo>
                  <a:lnTo>
                    <a:pt x="290" y="99"/>
                  </a:lnTo>
                  <a:lnTo>
                    <a:pt x="276" y="94"/>
                  </a:lnTo>
                  <a:lnTo>
                    <a:pt x="264" y="91"/>
                  </a:lnTo>
                  <a:lnTo>
                    <a:pt x="251" y="86"/>
                  </a:lnTo>
                  <a:lnTo>
                    <a:pt x="237" y="83"/>
                  </a:lnTo>
                  <a:lnTo>
                    <a:pt x="224" y="78"/>
                  </a:lnTo>
                  <a:lnTo>
                    <a:pt x="210" y="75"/>
                  </a:lnTo>
                  <a:lnTo>
                    <a:pt x="195" y="70"/>
                  </a:lnTo>
                  <a:lnTo>
                    <a:pt x="180" y="67"/>
                  </a:lnTo>
                  <a:lnTo>
                    <a:pt x="164" y="64"/>
                  </a:lnTo>
                  <a:lnTo>
                    <a:pt x="149" y="61"/>
                  </a:lnTo>
                  <a:lnTo>
                    <a:pt x="134" y="58"/>
                  </a:lnTo>
                  <a:lnTo>
                    <a:pt x="119" y="56"/>
                  </a:lnTo>
                  <a:lnTo>
                    <a:pt x="104" y="55"/>
                  </a:lnTo>
                  <a:lnTo>
                    <a:pt x="90" y="53"/>
                  </a:lnTo>
                  <a:lnTo>
                    <a:pt x="77" y="52"/>
                  </a:lnTo>
                  <a:lnTo>
                    <a:pt x="65" y="50"/>
                  </a:lnTo>
                  <a:lnTo>
                    <a:pt x="54" y="49"/>
                  </a:lnTo>
                  <a:lnTo>
                    <a:pt x="45" y="49"/>
                  </a:lnTo>
                  <a:lnTo>
                    <a:pt x="38" y="47"/>
                  </a:lnTo>
                  <a:lnTo>
                    <a:pt x="33" y="47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0" y="38"/>
                  </a:lnTo>
                  <a:lnTo>
                    <a:pt x="3" y="36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7" y="25"/>
                  </a:lnTo>
                  <a:lnTo>
                    <a:pt x="23" y="22"/>
                  </a:lnTo>
                  <a:lnTo>
                    <a:pt x="29" y="19"/>
                  </a:lnTo>
                  <a:lnTo>
                    <a:pt x="33" y="16"/>
                  </a:lnTo>
                  <a:lnTo>
                    <a:pt x="39" y="11"/>
                  </a:lnTo>
                  <a:lnTo>
                    <a:pt x="44" y="8"/>
                  </a:lnTo>
                  <a:lnTo>
                    <a:pt x="50" y="6"/>
                  </a:lnTo>
                  <a:lnTo>
                    <a:pt x="54" y="3"/>
                  </a:lnTo>
                  <a:lnTo>
                    <a:pt x="59" y="2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2"/>
                  </a:lnTo>
                  <a:lnTo>
                    <a:pt x="78" y="5"/>
                  </a:lnTo>
                  <a:lnTo>
                    <a:pt x="83" y="8"/>
                  </a:lnTo>
                  <a:lnTo>
                    <a:pt x="86" y="9"/>
                  </a:lnTo>
                  <a:lnTo>
                    <a:pt x="89" y="14"/>
                  </a:lnTo>
                  <a:lnTo>
                    <a:pt x="90" y="16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5" y="17"/>
                  </a:lnTo>
                  <a:lnTo>
                    <a:pt x="101" y="19"/>
                  </a:lnTo>
                  <a:lnTo>
                    <a:pt x="107" y="20"/>
                  </a:lnTo>
                  <a:lnTo>
                    <a:pt x="114" y="22"/>
                  </a:lnTo>
                  <a:lnTo>
                    <a:pt x="125" y="25"/>
                  </a:lnTo>
                  <a:lnTo>
                    <a:pt x="134" y="27"/>
                  </a:lnTo>
                  <a:lnTo>
                    <a:pt x="146" y="30"/>
                  </a:lnTo>
                  <a:lnTo>
                    <a:pt x="158" y="33"/>
                  </a:lnTo>
                  <a:lnTo>
                    <a:pt x="168" y="36"/>
                  </a:lnTo>
                  <a:lnTo>
                    <a:pt x="179" y="38"/>
                  </a:lnTo>
                  <a:lnTo>
                    <a:pt x="191" y="41"/>
                  </a:lnTo>
                  <a:lnTo>
                    <a:pt x="201" y="44"/>
                  </a:lnTo>
                  <a:lnTo>
                    <a:pt x="212" y="45"/>
                  </a:lnTo>
                  <a:lnTo>
                    <a:pt x="219" y="49"/>
                  </a:lnTo>
                  <a:lnTo>
                    <a:pt x="227" y="50"/>
                  </a:lnTo>
                  <a:lnTo>
                    <a:pt x="234" y="52"/>
                  </a:lnTo>
                  <a:lnTo>
                    <a:pt x="243" y="56"/>
                  </a:lnTo>
                  <a:lnTo>
                    <a:pt x="252" y="59"/>
                  </a:lnTo>
                  <a:lnTo>
                    <a:pt x="263" y="66"/>
                  </a:lnTo>
                  <a:lnTo>
                    <a:pt x="273" y="70"/>
                  </a:lnTo>
                  <a:lnTo>
                    <a:pt x="285" y="77"/>
                  </a:lnTo>
                  <a:lnTo>
                    <a:pt x="296" y="84"/>
                  </a:lnTo>
                  <a:lnTo>
                    <a:pt x="308" y="92"/>
                  </a:lnTo>
                  <a:lnTo>
                    <a:pt x="317" y="97"/>
                  </a:lnTo>
                  <a:lnTo>
                    <a:pt x="327" y="105"/>
                  </a:lnTo>
                  <a:lnTo>
                    <a:pt x="336" y="109"/>
                  </a:lnTo>
                  <a:lnTo>
                    <a:pt x="345" y="116"/>
                  </a:lnTo>
                  <a:lnTo>
                    <a:pt x="351" y="119"/>
                  </a:lnTo>
                  <a:lnTo>
                    <a:pt x="357" y="124"/>
                  </a:lnTo>
                  <a:lnTo>
                    <a:pt x="360" y="125"/>
                  </a:lnTo>
                  <a:lnTo>
                    <a:pt x="362" y="127"/>
                  </a:lnTo>
                  <a:lnTo>
                    <a:pt x="362" y="127"/>
                  </a:lnTo>
                  <a:close/>
                </a:path>
              </a:pathLst>
            </a:custGeom>
            <a:solidFill>
              <a:srgbClr val="0094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07" name="Freeform 619"/>
            <p:cNvSpPr>
              <a:spLocks/>
            </p:cNvSpPr>
            <p:nvPr/>
          </p:nvSpPr>
          <p:spPr bwMode="auto">
            <a:xfrm>
              <a:off x="3838" y="2868"/>
              <a:ext cx="145" cy="65"/>
            </a:xfrm>
            <a:custGeom>
              <a:avLst/>
              <a:gdLst/>
              <a:ahLst/>
              <a:cxnLst>
                <a:cxn ang="0">
                  <a:pos x="228" y="130"/>
                </a:cxn>
                <a:cxn ang="0">
                  <a:pos x="227" y="128"/>
                </a:cxn>
                <a:cxn ang="0">
                  <a:pos x="224" y="124"/>
                </a:cxn>
                <a:cxn ang="0">
                  <a:pos x="222" y="121"/>
                </a:cxn>
                <a:cxn ang="0">
                  <a:pos x="219" y="117"/>
                </a:cxn>
                <a:cxn ang="0">
                  <a:pos x="216" y="114"/>
                </a:cxn>
                <a:cxn ang="0">
                  <a:pos x="215" y="110"/>
                </a:cxn>
                <a:cxn ang="0">
                  <a:pos x="209" y="105"/>
                </a:cxn>
                <a:cxn ang="0">
                  <a:pos x="206" y="100"/>
                </a:cxn>
                <a:cxn ang="0">
                  <a:pos x="200" y="94"/>
                </a:cxn>
                <a:cxn ang="0">
                  <a:pos x="194" y="89"/>
                </a:cxn>
                <a:cxn ang="0">
                  <a:pos x="186" y="83"/>
                </a:cxn>
                <a:cxn ang="0">
                  <a:pos x="180" y="78"/>
                </a:cxn>
                <a:cxn ang="0">
                  <a:pos x="171" y="72"/>
                </a:cxn>
                <a:cxn ang="0">
                  <a:pos x="162" y="67"/>
                </a:cxn>
                <a:cxn ang="0">
                  <a:pos x="150" y="61"/>
                </a:cxn>
                <a:cxn ang="0">
                  <a:pos x="140" y="55"/>
                </a:cxn>
                <a:cxn ang="0">
                  <a:pos x="128" y="49"/>
                </a:cxn>
                <a:cxn ang="0">
                  <a:pos x="116" y="44"/>
                </a:cxn>
                <a:cxn ang="0">
                  <a:pos x="101" y="38"/>
                </a:cxn>
                <a:cxn ang="0">
                  <a:pos x="87" y="33"/>
                </a:cxn>
                <a:cxn ang="0">
                  <a:pos x="74" y="28"/>
                </a:cxn>
                <a:cxn ang="0">
                  <a:pos x="62" y="25"/>
                </a:cxn>
                <a:cxn ang="0">
                  <a:pos x="48" y="21"/>
                </a:cxn>
                <a:cxn ang="0">
                  <a:pos x="38" y="17"/>
                </a:cxn>
                <a:cxn ang="0">
                  <a:pos x="26" y="14"/>
                </a:cxn>
                <a:cxn ang="0">
                  <a:pos x="18" y="11"/>
                </a:cxn>
                <a:cxn ang="0">
                  <a:pos x="11" y="10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3" y="7"/>
                </a:cxn>
                <a:cxn ang="0">
                  <a:pos x="8" y="7"/>
                </a:cxn>
                <a:cxn ang="0">
                  <a:pos x="15" y="5"/>
                </a:cxn>
                <a:cxn ang="0">
                  <a:pos x="23" y="3"/>
                </a:cxn>
                <a:cxn ang="0">
                  <a:pos x="33" y="3"/>
                </a:cxn>
                <a:cxn ang="0">
                  <a:pos x="45" y="2"/>
                </a:cxn>
                <a:cxn ang="0">
                  <a:pos x="57" y="2"/>
                </a:cxn>
                <a:cxn ang="0">
                  <a:pos x="69" y="0"/>
                </a:cxn>
                <a:cxn ang="0">
                  <a:pos x="84" y="2"/>
                </a:cxn>
                <a:cxn ang="0">
                  <a:pos x="98" y="2"/>
                </a:cxn>
                <a:cxn ang="0">
                  <a:pos x="113" y="3"/>
                </a:cxn>
                <a:cxn ang="0">
                  <a:pos x="129" y="7"/>
                </a:cxn>
                <a:cxn ang="0">
                  <a:pos x="144" y="10"/>
                </a:cxn>
                <a:cxn ang="0">
                  <a:pos x="161" y="13"/>
                </a:cxn>
                <a:cxn ang="0">
                  <a:pos x="176" y="19"/>
                </a:cxn>
                <a:cxn ang="0">
                  <a:pos x="191" y="24"/>
                </a:cxn>
                <a:cxn ang="0">
                  <a:pos x="204" y="30"/>
                </a:cxn>
                <a:cxn ang="0">
                  <a:pos x="216" y="36"/>
                </a:cxn>
                <a:cxn ang="0">
                  <a:pos x="228" y="42"/>
                </a:cxn>
                <a:cxn ang="0">
                  <a:pos x="237" y="47"/>
                </a:cxn>
                <a:cxn ang="0">
                  <a:pos x="248" y="52"/>
                </a:cxn>
                <a:cxn ang="0">
                  <a:pos x="255" y="58"/>
                </a:cxn>
                <a:cxn ang="0">
                  <a:pos x="264" y="63"/>
                </a:cxn>
                <a:cxn ang="0">
                  <a:pos x="268" y="67"/>
                </a:cxn>
                <a:cxn ang="0">
                  <a:pos x="274" y="72"/>
                </a:cxn>
                <a:cxn ang="0">
                  <a:pos x="279" y="75"/>
                </a:cxn>
                <a:cxn ang="0">
                  <a:pos x="283" y="78"/>
                </a:cxn>
                <a:cxn ang="0">
                  <a:pos x="288" y="85"/>
                </a:cxn>
                <a:cxn ang="0">
                  <a:pos x="291" y="86"/>
                </a:cxn>
                <a:cxn ang="0">
                  <a:pos x="228" y="130"/>
                </a:cxn>
                <a:cxn ang="0">
                  <a:pos x="228" y="130"/>
                </a:cxn>
              </a:cxnLst>
              <a:rect l="0" t="0" r="r" b="b"/>
              <a:pathLst>
                <a:path w="291" h="130">
                  <a:moveTo>
                    <a:pt x="228" y="130"/>
                  </a:moveTo>
                  <a:lnTo>
                    <a:pt x="227" y="128"/>
                  </a:lnTo>
                  <a:lnTo>
                    <a:pt x="224" y="124"/>
                  </a:lnTo>
                  <a:lnTo>
                    <a:pt x="222" y="121"/>
                  </a:lnTo>
                  <a:lnTo>
                    <a:pt x="219" y="117"/>
                  </a:lnTo>
                  <a:lnTo>
                    <a:pt x="216" y="114"/>
                  </a:lnTo>
                  <a:lnTo>
                    <a:pt x="215" y="110"/>
                  </a:lnTo>
                  <a:lnTo>
                    <a:pt x="209" y="105"/>
                  </a:lnTo>
                  <a:lnTo>
                    <a:pt x="206" y="100"/>
                  </a:lnTo>
                  <a:lnTo>
                    <a:pt x="200" y="94"/>
                  </a:lnTo>
                  <a:lnTo>
                    <a:pt x="194" y="89"/>
                  </a:lnTo>
                  <a:lnTo>
                    <a:pt x="186" y="83"/>
                  </a:lnTo>
                  <a:lnTo>
                    <a:pt x="180" y="78"/>
                  </a:lnTo>
                  <a:lnTo>
                    <a:pt x="171" y="72"/>
                  </a:lnTo>
                  <a:lnTo>
                    <a:pt x="162" y="67"/>
                  </a:lnTo>
                  <a:lnTo>
                    <a:pt x="150" y="61"/>
                  </a:lnTo>
                  <a:lnTo>
                    <a:pt x="140" y="55"/>
                  </a:lnTo>
                  <a:lnTo>
                    <a:pt x="128" y="49"/>
                  </a:lnTo>
                  <a:lnTo>
                    <a:pt x="116" y="44"/>
                  </a:lnTo>
                  <a:lnTo>
                    <a:pt x="101" y="38"/>
                  </a:lnTo>
                  <a:lnTo>
                    <a:pt x="87" y="33"/>
                  </a:lnTo>
                  <a:lnTo>
                    <a:pt x="74" y="28"/>
                  </a:lnTo>
                  <a:lnTo>
                    <a:pt x="62" y="25"/>
                  </a:lnTo>
                  <a:lnTo>
                    <a:pt x="48" y="21"/>
                  </a:lnTo>
                  <a:lnTo>
                    <a:pt x="38" y="17"/>
                  </a:lnTo>
                  <a:lnTo>
                    <a:pt x="26" y="14"/>
                  </a:lnTo>
                  <a:lnTo>
                    <a:pt x="18" y="11"/>
                  </a:lnTo>
                  <a:lnTo>
                    <a:pt x="11" y="10"/>
                  </a:lnTo>
                  <a:lnTo>
                    <a:pt x="5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3" y="7"/>
                  </a:lnTo>
                  <a:lnTo>
                    <a:pt x="8" y="7"/>
                  </a:lnTo>
                  <a:lnTo>
                    <a:pt x="15" y="5"/>
                  </a:lnTo>
                  <a:lnTo>
                    <a:pt x="23" y="3"/>
                  </a:lnTo>
                  <a:lnTo>
                    <a:pt x="33" y="3"/>
                  </a:lnTo>
                  <a:lnTo>
                    <a:pt x="45" y="2"/>
                  </a:lnTo>
                  <a:lnTo>
                    <a:pt x="57" y="2"/>
                  </a:lnTo>
                  <a:lnTo>
                    <a:pt x="69" y="0"/>
                  </a:lnTo>
                  <a:lnTo>
                    <a:pt x="84" y="2"/>
                  </a:lnTo>
                  <a:lnTo>
                    <a:pt x="98" y="2"/>
                  </a:lnTo>
                  <a:lnTo>
                    <a:pt x="113" y="3"/>
                  </a:lnTo>
                  <a:lnTo>
                    <a:pt x="129" y="7"/>
                  </a:lnTo>
                  <a:lnTo>
                    <a:pt x="144" y="10"/>
                  </a:lnTo>
                  <a:lnTo>
                    <a:pt x="161" y="13"/>
                  </a:lnTo>
                  <a:lnTo>
                    <a:pt x="176" y="19"/>
                  </a:lnTo>
                  <a:lnTo>
                    <a:pt x="191" y="24"/>
                  </a:lnTo>
                  <a:lnTo>
                    <a:pt x="204" y="30"/>
                  </a:lnTo>
                  <a:lnTo>
                    <a:pt x="216" y="36"/>
                  </a:lnTo>
                  <a:lnTo>
                    <a:pt x="228" y="42"/>
                  </a:lnTo>
                  <a:lnTo>
                    <a:pt x="237" y="47"/>
                  </a:lnTo>
                  <a:lnTo>
                    <a:pt x="248" y="52"/>
                  </a:lnTo>
                  <a:lnTo>
                    <a:pt x="255" y="58"/>
                  </a:lnTo>
                  <a:lnTo>
                    <a:pt x="264" y="63"/>
                  </a:lnTo>
                  <a:lnTo>
                    <a:pt x="268" y="67"/>
                  </a:lnTo>
                  <a:lnTo>
                    <a:pt x="274" y="72"/>
                  </a:lnTo>
                  <a:lnTo>
                    <a:pt x="279" y="75"/>
                  </a:lnTo>
                  <a:lnTo>
                    <a:pt x="283" y="78"/>
                  </a:lnTo>
                  <a:lnTo>
                    <a:pt x="288" y="85"/>
                  </a:lnTo>
                  <a:lnTo>
                    <a:pt x="291" y="86"/>
                  </a:lnTo>
                  <a:lnTo>
                    <a:pt x="228" y="130"/>
                  </a:lnTo>
                  <a:lnTo>
                    <a:pt x="228" y="130"/>
                  </a:lnTo>
                  <a:close/>
                </a:path>
              </a:pathLst>
            </a:custGeom>
            <a:solidFill>
              <a:srgbClr val="0094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08" name="Freeform 620"/>
            <p:cNvSpPr>
              <a:spLocks/>
            </p:cNvSpPr>
            <p:nvPr/>
          </p:nvSpPr>
          <p:spPr bwMode="auto">
            <a:xfrm>
              <a:off x="3996" y="2810"/>
              <a:ext cx="291" cy="140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13" y="131"/>
                </a:cxn>
                <a:cxn ang="0">
                  <a:pos x="37" y="139"/>
                </a:cxn>
                <a:cxn ang="0">
                  <a:pos x="70" y="152"/>
                </a:cxn>
                <a:cxn ang="0">
                  <a:pos x="106" y="166"/>
                </a:cxn>
                <a:cxn ang="0">
                  <a:pos x="142" y="183"/>
                </a:cxn>
                <a:cxn ang="0">
                  <a:pos x="177" y="200"/>
                </a:cxn>
                <a:cxn ang="0">
                  <a:pos x="214" y="224"/>
                </a:cxn>
                <a:cxn ang="0">
                  <a:pos x="249" y="249"/>
                </a:cxn>
                <a:cxn ang="0">
                  <a:pos x="277" y="269"/>
                </a:cxn>
                <a:cxn ang="0">
                  <a:pos x="291" y="280"/>
                </a:cxn>
                <a:cxn ang="0">
                  <a:pos x="294" y="280"/>
                </a:cxn>
                <a:cxn ang="0">
                  <a:pos x="304" y="269"/>
                </a:cxn>
                <a:cxn ang="0">
                  <a:pos x="324" y="252"/>
                </a:cxn>
                <a:cxn ang="0">
                  <a:pos x="348" y="231"/>
                </a:cxn>
                <a:cxn ang="0">
                  <a:pos x="379" y="209"/>
                </a:cxn>
                <a:cxn ang="0">
                  <a:pos x="414" y="191"/>
                </a:cxn>
                <a:cxn ang="0">
                  <a:pos x="456" y="170"/>
                </a:cxn>
                <a:cxn ang="0">
                  <a:pos x="501" y="153"/>
                </a:cxn>
                <a:cxn ang="0">
                  <a:pos x="540" y="139"/>
                </a:cxn>
                <a:cxn ang="0">
                  <a:pos x="568" y="128"/>
                </a:cxn>
                <a:cxn ang="0">
                  <a:pos x="580" y="127"/>
                </a:cxn>
                <a:cxn ang="0">
                  <a:pos x="573" y="125"/>
                </a:cxn>
                <a:cxn ang="0">
                  <a:pos x="553" y="124"/>
                </a:cxn>
                <a:cxn ang="0">
                  <a:pos x="525" y="124"/>
                </a:cxn>
                <a:cxn ang="0">
                  <a:pos x="490" y="124"/>
                </a:cxn>
                <a:cxn ang="0">
                  <a:pos x="453" y="124"/>
                </a:cxn>
                <a:cxn ang="0">
                  <a:pos x="411" y="128"/>
                </a:cxn>
                <a:cxn ang="0">
                  <a:pos x="370" y="138"/>
                </a:cxn>
                <a:cxn ang="0">
                  <a:pos x="336" y="147"/>
                </a:cxn>
                <a:cxn ang="0">
                  <a:pos x="306" y="155"/>
                </a:cxn>
                <a:cxn ang="0">
                  <a:pos x="288" y="163"/>
                </a:cxn>
                <a:cxn ang="0">
                  <a:pos x="286" y="163"/>
                </a:cxn>
                <a:cxn ang="0">
                  <a:pos x="298" y="155"/>
                </a:cxn>
                <a:cxn ang="0">
                  <a:pos x="322" y="139"/>
                </a:cxn>
                <a:cxn ang="0">
                  <a:pos x="351" y="120"/>
                </a:cxn>
                <a:cxn ang="0">
                  <a:pos x="378" y="102"/>
                </a:cxn>
                <a:cxn ang="0">
                  <a:pos x="400" y="91"/>
                </a:cxn>
                <a:cxn ang="0">
                  <a:pos x="417" y="81"/>
                </a:cxn>
                <a:cxn ang="0">
                  <a:pos x="435" y="74"/>
                </a:cxn>
                <a:cxn ang="0">
                  <a:pos x="450" y="69"/>
                </a:cxn>
                <a:cxn ang="0">
                  <a:pos x="463" y="66"/>
                </a:cxn>
                <a:cxn ang="0">
                  <a:pos x="469" y="64"/>
                </a:cxn>
                <a:cxn ang="0">
                  <a:pos x="447" y="56"/>
                </a:cxn>
                <a:cxn ang="0">
                  <a:pos x="406" y="39"/>
                </a:cxn>
                <a:cxn ang="0">
                  <a:pos x="354" y="22"/>
                </a:cxn>
                <a:cxn ang="0">
                  <a:pos x="297" y="6"/>
                </a:cxn>
                <a:cxn ang="0">
                  <a:pos x="243" y="0"/>
                </a:cxn>
                <a:cxn ang="0">
                  <a:pos x="190" y="6"/>
                </a:cxn>
                <a:cxn ang="0">
                  <a:pos x="139" y="28"/>
                </a:cxn>
                <a:cxn ang="0">
                  <a:pos x="94" y="56"/>
                </a:cxn>
                <a:cxn ang="0">
                  <a:pos x="60" y="81"/>
                </a:cxn>
                <a:cxn ang="0">
                  <a:pos x="42" y="95"/>
                </a:cxn>
              </a:cxnLst>
              <a:rect l="0" t="0" r="r" b="b"/>
              <a:pathLst>
                <a:path w="580" h="281">
                  <a:moveTo>
                    <a:pt x="42" y="97"/>
                  </a:moveTo>
                  <a:lnTo>
                    <a:pt x="0" y="127"/>
                  </a:lnTo>
                  <a:lnTo>
                    <a:pt x="0" y="127"/>
                  </a:lnTo>
                  <a:lnTo>
                    <a:pt x="3" y="127"/>
                  </a:lnTo>
                  <a:lnTo>
                    <a:pt x="6" y="128"/>
                  </a:lnTo>
                  <a:lnTo>
                    <a:pt x="13" y="131"/>
                  </a:lnTo>
                  <a:lnTo>
                    <a:pt x="19" y="133"/>
                  </a:lnTo>
                  <a:lnTo>
                    <a:pt x="28" y="136"/>
                  </a:lnTo>
                  <a:lnTo>
                    <a:pt x="37" y="139"/>
                  </a:lnTo>
                  <a:lnTo>
                    <a:pt x="48" y="144"/>
                  </a:lnTo>
                  <a:lnTo>
                    <a:pt x="58" y="149"/>
                  </a:lnTo>
                  <a:lnTo>
                    <a:pt x="70" y="152"/>
                  </a:lnTo>
                  <a:lnTo>
                    <a:pt x="82" y="156"/>
                  </a:lnTo>
                  <a:lnTo>
                    <a:pt x="94" y="163"/>
                  </a:lnTo>
                  <a:lnTo>
                    <a:pt x="106" y="166"/>
                  </a:lnTo>
                  <a:lnTo>
                    <a:pt x="118" y="172"/>
                  </a:lnTo>
                  <a:lnTo>
                    <a:pt x="130" y="177"/>
                  </a:lnTo>
                  <a:lnTo>
                    <a:pt x="142" y="183"/>
                  </a:lnTo>
                  <a:lnTo>
                    <a:pt x="154" y="188"/>
                  </a:lnTo>
                  <a:lnTo>
                    <a:pt x="165" y="194"/>
                  </a:lnTo>
                  <a:lnTo>
                    <a:pt x="177" y="200"/>
                  </a:lnTo>
                  <a:lnTo>
                    <a:pt x="190" y="208"/>
                  </a:lnTo>
                  <a:lnTo>
                    <a:pt x="202" y="216"/>
                  </a:lnTo>
                  <a:lnTo>
                    <a:pt x="214" y="224"/>
                  </a:lnTo>
                  <a:lnTo>
                    <a:pt x="226" y="233"/>
                  </a:lnTo>
                  <a:lnTo>
                    <a:pt x="238" y="241"/>
                  </a:lnTo>
                  <a:lnTo>
                    <a:pt x="249" y="249"/>
                  </a:lnTo>
                  <a:lnTo>
                    <a:pt x="259" y="256"/>
                  </a:lnTo>
                  <a:lnTo>
                    <a:pt x="268" y="263"/>
                  </a:lnTo>
                  <a:lnTo>
                    <a:pt x="277" y="269"/>
                  </a:lnTo>
                  <a:lnTo>
                    <a:pt x="282" y="274"/>
                  </a:lnTo>
                  <a:lnTo>
                    <a:pt x="288" y="278"/>
                  </a:lnTo>
                  <a:lnTo>
                    <a:pt x="291" y="280"/>
                  </a:lnTo>
                  <a:lnTo>
                    <a:pt x="292" y="281"/>
                  </a:lnTo>
                  <a:lnTo>
                    <a:pt x="292" y="280"/>
                  </a:lnTo>
                  <a:lnTo>
                    <a:pt x="294" y="280"/>
                  </a:lnTo>
                  <a:lnTo>
                    <a:pt x="297" y="277"/>
                  </a:lnTo>
                  <a:lnTo>
                    <a:pt x="300" y="274"/>
                  </a:lnTo>
                  <a:lnTo>
                    <a:pt x="304" y="269"/>
                  </a:lnTo>
                  <a:lnTo>
                    <a:pt x="310" y="263"/>
                  </a:lnTo>
                  <a:lnTo>
                    <a:pt x="316" y="258"/>
                  </a:lnTo>
                  <a:lnTo>
                    <a:pt x="324" y="252"/>
                  </a:lnTo>
                  <a:lnTo>
                    <a:pt x="331" y="244"/>
                  </a:lnTo>
                  <a:lnTo>
                    <a:pt x="339" y="238"/>
                  </a:lnTo>
                  <a:lnTo>
                    <a:pt x="348" y="231"/>
                  </a:lnTo>
                  <a:lnTo>
                    <a:pt x="358" y="224"/>
                  </a:lnTo>
                  <a:lnTo>
                    <a:pt x="367" y="217"/>
                  </a:lnTo>
                  <a:lnTo>
                    <a:pt x="379" y="209"/>
                  </a:lnTo>
                  <a:lnTo>
                    <a:pt x="390" y="203"/>
                  </a:lnTo>
                  <a:lnTo>
                    <a:pt x="402" y="197"/>
                  </a:lnTo>
                  <a:lnTo>
                    <a:pt x="414" y="191"/>
                  </a:lnTo>
                  <a:lnTo>
                    <a:pt x="427" y="183"/>
                  </a:lnTo>
                  <a:lnTo>
                    <a:pt x="441" y="177"/>
                  </a:lnTo>
                  <a:lnTo>
                    <a:pt x="456" y="170"/>
                  </a:lnTo>
                  <a:lnTo>
                    <a:pt x="471" y="166"/>
                  </a:lnTo>
                  <a:lnTo>
                    <a:pt x="486" y="159"/>
                  </a:lnTo>
                  <a:lnTo>
                    <a:pt x="501" y="153"/>
                  </a:lnTo>
                  <a:lnTo>
                    <a:pt x="514" y="149"/>
                  </a:lnTo>
                  <a:lnTo>
                    <a:pt x="528" y="144"/>
                  </a:lnTo>
                  <a:lnTo>
                    <a:pt x="540" y="139"/>
                  </a:lnTo>
                  <a:lnTo>
                    <a:pt x="552" y="134"/>
                  </a:lnTo>
                  <a:lnTo>
                    <a:pt x="561" y="133"/>
                  </a:lnTo>
                  <a:lnTo>
                    <a:pt x="568" y="128"/>
                  </a:lnTo>
                  <a:lnTo>
                    <a:pt x="574" y="128"/>
                  </a:lnTo>
                  <a:lnTo>
                    <a:pt x="579" y="127"/>
                  </a:lnTo>
                  <a:lnTo>
                    <a:pt x="580" y="127"/>
                  </a:lnTo>
                  <a:lnTo>
                    <a:pt x="579" y="125"/>
                  </a:lnTo>
                  <a:lnTo>
                    <a:pt x="577" y="125"/>
                  </a:lnTo>
                  <a:lnTo>
                    <a:pt x="573" y="125"/>
                  </a:lnTo>
                  <a:lnTo>
                    <a:pt x="568" y="125"/>
                  </a:lnTo>
                  <a:lnTo>
                    <a:pt x="561" y="124"/>
                  </a:lnTo>
                  <a:lnTo>
                    <a:pt x="553" y="124"/>
                  </a:lnTo>
                  <a:lnTo>
                    <a:pt x="546" y="124"/>
                  </a:lnTo>
                  <a:lnTo>
                    <a:pt x="537" y="124"/>
                  </a:lnTo>
                  <a:lnTo>
                    <a:pt x="525" y="124"/>
                  </a:lnTo>
                  <a:lnTo>
                    <a:pt x="514" y="124"/>
                  </a:lnTo>
                  <a:lnTo>
                    <a:pt x="502" y="124"/>
                  </a:lnTo>
                  <a:lnTo>
                    <a:pt x="490" y="124"/>
                  </a:lnTo>
                  <a:lnTo>
                    <a:pt x="478" y="124"/>
                  </a:lnTo>
                  <a:lnTo>
                    <a:pt x="465" y="124"/>
                  </a:lnTo>
                  <a:lnTo>
                    <a:pt x="453" y="124"/>
                  </a:lnTo>
                  <a:lnTo>
                    <a:pt x="439" y="127"/>
                  </a:lnTo>
                  <a:lnTo>
                    <a:pt x="426" y="127"/>
                  </a:lnTo>
                  <a:lnTo>
                    <a:pt x="411" y="128"/>
                  </a:lnTo>
                  <a:lnTo>
                    <a:pt x="397" y="131"/>
                  </a:lnTo>
                  <a:lnTo>
                    <a:pt x="385" y="134"/>
                  </a:lnTo>
                  <a:lnTo>
                    <a:pt x="370" y="138"/>
                  </a:lnTo>
                  <a:lnTo>
                    <a:pt x="358" y="141"/>
                  </a:lnTo>
                  <a:lnTo>
                    <a:pt x="346" y="144"/>
                  </a:lnTo>
                  <a:lnTo>
                    <a:pt x="336" y="147"/>
                  </a:lnTo>
                  <a:lnTo>
                    <a:pt x="324" y="150"/>
                  </a:lnTo>
                  <a:lnTo>
                    <a:pt x="315" y="153"/>
                  </a:lnTo>
                  <a:lnTo>
                    <a:pt x="306" y="155"/>
                  </a:lnTo>
                  <a:lnTo>
                    <a:pt x="298" y="159"/>
                  </a:lnTo>
                  <a:lnTo>
                    <a:pt x="292" y="159"/>
                  </a:lnTo>
                  <a:lnTo>
                    <a:pt x="288" y="163"/>
                  </a:lnTo>
                  <a:lnTo>
                    <a:pt x="286" y="164"/>
                  </a:lnTo>
                  <a:lnTo>
                    <a:pt x="285" y="164"/>
                  </a:lnTo>
                  <a:lnTo>
                    <a:pt x="286" y="163"/>
                  </a:lnTo>
                  <a:lnTo>
                    <a:pt x="288" y="161"/>
                  </a:lnTo>
                  <a:lnTo>
                    <a:pt x="292" y="158"/>
                  </a:lnTo>
                  <a:lnTo>
                    <a:pt x="298" y="155"/>
                  </a:lnTo>
                  <a:lnTo>
                    <a:pt x="306" y="150"/>
                  </a:lnTo>
                  <a:lnTo>
                    <a:pt x="313" y="144"/>
                  </a:lnTo>
                  <a:lnTo>
                    <a:pt x="322" y="139"/>
                  </a:lnTo>
                  <a:lnTo>
                    <a:pt x="331" y="133"/>
                  </a:lnTo>
                  <a:lnTo>
                    <a:pt x="342" y="127"/>
                  </a:lnTo>
                  <a:lnTo>
                    <a:pt x="351" y="120"/>
                  </a:lnTo>
                  <a:lnTo>
                    <a:pt x="360" y="114"/>
                  </a:lnTo>
                  <a:lnTo>
                    <a:pt x="370" y="108"/>
                  </a:lnTo>
                  <a:lnTo>
                    <a:pt x="378" y="102"/>
                  </a:lnTo>
                  <a:lnTo>
                    <a:pt x="387" y="97"/>
                  </a:lnTo>
                  <a:lnTo>
                    <a:pt x="394" y="92"/>
                  </a:lnTo>
                  <a:lnTo>
                    <a:pt x="400" y="91"/>
                  </a:lnTo>
                  <a:lnTo>
                    <a:pt x="406" y="86"/>
                  </a:lnTo>
                  <a:lnTo>
                    <a:pt x="411" y="83"/>
                  </a:lnTo>
                  <a:lnTo>
                    <a:pt x="417" y="81"/>
                  </a:lnTo>
                  <a:lnTo>
                    <a:pt x="423" y="78"/>
                  </a:lnTo>
                  <a:lnTo>
                    <a:pt x="429" y="75"/>
                  </a:lnTo>
                  <a:lnTo>
                    <a:pt x="435" y="74"/>
                  </a:lnTo>
                  <a:lnTo>
                    <a:pt x="441" y="72"/>
                  </a:lnTo>
                  <a:lnTo>
                    <a:pt x="445" y="72"/>
                  </a:lnTo>
                  <a:lnTo>
                    <a:pt x="450" y="69"/>
                  </a:lnTo>
                  <a:lnTo>
                    <a:pt x="456" y="69"/>
                  </a:lnTo>
                  <a:lnTo>
                    <a:pt x="460" y="67"/>
                  </a:lnTo>
                  <a:lnTo>
                    <a:pt x="463" y="66"/>
                  </a:lnTo>
                  <a:lnTo>
                    <a:pt x="469" y="66"/>
                  </a:lnTo>
                  <a:lnTo>
                    <a:pt x="471" y="66"/>
                  </a:lnTo>
                  <a:lnTo>
                    <a:pt x="469" y="64"/>
                  </a:lnTo>
                  <a:lnTo>
                    <a:pt x="465" y="63"/>
                  </a:lnTo>
                  <a:lnTo>
                    <a:pt x="456" y="59"/>
                  </a:lnTo>
                  <a:lnTo>
                    <a:pt x="447" y="56"/>
                  </a:lnTo>
                  <a:lnTo>
                    <a:pt x="435" y="50"/>
                  </a:lnTo>
                  <a:lnTo>
                    <a:pt x="421" y="45"/>
                  </a:lnTo>
                  <a:lnTo>
                    <a:pt x="406" y="39"/>
                  </a:lnTo>
                  <a:lnTo>
                    <a:pt x="390" y="34"/>
                  </a:lnTo>
                  <a:lnTo>
                    <a:pt x="372" y="28"/>
                  </a:lnTo>
                  <a:lnTo>
                    <a:pt x="354" y="22"/>
                  </a:lnTo>
                  <a:lnTo>
                    <a:pt x="334" y="16"/>
                  </a:lnTo>
                  <a:lnTo>
                    <a:pt x="316" y="11"/>
                  </a:lnTo>
                  <a:lnTo>
                    <a:pt x="297" y="6"/>
                  </a:lnTo>
                  <a:lnTo>
                    <a:pt x="277" y="3"/>
                  </a:lnTo>
                  <a:lnTo>
                    <a:pt x="259" y="0"/>
                  </a:lnTo>
                  <a:lnTo>
                    <a:pt x="243" y="0"/>
                  </a:lnTo>
                  <a:lnTo>
                    <a:pt x="225" y="0"/>
                  </a:lnTo>
                  <a:lnTo>
                    <a:pt x="208" y="3"/>
                  </a:lnTo>
                  <a:lnTo>
                    <a:pt x="190" y="6"/>
                  </a:lnTo>
                  <a:lnTo>
                    <a:pt x="174" y="14"/>
                  </a:lnTo>
                  <a:lnTo>
                    <a:pt x="156" y="20"/>
                  </a:lnTo>
                  <a:lnTo>
                    <a:pt x="139" y="28"/>
                  </a:lnTo>
                  <a:lnTo>
                    <a:pt x="123" y="38"/>
                  </a:lnTo>
                  <a:lnTo>
                    <a:pt x="108" y="47"/>
                  </a:lnTo>
                  <a:lnTo>
                    <a:pt x="94" y="56"/>
                  </a:lnTo>
                  <a:lnTo>
                    <a:pt x="81" y="64"/>
                  </a:lnTo>
                  <a:lnTo>
                    <a:pt x="69" y="72"/>
                  </a:lnTo>
                  <a:lnTo>
                    <a:pt x="60" y="81"/>
                  </a:lnTo>
                  <a:lnTo>
                    <a:pt x="52" y="86"/>
                  </a:lnTo>
                  <a:lnTo>
                    <a:pt x="46" y="92"/>
                  </a:lnTo>
                  <a:lnTo>
                    <a:pt x="42" y="95"/>
                  </a:lnTo>
                  <a:lnTo>
                    <a:pt x="42" y="97"/>
                  </a:lnTo>
                  <a:lnTo>
                    <a:pt x="42" y="97"/>
                  </a:lnTo>
                  <a:close/>
                </a:path>
              </a:pathLst>
            </a:custGeom>
            <a:solidFill>
              <a:srgbClr val="E6DEC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09" name="Freeform 621"/>
            <p:cNvSpPr>
              <a:spLocks/>
            </p:cNvSpPr>
            <p:nvPr/>
          </p:nvSpPr>
          <p:spPr bwMode="auto">
            <a:xfrm>
              <a:off x="3922" y="2932"/>
              <a:ext cx="104" cy="81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0" y="97"/>
                </a:cxn>
                <a:cxn ang="0">
                  <a:pos x="0" y="110"/>
                </a:cxn>
                <a:cxn ang="0">
                  <a:pos x="2" y="122"/>
                </a:cxn>
                <a:cxn ang="0">
                  <a:pos x="2" y="136"/>
                </a:cxn>
                <a:cxn ang="0">
                  <a:pos x="3" y="149"/>
                </a:cxn>
                <a:cxn ang="0">
                  <a:pos x="6" y="157"/>
                </a:cxn>
                <a:cxn ang="0">
                  <a:pos x="8" y="161"/>
                </a:cxn>
                <a:cxn ang="0">
                  <a:pos x="15" y="157"/>
                </a:cxn>
                <a:cxn ang="0">
                  <a:pos x="23" y="150"/>
                </a:cxn>
                <a:cxn ang="0">
                  <a:pos x="32" y="144"/>
                </a:cxn>
                <a:cxn ang="0">
                  <a:pos x="42" y="133"/>
                </a:cxn>
                <a:cxn ang="0">
                  <a:pos x="56" y="124"/>
                </a:cxn>
                <a:cxn ang="0">
                  <a:pos x="71" y="114"/>
                </a:cxn>
                <a:cxn ang="0">
                  <a:pos x="87" y="105"/>
                </a:cxn>
                <a:cxn ang="0">
                  <a:pos x="105" y="96"/>
                </a:cxn>
                <a:cxn ang="0">
                  <a:pos x="124" y="86"/>
                </a:cxn>
                <a:cxn ang="0">
                  <a:pos x="144" y="79"/>
                </a:cxn>
                <a:cxn ang="0">
                  <a:pos x="162" y="74"/>
                </a:cxn>
                <a:cxn ang="0">
                  <a:pos x="178" y="68"/>
                </a:cxn>
                <a:cxn ang="0">
                  <a:pos x="192" y="64"/>
                </a:cxn>
                <a:cxn ang="0">
                  <a:pos x="201" y="61"/>
                </a:cxn>
                <a:cxn ang="0">
                  <a:pos x="204" y="61"/>
                </a:cxn>
                <a:cxn ang="0">
                  <a:pos x="207" y="55"/>
                </a:cxn>
                <a:cxn ang="0">
                  <a:pos x="208" y="46"/>
                </a:cxn>
                <a:cxn ang="0">
                  <a:pos x="210" y="38"/>
                </a:cxn>
                <a:cxn ang="0">
                  <a:pos x="210" y="27"/>
                </a:cxn>
                <a:cxn ang="0">
                  <a:pos x="207" y="18"/>
                </a:cxn>
                <a:cxn ang="0">
                  <a:pos x="201" y="8"/>
                </a:cxn>
                <a:cxn ang="0">
                  <a:pos x="190" y="2"/>
                </a:cxn>
                <a:cxn ang="0">
                  <a:pos x="172" y="0"/>
                </a:cxn>
                <a:cxn ang="0">
                  <a:pos x="150" y="5"/>
                </a:cxn>
                <a:cxn ang="0">
                  <a:pos x="123" y="16"/>
                </a:cxn>
                <a:cxn ang="0">
                  <a:pos x="96" y="29"/>
                </a:cxn>
                <a:cxn ang="0">
                  <a:pos x="71" y="41"/>
                </a:cxn>
                <a:cxn ang="0">
                  <a:pos x="48" y="55"/>
                </a:cxn>
                <a:cxn ang="0">
                  <a:pos x="33" y="63"/>
                </a:cxn>
                <a:cxn ang="0">
                  <a:pos x="29" y="66"/>
                </a:cxn>
                <a:cxn ang="0">
                  <a:pos x="0" y="86"/>
                </a:cxn>
              </a:cxnLst>
              <a:rect l="0" t="0" r="r" b="b"/>
              <a:pathLst>
                <a:path w="210" h="161">
                  <a:moveTo>
                    <a:pt x="0" y="86"/>
                  </a:moveTo>
                  <a:lnTo>
                    <a:pt x="0" y="89"/>
                  </a:lnTo>
                  <a:lnTo>
                    <a:pt x="0" y="93"/>
                  </a:lnTo>
                  <a:lnTo>
                    <a:pt x="0" y="97"/>
                  </a:lnTo>
                  <a:lnTo>
                    <a:pt x="0" y="102"/>
                  </a:lnTo>
                  <a:lnTo>
                    <a:pt x="0" y="110"/>
                  </a:lnTo>
                  <a:lnTo>
                    <a:pt x="2" y="116"/>
                  </a:lnTo>
                  <a:lnTo>
                    <a:pt x="2" y="122"/>
                  </a:lnTo>
                  <a:lnTo>
                    <a:pt x="2" y="129"/>
                  </a:lnTo>
                  <a:lnTo>
                    <a:pt x="2" y="136"/>
                  </a:lnTo>
                  <a:lnTo>
                    <a:pt x="3" y="143"/>
                  </a:lnTo>
                  <a:lnTo>
                    <a:pt x="3" y="149"/>
                  </a:lnTo>
                  <a:lnTo>
                    <a:pt x="5" y="154"/>
                  </a:lnTo>
                  <a:lnTo>
                    <a:pt x="6" y="157"/>
                  </a:lnTo>
                  <a:lnTo>
                    <a:pt x="6" y="160"/>
                  </a:lnTo>
                  <a:lnTo>
                    <a:pt x="8" y="161"/>
                  </a:lnTo>
                  <a:lnTo>
                    <a:pt x="11" y="160"/>
                  </a:lnTo>
                  <a:lnTo>
                    <a:pt x="15" y="157"/>
                  </a:lnTo>
                  <a:lnTo>
                    <a:pt x="18" y="154"/>
                  </a:lnTo>
                  <a:lnTo>
                    <a:pt x="23" y="150"/>
                  </a:lnTo>
                  <a:lnTo>
                    <a:pt x="27" y="147"/>
                  </a:lnTo>
                  <a:lnTo>
                    <a:pt x="32" y="144"/>
                  </a:lnTo>
                  <a:lnTo>
                    <a:pt x="38" y="138"/>
                  </a:lnTo>
                  <a:lnTo>
                    <a:pt x="42" y="133"/>
                  </a:lnTo>
                  <a:lnTo>
                    <a:pt x="48" y="129"/>
                  </a:lnTo>
                  <a:lnTo>
                    <a:pt x="56" y="124"/>
                  </a:lnTo>
                  <a:lnTo>
                    <a:pt x="62" y="119"/>
                  </a:lnTo>
                  <a:lnTo>
                    <a:pt x="71" y="114"/>
                  </a:lnTo>
                  <a:lnTo>
                    <a:pt x="78" y="110"/>
                  </a:lnTo>
                  <a:lnTo>
                    <a:pt x="87" y="105"/>
                  </a:lnTo>
                  <a:lnTo>
                    <a:pt x="94" y="100"/>
                  </a:lnTo>
                  <a:lnTo>
                    <a:pt x="105" y="96"/>
                  </a:lnTo>
                  <a:lnTo>
                    <a:pt x="114" y="91"/>
                  </a:lnTo>
                  <a:lnTo>
                    <a:pt x="124" y="86"/>
                  </a:lnTo>
                  <a:lnTo>
                    <a:pt x="133" y="83"/>
                  </a:lnTo>
                  <a:lnTo>
                    <a:pt x="144" y="79"/>
                  </a:lnTo>
                  <a:lnTo>
                    <a:pt x="153" y="75"/>
                  </a:lnTo>
                  <a:lnTo>
                    <a:pt x="162" y="74"/>
                  </a:lnTo>
                  <a:lnTo>
                    <a:pt x="171" y="71"/>
                  </a:lnTo>
                  <a:lnTo>
                    <a:pt x="178" y="68"/>
                  </a:lnTo>
                  <a:lnTo>
                    <a:pt x="184" y="66"/>
                  </a:lnTo>
                  <a:lnTo>
                    <a:pt x="192" y="64"/>
                  </a:lnTo>
                  <a:lnTo>
                    <a:pt x="196" y="63"/>
                  </a:lnTo>
                  <a:lnTo>
                    <a:pt x="201" y="61"/>
                  </a:lnTo>
                  <a:lnTo>
                    <a:pt x="202" y="61"/>
                  </a:lnTo>
                  <a:lnTo>
                    <a:pt x="204" y="61"/>
                  </a:lnTo>
                  <a:lnTo>
                    <a:pt x="204" y="60"/>
                  </a:lnTo>
                  <a:lnTo>
                    <a:pt x="207" y="55"/>
                  </a:lnTo>
                  <a:lnTo>
                    <a:pt x="207" y="50"/>
                  </a:lnTo>
                  <a:lnTo>
                    <a:pt x="208" y="46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2"/>
                  </a:lnTo>
                  <a:lnTo>
                    <a:pt x="210" y="27"/>
                  </a:lnTo>
                  <a:lnTo>
                    <a:pt x="208" y="22"/>
                  </a:lnTo>
                  <a:lnTo>
                    <a:pt x="207" y="18"/>
                  </a:lnTo>
                  <a:lnTo>
                    <a:pt x="204" y="13"/>
                  </a:lnTo>
                  <a:lnTo>
                    <a:pt x="201" y="8"/>
                  </a:lnTo>
                  <a:lnTo>
                    <a:pt x="195" y="4"/>
                  </a:lnTo>
                  <a:lnTo>
                    <a:pt x="190" y="2"/>
                  </a:lnTo>
                  <a:lnTo>
                    <a:pt x="183" y="0"/>
                  </a:lnTo>
                  <a:lnTo>
                    <a:pt x="172" y="0"/>
                  </a:lnTo>
                  <a:lnTo>
                    <a:pt x="162" y="2"/>
                  </a:lnTo>
                  <a:lnTo>
                    <a:pt x="150" y="5"/>
                  </a:lnTo>
                  <a:lnTo>
                    <a:pt x="136" y="10"/>
                  </a:lnTo>
                  <a:lnTo>
                    <a:pt x="123" y="16"/>
                  </a:lnTo>
                  <a:lnTo>
                    <a:pt x="109" y="22"/>
                  </a:lnTo>
                  <a:lnTo>
                    <a:pt x="96" y="29"/>
                  </a:lnTo>
                  <a:lnTo>
                    <a:pt x="83" y="35"/>
                  </a:lnTo>
                  <a:lnTo>
                    <a:pt x="71" y="41"/>
                  </a:lnTo>
                  <a:lnTo>
                    <a:pt x="59" y="47"/>
                  </a:lnTo>
                  <a:lnTo>
                    <a:pt x="48" y="55"/>
                  </a:lnTo>
                  <a:lnTo>
                    <a:pt x="39" y="58"/>
                  </a:lnTo>
                  <a:lnTo>
                    <a:pt x="33" y="63"/>
                  </a:lnTo>
                  <a:lnTo>
                    <a:pt x="30" y="66"/>
                  </a:lnTo>
                  <a:lnTo>
                    <a:pt x="29" y="6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94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10" name="Freeform 622"/>
            <p:cNvSpPr>
              <a:spLocks/>
            </p:cNvSpPr>
            <p:nvPr/>
          </p:nvSpPr>
          <p:spPr bwMode="auto">
            <a:xfrm>
              <a:off x="3825" y="2496"/>
              <a:ext cx="131" cy="242"/>
            </a:xfrm>
            <a:custGeom>
              <a:avLst/>
              <a:gdLst/>
              <a:ahLst/>
              <a:cxnLst>
                <a:cxn ang="0">
                  <a:pos x="193" y="0"/>
                </a:cxn>
                <a:cxn ang="0">
                  <a:pos x="166" y="0"/>
                </a:cxn>
                <a:cxn ang="0">
                  <a:pos x="147" y="4"/>
                </a:cxn>
                <a:cxn ang="0">
                  <a:pos x="132" y="7"/>
                </a:cxn>
                <a:cxn ang="0">
                  <a:pos x="123" y="11"/>
                </a:cxn>
                <a:cxn ang="0">
                  <a:pos x="112" y="16"/>
                </a:cxn>
                <a:cxn ang="0">
                  <a:pos x="97" y="27"/>
                </a:cxn>
                <a:cxn ang="0">
                  <a:pos x="84" y="36"/>
                </a:cxn>
                <a:cxn ang="0">
                  <a:pos x="67" y="47"/>
                </a:cxn>
                <a:cxn ang="0">
                  <a:pos x="49" y="60"/>
                </a:cxn>
                <a:cxn ang="0">
                  <a:pos x="31" y="79"/>
                </a:cxn>
                <a:cxn ang="0">
                  <a:pos x="16" y="97"/>
                </a:cxn>
                <a:cxn ang="0">
                  <a:pos x="6" y="114"/>
                </a:cxn>
                <a:cxn ang="0">
                  <a:pos x="0" y="122"/>
                </a:cxn>
                <a:cxn ang="0">
                  <a:pos x="6" y="129"/>
                </a:cxn>
                <a:cxn ang="0">
                  <a:pos x="22" y="143"/>
                </a:cxn>
                <a:cxn ang="0">
                  <a:pos x="43" y="160"/>
                </a:cxn>
                <a:cxn ang="0">
                  <a:pos x="60" y="180"/>
                </a:cxn>
                <a:cxn ang="0">
                  <a:pos x="66" y="199"/>
                </a:cxn>
                <a:cxn ang="0">
                  <a:pos x="58" y="215"/>
                </a:cxn>
                <a:cxn ang="0">
                  <a:pos x="46" y="232"/>
                </a:cxn>
                <a:cxn ang="0">
                  <a:pos x="33" y="249"/>
                </a:cxn>
                <a:cxn ang="0">
                  <a:pos x="21" y="263"/>
                </a:cxn>
                <a:cxn ang="0">
                  <a:pos x="12" y="275"/>
                </a:cxn>
                <a:cxn ang="0">
                  <a:pos x="22" y="282"/>
                </a:cxn>
                <a:cxn ang="0">
                  <a:pos x="43" y="296"/>
                </a:cxn>
                <a:cxn ang="0">
                  <a:pos x="72" y="313"/>
                </a:cxn>
                <a:cxn ang="0">
                  <a:pos x="100" y="333"/>
                </a:cxn>
                <a:cxn ang="0">
                  <a:pos x="126" y="355"/>
                </a:cxn>
                <a:cxn ang="0">
                  <a:pos x="145" y="382"/>
                </a:cxn>
                <a:cxn ang="0">
                  <a:pos x="166" y="413"/>
                </a:cxn>
                <a:cxn ang="0">
                  <a:pos x="186" y="443"/>
                </a:cxn>
                <a:cxn ang="0">
                  <a:pos x="199" y="469"/>
                </a:cxn>
                <a:cxn ang="0">
                  <a:pos x="205" y="483"/>
                </a:cxn>
                <a:cxn ang="0">
                  <a:pos x="207" y="479"/>
                </a:cxn>
                <a:cxn ang="0">
                  <a:pos x="208" y="458"/>
                </a:cxn>
                <a:cxn ang="0">
                  <a:pos x="210" y="425"/>
                </a:cxn>
                <a:cxn ang="0">
                  <a:pos x="207" y="385"/>
                </a:cxn>
                <a:cxn ang="0">
                  <a:pos x="202" y="343"/>
                </a:cxn>
                <a:cxn ang="0">
                  <a:pos x="190" y="305"/>
                </a:cxn>
                <a:cxn ang="0">
                  <a:pos x="177" y="271"/>
                </a:cxn>
                <a:cxn ang="0">
                  <a:pos x="163" y="238"/>
                </a:cxn>
                <a:cxn ang="0">
                  <a:pos x="150" y="207"/>
                </a:cxn>
                <a:cxn ang="0">
                  <a:pos x="139" y="179"/>
                </a:cxn>
                <a:cxn ang="0">
                  <a:pos x="135" y="155"/>
                </a:cxn>
                <a:cxn ang="0">
                  <a:pos x="130" y="132"/>
                </a:cxn>
                <a:cxn ang="0">
                  <a:pos x="130" y="108"/>
                </a:cxn>
                <a:cxn ang="0">
                  <a:pos x="130" y="86"/>
                </a:cxn>
                <a:cxn ang="0">
                  <a:pos x="135" y="66"/>
                </a:cxn>
                <a:cxn ang="0">
                  <a:pos x="141" y="49"/>
                </a:cxn>
                <a:cxn ang="0">
                  <a:pos x="153" y="38"/>
                </a:cxn>
                <a:cxn ang="0">
                  <a:pos x="175" y="38"/>
                </a:cxn>
                <a:cxn ang="0">
                  <a:pos x="205" y="49"/>
                </a:cxn>
                <a:cxn ang="0">
                  <a:pos x="262" y="119"/>
                </a:cxn>
              </a:cxnLst>
              <a:rect l="0" t="0" r="r" b="b"/>
              <a:pathLst>
                <a:path w="262" h="485">
                  <a:moveTo>
                    <a:pt x="214" y="4"/>
                  </a:moveTo>
                  <a:lnTo>
                    <a:pt x="202" y="0"/>
                  </a:lnTo>
                  <a:lnTo>
                    <a:pt x="193" y="0"/>
                  </a:lnTo>
                  <a:lnTo>
                    <a:pt x="183" y="0"/>
                  </a:lnTo>
                  <a:lnTo>
                    <a:pt x="175" y="0"/>
                  </a:lnTo>
                  <a:lnTo>
                    <a:pt x="166" y="0"/>
                  </a:lnTo>
                  <a:lnTo>
                    <a:pt x="159" y="2"/>
                  </a:lnTo>
                  <a:lnTo>
                    <a:pt x="153" y="2"/>
                  </a:lnTo>
                  <a:lnTo>
                    <a:pt x="147" y="4"/>
                  </a:lnTo>
                  <a:lnTo>
                    <a:pt x="141" y="4"/>
                  </a:lnTo>
                  <a:lnTo>
                    <a:pt x="136" y="5"/>
                  </a:lnTo>
                  <a:lnTo>
                    <a:pt x="132" y="7"/>
                  </a:lnTo>
                  <a:lnTo>
                    <a:pt x="129" y="7"/>
                  </a:lnTo>
                  <a:lnTo>
                    <a:pt x="124" y="8"/>
                  </a:lnTo>
                  <a:lnTo>
                    <a:pt x="123" y="11"/>
                  </a:lnTo>
                  <a:lnTo>
                    <a:pt x="121" y="11"/>
                  </a:lnTo>
                  <a:lnTo>
                    <a:pt x="118" y="13"/>
                  </a:lnTo>
                  <a:lnTo>
                    <a:pt x="112" y="16"/>
                  </a:lnTo>
                  <a:lnTo>
                    <a:pt x="106" y="22"/>
                  </a:lnTo>
                  <a:lnTo>
                    <a:pt x="102" y="24"/>
                  </a:lnTo>
                  <a:lnTo>
                    <a:pt x="97" y="27"/>
                  </a:lnTo>
                  <a:lnTo>
                    <a:pt x="93" y="29"/>
                  </a:lnTo>
                  <a:lnTo>
                    <a:pt x="88" y="32"/>
                  </a:lnTo>
                  <a:lnTo>
                    <a:pt x="84" y="36"/>
                  </a:lnTo>
                  <a:lnTo>
                    <a:pt x="78" y="39"/>
                  </a:lnTo>
                  <a:lnTo>
                    <a:pt x="73" y="43"/>
                  </a:lnTo>
                  <a:lnTo>
                    <a:pt x="67" y="47"/>
                  </a:lnTo>
                  <a:lnTo>
                    <a:pt x="61" y="50"/>
                  </a:lnTo>
                  <a:lnTo>
                    <a:pt x="55" y="55"/>
                  </a:lnTo>
                  <a:lnTo>
                    <a:pt x="49" y="60"/>
                  </a:lnTo>
                  <a:lnTo>
                    <a:pt x="43" y="66"/>
                  </a:lnTo>
                  <a:lnTo>
                    <a:pt x="37" y="72"/>
                  </a:lnTo>
                  <a:lnTo>
                    <a:pt x="31" y="79"/>
                  </a:lnTo>
                  <a:lnTo>
                    <a:pt x="27" y="85"/>
                  </a:lnTo>
                  <a:lnTo>
                    <a:pt x="22" y="93"/>
                  </a:lnTo>
                  <a:lnTo>
                    <a:pt x="16" y="97"/>
                  </a:lnTo>
                  <a:lnTo>
                    <a:pt x="12" y="104"/>
                  </a:lnTo>
                  <a:lnTo>
                    <a:pt x="7" y="108"/>
                  </a:lnTo>
                  <a:lnTo>
                    <a:pt x="6" y="114"/>
                  </a:lnTo>
                  <a:lnTo>
                    <a:pt x="3" y="118"/>
                  </a:lnTo>
                  <a:lnTo>
                    <a:pt x="1" y="121"/>
                  </a:lnTo>
                  <a:lnTo>
                    <a:pt x="0" y="122"/>
                  </a:lnTo>
                  <a:lnTo>
                    <a:pt x="0" y="124"/>
                  </a:lnTo>
                  <a:lnTo>
                    <a:pt x="3" y="125"/>
                  </a:lnTo>
                  <a:lnTo>
                    <a:pt x="6" y="129"/>
                  </a:lnTo>
                  <a:lnTo>
                    <a:pt x="12" y="132"/>
                  </a:lnTo>
                  <a:lnTo>
                    <a:pt x="16" y="136"/>
                  </a:lnTo>
                  <a:lnTo>
                    <a:pt x="22" y="143"/>
                  </a:lnTo>
                  <a:lnTo>
                    <a:pt x="30" y="147"/>
                  </a:lnTo>
                  <a:lnTo>
                    <a:pt x="37" y="154"/>
                  </a:lnTo>
                  <a:lnTo>
                    <a:pt x="43" y="160"/>
                  </a:lnTo>
                  <a:lnTo>
                    <a:pt x="49" y="168"/>
                  </a:lnTo>
                  <a:lnTo>
                    <a:pt x="55" y="172"/>
                  </a:lnTo>
                  <a:lnTo>
                    <a:pt x="60" y="180"/>
                  </a:lnTo>
                  <a:lnTo>
                    <a:pt x="63" y="186"/>
                  </a:lnTo>
                  <a:lnTo>
                    <a:pt x="66" y="194"/>
                  </a:lnTo>
                  <a:lnTo>
                    <a:pt x="66" y="199"/>
                  </a:lnTo>
                  <a:lnTo>
                    <a:pt x="66" y="205"/>
                  </a:lnTo>
                  <a:lnTo>
                    <a:pt x="61" y="210"/>
                  </a:lnTo>
                  <a:lnTo>
                    <a:pt x="58" y="215"/>
                  </a:lnTo>
                  <a:lnTo>
                    <a:pt x="55" y="219"/>
                  </a:lnTo>
                  <a:lnTo>
                    <a:pt x="51" y="225"/>
                  </a:lnTo>
                  <a:lnTo>
                    <a:pt x="46" y="232"/>
                  </a:lnTo>
                  <a:lnTo>
                    <a:pt x="42" y="238"/>
                  </a:lnTo>
                  <a:lnTo>
                    <a:pt x="37" y="243"/>
                  </a:lnTo>
                  <a:lnTo>
                    <a:pt x="33" y="249"/>
                  </a:lnTo>
                  <a:lnTo>
                    <a:pt x="28" y="254"/>
                  </a:lnTo>
                  <a:lnTo>
                    <a:pt x="24" y="260"/>
                  </a:lnTo>
                  <a:lnTo>
                    <a:pt x="21" y="263"/>
                  </a:lnTo>
                  <a:lnTo>
                    <a:pt x="18" y="268"/>
                  </a:lnTo>
                  <a:lnTo>
                    <a:pt x="12" y="272"/>
                  </a:lnTo>
                  <a:lnTo>
                    <a:pt x="12" y="275"/>
                  </a:lnTo>
                  <a:lnTo>
                    <a:pt x="13" y="277"/>
                  </a:lnTo>
                  <a:lnTo>
                    <a:pt x="18" y="279"/>
                  </a:lnTo>
                  <a:lnTo>
                    <a:pt x="22" y="282"/>
                  </a:lnTo>
                  <a:lnTo>
                    <a:pt x="28" y="286"/>
                  </a:lnTo>
                  <a:lnTo>
                    <a:pt x="36" y="291"/>
                  </a:lnTo>
                  <a:lnTo>
                    <a:pt x="43" y="296"/>
                  </a:lnTo>
                  <a:lnTo>
                    <a:pt x="54" y="302"/>
                  </a:lnTo>
                  <a:lnTo>
                    <a:pt x="61" y="307"/>
                  </a:lnTo>
                  <a:lnTo>
                    <a:pt x="72" y="313"/>
                  </a:lnTo>
                  <a:lnTo>
                    <a:pt x="81" y="319"/>
                  </a:lnTo>
                  <a:lnTo>
                    <a:pt x="91" y="327"/>
                  </a:lnTo>
                  <a:lnTo>
                    <a:pt x="100" y="333"/>
                  </a:lnTo>
                  <a:lnTo>
                    <a:pt x="109" y="341"/>
                  </a:lnTo>
                  <a:lnTo>
                    <a:pt x="117" y="349"/>
                  </a:lnTo>
                  <a:lnTo>
                    <a:pt x="126" y="355"/>
                  </a:lnTo>
                  <a:lnTo>
                    <a:pt x="132" y="363"/>
                  </a:lnTo>
                  <a:lnTo>
                    <a:pt x="139" y="371"/>
                  </a:lnTo>
                  <a:lnTo>
                    <a:pt x="145" y="382"/>
                  </a:lnTo>
                  <a:lnTo>
                    <a:pt x="153" y="391"/>
                  </a:lnTo>
                  <a:lnTo>
                    <a:pt x="160" y="402"/>
                  </a:lnTo>
                  <a:lnTo>
                    <a:pt x="166" y="413"/>
                  </a:lnTo>
                  <a:lnTo>
                    <a:pt x="174" y="422"/>
                  </a:lnTo>
                  <a:lnTo>
                    <a:pt x="180" y="433"/>
                  </a:lnTo>
                  <a:lnTo>
                    <a:pt x="186" y="443"/>
                  </a:lnTo>
                  <a:lnTo>
                    <a:pt x="190" y="454"/>
                  </a:lnTo>
                  <a:lnTo>
                    <a:pt x="195" y="461"/>
                  </a:lnTo>
                  <a:lnTo>
                    <a:pt x="199" y="469"/>
                  </a:lnTo>
                  <a:lnTo>
                    <a:pt x="201" y="474"/>
                  </a:lnTo>
                  <a:lnTo>
                    <a:pt x="204" y="479"/>
                  </a:lnTo>
                  <a:lnTo>
                    <a:pt x="205" y="483"/>
                  </a:lnTo>
                  <a:lnTo>
                    <a:pt x="207" y="485"/>
                  </a:lnTo>
                  <a:lnTo>
                    <a:pt x="207" y="483"/>
                  </a:lnTo>
                  <a:lnTo>
                    <a:pt x="207" y="479"/>
                  </a:lnTo>
                  <a:lnTo>
                    <a:pt x="207" y="474"/>
                  </a:lnTo>
                  <a:lnTo>
                    <a:pt x="208" y="468"/>
                  </a:lnTo>
                  <a:lnTo>
                    <a:pt x="208" y="458"/>
                  </a:lnTo>
                  <a:lnTo>
                    <a:pt x="208" y="449"/>
                  </a:lnTo>
                  <a:lnTo>
                    <a:pt x="208" y="436"/>
                  </a:lnTo>
                  <a:lnTo>
                    <a:pt x="210" y="425"/>
                  </a:lnTo>
                  <a:lnTo>
                    <a:pt x="208" y="411"/>
                  </a:lnTo>
                  <a:lnTo>
                    <a:pt x="208" y="399"/>
                  </a:lnTo>
                  <a:lnTo>
                    <a:pt x="207" y="385"/>
                  </a:lnTo>
                  <a:lnTo>
                    <a:pt x="207" y="371"/>
                  </a:lnTo>
                  <a:lnTo>
                    <a:pt x="204" y="357"/>
                  </a:lnTo>
                  <a:lnTo>
                    <a:pt x="202" y="343"/>
                  </a:lnTo>
                  <a:lnTo>
                    <a:pt x="199" y="330"/>
                  </a:lnTo>
                  <a:lnTo>
                    <a:pt x="196" y="318"/>
                  </a:lnTo>
                  <a:lnTo>
                    <a:pt x="190" y="305"/>
                  </a:lnTo>
                  <a:lnTo>
                    <a:pt x="186" y="293"/>
                  </a:lnTo>
                  <a:lnTo>
                    <a:pt x="181" y="282"/>
                  </a:lnTo>
                  <a:lnTo>
                    <a:pt x="177" y="271"/>
                  </a:lnTo>
                  <a:lnTo>
                    <a:pt x="172" y="258"/>
                  </a:lnTo>
                  <a:lnTo>
                    <a:pt x="168" y="247"/>
                  </a:lnTo>
                  <a:lnTo>
                    <a:pt x="163" y="238"/>
                  </a:lnTo>
                  <a:lnTo>
                    <a:pt x="159" y="227"/>
                  </a:lnTo>
                  <a:lnTo>
                    <a:pt x="154" y="218"/>
                  </a:lnTo>
                  <a:lnTo>
                    <a:pt x="150" y="207"/>
                  </a:lnTo>
                  <a:lnTo>
                    <a:pt x="145" y="197"/>
                  </a:lnTo>
                  <a:lnTo>
                    <a:pt x="144" y="188"/>
                  </a:lnTo>
                  <a:lnTo>
                    <a:pt x="139" y="179"/>
                  </a:lnTo>
                  <a:lnTo>
                    <a:pt x="138" y="171"/>
                  </a:lnTo>
                  <a:lnTo>
                    <a:pt x="135" y="163"/>
                  </a:lnTo>
                  <a:lnTo>
                    <a:pt x="135" y="155"/>
                  </a:lnTo>
                  <a:lnTo>
                    <a:pt x="132" y="147"/>
                  </a:lnTo>
                  <a:lnTo>
                    <a:pt x="132" y="140"/>
                  </a:lnTo>
                  <a:lnTo>
                    <a:pt x="130" y="132"/>
                  </a:lnTo>
                  <a:lnTo>
                    <a:pt x="130" y="124"/>
                  </a:lnTo>
                  <a:lnTo>
                    <a:pt x="130" y="116"/>
                  </a:lnTo>
                  <a:lnTo>
                    <a:pt x="130" y="108"/>
                  </a:lnTo>
                  <a:lnTo>
                    <a:pt x="130" y="100"/>
                  </a:lnTo>
                  <a:lnTo>
                    <a:pt x="130" y="94"/>
                  </a:lnTo>
                  <a:lnTo>
                    <a:pt x="130" y="86"/>
                  </a:lnTo>
                  <a:lnTo>
                    <a:pt x="132" y="79"/>
                  </a:lnTo>
                  <a:lnTo>
                    <a:pt x="133" y="72"/>
                  </a:lnTo>
                  <a:lnTo>
                    <a:pt x="135" y="66"/>
                  </a:lnTo>
                  <a:lnTo>
                    <a:pt x="136" y="60"/>
                  </a:lnTo>
                  <a:lnTo>
                    <a:pt x="139" y="54"/>
                  </a:lnTo>
                  <a:lnTo>
                    <a:pt x="141" y="49"/>
                  </a:lnTo>
                  <a:lnTo>
                    <a:pt x="145" y="44"/>
                  </a:lnTo>
                  <a:lnTo>
                    <a:pt x="148" y="39"/>
                  </a:lnTo>
                  <a:lnTo>
                    <a:pt x="153" y="38"/>
                  </a:lnTo>
                  <a:lnTo>
                    <a:pt x="160" y="36"/>
                  </a:lnTo>
                  <a:lnTo>
                    <a:pt x="168" y="36"/>
                  </a:lnTo>
                  <a:lnTo>
                    <a:pt x="175" y="38"/>
                  </a:lnTo>
                  <a:lnTo>
                    <a:pt x="186" y="39"/>
                  </a:lnTo>
                  <a:lnTo>
                    <a:pt x="195" y="44"/>
                  </a:lnTo>
                  <a:lnTo>
                    <a:pt x="205" y="49"/>
                  </a:lnTo>
                  <a:lnTo>
                    <a:pt x="214" y="55"/>
                  </a:lnTo>
                  <a:lnTo>
                    <a:pt x="223" y="61"/>
                  </a:lnTo>
                  <a:lnTo>
                    <a:pt x="262" y="119"/>
                  </a:lnTo>
                  <a:lnTo>
                    <a:pt x="214" y="4"/>
                  </a:lnTo>
                  <a:lnTo>
                    <a:pt x="214" y="4"/>
                  </a:lnTo>
                  <a:close/>
                </a:path>
              </a:pathLst>
            </a:custGeom>
            <a:solidFill>
              <a:srgbClr val="007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11" name="Freeform 623"/>
            <p:cNvSpPr>
              <a:spLocks/>
            </p:cNvSpPr>
            <p:nvPr/>
          </p:nvSpPr>
          <p:spPr bwMode="auto">
            <a:xfrm>
              <a:off x="3859" y="2364"/>
              <a:ext cx="113" cy="92"/>
            </a:xfrm>
            <a:custGeom>
              <a:avLst/>
              <a:gdLst/>
              <a:ahLst/>
              <a:cxnLst>
                <a:cxn ang="0">
                  <a:pos x="23" y="177"/>
                </a:cxn>
                <a:cxn ang="0">
                  <a:pos x="21" y="177"/>
                </a:cxn>
                <a:cxn ang="0">
                  <a:pos x="20" y="174"/>
                </a:cxn>
                <a:cxn ang="0">
                  <a:pos x="17" y="169"/>
                </a:cxn>
                <a:cxn ang="0">
                  <a:pos x="15" y="164"/>
                </a:cxn>
                <a:cxn ang="0">
                  <a:pos x="12" y="158"/>
                </a:cxn>
                <a:cxn ang="0">
                  <a:pos x="9" y="150"/>
                </a:cxn>
                <a:cxn ang="0">
                  <a:pos x="6" y="141"/>
                </a:cxn>
                <a:cxn ang="0">
                  <a:pos x="5" y="133"/>
                </a:cxn>
                <a:cxn ang="0">
                  <a:pos x="2" y="122"/>
                </a:cxn>
                <a:cxn ang="0">
                  <a:pos x="0" y="110"/>
                </a:cxn>
                <a:cxn ang="0">
                  <a:pos x="0" y="99"/>
                </a:cxn>
                <a:cxn ang="0">
                  <a:pos x="2" y="86"/>
                </a:cxn>
                <a:cxn ang="0">
                  <a:pos x="3" y="74"/>
                </a:cxn>
                <a:cxn ang="0">
                  <a:pos x="6" y="61"/>
                </a:cxn>
                <a:cxn ang="0">
                  <a:pos x="12" y="47"/>
                </a:cxn>
                <a:cxn ang="0">
                  <a:pos x="20" y="35"/>
                </a:cxn>
                <a:cxn ang="0">
                  <a:pos x="27" y="22"/>
                </a:cxn>
                <a:cxn ang="0">
                  <a:pos x="38" y="14"/>
                </a:cxn>
                <a:cxn ang="0">
                  <a:pos x="48" y="8"/>
                </a:cxn>
                <a:cxn ang="0">
                  <a:pos x="62" y="3"/>
                </a:cxn>
                <a:cxn ang="0">
                  <a:pos x="74" y="0"/>
                </a:cxn>
                <a:cxn ang="0">
                  <a:pos x="87" y="0"/>
                </a:cxn>
                <a:cxn ang="0">
                  <a:pos x="101" y="2"/>
                </a:cxn>
                <a:cxn ang="0">
                  <a:pos x="116" y="5"/>
                </a:cxn>
                <a:cxn ang="0">
                  <a:pos x="128" y="8"/>
                </a:cxn>
                <a:cxn ang="0">
                  <a:pos x="141" y="11"/>
                </a:cxn>
                <a:cxn ang="0">
                  <a:pos x="152" y="14"/>
                </a:cxn>
                <a:cxn ang="0">
                  <a:pos x="162" y="19"/>
                </a:cxn>
                <a:cxn ang="0">
                  <a:pos x="170" y="22"/>
                </a:cxn>
                <a:cxn ang="0">
                  <a:pos x="177" y="25"/>
                </a:cxn>
                <a:cxn ang="0">
                  <a:pos x="180" y="27"/>
                </a:cxn>
                <a:cxn ang="0">
                  <a:pos x="182" y="28"/>
                </a:cxn>
                <a:cxn ang="0">
                  <a:pos x="185" y="28"/>
                </a:cxn>
                <a:cxn ang="0">
                  <a:pos x="191" y="32"/>
                </a:cxn>
                <a:cxn ang="0">
                  <a:pos x="194" y="33"/>
                </a:cxn>
                <a:cxn ang="0">
                  <a:pos x="198" y="36"/>
                </a:cxn>
                <a:cxn ang="0">
                  <a:pos x="203" y="39"/>
                </a:cxn>
                <a:cxn ang="0">
                  <a:pos x="209" y="43"/>
                </a:cxn>
                <a:cxn ang="0">
                  <a:pos x="212" y="47"/>
                </a:cxn>
                <a:cxn ang="0">
                  <a:pos x="218" y="52"/>
                </a:cxn>
                <a:cxn ang="0">
                  <a:pos x="220" y="57"/>
                </a:cxn>
                <a:cxn ang="0">
                  <a:pos x="223" y="63"/>
                </a:cxn>
                <a:cxn ang="0">
                  <a:pos x="225" y="69"/>
                </a:cxn>
                <a:cxn ang="0">
                  <a:pos x="226" y="77"/>
                </a:cxn>
                <a:cxn ang="0">
                  <a:pos x="226" y="85"/>
                </a:cxn>
                <a:cxn ang="0">
                  <a:pos x="226" y="94"/>
                </a:cxn>
                <a:cxn ang="0">
                  <a:pos x="223" y="103"/>
                </a:cxn>
                <a:cxn ang="0">
                  <a:pos x="222" y="113"/>
                </a:cxn>
                <a:cxn ang="0">
                  <a:pos x="218" y="121"/>
                </a:cxn>
                <a:cxn ang="0">
                  <a:pos x="216" y="130"/>
                </a:cxn>
                <a:cxn ang="0">
                  <a:pos x="212" y="136"/>
                </a:cxn>
                <a:cxn ang="0">
                  <a:pos x="209" y="144"/>
                </a:cxn>
                <a:cxn ang="0">
                  <a:pos x="206" y="150"/>
                </a:cxn>
                <a:cxn ang="0">
                  <a:pos x="203" y="158"/>
                </a:cxn>
                <a:cxn ang="0">
                  <a:pos x="198" y="163"/>
                </a:cxn>
                <a:cxn ang="0">
                  <a:pos x="194" y="168"/>
                </a:cxn>
                <a:cxn ang="0">
                  <a:pos x="191" y="172"/>
                </a:cxn>
                <a:cxn ang="0">
                  <a:pos x="189" y="177"/>
                </a:cxn>
                <a:cxn ang="0">
                  <a:pos x="186" y="182"/>
                </a:cxn>
                <a:cxn ang="0">
                  <a:pos x="185" y="185"/>
                </a:cxn>
                <a:cxn ang="0">
                  <a:pos x="23" y="177"/>
                </a:cxn>
                <a:cxn ang="0">
                  <a:pos x="23" y="177"/>
                </a:cxn>
              </a:cxnLst>
              <a:rect l="0" t="0" r="r" b="b"/>
              <a:pathLst>
                <a:path w="226" h="185">
                  <a:moveTo>
                    <a:pt x="23" y="177"/>
                  </a:moveTo>
                  <a:lnTo>
                    <a:pt x="21" y="177"/>
                  </a:lnTo>
                  <a:lnTo>
                    <a:pt x="20" y="174"/>
                  </a:lnTo>
                  <a:lnTo>
                    <a:pt x="17" y="169"/>
                  </a:lnTo>
                  <a:lnTo>
                    <a:pt x="15" y="164"/>
                  </a:lnTo>
                  <a:lnTo>
                    <a:pt x="12" y="158"/>
                  </a:lnTo>
                  <a:lnTo>
                    <a:pt x="9" y="150"/>
                  </a:lnTo>
                  <a:lnTo>
                    <a:pt x="6" y="141"/>
                  </a:lnTo>
                  <a:lnTo>
                    <a:pt x="5" y="133"/>
                  </a:lnTo>
                  <a:lnTo>
                    <a:pt x="2" y="122"/>
                  </a:lnTo>
                  <a:lnTo>
                    <a:pt x="0" y="110"/>
                  </a:lnTo>
                  <a:lnTo>
                    <a:pt x="0" y="99"/>
                  </a:lnTo>
                  <a:lnTo>
                    <a:pt x="2" y="86"/>
                  </a:lnTo>
                  <a:lnTo>
                    <a:pt x="3" y="74"/>
                  </a:lnTo>
                  <a:lnTo>
                    <a:pt x="6" y="61"/>
                  </a:lnTo>
                  <a:lnTo>
                    <a:pt x="12" y="47"/>
                  </a:lnTo>
                  <a:lnTo>
                    <a:pt x="20" y="35"/>
                  </a:lnTo>
                  <a:lnTo>
                    <a:pt x="27" y="22"/>
                  </a:lnTo>
                  <a:lnTo>
                    <a:pt x="38" y="14"/>
                  </a:lnTo>
                  <a:lnTo>
                    <a:pt x="48" y="8"/>
                  </a:lnTo>
                  <a:lnTo>
                    <a:pt x="62" y="3"/>
                  </a:lnTo>
                  <a:lnTo>
                    <a:pt x="74" y="0"/>
                  </a:lnTo>
                  <a:lnTo>
                    <a:pt x="87" y="0"/>
                  </a:lnTo>
                  <a:lnTo>
                    <a:pt x="101" y="2"/>
                  </a:lnTo>
                  <a:lnTo>
                    <a:pt x="116" y="5"/>
                  </a:lnTo>
                  <a:lnTo>
                    <a:pt x="128" y="8"/>
                  </a:lnTo>
                  <a:lnTo>
                    <a:pt x="141" y="11"/>
                  </a:lnTo>
                  <a:lnTo>
                    <a:pt x="152" y="14"/>
                  </a:lnTo>
                  <a:lnTo>
                    <a:pt x="162" y="19"/>
                  </a:lnTo>
                  <a:lnTo>
                    <a:pt x="170" y="22"/>
                  </a:lnTo>
                  <a:lnTo>
                    <a:pt x="177" y="25"/>
                  </a:lnTo>
                  <a:lnTo>
                    <a:pt x="180" y="27"/>
                  </a:lnTo>
                  <a:lnTo>
                    <a:pt x="182" y="28"/>
                  </a:lnTo>
                  <a:lnTo>
                    <a:pt x="185" y="28"/>
                  </a:lnTo>
                  <a:lnTo>
                    <a:pt x="191" y="32"/>
                  </a:lnTo>
                  <a:lnTo>
                    <a:pt x="194" y="33"/>
                  </a:lnTo>
                  <a:lnTo>
                    <a:pt x="198" y="36"/>
                  </a:lnTo>
                  <a:lnTo>
                    <a:pt x="203" y="39"/>
                  </a:lnTo>
                  <a:lnTo>
                    <a:pt x="209" y="43"/>
                  </a:lnTo>
                  <a:lnTo>
                    <a:pt x="212" y="47"/>
                  </a:lnTo>
                  <a:lnTo>
                    <a:pt x="218" y="52"/>
                  </a:lnTo>
                  <a:lnTo>
                    <a:pt x="220" y="57"/>
                  </a:lnTo>
                  <a:lnTo>
                    <a:pt x="223" y="63"/>
                  </a:lnTo>
                  <a:lnTo>
                    <a:pt x="225" y="69"/>
                  </a:lnTo>
                  <a:lnTo>
                    <a:pt x="226" y="77"/>
                  </a:lnTo>
                  <a:lnTo>
                    <a:pt x="226" y="85"/>
                  </a:lnTo>
                  <a:lnTo>
                    <a:pt x="226" y="94"/>
                  </a:lnTo>
                  <a:lnTo>
                    <a:pt x="223" y="103"/>
                  </a:lnTo>
                  <a:lnTo>
                    <a:pt x="222" y="113"/>
                  </a:lnTo>
                  <a:lnTo>
                    <a:pt x="218" y="121"/>
                  </a:lnTo>
                  <a:lnTo>
                    <a:pt x="216" y="130"/>
                  </a:lnTo>
                  <a:lnTo>
                    <a:pt x="212" y="136"/>
                  </a:lnTo>
                  <a:lnTo>
                    <a:pt x="209" y="144"/>
                  </a:lnTo>
                  <a:lnTo>
                    <a:pt x="206" y="150"/>
                  </a:lnTo>
                  <a:lnTo>
                    <a:pt x="203" y="158"/>
                  </a:lnTo>
                  <a:lnTo>
                    <a:pt x="198" y="163"/>
                  </a:lnTo>
                  <a:lnTo>
                    <a:pt x="194" y="168"/>
                  </a:lnTo>
                  <a:lnTo>
                    <a:pt x="191" y="172"/>
                  </a:lnTo>
                  <a:lnTo>
                    <a:pt x="189" y="177"/>
                  </a:lnTo>
                  <a:lnTo>
                    <a:pt x="186" y="182"/>
                  </a:lnTo>
                  <a:lnTo>
                    <a:pt x="185" y="185"/>
                  </a:lnTo>
                  <a:lnTo>
                    <a:pt x="23" y="177"/>
                  </a:lnTo>
                  <a:lnTo>
                    <a:pt x="23" y="177"/>
                  </a:lnTo>
                  <a:close/>
                </a:path>
              </a:pathLst>
            </a:custGeom>
            <a:solidFill>
              <a:srgbClr val="E6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12" name="Freeform 624"/>
            <p:cNvSpPr>
              <a:spLocks/>
            </p:cNvSpPr>
            <p:nvPr/>
          </p:nvSpPr>
          <p:spPr bwMode="auto">
            <a:xfrm>
              <a:off x="3932" y="2499"/>
              <a:ext cx="73" cy="250"/>
            </a:xfrm>
            <a:custGeom>
              <a:avLst/>
              <a:gdLst/>
              <a:ahLst/>
              <a:cxnLst>
                <a:cxn ang="0">
                  <a:pos x="39" y="86"/>
                </a:cxn>
                <a:cxn ang="0">
                  <a:pos x="50" y="111"/>
                </a:cxn>
                <a:cxn ang="0">
                  <a:pos x="54" y="137"/>
                </a:cxn>
                <a:cxn ang="0">
                  <a:pos x="54" y="164"/>
                </a:cxn>
                <a:cxn ang="0">
                  <a:pos x="51" y="187"/>
                </a:cxn>
                <a:cxn ang="0">
                  <a:pos x="48" y="208"/>
                </a:cxn>
                <a:cxn ang="0">
                  <a:pos x="45" y="222"/>
                </a:cxn>
                <a:cxn ang="0">
                  <a:pos x="42" y="229"/>
                </a:cxn>
                <a:cxn ang="0">
                  <a:pos x="41" y="231"/>
                </a:cxn>
                <a:cxn ang="0">
                  <a:pos x="41" y="237"/>
                </a:cxn>
                <a:cxn ang="0">
                  <a:pos x="39" y="248"/>
                </a:cxn>
                <a:cxn ang="0">
                  <a:pos x="38" y="264"/>
                </a:cxn>
                <a:cxn ang="0">
                  <a:pos x="36" y="281"/>
                </a:cxn>
                <a:cxn ang="0">
                  <a:pos x="35" y="301"/>
                </a:cxn>
                <a:cxn ang="0">
                  <a:pos x="35" y="322"/>
                </a:cxn>
                <a:cxn ang="0">
                  <a:pos x="35" y="339"/>
                </a:cxn>
                <a:cxn ang="0">
                  <a:pos x="36" y="358"/>
                </a:cxn>
                <a:cxn ang="0">
                  <a:pos x="41" y="378"/>
                </a:cxn>
                <a:cxn ang="0">
                  <a:pos x="45" y="403"/>
                </a:cxn>
                <a:cxn ang="0">
                  <a:pos x="53" y="428"/>
                </a:cxn>
                <a:cxn ang="0">
                  <a:pos x="60" y="451"/>
                </a:cxn>
                <a:cxn ang="0">
                  <a:pos x="66" y="472"/>
                </a:cxn>
                <a:cxn ang="0">
                  <a:pos x="71" y="489"/>
                </a:cxn>
                <a:cxn ang="0">
                  <a:pos x="75" y="498"/>
                </a:cxn>
                <a:cxn ang="0">
                  <a:pos x="75" y="497"/>
                </a:cxn>
                <a:cxn ang="0">
                  <a:pos x="75" y="487"/>
                </a:cxn>
                <a:cxn ang="0">
                  <a:pos x="75" y="470"/>
                </a:cxn>
                <a:cxn ang="0">
                  <a:pos x="78" y="447"/>
                </a:cxn>
                <a:cxn ang="0">
                  <a:pos x="81" y="422"/>
                </a:cxn>
                <a:cxn ang="0">
                  <a:pos x="84" y="393"/>
                </a:cxn>
                <a:cxn ang="0">
                  <a:pos x="88" y="367"/>
                </a:cxn>
                <a:cxn ang="0">
                  <a:pos x="94" y="342"/>
                </a:cxn>
                <a:cxn ang="0">
                  <a:pos x="100" y="322"/>
                </a:cxn>
                <a:cxn ang="0">
                  <a:pos x="108" y="303"/>
                </a:cxn>
                <a:cxn ang="0">
                  <a:pos x="115" y="286"/>
                </a:cxn>
                <a:cxn ang="0">
                  <a:pos x="124" y="272"/>
                </a:cxn>
                <a:cxn ang="0">
                  <a:pos x="130" y="259"/>
                </a:cxn>
                <a:cxn ang="0">
                  <a:pos x="136" y="250"/>
                </a:cxn>
                <a:cxn ang="0">
                  <a:pos x="144" y="242"/>
                </a:cxn>
                <a:cxn ang="0">
                  <a:pos x="144" y="239"/>
                </a:cxn>
                <a:cxn ang="0">
                  <a:pos x="135" y="233"/>
                </a:cxn>
                <a:cxn ang="0">
                  <a:pos x="127" y="225"/>
                </a:cxn>
                <a:cxn ang="0">
                  <a:pos x="120" y="215"/>
                </a:cxn>
                <a:cxn ang="0">
                  <a:pos x="112" y="203"/>
                </a:cxn>
                <a:cxn ang="0">
                  <a:pos x="106" y="186"/>
                </a:cxn>
                <a:cxn ang="0">
                  <a:pos x="103" y="164"/>
                </a:cxn>
                <a:cxn ang="0">
                  <a:pos x="102" y="139"/>
                </a:cxn>
                <a:cxn ang="0">
                  <a:pos x="105" y="120"/>
                </a:cxn>
                <a:cxn ang="0">
                  <a:pos x="109" y="106"/>
                </a:cxn>
                <a:cxn ang="0">
                  <a:pos x="115" y="95"/>
                </a:cxn>
                <a:cxn ang="0">
                  <a:pos x="123" y="89"/>
                </a:cxn>
                <a:cxn ang="0">
                  <a:pos x="129" y="86"/>
                </a:cxn>
                <a:cxn ang="0">
                  <a:pos x="138" y="84"/>
                </a:cxn>
                <a:cxn ang="0">
                  <a:pos x="138" y="82"/>
                </a:cxn>
                <a:cxn ang="0">
                  <a:pos x="130" y="76"/>
                </a:cxn>
                <a:cxn ang="0">
                  <a:pos x="117" y="64"/>
                </a:cxn>
                <a:cxn ang="0">
                  <a:pos x="99" y="51"/>
                </a:cxn>
                <a:cxn ang="0">
                  <a:pos x="79" y="36"/>
                </a:cxn>
                <a:cxn ang="0">
                  <a:pos x="56" y="20"/>
                </a:cxn>
                <a:cxn ang="0">
                  <a:pos x="33" y="7"/>
                </a:cxn>
                <a:cxn ang="0">
                  <a:pos x="11" y="0"/>
                </a:cxn>
                <a:cxn ang="0">
                  <a:pos x="33" y="73"/>
                </a:cxn>
              </a:cxnLst>
              <a:rect l="0" t="0" r="r" b="b"/>
              <a:pathLst>
                <a:path w="145" h="498">
                  <a:moveTo>
                    <a:pt x="33" y="73"/>
                  </a:moveTo>
                  <a:lnTo>
                    <a:pt x="39" y="86"/>
                  </a:lnTo>
                  <a:lnTo>
                    <a:pt x="45" y="98"/>
                  </a:lnTo>
                  <a:lnTo>
                    <a:pt x="50" y="111"/>
                  </a:lnTo>
                  <a:lnTo>
                    <a:pt x="53" y="125"/>
                  </a:lnTo>
                  <a:lnTo>
                    <a:pt x="54" y="137"/>
                  </a:lnTo>
                  <a:lnTo>
                    <a:pt x="54" y="151"/>
                  </a:lnTo>
                  <a:lnTo>
                    <a:pt x="54" y="164"/>
                  </a:lnTo>
                  <a:lnTo>
                    <a:pt x="54" y="176"/>
                  </a:lnTo>
                  <a:lnTo>
                    <a:pt x="51" y="187"/>
                  </a:lnTo>
                  <a:lnTo>
                    <a:pt x="50" y="197"/>
                  </a:lnTo>
                  <a:lnTo>
                    <a:pt x="48" y="208"/>
                  </a:lnTo>
                  <a:lnTo>
                    <a:pt x="47" y="215"/>
                  </a:lnTo>
                  <a:lnTo>
                    <a:pt x="45" y="222"/>
                  </a:lnTo>
                  <a:lnTo>
                    <a:pt x="44" y="226"/>
                  </a:lnTo>
                  <a:lnTo>
                    <a:pt x="42" y="229"/>
                  </a:lnTo>
                  <a:lnTo>
                    <a:pt x="42" y="231"/>
                  </a:lnTo>
                  <a:lnTo>
                    <a:pt x="41" y="231"/>
                  </a:lnTo>
                  <a:lnTo>
                    <a:pt x="41" y="234"/>
                  </a:lnTo>
                  <a:lnTo>
                    <a:pt x="41" y="237"/>
                  </a:lnTo>
                  <a:lnTo>
                    <a:pt x="41" y="243"/>
                  </a:lnTo>
                  <a:lnTo>
                    <a:pt x="39" y="248"/>
                  </a:lnTo>
                  <a:lnTo>
                    <a:pt x="39" y="256"/>
                  </a:lnTo>
                  <a:lnTo>
                    <a:pt x="38" y="264"/>
                  </a:lnTo>
                  <a:lnTo>
                    <a:pt x="38" y="273"/>
                  </a:lnTo>
                  <a:lnTo>
                    <a:pt x="36" y="281"/>
                  </a:lnTo>
                  <a:lnTo>
                    <a:pt x="35" y="292"/>
                  </a:lnTo>
                  <a:lnTo>
                    <a:pt x="35" y="301"/>
                  </a:lnTo>
                  <a:lnTo>
                    <a:pt x="35" y="311"/>
                  </a:lnTo>
                  <a:lnTo>
                    <a:pt x="35" y="322"/>
                  </a:lnTo>
                  <a:lnTo>
                    <a:pt x="35" y="331"/>
                  </a:lnTo>
                  <a:lnTo>
                    <a:pt x="35" y="339"/>
                  </a:lnTo>
                  <a:lnTo>
                    <a:pt x="36" y="348"/>
                  </a:lnTo>
                  <a:lnTo>
                    <a:pt x="36" y="358"/>
                  </a:lnTo>
                  <a:lnTo>
                    <a:pt x="39" y="368"/>
                  </a:lnTo>
                  <a:lnTo>
                    <a:pt x="41" y="378"/>
                  </a:lnTo>
                  <a:lnTo>
                    <a:pt x="44" y="390"/>
                  </a:lnTo>
                  <a:lnTo>
                    <a:pt x="45" y="403"/>
                  </a:lnTo>
                  <a:lnTo>
                    <a:pt x="50" y="415"/>
                  </a:lnTo>
                  <a:lnTo>
                    <a:pt x="53" y="428"/>
                  </a:lnTo>
                  <a:lnTo>
                    <a:pt x="57" y="440"/>
                  </a:lnTo>
                  <a:lnTo>
                    <a:pt x="60" y="451"/>
                  </a:lnTo>
                  <a:lnTo>
                    <a:pt x="63" y="462"/>
                  </a:lnTo>
                  <a:lnTo>
                    <a:pt x="66" y="472"/>
                  </a:lnTo>
                  <a:lnTo>
                    <a:pt x="69" y="481"/>
                  </a:lnTo>
                  <a:lnTo>
                    <a:pt x="71" y="489"/>
                  </a:lnTo>
                  <a:lnTo>
                    <a:pt x="73" y="493"/>
                  </a:lnTo>
                  <a:lnTo>
                    <a:pt x="75" y="498"/>
                  </a:lnTo>
                  <a:lnTo>
                    <a:pt x="75" y="498"/>
                  </a:lnTo>
                  <a:lnTo>
                    <a:pt x="75" y="497"/>
                  </a:lnTo>
                  <a:lnTo>
                    <a:pt x="75" y="493"/>
                  </a:lnTo>
                  <a:lnTo>
                    <a:pt x="75" y="487"/>
                  </a:lnTo>
                  <a:lnTo>
                    <a:pt x="75" y="479"/>
                  </a:lnTo>
                  <a:lnTo>
                    <a:pt x="75" y="470"/>
                  </a:lnTo>
                  <a:lnTo>
                    <a:pt x="76" y="459"/>
                  </a:lnTo>
                  <a:lnTo>
                    <a:pt x="78" y="447"/>
                  </a:lnTo>
                  <a:lnTo>
                    <a:pt x="79" y="436"/>
                  </a:lnTo>
                  <a:lnTo>
                    <a:pt x="81" y="422"/>
                  </a:lnTo>
                  <a:lnTo>
                    <a:pt x="82" y="408"/>
                  </a:lnTo>
                  <a:lnTo>
                    <a:pt x="84" y="393"/>
                  </a:lnTo>
                  <a:lnTo>
                    <a:pt x="87" y="381"/>
                  </a:lnTo>
                  <a:lnTo>
                    <a:pt x="88" y="367"/>
                  </a:lnTo>
                  <a:lnTo>
                    <a:pt x="91" y="354"/>
                  </a:lnTo>
                  <a:lnTo>
                    <a:pt x="94" y="342"/>
                  </a:lnTo>
                  <a:lnTo>
                    <a:pt x="99" y="333"/>
                  </a:lnTo>
                  <a:lnTo>
                    <a:pt x="100" y="322"/>
                  </a:lnTo>
                  <a:lnTo>
                    <a:pt x="105" y="312"/>
                  </a:lnTo>
                  <a:lnTo>
                    <a:pt x="108" y="303"/>
                  </a:lnTo>
                  <a:lnTo>
                    <a:pt x="112" y="295"/>
                  </a:lnTo>
                  <a:lnTo>
                    <a:pt x="115" y="286"/>
                  </a:lnTo>
                  <a:lnTo>
                    <a:pt x="120" y="279"/>
                  </a:lnTo>
                  <a:lnTo>
                    <a:pt x="124" y="272"/>
                  </a:lnTo>
                  <a:lnTo>
                    <a:pt x="127" y="265"/>
                  </a:lnTo>
                  <a:lnTo>
                    <a:pt x="130" y="259"/>
                  </a:lnTo>
                  <a:lnTo>
                    <a:pt x="135" y="254"/>
                  </a:lnTo>
                  <a:lnTo>
                    <a:pt x="136" y="250"/>
                  </a:lnTo>
                  <a:lnTo>
                    <a:pt x="139" y="247"/>
                  </a:lnTo>
                  <a:lnTo>
                    <a:pt x="144" y="242"/>
                  </a:lnTo>
                  <a:lnTo>
                    <a:pt x="145" y="240"/>
                  </a:lnTo>
                  <a:lnTo>
                    <a:pt x="144" y="239"/>
                  </a:lnTo>
                  <a:lnTo>
                    <a:pt x="139" y="236"/>
                  </a:lnTo>
                  <a:lnTo>
                    <a:pt x="135" y="233"/>
                  </a:lnTo>
                  <a:lnTo>
                    <a:pt x="132" y="229"/>
                  </a:lnTo>
                  <a:lnTo>
                    <a:pt x="127" y="225"/>
                  </a:lnTo>
                  <a:lnTo>
                    <a:pt x="124" y="222"/>
                  </a:lnTo>
                  <a:lnTo>
                    <a:pt x="120" y="215"/>
                  </a:lnTo>
                  <a:lnTo>
                    <a:pt x="117" y="209"/>
                  </a:lnTo>
                  <a:lnTo>
                    <a:pt x="112" y="203"/>
                  </a:lnTo>
                  <a:lnTo>
                    <a:pt x="109" y="195"/>
                  </a:lnTo>
                  <a:lnTo>
                    <a:pt x="106" y="186"/>
                  </a:lnTo>
                  <a:lnTo>
                    <a:pt x="105" y="176"/>
                  </a:lnTo>
                  <a:lnTo>
                    <a:pt x="103" y="164"/>
                  </a:lnTo>
                  <a:lnTo>
                    <a:pt x="103" y="153"/>
                  </a:lnTo>
                  <a:lnTo>
                    <a:pt x="102" y="139"/>
                  </a:lnTo>
                  <a:lnTo>
                    <a:pt x="103" y="129"/>
                  </a:lnTo>
                  <a:lnTo>
                    <a:pt x="105" y="120"/>
                  </a:lnTo>
                  <a:lnTo>
                    <a:pt x="108" y="112"/>
                  </a:lnTo>
                  <a:lnTo>
                    <a:pt x="109" y="106"/>
                  </a:lnTo>
                  <a:lnTo>
                    <a:pt x="112" y="100"/>
                  </a:lnTo>
                  <a:lnTo>
                    <a:pt x="115" y="95"/>
                  </a:lnTo>
                  <a:lnTo>
                    <a:pt x="120" y="92"/>
                  </a:lnTo>
                  <a:lnTo>
                    <a:pt x="123" y="89"/>
                  </a:lnTo>
                  <a:lnTo>
                    <a:pt x="126" y="87"/>
                  </a:lnTo>
                  <a:lnTo>
                    <a:pt x="129" y="86"/>
                  </a:lnTo>
                  <a:lnTo>
                    <a:pt x="133" y="84"/>
                  </a:lnTo>
                  <a:lnTo>
                    <a:pt x="138" y="84"/>
                  </a:lnTo>
                  <a:lnTo>
                    <a:pt x="139" y="84"/>
                  </a:lnTo>
                  <a:lnTo>
                    <a:pt x="138" y="82"/>
                  </a:lnTo>
                  <a:lnTo>
                    <a:pt x="135" y="79"/>
                  </a:lnTo>
                  <a:lnTo>
                    <a:pt x="130" y="76"/>
                  </a:lnTo>
                  <a:lnTo>
                    <a:pt x="124" y="72"/>
                  </a:lnTo>
                  <a:lnTo>
                    <a:pt x="117" y="64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90" y="43"/>
                  </a:lnTo>
                  <a:lnTo>
                    <a:pt x="79" y="36"/>
                  </a:lnTo>
                  <a:lnTo>
                    <a:pt x="68" y="28"/>
                  </a:lnTo>
                  <a:lnTo>
                    <a:pt x="56" y="20"/>
                  </a:lnTo>
                  <a:lnTo>
                    <a:pt x="45" y="14"/>
                  </a:lnTo>
                  <a:lnTo>
                    <a:pt x="33" y="7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0" y="0"/>
                  </a:lnTo>
                  <a:lnTo>
                    <a:pt x="33" y="73"/>
                  </a:lnTo>
                  <a:lnTo>
                    <a:pt x="33" y="73"/>
                  </a:lnTo>
                  <a:close/>
                </a:path>
              </a:pathLst>
            </a:custGeom>
            <a:solidFill>
              <a:srgbClr val="57A8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13" name="Freeform 625"/>
            <p:cNvSpPr>
              <a:spLocks/>
            </p:cNvSpPr>
            <p:nvPr/>
          </p:nvSpPr>
          <p:spPr bwMode="auto">
            <a:xfrm>
              <a:off x="3872" y="2418"/>
              <a:ext cx="83" cy="151"/>
            </a:xfrm>
            <a:custGeom>
              <a:avLst/>
              <a:gdLst/>
              <a:ahLst/>
              <a:cxnLst>
                <a:cxn ang="0">
                  <a:pos x="116" y="8"/>
                </a:cxn>
                <a:cxn ang="0">
                  <a:pos x="110" y="6"/>
                </a:cxn>
                <a:cxn ang="0">
                  <a:pos x="98" y="5"/>
                </a:cxn>
                <a:cxn ang="0">
                  <a:pos x="84" y="2"/>
                </a:cxn>
                <a:cxn ang="0">
                  <a:pos x="69" y="0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24" y="10"/>
                </a:cxn>
                <a:cxn ang="0">
                  <a:pos x="14" y="19"/>
                </a:cxn>
                <a:cxn ang="0">
                  <a:pos x="6" y="31"/>
                </a:cxn>
                <a:cxn ang="0">
                  <a:pos x="3" y="45"/>
                </a:cxn>
                <a:cxn ang="0">
                  <a:pos x="0" y="61"/>
                </a:cxn>
                <a:cxn ang="0">
                  <a:pos x="0" y="75"/>
                </a:cxn>
                <a:cxn ang="0">
                  <a:pos x="0" y="88"/>
                </a:cxn>
                <a:cxn ang="0">
                  <a:pos x="2" y="97"/>
                </a:cxn>
                <a:cxn ang="0">
                  <a:pos x="2" y="103"/>
                </a:cxn>
                <a:cxn ang="0">
                  <a:pos x="42" y="189"/>
                </a:cxn>
                <a:cxn ang="0">
                  <a:pos x="54" y="214"/>
                </a:cxn>
                <a:cxn ang="0">
                  <a:pos x="54" y="220"/>
                </a:cxn>
                <a:cxn ang="0">
                  <a:pos x="54" y="231"/>
                </a:cxn>
                <a:cxn ang="0">
                  <a:pos x="54" y="245"/>
                </a:cxn>
                <a:cxn ang="0">
                  <a:pos x="57" y="261"/>
                </a:cxn>
                <a:cxn ang="0">
                  <a:pos x="62" y="277"/>
                </a:cxn>
                <a:cxn ang="0">
                  <a:pos x="68" y="289"/>
                </a:cxn>
                <a:cxn ang="0">
                  <a:pos x="77" y="299"/>
                </a:cxn>
                <a:cxn ang="0">
                  <a:pos x="90" y="302"/>
                </a:cxn>
                <a:cxn ang="0">
                  <a:pos x="101" y="299"/>
                </a:cxn>
                <a:cxn ang="0">
                  <a:pos x="111" y="294"/>
                </a:cxn>
                <a:cxn ang="0">
                  <a:pos x="119" y="286"/>
                </a:cxn>
                <a:cxn ang="0">
                  <a:pos x="126" y="275"/>
                </a:cxn>
                <a:cxn ang="0">
                  <a:pos x="132" y="264"/>
                </a:cxn>
                <a:cxn ang="0">
                  <a:pos x="137" y="253"/>
                </a:cxn>
                <a:cxn ang="0">
                  <a:pos x="141" y="242"/>
                </a:cxn>
                <a:cxn ang="0">
                  <a:pos x="144" y="233"/>
                </a:cxn>
                <a:cxn ang="0">
                  <a:pos x="144" y="222"/>
                </a:cxn>
                <a:cxn ang="0">
                  <a:pos x="144" y="211"/>
                </a:cxn>
                <a:cxn ang="0">
                  <a:pos x="143" y="199"/>
                </a:cxn>
                <a:cxn ang="0">
                  <a:pos x="140" y="188"/>
                </a:cxn>
                <a:cxn ang="0">
                  <a:pos x="138" y="178"/>
                </a:cxn>
                <a:cxn ang="0">
                  <a:pos x="137" y="167"/>
                </a:cxn>
                <a:cxn ang="0">
                  <a:pos x="137" y="166"/>
                </a:cxn>
                <a:cxn ang="0">
                  <a:pos x="140" y="160"/>
                </a:cxn>
                <a:cxn ang="0">
                  <a:pos x="143" y="152"/>
                </a:cxn>
                <a:cxn ang="0">
                  <a:pos x="149" y="141"/>
                </a:cxn>
                <a:cxn ang="0">
                  <a:pos x="155" y="127"/>
                </a:cxn>
                <a:cxn ang="0">
                  <a:pos x="159" y="113"/>
                </a:cxn>
                <a:cxn ang="0">
                  <a:pos x="162" y="100"/>
                </a:cxn>
                <a:cxn ang="0">
                  <a:pos x="165" y="89"/>
                </a:cxn>
                <a:cxn ang="0">
                  <a:pos x="164" y="80"/>
                </a:cxn>
                <a:cxn ang="0">
                  <a:pos x="159" y="69"/>
                </a:cxn>
                <a:cxn ang="0">
                  <a:pos x="152" y="56"/>
                </a:cxn>
                <a:cxn ang="0">
                  <a:pos x="144" y="44"/>
                </a:cxn>
                <a:cxn ang="0">
                  <a:pos x="135" y="33"/>
                </a:cxn>
                <a:cxn ang="0">
                  <a:pos x="126" y="22"/>
                </a:cxn>
                <a:cxn ang="0">
                  <a:pos x="120" y="13"/>
                </a:cxn>
                <a:cxn ang="0">
                  <a:pos x="116" y="8"/>
                </a:cxn>
              </a:cxnLst>
              <a:rect l="0" t="0" r="r" b="b"/>
              <a:pathLst>
                <a:path w="165" h="302">
                  <a:moveTo>
                    <a:pt x="116" y="8"/>
                  </a:moveTo>
                  <a:lnTo>
                    <a:pt x="116" y="8"/>
                  </a:lnTo>
                  <a:lnTo>
                    <a:pt x="113" y="6"/>
                  </a:lnTo>
                  <a:lnTo>
                    <a:pt x="110" y="6"/>
                  </a:lnTo>
                  <a:lnTo>
                    <a:pt x="105" y="6"/>
                  </a:lnTo>
                  <a:lnTo>
                    <a:pt x="98" y="5"/>
                  </a:lnTo>
                  <a:lnTo>
                    <a:pt x="92" y="3"/>
                  </a:lnTo>
                  <a:lnTo>
                    <a:pt x="84" y="2"/>
                  </a:lnTo>
                  <a:lnTo>
                    <a:pt x="77" y="2"/>
                  </a:lnTo>
                  <a:lnTo>
                    <a:pt x="69" y="0"/>
                  </a:lnTo>
                  <a:lnTo>
                    <a:pt x="60" y="0"/>
                  </a:lnTo>
                  <a:lnTo>
                    <a:pt x="53" y="0"/>
                  </a:lnTo>
                  <a:lnTo>
                    <a:pt x="45" y="2"/>
                  </a:lnTo>
                  <a:lnTo>
                    <a:pt x="36" y="3"/>
                  </a:lnTo>
                  <a:lnTo>
                    <a:pt x="30" y="6"/>
                  </a:lnTo>
                  <a:lnTo>
                    <a:pt x="24" y="10"/>
                  </a:lnTo>
                  <a:lnTo>
                    <a:pt x="18" y="14"/>
                  </a:lnTo>
                  <a:lnTo>
                    <a:pt x="14" y="19"/>
                  </a:lnTo>
                  <a:lnTo>
                    <a:pt x="9" y="25"/>
                  </a:lnTo>
                  <a:lnTo>
                    <a:pt x="6" y="31"/>
                  </a:lnTo>
                  <a:lnTo>
                    <a:pt x="5" y="38"/>
                  </a:lnTo>
                  <a:lnTo>
                    <a:pt x="3" y="45"/>
                  </a:lnTo>
                  <a:lnTo>
                    <a:pt x="2" y="53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0" y="88"/>
                  </a:lnTo>
                  <a:lnTo>
                    <a:pt x="2" y="94"/>
                  </a:lnTo>
                  <a:lnTo>
                    <a:pt x="2" y="97"/>
                  </a:lnTo>
                  <a:lnTo>
                    <a:pt x="2" y="100"/>
                  </a:lnTo>
                  <a:lnTo>
                    <a:pt x="2" y="103"/>
                  </a:lnTo>
                  <a:lnTo>
                    <a:pt x="3" y="105"/>
                  </a:lnTo>
                  <a:lnTo>
                    <a:pt x="42" y="189"/>
                  </a:lnTo>
                  <a:lnTo>
                    <a:pt x="56" y="214"/>
                  </a:lnTo>
                  <a:lnTo>
                    <a:pt x="54" y="214"/>
                  </a:lnTo>
                  <a:lnTo>
                    <a:pt x="54" y="216"/>
                  </a:lnTo>
                  <a:lnTo>
                    <a:pt x="54" y="220"/>
                  </a:lnTo>
                  <a:lnTo>
                    <a:pt x="54" y="225"/>
                  </a:lnTo>
                  <a:lnTo>
                    <a:pt x="54" y="231"/>
                  </a:lnTo>
                  <a:lnTo>
                    <a:pt x="54" y="239"/>
                  </a:lnTo>
                  <a:lnTo>
                    <a:pt x="54" y="245"/>
                  </a:lnTo>
                  <a:lnTo>
                    <a:pt x="57" y="253"/>
                  </a:lnTo>
                  <a:lnTo>
                    <a:pt x="57" y="261"/>
                  </a:lnTo>
                  <a:lnTo>
                    <a:pt x="59" y="269"/>
                  </a:lnTo>
                  <a:lnTo>
                    <a:pt x="62" y="277"/>
                  </a:lnTo>
                  <a:lnTo>
                    <a:pt x="65" y="283"/>
                  </a:lnTo>
                  <a:lnTo>
                    <a:pt x="68" y="289"/>
                  </a:lnTo>
                  <a:lnTo>
                    <a:pt x="72" y="294"/>
                  </a:lnTo>
                  <a:lnTo>
                    <a:pt x="77" y="299"/>
                  </a:lnTo>
                  <a:lnTo>
                    <a:pt x="84" y="302"/>
                  </a:lnTo>
                  <a:lnTo>
                    <a:pt x="90" y="302"/>
                  </a:lnTo>
                  <a:lnTo>
                    <a:pt x="96" y="302"/>
                  </a:lnTo>
                  <a:lnTo>
                    <a:pt x="101" y="299"/>
                  </a:lnTo>
                  <a:lnTo>
                    <a:pt x="107" y="299"/>
                  </a:lnTo>
                  <a:lnTo>
                    <a:pt x="111" y="294"/>
                  </a:lnTo>
                  <a:lnTo>
                    <a:pt x="116" y="291"/>
                  </a:lnTo>
                  <a:lnTo>
                    <a:pt x="119" y="286"/>
                  </a:lnTo>
                  <a:lnTo>
                    <a:pt x="123" y="281"/>
                  </a:lnTo>
                  <a:lnTo>
                    <a:pt x="126" y="275"/>
                  </a:lnTo>
                  <a:lnTo>
                    <a:pt x="129" y="270"/>
                  </a:lnTo>
                  <a:lnTo>
                    <a:pt x="132" y="264"/>
                  </a:lnTo>
                  <a:lnTo>
                    <a:pt x="135" y="260"/>
                  </a:lnTo>
                  <a:lnTo>
                    <a:pt x="137" y="253"/>
                  </a:lnTo>
                  <a:lnTo>
                    <a:pt x="140" y="247"/>
                  </a:lnTo>
                  <a:lnTo>
                    <a:pt x="141" y="242"/>
                  </a:lnTo>
                  <a:lnTo>
                    <a:pt x="144" y="239"/>
                  </a:lnTo>
                  <a:lnTo>
                    <a:pt x="144" y="233"/>
                  </a:lnTo>
                  <a:lnTo>
                    <a:pt x="144" y="228"/>
                  </a:lnTo>
                  <a:lnTo>
                    <a:pt x="144" y="222"/>
                  </a:lnTo>
                  <a:lnTo>
                    <a:pt x="144" y="217"/>
                  </a:lnTo>
                  <a:lnTo>
                    <a:pt x="144" y="211"/>
                  </a:lnTo>
                  <a:lnTo>
                    <a:pt x="143" y="205"/>
                  </a:lnTo>
                  <a:lnTo>
                    <a:pt x="143" y="199"/>
                  </a:lnTo>
                  <a:lnTo>
                    <a:pt x="141" y="194"/>
                  </a:lnTo>
                  <a:lnTo>
                    <a:pt x="140" y="188"/>
                  </a:lnTo>
                  <a:lnTo>
                    <a:pt x="140" y="183"/>
                  </a:lnTo>
                  <a:lnTo>
                    <a:pt x="138" y="178"/>
                  </a:lnTo>
                  <a:lnTo>
                    <a:pt x="138" y="174"/>
                  </a:lnTo>
                  <a:lnTo>
                    <a:pt x="137" y="167"/>
                  </a:lnTo>
                  <a:lnTo>
                    <a:pt x="137" y="167"/>
                  </a:lnTo>
                  <a:lnTo>
                    <a:pt x="137" y="166"/>
                  </a:lnTo>
                  <a:lnTo>
                    <a:pt x="138" y="163"/>
                  </a:lnTo>
                  <a:lnTo>
                    <a:pt x="140" y="160"/>
                  </a:lnTo>
                  <a:lnTo>
                    <a:pt x="141" y="156"/>
                  </a:lnTo>
                  <a:lnTo>
                    <a:pt x="143" y="152"/>
                  </a:lnTo>
                  <a:lnTo>
                    <a:pt x="146" y="147"/>
                  </a:lnTo>
                  <a:lnTo>
                    <a:pt x="149" y="141"/>
                  </a:lnTo>
                  <a:lnTo>
                    <a:pt x="152" y="135"/>
                  </a:lnTo>
                  <a:lnTo>
                    <a:pt x="155" y="127"/>
                  </a:lnTo>
                  <a:lnTo>
                    <a:pt x="156" y="120"/>
                  </a:lnTo>
                  <a:lnTo>
                    <a:pt x="159" y="113"/>
                  </a:lnTo>
                  <a:lnTo>
                    <a:pt x="161" y="106"/>
                  </a:lnTo>
                  <a:lnTo>
                    <a:pt x="162" y="100"/>
                  </a:lnTo>
                  <a:lnTo>
                    <a:pt x="165" y="94"/>
                  </a:lnTo>
                  <a:lnTo>
                    <a:pt x="165" y="89"/>
                  </a:lnTo>
                  <a:lnTo>
                    <a:pt x="165" y="85"/>
                  </a:lnTo>
                  <a:lnTo>
                    <a:pt x="164" y="80"/>
                  </a:lnTo>
                  <a:lnTo>
                    <a:pt x="162" y="75"/>
                  </a:lnTo>
                  <a:lnTo>
                    <a:pt x="159" y="69"/>
                  </a:lnTo>
                  <a:lnTo>
                    <a:pt x="156" y="63"/>
                  </a:lnTo>
                  <a:lnTo>
                    <a:pt x="152" y="56"/>
                  </a:lnTo>
                  <a:lnTo>
                    <a:pt x="149" y="50"/>
                  </a:lnTo>
                  <a:lnTo>
                    <a:pt x="144" y="44"/>
                  </a:lnTo>
                  <a:lnTo>
                    <a:pt x="140" y="38"/>
                  </a:lnTo>
                  <a:lnTo>
                    <a:pt x="135" y="33"/>
                  </a:lnTo>
                  <a:lnTo>
                    <a:pt x="131" y="27"/>
                  </a:lnTo>
                  <a:lnTo>
                    <a:pt x="126" y="22"/>
                  </a:lnTo>
                  <a:lnTo>
                    <a:pt x="123" y="17"/>
                  </a:lnTo>
                  <a:lnTo>
                    <a:pt x="120" y="13"/>
                  </a:lnTo>
                  <a:lnTo>
                    <a:pt x="117" y="11"/>
                  </a:lnTo>
                  <a:lnTo>
                    <a:pt x="116" y="8"/>
                  </a:lnTo>
                  <a:lnTo>
                    <a:pt x="116" y="8"/>
                  </a:lnTo>
                  <a:close/>
                </a:path>
              </a:pathLst>
            </a:custGeom>
            <a:solidFill>
              <a:srgbClr val="FFC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14" name="Freeform 626"/>
            <p:cNvSpPr>
              <a:spLocks/>
            </p:cNvSpPr>
            <p:nvPr/>
          </p:nvSpPr>
          <p:spPr bwMode="auto">
            <a:xfrm>
              <a:off x="3926" y="2432"/>
              <a:ext cx="105" cy="65"/>
            </a:xfrm>
            <a:custGeom>
              <a:avLst/>
              <a:gdLst/>
              <a:ahLst/>
              <a:cxnLst>
                <a:cxn ang="0">
                  <a:pos x="0" y="69"/>
                </a:cxn>
                <a:cxn ang="0">
                  <a:pos x="0" y="64"/>
                </a:cxn>
                <a:cxn ang="0">
                  <a:pos x="0" y="57"/>
                </a:cxn>
                <a:cxn ang="0">
                  <a:pos x="0" y="46"/>
                </a:cxn>
                <a:cxn ang="0">
                  <a:pos x="2" y="35"/>
                </a:cxn>
                <a:cxn ang="0">
                  <a:pos x="3" y="24"/>
                </a:cxn>
                <a:cxn ang="0">
                  <a:pos x="8" y="14"/>
                </a:cxn>
                <a:cxn ang="0">
                  <a:pos x="12" y="8"/>
                </a:cxn>
                <a:cxn ang="0">
                  <a:pos x="18" y="3"/>
                </a:cxn>
                <a:cxn ang="0">
                  <a:pos x="27" y="0"/>
                </a:cxn>
                <a:cxn ang="0">
                  <a:pos x="39" y="0"/>
                </a:cxn>
                <a:cxn ang="0">
                  <a:pos x="56" y="0"/>
                </a:cxn>
                <a:cxn ang="0">
                  <a:pos x="71" y="2"/>
                </a:cxn>
                <a:cxn ang="0">
                  <a:pos x="83" y="3"/>
                </a:cxn>
                <a:cxn ang="0">
                  <a:pos x="94" y="5"/>
                </a:cxn>
                <a:cxn ang="0">
                  <a:pos x="100" y="5"/>
                </a:cxn>
                <a:cxn ang="0">
                  <a:pos x="102" y="7"/>
                </a:cxn>
                <a:cxn ang="0">
                  <a:pos x="109" y="14"/>
                </a:cxn>
                <a:cxn ang="0">
                  <a:pos x="117" y="22"/>
                </a:cxn>
                <a:cxn ang="0">
                  <a:pos x="126" y="30"/>
                </a:cxn>
                <a:cxn ang="0">
                  <a:pos x="135" y="39"/>
                </a:cxn>
                <a:cxn ang="0">
                  <a:pos x="144" y="46"/>
                </a:cxn>
                <a:cxn ang="0">
                  <a:pos x="151" y="50"/>
                </a:cxn>
                <a:cxn ang="0">
                  <a:pos x="159" y="52"/>
                </a:cxn>
                <a:cxn ang="0">
                  <a:pos x="166" y="57"/>
                </a:cxn>
                <a:cxn ang="0">
                  <a:pos x="175" y="60"/>
                </a:cxn>
                <a:cxn ang="0">
                  <a:pos x="184" y="64"/>
                </a:cxn>
                <a:cxn ang="0">
                  <a:pos x="192" y="69"/>
                </a:cxn>
                <a:cxn ang="0">
                  <a:pos x="199" y="74"/>
                </a:cxn>
                <a:cxn ang="0">
                  <a:pos x="207" y="78"/>
                </a:cxn>
                <a:cxn ang="0">
                  <a:pos x="208" y="80"/>
                </a:cxn>
                <a:cxn ang="0">
                  <a:pos x="205" y="85"/>
                </a:cxn>
                <a:cxn ang="0">
                  <a:pos x="201" y="92"/>
                </a:cxn>
                <a:cxn ang="0">
                  <a:pos x="195" y="102"/>
                </a:cxn>
                <a:cxn ang="0">
                  <a:pos x="184" y="113"/>
                </a:cxn>
                <a:cxn ang="0">
                  <a:pos x="172" y="122"/>
                </a:cxn>
                <a:cxn ang="0">
                  <a:pos x="159" y="128"/>
                </a:cxn>
                <a:cxn ang="0">
                  <a:pos x="141" y="130"/>
                </a:cxn>
                <a:cxn ang="0">
                  <a:pos x="123" y="127"/>
                </a:cxn>
                <a:cxn ang="0">
                  <a:pos x="106" y="121"/>
                </a:cxn>
                <a:cxn ang="0">
                  <a:pos x="94" y="113"/>
                </a:cxn>
                <a:cxn ang="0">
                  <a:pos x="84" y="103"/>
                </a:cxn>
                <a:cxn ang="0">
                  <a:pos x="77" y="96"/>
                </a:cxn>
                <a:cxn ang="0">
                  <a:pos x="72" y="88"/>
                </a:cxn>
                <a:cxn ang="0">
                  <a:pos x="68" y="80"/>
                </a:cxn>
                <a:cxn ang="0">
                  <a:pos x="0" y="71"/>
                </a:cxn>
              </a:cxnLst>
              <a:rect l="0" t="0" r="r" b="b"/>
              <a:pathLst>
                <a:path w="210" h="130">
                  <a:moveTo>
                    <a:pt x="0" y="71"/>
                  </a:moveTo>
                  <a:lnTo>
                    <a:pt x="0" y="69"/>
                  </a:lnTo>
                  <a:lnTo>
                    <a:pt x="0" y="67"/>
                  </a:lnTo>
                  <a:lnTo>
                    <a:pt x="0" y="64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2" y="41"/>
                  </a:lnTo>
                  <a:lnTo>
                    <a:pt x="2" y="35"/>
                  </a:lnTo>
                  <a:lnTo>
                    <a:pt x="3" y="30"/>
                  </a:lnTo>
                  <a:lnTo>
                    <a:pt x="3" y="24"/>
                  </a:lnTo>
                  <a:lnTo>
                    <a:pt x="6" y="21"/>
                  </a:lnTo>
                  <a:lnTo>
                    <a:pt x="8" y="14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7" y="0"/>
                  </a:lnTo>
                  <a:lnTo>
                    <a:pt x="56" y="0"/>
                  </a:lnTo>
                  <a:lnTo>
                    <a:pt x="63" y="2"/>
                  </a:lnTo>
                  <a:lnTo>
                    <a:pt x="71" y="2"/>
                  </a:lnTo>
                  <a:lnTo>
                    <a:pt x="77" y="2"/>
                  </a:lnTo>
                  <a:lnTo>
                    <a:pt x="83" y="3"/>
                  </a:lnTo>
                  <a:lnTo>
                    <a:pt x="90" y="3"/>
                  </a:lnTo>
                  <a:lnTo>
                    <a:pt x="94" y="5"/>
                  </a:lnTo>
                  <a:lnTo>
                    <a:pt x="97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2" y="7"/>
                  </a:lnTo>
                  <a:lnTo>
                    <a:pt x="106" y="11"/>
                  </a:lnTo>
                  <a:lnTo>
                    <a:pt x="109" y="14"/>
                  </a:lnTo>
                  <a:lnTo>
                    <a:pt x="114" y="19"/>
                  </a:lnTo>
                  <a:lnTo>
                    <a:pt x="117" y="22"/>
                  </a:lnTo>
                  <a:lnTo>
                    <a:pt x="121" y="27"/>
                  </a:lnTo>
                  <a:lnTo>
                    <a:pt x="126" y="30"/>
                  </a:lnTo>
                  <a:lnTo>
                    <a:pt x="130" y="35"/>
                  </a:lnTo>
                  <a:lnTo>
                    <a:pt x="135" y="39"/>
                  </a:lnTo>
                  <a:lnTo>
                    <a:pt x="139" y="42"/>
                  </a:lnTo>
                  <a:lnTo>
                    <a:pt x="144" y="46"/>
                  </a:lnTo>
                  <a:lnTo>
                    <a:pt x="148" y="49"/>
                  </a:lnTo>
                  <a:lnTo>
                    <a:pt x="151" y="50"/>
                  </a:lnTo>
                  <a:lnTo>
                    <a:pt x="156" y="52"/>
                  </a:lnTo>
                  <a:lnTo>
                    <a:pt x="159" y="52"/>
                  </a:lnTo>
                  <a:lnTo>
                    <a:pt x="162" y="53"/>
                  </a:lnTo>
                  <a:lnTo>
                    <a:pt x="166" y="57"/>
                  </a:lnTo>
                  <a:lnTo>
                    <a:pt x="171" y="58"/>
                  </a:lnTo>
                  <a:lnTo>
                    <a:pt x="175" y="60"/>
                  </a:lnTo>
                  <a:lnTo>
                    <a:pt x="180" y="61"/>
                  </a:lnTo>
                  <a:lnTo>
                    <a:pt x="184" y="64"/>
                  </a:lnTo>
                  <a:lnTo>
                    <a:pt x="189" y="67"/>
                  </a:lnTo>
                  <a:lnTo>
                    <a:pt x="192" y="69"/>
                  </a:lnTo>
                  <a:lnTo>
                    <a:pt x="195" y="72"/>
                  </a:lnTo>
                  <a:lnTo>
                    <a:pt x="199" y="74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10" y="80"/>
                  </a:lnTo>
                  <a:lnTo>
                    <a:pt x="208" y="80"/>
                  </a:lnTo>
                  <a:lnTo>
                    <a:pt x="207" y="82"/>
                  </a:lnTo>
                  <a:lnTo>
                    <a:pt x="205" y="85"/>
                  </a:lnTo>
                  <a:lnTo>
                    <a:pt x="204" y="88"/>
                  </a:lnTo>
                  <a:lnTo>
                    <a:pt x="201" y="92"/>
                  </a:lnTo>
                  <a:lnTo>
                    <a:pt x="198" y="97"/>
                  </a:lnTo>
                  <a:lnTo>
                    <a:pt x="195" y="102"/>
                  </a:lnTo>
                  <a:lnTo>
                    <a:pt x="190" y="108"/>
                  </a:lnTo>
                  <a:lnTo>
                    <a:pt x="184" y="113"/>
                  </a:lnTo>
                  <a:lnTo>
                    <a:pt x="180" y="117"/>
                  </a:lnTo>
                  <a:lnTo>
                    <a:pt x="172" y="122"/>
                  </a:lnTo>
                  <a:lnTo>
                    <a:pt x="166" y="125"/>
                  </a:lnTo>
                  <a:lnTo>
                    <a:pt x="159" y="128"/>
                  </a:lnTo>
                  <a:lnTo>
                    <a:pt x="151" y="130"/>
                  </a:lnTo>
                  <a:lnTo>
                    <a:pt x="141" y="130"/>
                  </a:lnTo>
                  <a:lnTo>
                    <a:pt x="133" y="128"/>
                  </a:lnTo>
                  <a:lnTo>
                    <a:pt x="123" y="127"/>
                  </a:lnTo>
                  <a:lnTo>
                    <a:pt x="115" y="124"/>
                  </a:lnTo>
                  <a:lnTo>
                    <a:pt x="106" y="121"/>
                  </a:lnTo>
                  <a:lnTo>
                    <a:pt x="102" y="117"/>
                  </a:lnTo>
                  <a:lnTo>
                    <a:pt x="94" y="113"/>
                  </a:lnTo>
                  <a:lnTo>
                    <a:pt x="88" y="108"/>
                  </a:lnTo>
                  <a:lnTo>
                    <a:pt x="84" y="103"/>
                  </a:lnTo>
                  <a:lnTo>
                    <a:pt x="81" y="100"/>
                  </a:lnTo>
                  <a:lnTo>
                    <a:pt x="77" y="96"/>
                  </a:lnTo>
                  <a:lnTo>
                    <a:pt x="74" y="92"/>
                  </a:lnTo>
                  <a:lnTo>
                    <a:pt x="72" y="88"/>
                  </a:lnTo>
                  <a:lnTo>
                    <a:pt x="71" y="85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C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15" name="Freeform 627"/>
            <p:cNvSpPr>
              <a:spLocks/>
            </p:cNvSpPr>
            <p:nvPr/>
          </p:nvSpPr>
          <p:spPr bwMode="auto">
            <a:xfrm>
              <a:off x="4000" y="2488"/>
              <a:ext cx="63" cy="63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27" y="125"/>
                </a:cxn>
                <a:cxn ang="0">
                  <a:pos x="102" y="100"/>
                </a:cxn>
                <a:cxn ang="0">
                  <a:pos x="126" y="59"/>
                </a:cxn>
                <a:cxn ang="0">
                  <a:pos x="87" y="0"/>
                </a:cxn>
                <a:cxn ang="0">
                  <a:pos x="42" y="45"/>
                </a:cxn>
                <a:cxn ang="0">
                  <a:pos x="0" y="59"/>
                </a:cxn>
                <a:cxn ang="0">
                  <a:pos x="0" y="59"/>
                </a:cxn>
              </a:cxnLst>
              <a:rect l="0" t="0" r="r" b="b"/>
              <a:pathLst>
                <a:path w="126" h="125">
                  <a:moveTo>
                    <a:pt x="0" y="59"/>
                  </a:moveTo>
                  <a:lnTo>
                    <a:pt x="27" y="125"/>
                  </a:lnTo>
                  <a:lnTo>
                    <a:pt x="102" y="100"/>
                  </a:lnTo>
                  <a:lnTo>
                    <a:pt x="126" y="59"/>
                  </a:lnTo>
                  <a:lnTo>
                    <a:pt x="87" y="0"/>
                  </a:lnTo>
                  <a:lnTo>
                    <a:pt x="42" y="45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2F3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16" name="Freeform 628"/>
            <p:cNvSpPr>
              <a:spLocks/>
            </p:cNvSpPr>
            <p:nvPr/>
          </p:nvSpPr>
          <p:spPr bwMode="auto">
            <a:xfrm>
              <a:off x="4002" y="2801"/>
              <a:ext cx="122" cy="55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19" y="12"/>
                </a:cxn>
                <a:cxn ang="0">
                  <a:pos x="15" y="22"/>
                </a:cxn>
                <a:cxn ang="0">
                  <a:pos x="10" y="31"/>
                </a:cxn>
                <a:cxn ang="0">
                  <a:pos x="7" y="41"/>
                </a:cxn>
                <a:cxn ang="0">
                  <a:pos x="3" y="51"/>
                </a:cxn>
                <a:cxn ang="0">
                  <a:pos x="1" y="58"/>
                </a:cxn>
                <a:cxn ang="0">
                  <a:pos x="0" y="67"/>
                </a:cxn>
                <a:cxn ang="0">
                  <a:pos x="1" y="78"/>
                </a:cxn>
                <a:cxn ang="0">
                  <a:pos x="3" y="86"/>
                </a:cxn>
                <a:cxn ang="0">
                  <a:pos x="7" y="97"/>
                </a:cxn>
                <a:cxn ang="0">
                  <a:pos x="10" y="105"/>
                </a:cxn>
                <a:cxn ang="0">
                  <a:pos x="12" y="108"/>
                </a:cxn>
                <a:cxn ang="0">
                  <a:pos x="18" y="108"/>
                </a:cxn>
                <a:cxn ang="0">
                  <a:pos x="28" y="109"/>
                </a:cxn>
                <a:cxn ang="0">
                  <a:pos x="37" y="109"/>
                </a:cxn>
                <a:cxn ang="0">
                  <a:pos x="48" y="108"/>
                </a:cxn>
                <a:cxn ang="0">
                  <a:pos x="61" y="106"/>
                </a:cxn>
                <a:cxn ang="0">
                  <a:pos x="75" y="103"/>
                </a:cxn>
                <a:cxn ang="0">
                  <a:pos x="87" y="100"/>
                </a:cxn>
                <a:cxn ang="0">
                  <a:pos x="97" y="94"/>
                </a:cxn>
                <a:cxn ang="0">
                  <a:pos x="106" y="89"/>
                </a:cxn>
                <a:cxn ang="0">
                  <a:pos x="117" y="81"/>
                </a:cxn>
                <a:cxn ang="0">
                  <a:pos x="123" y="73"/>
                </a:cxn>
                <a:cxn ang="0">
                  <a:pos x="124" y="73"/>
                </a:cxn>
                <a:cxn ang="0">
                  <a:pos x="133" y="73"/>
                </a:cxn>
                <a:cxn ang="0">
                  <a:pos x="147" y="76"/>
                </a:cxn>
                <a:cxn ang="0">
                  <a:pos x="159" y="80"/>
                </a:cxn>
                <a:cxn ang="0">
                  <a:pos x="166" y="81"/>
                </a:cxn>
                <a:cxn ang="0">
                  <a:pos x="172" y="81"/>
                </a:cxn>
                <a:cxn ang="0">
                  <a:pos x="180" y="81"/>
                </a:cxn>
                <a:cxn ang="0">
                  <a:pos x="189" y="81"/>
                </a:cxn>
                <a:cxn ang="0">
                  <a:pos x="198" y="80"/>
                </a:cxn>
                <a:cxn ang="0">
                  <a:pos x="205" y="80"/>
                </a:cxn>
                <a:cxn ang="0">
                  <a:pos x="214" y="80"/>
                </a:cxn>
                <a:cxn ang="0">
                  <a:pos x="217" y="78"/>
                </a:cxn>
                <a:cxn ang="0">
                  <a:pos x="226" y="69"/>
                </a:cxn>
                <a:cxn ang="0">
                  <a:pos x="235" y="59"/>
                </a:cxn>
                <a:cxn ang="0">
                  <a:pos x="240" y="51"/>
                </a:cxn>
                <a:cxn ang="0">
                  <a:pos x="243" y="42"/>
                </a:cxn>
                <a:cxn ang="0">
                  <a:pos x="243" y="34"/>
                </a:cxn>
                <a:cxn ang="0">
                  <a:pos x="240" y="26"/>
                </a:cxn>
                <a:cxn ang="0">
                  <a:pos x="231" y="20"/>
                </a:cxn>
                <a:cxn ang="0">
                  <a:pos x="219" y="14"/>
                </a:cxn>
                <a:cxn ang="0">
                  <a:pos x="207" y="9"/>
                </a:cxn>
                <a:cxn ang="0">
                  <a:pos x="192" y="5"/>
                </a:cxn>
                <a:cxn ang="0">
                  <a:pos x="180" y="3"/>
                </a:cxn>
                <a:cxn ang="0">
                  <a:pos x="171" y="0"/>
                </a:cxn>
                <a:cxn ang="0">
                  <a:pos x="165" y="0"/>
                </a:cxn>
                <a:cxn ang="0">
                  <a:pos x="25" y="3"/>
                </a:cxn>
              </a:cxnLst>
              <a:rect l="0" t="0" r="r" b="b"/>
              <a:pathLst>
                <a:path w="243" h="109">
                  <a:moveTo>
                    <a:pt x="25" y="3"/>
                  </a:moveTo>
                  <a:lnTo>
                    <a:pt x="24" y="5"/>
                  </a:lnTo>
                  <a:lnTo>
                    <a:pt x="21" y="9"/>
                  </a:lnTo>
                  <a:lnTo>
                    <a:pt x="19" y="12"/>
                  </a:lnTo>
                  <a:lnTo>
                    <a:pt x="18" y="17"/>
                  </a:lnTo>
                  <a:lnTo>
                    <a:pt x="15" y="22"/>
                  </a:lnTo>
                  <a:lnTo>
                    <a:pt x="13" y="26"/>
                  </a:lnTo>
                  <a:lnTo>
                    <a:pt x="10" y="31"/>
                  </a:lnTo>
                  <a:lnTo>
                    <a:pt x="9" y="36"/>
                  </a:lnTo>
                  <a:lnTo>
                    <a:pt x="7" y="41"/>
                  </a:lnTo>
                  <a:lnTo>
                    <a:pt x="4" y="47"/>
                  </a:lnTo>
                  <a:lnTo>
                    <a:pt x="3" y="51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1" y="62"/>
                  </a:lnTo>
                  <a:lnTo>
                    <a:pt x="0" y="67"/>
                  </a:lnTo>
                  <a:lnTo>
                    <a:pt x="1" y="75"/>
                  </a:lnTo>
                  <a:lnTo>
                    <a:pt x="1" y="78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4" y="91"/>
                  </a:lnTo>
                  <a:lnTo>
                    <a:pt x="7" y="97"/>
                  </a:lnTo>
                  <a:lnTo>
                    <a:pt x="9" y="101"/>
                  </a:lnTo>
                  <a:lnTo>
                    <a:pt x="10" y="105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5" y="108"/>
                  </a:lnTo>
                  <a:lnTo>
                    <a:pt x="18" y="108"/>
                  </a:lnTo>
                  <a:lnTo>
                    <a:pt x="25" y="109"/>
                  </a:lnTo>
                  <a:lnTo>
                    <a:pt x="28" y="109"/>
                  </a:lnTo>
                  <a:lnTo>
                    <a:pt x="33" y="109"/>
                  </a:lnTo>
                  <a:lnTo>
                    <a:pt x="37" y="109"/>
                  </a:lnTo>
                  <a:lnTo>
                    <a:pt x="42" y="109"/>
                  </a:lnTo>
                  <a:lnTo>
                    <a:pt x="48" y="108"/>
                  </a:lnTo>
                  <a:lnTo>
                    <a:pt x="54" y="108"/>
                  </a:lnTo>
                  <a:lnTo>
                    <a:pt x="61" y="106"/>
                  </a:lnTo>
                  <a:lnTo>
                    <a:pt x="69" y="106"/>
                  </a:lnTo>
                  <a:lnTo>
                    <a:pt x="75" y="103"/>
                  </a:lnTo>
                  <a:lnTo>
                    <a:pt x="82" y="101"/>
                  </a:lnTo>
                  <a:lnTo>
                    <a:pt x="87" y="100"/>
                  </a:lnTo>
                  <a:lnTo>
                    <a:pt x="93" y="98"/>
                  </a:lnTo>
                  <a:lnTo>
                    <a:pt x="97" y="94"/>
                  </a:lnTo>
                  <a:lnTo>
                    <a:pt x="103" y="92"/>
                  </a:lnTo>
                  <a:lnTo>
                    <a:pt x="106" y="89"/>
                  </a:lnTo>
                  <a:lnTo>
                    <a:pt x="111" y="87"/>
                  </a:lnTo>
                  <a:lnTo>
                    <a:pt x="117" y="81"/>
                  </a:lnTo>
                  <a:lnTo>
                    <a:pt x="120" y="76"/>
                  </a:lnTo>
                  <a:lnTo>
                    <a:pt x="123" y="73"/>
                  </a:lnTo>
                  <a:lnTo>
                    <a:pt x="124" y="73"/>
                  </a:lnTo>
                  <a:lnTo>
                    <a:pt x="124" y="73"/>
                  </a:lnTo>
                  <a:lnTo>
                    <a:pt x="129" y="73"/>
                  </a:lnTo>
                  <a:lnTo>
                    <a:pt x="133" y="73"/>
                  </a:lnTo>
                  <a:lnTo>
                    <a:pt x="141" y="76"/>
                  </a:lnTo>
                  <a:lnTo>
                    <a:pt x="147" y="76"/>
                  </a:lnTo>
                  <a:lnTo>
                    <a:pt x="153" y="78"/>
                  </a:lnTo>
                  <a:lnTo>
                    <a:pt x="159" y="80"/>
                  </a:lnTo>
                  <a:lnTo>
                    <a:pt x="165" y="81"/>
                  </a:lnTo>
                  <a:lnTo>
                    <a:pt x="166" y="81"/>
                  </a:lnTo>
                  <a:lnTo>
                    <a:pt x="169" y="81"/>
                  </a:lnTo>
                  <a:lnTo>
                    <a:pt x="172" y="81"/>
                  </a:lnTo>
                  <a:lnTo>
                    <a:pt x="177" y="81"/>
                  </a:lnTo>
                  <a:lnTo>
                    <a:pt x="180" y="81"/>
                  </a:lnTo>
                  <a:lnTo>
                    <a:pt x="184" y="81"/>
                  </a:lnTo>
                  <a:lnTo>
                    <a:pt x="189" y="81"/>
                  </a:lnTo>
                  <a:lnTo>
                    <a:pt x="193" y="81"/>
                  </a:lnTo>
                  <a:lnTo>
                    <a:pt x="198" y="80"/>
                  </a:lnTo>
                  <a:lnTo>
                    <a:pt x="201" y="80"/>
                  </a:lnTo>
                  <a:lnTo>
                    <a:pt x="205" y="80"/>
                  </a:lnTo>
                  <a:lnTo>
                    <a:pt x="208" y="80"/>
                  </a:lnTo>
                  <a:lnTo>
                    <a:pt x="214" y="80"/>
                  </a:lnTo>
                  <a:lnTo>
                    <a:pt x="216" y="80"/>
                  </a:lnTo>
                  <a:lnTo>
                    <a:pt x="217" y="78"/>
                  </a:lnTo>
                  <a:lnTo>
                    <a:pt x="220" y="75"/>
                  </a:lnTo>
                  <a:lnTo>
                    <a:pt x="226" y="69"/>
                  </a:lnTo>
                  <a:lnTo>
                    <a:pt x="232" y="62"/>
                  </a:lnTo>
                  <a:lnTo>
                    <a:pt x="235" y="59"/>
                  </a:lnTo>
                  <a:lnTo>
                    <a:pt x="238" y="55"/>
                  </a:lnTo>
                  <a:lnTo>
                    <a:pt x="240" y="51"/>
                  </a:lnTo>
                  <a:lnTo>
                    <a:pt x="241" y="47"/>
                  </a:lnTo>
                  <a:lnTo>
                    <a:pt x="243" y="42"/>
                  </a:lnTo>
                  <a:lnTo>
                    <a:pt x="243" y="39"/>
                  </a:lnTo>
                  <a:lnTo>
                    <a:pt x="243" y="34"/>
                  </a:lnTo>
                  <a:lnTo>
                    <a:pt x="243" y="31"/>
                  </a:lnTo>
                  <a:lnTo>
                    <a:pt x="240" y="26"/>
                  </a:lnTo>
                  <a:lnTo>
                    <a:pt x="235" y="23"/>
                  </a:lnTo>
                  <a:lnTo>
                    <a:pt x="231" y="20"/>
                  </a:lnTo>
                  <a:lnTo>
                    <a:pt x="225" y="17"/>
                  </a:lnTo>
                  <a:lnTo>
                    <a:pt x="219" y="14"/>
                  </a:lnTo>
                  <a:lnTo>
                    <a:pt x="213" y="11"/>
                  </a:lnTo>
                  <a:lnTo>
                    <a:pt x="207" y="9"/>
                  </a:lnTo>
                  <a:lnTo>
                    <a:pt x="199" y="8"/>
                  </a:lnTo>
                  <a:lnTo>
                    <a:pt x="192" y="5"/>
                  </a:lnTo>
                  <a:lnTo>
                    <a:pt x="186" y="5"/>
                  </a:lnTo>
                  <a:lnTo>
                    <a:pt x="180" y="3"/>
                  </a:lnTo>
                  <a:lnTo>
                    <a:pt x="175" y="1"/>
                  </a:lnTo>
                  <a:lnTo>
                    <a:pt x="171" y="0"/>
                  </a:lnTo>
                  <a:lnTo>
                    <a:pt x="166" y="0"/>
                  </a:lnTo>
                  <a:lnTo>
                    <a:pt x="165" y="0"/>
                  </a:lnTo>
                  <a:lnTo>
                    <a:pt x="25" y="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FB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17" name="Freeform 629"/>
            <p:cNvSpPr>
              <a:spLocks/>
            </p:cNvSpPr>
            <p:nvPr/>
          </p:nvSpPr>
          <p:spPr bwMode="auto">
            <a:xfrm>
              <a:off x="3859" y="2363"/>
              <a:ext cx="110" cy="70"/>
            </a:xfrm>
            <a:custGeom>
              <a:avLst/>
              <a:gdLst/>
              <a:ahLst/>
              <a:cxnLst>
                <a:cxn ang="0">
                  <a:pos x="2" y="101"/>
                </a:cxn>
                <a:cxn ang="0">
                  <a:pos x="9" y="94"/>
                </a:cxn>
                <a:cxn ang="0">
                  <a:pos x="18" y="86"/>
                </a:cxn>
                <a:cxn ang="0">
                  <a:pos x="29" y="79"/>
                </a:cxn>
                <a:cxn ang="0">
                  <a:pos x="41" y="70"/>
                </a:cxn>
                <a:cxn ang="0">
                  <a:pos x="54" y="64"/>
                </a:cxn>
                <a:cxn ang="0">
                  <a:pos x="71" y="59"/>
                </a:cxn>
                <a:cxn ang="0">
                  <a:pos x="87" y="59"/>
                </a:cxn>
                <a:cxn ang="0">
                  <a:pos x="102" y="61"/>
                </a:cxn>
                <a:cxn ang="0">
                  <a:pos x="116" y="65"/>
                </a:cxn>
                <a:cxn ang="0">
                  <a:pos x="128" y="70"/>
                </a:cxn>
                <a:cxn ang="0">
                  <a:pos x="138" y="76"/>
                </a:cxn>
                <a:cxn ang="0">
                  <a:pos x="146" y="81"/>
                </a:cxn>
                <a:cxn ang="0">
                  <a:pos x="153" y="87"/>
                </a:cxn>
                <a:cxn ang="0">
                  <a:pos x="143" y="123"/>
                </a:cxn>
                <a:cxn ang="0">
                  <a:pos x="147" y="131"/>
                </a:cxn>
                <a:cxn ang="0">
                  <a:pos x="153" y="139"/>
                </a:cxn>
                <a:cxn ang="0">
                  <a:pos x="156" y="139"/>
                </a:cxn>
                <a:cxn ang="0">
                  <a:pos x="164" y="139"/>
                </a:cxn>
                <a:cxn ang="0">
                  <a:pos x="174" y="139"/>
                </a:cxn>
                <a:cxn ang="0">
                  <a:pos x="188" y="139"/>
                </a:cxn>
                <a:cxn ang="0">
                  <a:pos x="200" y="139"/>
                </a:cxn>
                <a:cxn ang="0">
                  <a:pos x="210" y="139"/>
                </a:cxn>
                <a:cxn ang="0">
                  <a:pos x="218" y="139"/>
                </a:cxn>
                <a:cxn ang="0">
                  <a:pos x="220" y="139"/>
                </a:cxn>
                <a:cxn ang="0">
                  <a:pos x="220" y="136"/>
                </a:cxn>
                <a:cxn ang="0">
                  <a:pos x="220" y="126"/>
                </a:cxn>
                <a:cxn ang="0">
                  <a:pos x="220" y="114"/>
                </a:cxn>
                <a:cxn ang="0">
                  <a:pos x="220" y="100"/>
                </a:cxn>
                <a:cxn ang="0">
                  <a:pos x="219" y="83"/>
                </a:cxn>
                <a:cxn ang="0">
                  <a:pos x="218" y="67"/>
                </a:cxn>
                <a:cxn ang="0">
                  <a:pos x="213" y="53"/>
                </a:cxn>
                <a:cxn ang="0">
                  <a:pos x="207" y="42"/>
                </a:cxn>
                <a:cxn ang="0">
                  <a:pos x="195" y="33"/>
                </a:cxn>
                <a:cxn ang="0">
                  <a:pos x="179" y="25"/>
                </a:cxn>
                <a:cxn ang="0">
                  <a:pos x="156" y="15"/>
                </a:cxn>
                <a:cxn ang="0">
                  <a:pos x="134" y="9"/>
                </a:cxn>
                <a:cxn ang="0">
                  <a:pos x="108" y="3"/>
                </a:cxn>
                <a:cxn ang="0">
                  <a:pos x="84" y="0"/>
                </a:cxn>
                <a:cxn ang="0">
                  <a:pos x="63" y="1"/>
                </a:cxn>
                <a:cxn ang="0">
                  <a:pos x="48" y="8"/>
                </a:cxn>
                <a:cxn ang="0">
                  <a:pos x="35" y="17"/>
                </a:cxn>
                <a:cxn ang="0">
                  <a:pos x="24" y="33"/>
                </a:cxn>
                <a:cxn ang="0">
                  <a:pos x="17" y="48"/>
                </a:cxn>
                <a:cxn ang="0">
                  <a:pos x="11" y="64"/>
                </a:cxn>
                <a:cxn ang="0">
                  <a:pos x="5" y="79"/>
                </a:cxn>
                <a:cxn ang="0">
                  <a:pos x="3" y="92"/>
                </a:cxn>
                <a:cxn ang="0">
                  <a:pos x="0" y="100"/>
                </a:cxn>
                <a:cxn ang="0">
                  <a:pos x="0" y="104"/>
                </a:cxn>
              </a:cxnLst>
              <a:rect l="0" t="0" r="r" b="b"/>
              <a:pathLst>
                <a:path w="220" h="139">
                  <a:moveTo>
                    <a:pt x="0" y="104"/>
                  </a:moveTo>
                  <a:lnTo>
                    <a:pt x="2" y="101"/>
                  </a:lnTo>
                  <a:lnTo>
                    <a:pt x="6" y="97"/>
                  </a:lnTo>
                  <a:lnTo>
                    <a:pt x="9" y="94"/>
                  </a:lnTo>
                  <a:lnTo>
                    <a:pt x="14" y="90"/>
                  </a:lnTo>
                  <a:lnTo>
                    <a:pt x="18" y="86"/>
                  </a:lnTo>
                  <a:lnTo>
                    <a:pt x="24" y="83"/>
                  </a:lnTo>
                  <a:lnTo>
                    <a:pt x="29" y="79"/>
                  </a:lnTo>
                  <a:lnTo>
                    <a:pt x="35" y="75"/>
                  </a:lnTo>
                  <a:lnTo>
                    <a:pt x="41" y="70"/>
                  </a:lnTo>
                  <a:lnTo>
                    <a:pt x="48" y="67"/>
                  </a:lnTo>
                  <a:lnTo>
                    <a:pt x="54" y="64"/>
                  </a:lnTo>
                  <a:lnTo>
                    <a:pt x="63" y="62"/>
                  </a:lnTo>
                  <a:lnTo>
                    <a:pt x="71" y="59"/>
                  </a:lnTo>
                  <a:lnTo>
                    <a:pt x="80" y="59"/>
                  </a:lnTo>
                  <a:lnTo>
                    <a:pt x="87" y="59"/>
                  </a:lnTo>
                  <a:lnTo>
                    <a:pt x="95" y="59"/>
                  </a:lnTo>
                  <a:lnTo>
                    <a:pt x="102" y="61"/>
                  </a:lnTo>
                  <a:lnTo>
                    <a:pt x="110" y="64"/>
                  </a:lnTo>
                  <a:lnTo>
                    <a:pt x="116" y="65"/>
                  </a:lnTo>
                  <a:lnTo>
                    <a:pt x="122" y="67"/>
                  </a:lnTo>
                  <a:lnTo>
                    <a:pt x="128" y="70"/>
                  </a:lnTo>
                  <a:lnTo>
                    <a:pt x="134" y="73"/>
                  </a:lnTo>
                  <a:lnTo>
                    <a:pt x="138" y="76"/>
                  </a:lnTo>
                  <a:lnTo>
                    <a:pt x="143" y="79"/>
                  </a:lnTo>
                  <a:lnTo>
                    <a:pt x="146" y="81"/>
                  </a:lnTo>
                  <a:lnTo>
                    <a:pt x="149" y="84"/>
                  </a:lnTo>
                  <a:lnTo>
                    <a:pt x="153" y="87"/>
                  </a:lnTo>
                  <a:lnTo>
                    <a:pt x="155" y="90"/>
                  </a:lnTo>
                  <a:lnTo>
                    <a:pt x="143" y="123"/>
                  </a:lnTo>
                  <a:lnTo>
                    <a:pt x="143" y="126"/>
                  </a:lnTo>
                  <a:lnTo>
                    <a:pt x="147" y="131"/>
                  </a:lnTo>
                  <a:lnTo>
                    <a:pt x="150" y="136"/>
                  </a:lnTo>
                  <a:lnTo>
                    <a:pt x="153" y="139"/>
                  </a:lnTo>
                  <a:lnTo>
                    <a:pt x="153" y="139"/>
                  </a:lnTo>
                  <a:lnTo>
                    <a:pt x="156" y="139"/>
                  </a:lnTo>
                  <a:lnTo>
                    <a:pt x="159" y="139"/>
                  </a:lnTo>
                  <a:lnTo>
                    <a:pt x="164" y="139"/>
                  </a:lnTo>
                  <a:lnTo>
                    <a:pt x="168" y="139"/>
                  </a:lnTo>
                  <a:lnTo>
                    <a:pt x="174" y="139"/>
                  </a:lnTo>
                  <a:lnTo>
                    <a:pt x="182" y="139"/>
                  </a:lnTo>
                  <a:lnTo>
                    <a:pt x="188" y="139"/>
                  </a:lnTo>
                  <a:lnTo>
                    <a:pt x="194" y="139"/>
                  </a:lnTo>
                  <a:lnTo>
                    <a:pt x="200" y="139"/>
                  </a:lnTo>
                  <a:lnTo>
                    <a:pt x="204" y="139"/>
                  </a:lnTo>
                  <a:lnTo>
                    <a:pt x="210" y="139"/>
                  </a:lnTo>
                  <a:lnTo>
                    <a:pt x="213" y="139"/>
                  </a:lnTo>
                  <a:lnTo>
                    <a:pt x="218" y="139"/>
                  </a:lnTo>
                  <a:lnTo>
                    <a:pt x="219" y="139"/>
                  </a:lnTo>
                  <a:lnTo>
                    <a:pt x="220" y="139"/>
                  </a:lnTo>
                  <a:lnTo>
                    <a:pt x="220" y="137"/>
                  </a:lnTo>
                  <a:lnTo>
                    <a:pt x="220" y="136"/>
                  </a:lnTo>
                  <a:lnTo>
                    <a:pt x="220" y="131"/>
                  </a:lnTo>
                  <a:lnTo>
                    <a:pt x="220" y="126"/>
                  </a:lnTo>
                  <a:lnTo>
                    <a:pt x="220" y="120"/>
                  </a:lnTo>
                  <a:lnTo>
                    <a:pt x="220" y="114"/>
                  </a:lnTo>
                  <a:lnTo>
                    <a:pt x="220" y="106"/>
                  </a:lnTo>
                  <a:lnTo>
                    <a:pt x="220" y="100"/>
                  </a:lnTo>
                  <a:lnTo>
                    <a:pt x="220" y="90"/>
                  </a:lnTo>
                  <a:lnTo>
                    <a:pt x="219" y="83"/>
                  </a:lnTo>
                  <a:lnTo>
                    <a:pt x="218" y="75"/>
                  </a:lnTo>
                  <a:lnTo>
                    <a:pt x="218" y="67"/>
                  </a:lnTo>
                  <a:lnTo>
                    <a:pt x="215" y="59"/>
                  </a:lnTo>
                  <a:lnTo>
                    <a:pt x="213" y="53"/>
                  </a:lnTo>
                  <a:lnTo>
                    <a:pt x="210" y="47"/>
                  </a:lnTo>
                  <a:lnTo>
                    <a:pt x="207" y="42"/>
                  </a:lnTo>
                  <a:lnTo>
                    <a:pt x="203" y="37"/>
                  </a:lnTo>
                  <a:lnTo>
                    <a:pt x="195" y="33"/>
                  </a:lnTo>
                  <a:lnTo>
                    <a:pt x="188" y="28"/>
                  </a:lnTo>
                  <a:lnTo>
                    <a:pt x="179" y="25"/>
                  </a:lnTo>
                  <a:lnTo>
                    <a:pt x="167" y="20"/>
                  </a:lnTo>
                  <a:lnTo>
                    <a:pt x="156" y="15"/>
                  </a:lnTo>
                  <a:lnTo>
                    <a:pt x="144" y="11"/>
                  </a:lnTo>
                  <a:lnTo>
                    <a:pt x="134" y="9"/>
                  </a:lnTo>
                  <a:lnTo>
                    <a:pt x="120" y="4"/>
                  </a:lnTo>
                  <a:lnTo>
                    <a:pt x="108" y="3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3" y="1"/>
                  </a:lnTo>
                  <a:lnTo>
                    <a:pt x="54" y="4"/>
                  </a:lnTo>
                  <a:lnTo>
                    <a:pt x="48" y="8"/>
                  </a:lnTo>
                  <a:lnTo>
                    <a:pt x="41" y="12"/>
                  </a:lnTo>
                  <a:lnTo>
                    <a:pt x="35" y="17"/>
                  </a:lnTo>
                  <a:lnTo>
                    <a:pt x="29" y="23"/>
                  </a:lnTo>
                  <a:lnTo>
                    <a:pt x="24" y="33"/>
                  </a:lnTo>
                  <a:lnTo>
                    <a:pt x="20" y="39"/>
                  </a:lnTo>
                  <a:lnTo>
                    <a:pt x="17" y="48"/>
                  </a:lnTo>
                  <a:lnTo>
                    <a:pt x="12" y="56"/>
                  </a:lnTo>
                  <a:lnTo>
                    <a:pt x="11" y="64"/>
                  </a:lnTo>
                  <a:lnTo>
                    <a:pt x="8" y="72"/>
                  </a:lnTo>
                  <a:lnTo>
                    <a:pt x="5" y="79"/>
                  </a:lnTo>
                  <a:lnTo>
                    <a:pt x="3" y="84"/>
                  </a:lnTo>
                  <a:lnTo>
                    <a:pt x="3" y="92"/>
                  </a:lnTo>
                  <a:lnTo>
                    <a:pt x="2" y="97"/>
                  </a:lnTo>
                  <a:lnTo>
                    <a:pt x="0" y="100"/>
                  </a:lnTo>
                  <a:lnTo>
                    <a:pt x="0" y="103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C26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18" name="Freeform 630"/>
            <p:cNvSpPr>
              <a:spLocks/>
            </p:cNvSpPr>
            <p:nvPr/>
          </p:nvSpPr>
          <p:spPr bwMode="auto">
            <a:xfrm>
              <a:off x="3951" y="2795"/>
              <a:ext cx="63" cy="72"/>
            </a:xfrm>
            <a:custGeom>
              <a:avLst/>
              <a:gdLst/>
              <a:ahLst/>
              <a:cxnLst>
                <a:cxn ang="0">
                  <a:pos x="33" y="1"/>
                </a:cxn>
                <a:cxn ang="0">
                  <a:pos x="28" y="12"/>
                </a:cxn>
                <a:cxn ang="0">
                  <a:pos x="24" y="22"/>
                </a:cxn>
                <a:cxn ang="0">
                  <a:pos x="19" y="33"/>
                </a:cxn>
                <a:cxn ang="0">
                  <a:pos x="15" y="45"/>
                </a:cxn>
                <a:cxn ang="0">
                  <a:pos x="12" y="58"/>
                </a:cxn>
                <a:cxn ang="0">
                  <a:pos x="7" y="70"/>
                </a:cxn>
                <a:cxn ang="0">
                  <a:pos x="4" y="81"/>
                </a:cxn>
                <a:cxn ang="0">
                  <a:pos x="3" y="92"/>
                </a:cxn>
                <a:cxn ang="0">
                  <a:pos x="1" y="103"/>
                </a:cxn>
                <a:cxn ang="0">
                  <a:pos x="1" y="114"/>
                </a:cxn>
                <a:cxn ang="0">
                  <a:pos x="0" y="123"/>
                </a:cxn>
                <a:cxn ang="0">
                  <a:pos x="0" y="133"/>
                </a:cxn>
                <a:cxn ang="0">
                  <a:pos x="0" y="141"/>
                </a:cxn>
                <a:cxn ang="0">
                  <a:pos x="1" y="142"/>
                </a:cxn>
                <a:cxn ang="0">
                  <a:pos x="10" y="141"/>
                </a:cxn>
                <a:cxn ang="0">
                  <a:pos x="25" y="137"/>
                </a:cxn>
                <a:cxn ang="0">
                  <a:pos x="43" y="134"/>
                </a:cxn>
                <a:cxn ang="0">
                  <a:pos x="64" y="130"/>
                </a:cxn>
                <a:cxn ang="0">
                  <a:pos x="82" y="123"/>
                </a:cxn>
                <a:cxn ang="0">
                  <a:pos x="98" y="119"/>
                </a:cxn>
                <a:cxn ang="0">
                  <a:pos x="109" y="114"/>
                </a:cxn>
                <a:cxn ang="0">
                  <a:pos x="112" y="108"/>
                </a:cxn>
                <a:cxn ang="0">
                  <a:pos x="115" y="98"/>
                </a:cxn>
                <a:cxn ang="0">
                  <a:pos x="118" y="84"/>
                </a:cxn>
                <a:cxn ang="0">
                  <a:pos x="121" y="70"/>
                </a:cxn>
                <a:cxn ang="0">
                  <a:pos x="124" y="55"/>
                </a:cxn>
                <a:cxn ang="0">
                  <a:pos x="125" y="39"/>
                </a:cxn>
                <a:cxn ang="0">
                  <a:pos x="125" y="27"/>
                </a:cxn>
                <a:cxn ang="0">
                  <a:pos x="124" y="16"/>
                </a:cxn>
                <a:cxn ang="0">
                  <a:pos x="118" y="11"/>
                </a:cxn>
                <a:cxn ang="0">
                  <a:pos x="107" y="6"/>
                </a:cxn>
                <a:cxn ang="0">
                  <a:pos x="94" y="3"/>
                </a:cxn>
                <a:cxn ang="0">
                  <a:pos x="80" y="1"/>
                </a:cxn>
                <a:cxn ang="0">
                  <a:pos x="65" y="0"/>
                </a:cxn>
                <a:cxn ang="0">
                  <a:pos x="50" y="0"/>
                </a:cxn>
                <a:cxn ang="0">
                  <a:pos x="40" y="0"/>
                </a:cxn>
                <a:cxn ang="0">
                  <a:pos x="34" y="0"/>
                </a:cxn>
                <a:cxn ang="0">
                  <a:pos x="34" y="0"/>
                </a:cxn>
              </a:cxnLst>
              <a:rect l="0" t="0" r="r" b="b"/>
              <a:pathLst>
                <a:path w="127" h="144">
                  <a:moveTo>
                    <a:pt x="34" y="0"/>
                  </a:moveTo>
                  <a:lnTo>
                    <a:pt x="33" y="1"/>
                  </a:lnTo>
                  <a:lnTo>
                    <a:pt x="30" y="8"/>
                  </a:lnTo>
                  <a:lnTo>
                    <a:pt x="28" y="12"/>
                  </a:lnTo>
                  <a:lnTo>
                    <a:pt x="27" y="17"/>
                  </a:lnTo>
                  <a:lnTo>
                    <a:pt x="24" y="22"/>
                  </a:lnTo>
                  <a:lnTo>
                    <a:pt x="22" y="28"/>
                  </a:lnTo>
                  <a:lnTo>
                    <a:pt x="19" y="33"/>
                  </a:lnTo>
                  <a:lnTo>
                    <a:pt x="18" y="39"/>
                  </a:lnTo>
                  <a:lnTo>
                    <a:pt x="15" y="45"/>
                  </a:lnTo>
                  <a:lnTo>
                    <a:pt x="13" y="52"/>
                  </a:lnTo>
                  <a:lnTo>
                    <a:pt x="12" y="58"/>
                  </a:lnTo>
                  <a:lnTo>
                    <a:pt x="9" y="64"/>
                  </a:lnTo>
                  <a:lnTo>
                    <a:pt x="7" y="70"/>
                  </a:lnTo>
                  <a:lnTo>
                    <a:pt x="7" y="77"/>
                  </a:lnTo>
                  <a:lnTo>
                    <a:pt x="4" y="81"/>
                  </a:lnTo>
                  <a:lnTo>
                    <a:pt x="4" y="86"/>
                  </a:lnTo>
                  <a:lnTo>
                    <a:pt x="3" y="92"/>
                  </a:lnTo>
                  <a:lnTo>
                    <a:pt x="3" y="98"/>
                  </a:lnTo>
                  <a:lnTo>
                    <a:pt x="1" y="103"/>
                  </a:lnTo>
                  <a:lnTo>
                    <a:pt x="1" y="109"/>
                  </a:lnTo>
                  <a:lnTo>
                    <a:pt x="1" y="114"/>
                  </a:lnTo>
                  <a:lnTo>
                    <a:pt x="1" y="120"/>
                  </a:lnTo>
                  <a:lnTo>
                    <a:pt x="0" y="123"/>
                  </a:lnTo>
                  <a:lnTo>
                    <a:pt x="0" y="128"/>
                  </a:lnTo>
                  <a:lnTo>
                    <a:pt x="0" y="133"/>
                  </a:lnTo>
                  <a:lnTo>
                    <a:pt x="0" y="136"/>
                  </a:lnTo>
                  <a:lnTo>
                    <a:pt x="0" y="141"/>
                  </a:lnTo>
                  <a:lnTo>
                    <a:pt x="1" y="144"/>
                  </a:lnTo>
                  <a:lnTo>
                    <a:pt x="1" y="142"/>
                  </a:lnTo>
                  <a:lnTo>
                    <a:pt x="4" y="142"/>
                  </a:lnTo>
                  <a:lnTo>
                    <a:pt x="10" y="141"/>
                  </a:lnTo>
                  <a:lnTo>
                    <a:pt x="18" y="141"/>
                  </a:lnTo>
                  <a:lnTo>
                    <a:pt x="25" y="137"/>
                  </a:lnTo>
                  <a:lnTo>
                    <a:pt x="34" y="136"/>
                  </a:lnTo>
                  <a:lnTo>
                    <a:pt x="43" y="134"/>
                  </a:lnTo>
                  <a:lnTo>
                    <a:pt x="53" y="131"/>
                  </a:lnTo>
                  <a:lnTo>
                    <a:pt x="64" y="130"/>
                  </a:lnTo>
                  <a:lnTo>
                    <a:pt x="73" y="127"/>
                  </a:lnTo>
                  <a:lnTo>
                    <a:pt x="82" y="123"/>
                  </a:lnTo>
                  <a:lnTo>
                    <a:pt x="91" y="122"/>
                  </a:lnTo>
                  <a:lnTo>
                    <a:pt x="98" y="119"/>
                  </a:lnTo>
                  <a:lnTo>
                    <a:pt x="106" y="116"/>
                  </a:lnTo>
                  <a:lnTo>
                    <a:pt x="109" y="114"/>
                  </a:lnTo>
                  <a:lnTo>
                    <a:pt x="112" y="112"/>
                  </a:lnTo>
                  <a:lnTo>
                    <a:pt x="112" y="108"/>
                  </a:lnTo>
                  <a:lnTo>
                    <a:pt x="113" y="103"/>
                  </a:lnTo>
                  <a:lnTo>
                    <a:pt x="115" y="98"/>
                  </a:lnTo>
                  <a:lnTo>
                    <a:pt x="116" y="92"/>
                  </a:lnTo>
                  <a:lnTo>
                    <a:pt x="118" y="84"/>
                  </a:lnTo>
                  <a:lnTo>
                    <a:pt x="119" y="78"/>
                  </a:lnTo>
                  <a:lnTo>
                    <a:pt x="121" y="70"/>
                  </a:lnTo>
                  <a:lnTo>
                    <a:pt x="124" y="62"/>
                  </a:lnTo>
                  <a:lnTo>
                    <a:pt x="124" y="55"/>
                  </a:lnTo>
                  <a:lnTo>
                    <a:pt x="125" y="47"/>
                  </a:lnTo>
                  <a:lnTo>
                    <a:pt x="125" y="39"/>
                  </a:lnTo>
                  <a:lnTo>
                    <a:pt x="127" y="33"/>
                  </a:lnTo>
                  <a:lnTo>
                    <a:pt x="125" y="27"/>
                  </a:lnTo>
                  <a:lnTo>
                    <a:pt x="125" y="22"/>
                  </a:lnTo>
                  <a:lnTo>
                    <a:pt x="124" y="16"/>
                  </a:lnTo>
                  <a:lnTo>
                    <a:pt x="122" y="14"/>
                  </a:lnTo>
                  <a:lnTo>
                    <a:pt x="118" y="11"/>
                  </a:lnTo>
                  <a:lnTo>
                    <a:pt x="113" y="8"/>
                  </a:lnTo>
                  <a:lnTo>
                    <a:pt x="107" y="6"/>
                  </a:lnTo>
                  <a:lnTo>
                    <a:pt x="101" y="5"/>
                  </a:lnTo>
                  <a:lnTo>
                    <a:pt x="94" y="3"/>
                  </a:lnTo>
                  <a:lnTo>
                    <a:pt x="86" y="1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5" y="0"/>
                  </a:lnTo>
                  <a:lnTo>
                    <a:pt x="58" y="0"/>
                  </a:lnTo>
                  <a:lnTo>
                    <a:pt x="50" y="0"/>
                  </a:lnTo>
                  <a:lnTo>
                    <a:pt x="46" y="0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2F3F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19" name="Freeform 631"/>
            <p:cNvSpPr>
              <a:spLocks/>
            </p:cNvSpPr>
            <p:nvPr/>
          </p:nvSpPr>
          <p:spPr bwMode="auto">
            <a:xfrm>
              <a:off x="3896" y="2467"/>
              <a:ext cx="61" cy="84"/>
            </a:xfrm>
            <a:custGeom>
              <a:avLst/>
              <a:gdLst/>
              <a:ahLst/>
              <a:cxnLst>
                <a:cxn ang="0">
                  <a:pos x="81" y="3"/>
                </a:cxn>
                <a:cxn ang="0">
                  <a:pos x="78" y="13"/>
                </a:cxn>
                <a:cxn ang="0">
                  <a:pos x="77" y="22"/>
                </a:cxn>
                <a:cxn ang="0">
                  <a:pos x="72" y="33"/>
                </a:cxn>
                <a:cxn ang="0">
                  <a:pos x="68" y="45"/>
                </a:cxn>
                <a:cxn ang="0">
                  <a:pos x="62" y="56"/>
                </a:cxn>
                <a:cxn ang="0">
                  <a:pos x="54" y="66"/>
                </a:cxn>
                <a:cxn ang="0">
                  <a:pos x="45" y="73"/>
                </a:cxn>
                <a:cxn ang="0">
                  <a:pos x="36" y="80"/>
                </a:cxn>
                <a:cxn ang="0">
                  <a:pos x="29" y="86"/>
                </a:cxn>
                <a:cxn ang="0">
                  <a:pos x="20" y="89"/>
                </a:cxn>
                <a:cxn ang="0">
                  <a:pos x="12" y="92"/>
                </a:cxn>
                <a:cxn ang="0">
                  <a:pos x="6" y="95"/>
                </a:cxn>
                <a:cxn ang="0">
                  <a:pos x="0" y="97"/>
                </a:cxn>
                <a:cxn ang="0">
                  <a:pos x="0" y="100"/>
                </a:cxn>
                <a:cxn ang="0">
                  <a:pos x="2" y="109"/>
                </a:cxn>
                <a:cxn ang="0">
                  <a:pos x="3" y="119"/>
                </a:cxn>
                <a:cxn ang="0">
                  <a:pos x="6" y="128"/>
                </a:cxn>
                <a:cxn ang="0">
                  <a:pos x="11" y="139"/>
                </a:cxn>
                <a:cxn ang="0">
                  <a:pos x="15" y="148"/>
                </a:cxn>
                <a:cxn ang="0">
                  <a:pos x="23" y="156"/>
                </a:cxn>
                <a:cxn ang="0">
                  <a:pos x="30" y="161"/>
                </a:cxn>
                <a:cxn ang="0">
                  <a:pos x="38" y="164"/>
                </a:cxn>
                <a:cxn ang="0">
                  <a:pos x="47" y="167"/>
                </a:cxn>
                <a:cxn ang="0">
                  <a:pos x="54" y="167"/>
                </a:cxn>
                <a:cxn ang="0">
                  <a:pos x="63" y="167"/>
                </a:cxn>
                <a:cxn ang="0">
                  <a:pos x="69" y="164"/>
                </a:cxn>
                <a:cxn ang="0">
                  <a:pos x="80" y="159"/>
                </a:cxn>
                <a:cxn ang="0">
                  <a:pos x="89" y="147"/>
                </a:cxn>
                <a:cxn ang="0">
                  <a:pos x="92" y="134"/>
                </a:cxn>
                <a:cxn ang="0">
                  <a:pos x="93" y="122"/>
                </a:cxn>
                <a:cxn ang="0">
                  <a:pos x="93" y="108"/>
                </a:cxn>
                <a:cxn ang="0">
                  <a:pos x="93" y="94"/>
                </a:cxn>
                <a:cxn ang="0">
                  <a:pos x="93" y="81"/>
                </a:cxn>
                <a:cxn ang="0">
                  <a:pos x="92" y="72"/>
                </a:cxn>
                <a:cxn ang="0">
                  <a:pos x="92" y="67"/>
                </a:cxn>
                <a:cxn ang="0">
                  <a:pos x="98" y="63"/>
                </a:cxn>
                <a:cxn ang="0">
                  <a:pos x="108" y="52"/>
                </a:cxn>
                <a:cxn ang="0">
                  <a:pos x="113" y="44"/>
                </a:cxn>
                <a:cxn ang="0">
                  <a:pos x="117" y="36"/>
                </a:cxn>
                <a:cxn ang="0">
                  <a:pos x="120" y="28"/>
                </a:cxn>
                <a:cxn ang="0">
                  <a:pos x="122" y="19"/>
                </a:cxn>
                <a:cxn ang="0">
                  <a:pos x="117" y="11"/>
                </a:cxn>
                <a:cxn ang="0">
                  <a:pos x="113" y="6"/>
                </a:cxn>
                <a:cxn ang="0">
                  <a:pos x="101" y="2"/>
                </a:cxn>
                <a:cxn ang="0">
                  <a:pos x="92" y="0"/>
                </a:cxn>
                <a:cxn ang="0">
                  <a:pos x="87" y="0"/>
                </a:cxn>
                <a:cxn ang="0">
                  <a:pos x="83" y="2"/>
                </a:cxn>
              </a:cxnLst>
              <a:rect l="0" t="0" r="r" b="b"/>
              <a:pathLst>
                <a:path w="122" h="169">
                  <a:moveTo>
                    <a:pt x="83" y="2"/>
                  </a:moveTo>
                  <a:lnTo>
                    <a:pt x="81" y="3"/>
                  </a:lnTo>
                  <a:lnTo>
                    <a:pt x="80" y="8"/>
                  </a:lnTo>
                  <a:lnTo>
                    <a:pt x="78" y="13"/>
                  </a:lnTo>
                  <a:lnTo>
                    <a:pt x="78" y="17"/>
                  </a:lnTo>
                  <a:lnTo>
                    <a:pt x="77" y="22"/>
                  </a:lnTo>
                  <a:lnTo>
                    <a:pt x="75" y="28"/>
                  </a:lnTo>
                  <a:lnTo>
                    <a:pt x="72" y="33"/>
                  </a:lnTo>
                  <a:lnTo>
                    <a:pt x="71" y="39"/>
                  </a:lnTo>
                  <a:lnTo>
                    <a:pt x="68" y="45"/>
                  </a:lnTo>
                  <a:lnTo>
                    <a:pt x="65" y="52"/>
                  </a:lnTo>
                  <a:lnTo>
                    <a:pt x="62" y="56"/>
                  </a:lnTo>
                  <a:lnTo>
                    <a:pt x="59" y="61"/>
                  </a:lnTo>
                  <a:lnTo>
                    <a:pt x="54" y="66"/>
                  </a:lnTo>
                  <a:lnTo>
                    <a:pt x="51" y="70"/>
                  </a:lnTo>
                  <a:lnTo>
                    <a:pt x="45" y="73"/>
                  </a:lnTo>
                  <a:lnTo>
                    <a:pt x="41" y="77"/>
                  </a:lnTo>
                  <a:lnTo>
                    <a:pt x="36" y="80"/>
                  </a:lnTo>
                  <a:lnTo>
                    <a:pt x="33" y="83"/>
                  </a:lnTo>
                  <a:lnTo>
                    <a:pt x="29" y="86"/>
                  </a:lnTo>
                  <a:lnTo>
                    <a:pt x="24" y="88"/>
                  </a:lnTo>
                  <a:lnTo>
                    <a:pt x="20" y="89"/>
                  </a:lnTo>
                  <a:lnTo>
                    <a:pt x="17" y="91"/>
                  </a:lnTo>
                  <a:lnTo>
                    <a:pt x="12" y="92"/>
                  </a:lnTo>
                  <a:lnTo>
                    <a:pt x="9" y="94"/>
                  </a:lnTo>
                  <a:lnTo>
                    <a:pt x="6" y="95"/>
                  </a:lnTo>
                  <a:lnTo>
                    <a:pt x="3" y="97"/>
                  </a:lnTo>
                  <a:lnTo>
                    <a:pt x="0" y="97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0" y="106"/>
                  </a:lnTo>
                  <a:lnTo>
                    <a:pt x="2" y="109"/>
                  </a:lnTo>
                  <a:lnTo>
                    <a:pt x="3" y="114"/>
                  </a:lnTo>
                  <a:lnTo>
                    <a:pt x="3" y="119"/>
                  </a:lnTo>
                  <a:lnTo>
                    <a:pt x="5" y="123"/>
                  </a:lnTo>
                  <a:lnTo>
                    <a:pt x="6" y="128"/>
                  </a:lnTo>
                  <a:lnTo>
                    <a:pt x="9" y="134"/>
                  </a:lnTo>
                  <a:lnTo>
                    <a:pt x="11" y="139"/>
                  </a:lnTo>
                  <a:lnTo>
                    <a:pt x="14" y="144"/>
                  </a:lnTo>
                  <a:lnTo>
                    <a:pt x="15" y="148"/>
                  </a:lnTo>
                  <a:lnTo>
                    <a:pt x="18" y="153"/>
                  </a:lnTo>
                  <a:lnTo>
                    <a:pt x="23" y="156"/>
                  </a:lnTo>
                  <a:lnTo>
                    <a:pt x="27" y="159"/>
                  </a:lnTo>
                  <a:lnTo>
                    <a:pt x="30" y="161"/>
                  </a:lnTo>
                  <a:lnTo>
                    <a:pt x="35" y="163"/>
                  </a:lnTo>
                  <a:lnTo>
                    <a:pt x="38" y="164"/>
                  </a:lnTo>
                  <a:lnTo>
                    <a:pt x="44" y="166"/>
                  </a:lnTo>
                  <a:lnTo>
                    <a:pt x="47" y="167"/>
                  </a:lnTo>
                  <a:lnTo>
                    <a:pt x="51" y="167"/>
                  </a:lnTo>
                  <a:lnTo>
                    <a:pt x="54" y="167"/>
                  </a:lnTo>
                  <a:lnTo>
                    <a:pt x="59" y="169"/>
                  </a:lnTo>
                  <a:lnTo>
                    <a:pt x="63" y="167"/>
                  </a:lnTo>
                  <a:lnTo>
                    <a:pt x="66" y="166"/>
                  </a:lnTo>
                  <a:lnTo>
                    <a:pt x="69" y="164"/>
                  </a:lnTo>
                  <a:lnTo>
                    <a:pt x="74" y="164"/>
                  </a:lnTo>
                  <a:lnTo>
                    <a:pt x="80" y="159"/>
                  </a:lnTo>
                  <a:lnTo>
                    <a:pt x="87" y="153"/>
                  </a:lnTo>
                  <a:lnTo>
                    <a:pt x="89" y="147"/>
                  </a:lnTo>
                  <a:lnTo>
                    <a:pt x="90" y="142"/>
                  </a:lnTo>
                  <a:lnTo>
                    <a:pt x="92" y="134"/>
                  </a:lnTo>
                  <a:lnTo>
                    <a:pt x="92" y="128"/>
                  </a:lnTo>
                  <a:lnTo>
                    <a:pt x="93" y="122"/>
                  </a:lnTo>
                  <a:lnTo>
                    <a:pt x="93" y="114"/>
                  </a:lnTo>
                  <a:lnTo>
                    <a:pt x="93" y="108"/>
                  </a:lnTo>
                  <a:lnTo>
                    <a:pt x="95" y="102"/>
                  </a:lnTo>
                  <a:lnTo>
                    <a:pt x="93" y="94"/>
                  </a:lnTo>
                  <a:lnTo>
                    <a:pt x="93" y="88"/>
                  </a:lnTo>
                  <a:lnTo>
                    <a:pt x="93" y="81"/>
                  </a:lnTo>
                  <a:lnTo>
                    <a:pt x="93" y="77"/>
                  </a:lnTo>
                  <a:lnTo>
                    <a:pt x="92" y="72"/>
                  </a:lnTo>
                  <a:lnTo>
                    <a:pt x="92" y="69"/>
                  </a:lnTo>
                  <a:lnTo>
                    <a:pt x="92" y="67"/>
                  </a:lnTo>
                  <a:lnTo>
                    <a:pt x="93" y="66"/>
                  </a:lnTo>
                  <a:lnTo>
                    <a:pt x="98" y="63"/>
                  </a:lnTo>
                  <a:lnTo>
                    <a:pt x="102" y="56"/>
                  </a:lnTo>
                  <a:lnTo>
                    <a:pt x="108" y="52"/>
                  </a:lnTo>
                  <a:lnTo>
                    <a:pt x="111" y="47"/>
                  </a:lnTo>
                  <a:lnTo>
                    <a:pt x="113" y="44"/>
                  </a:lnTo>
                  <a:lnTo>
                    <a:pt x="116" y="39"/>
                  </a:lnTo>
                  <a:lnTo>
                    <a:pt x="117" y="36"/>
                  </a:lnTo>
                  <a:lnTo>
                    <a:pt x="119" y="31"/>
                  </a:lnTo>
                  <a:lnTo>
                    <a:pt x="120" y="28"/>
                  </a:lnTo>
                  <a:lnTo>
                    <a:pt x="120" y="23"/>
                  </a:lnTo>
                  <a:lnTo>
                    <a:pt x="122" y="19"/>
                  </a:lnTo>
                  <a:lnTo>
                    <a:pt x="119" y="14"/>
                  </a:lnTo>
                  <a:lnTo>
                    <a:pt x="117" y="11"/>
                  </a:lnTo>
                  <a:lnTo>
                    <a:pt x="116" y="8"/>
                  </a:lnTo>
                  <a:lnTo>
                    <a:pt x="113" y="6"/>
                  </a:lnTo>
                  <a:lnTo>
                    <a:pt x="107" y="3"/>
                  </a:lnTo>
                  <a:lnTo>
                    <a:pt x="101" y="2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9" y="0"/>
                  </a:lnTo>
                  <a:lnTo>
                    <a:pt x="87" y="0"/>
                  </a:lnTo>
                  <a:lnTo>
                    <a:pt x="83" y="0"/>
                  </a:lnTo>
                  <a:lnTo>
                    <a:pt x="83" y="2"/>
                  </a:lnTo>
                  <a:lnTo>
                    <a:pt x="83" y="2"/>
                  </a:lnTo>
                  <a:close/>
                </a:path>
              </a:pathLst>
            </a:custGeom>
            <a:solidFill>
              <a:srgbClr val="FFB0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20" name="Freeform 632"/>
            <p:cNvSpPr>
              <a:spLocks/>
            </p:cNvSpPr>
            <p:nvPr/>
          </p:nvSpPr>
          <p:spPr bwMode="auto">
            <a:xfrm>
              <a:off x="4011" y="2803"/>
              <a:ext cx="54" cy="29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50"/>
                </a:cxn>
                <a:cxn ang="0">
                  <a:pos x="6" y="51"/>
                </a:cxn>
                <a:cxn ang="0">
                  <a:pos x="10" y="51"/>
                </a:cxn>
                <a:cxn ang="0">
                  <a:pos x="16" y="53"/>
                </a:cxn>
                <a:cxn ang="0">
                  <a:pos x="24" y="54"/>
                </a:cxn>
                <a:cxn ang="0">
                  <a:pos x="31" y="56"/>
                </a:cxn>
                <a:cxn ang="0">
                  <a:pos x="40" y="57"/>
                </a:cxn>
                <a:cxn ang="0">
                  <a:pos x="48" y="57"/>
                </a:cxn>
                <a:cxn ang="0">
                  <a:pos x="57" y="57"/>
                </a:cxn>
                <a:cxn ang="0">
                  <a:pos x="66" y="56"/>
                </a:cxn>
                <a:cxn ang="0">
                  <a:pos x="73" y="56"/>
                </a:cxn>
                <a:cxn ang="0">
                  <a:pos x="81" y="53"/>
                </a:cxn>
                <a:cxn ang="0">
                  <a:pos x="88" y="51"/>
                </a:cxn>
                <a:cxn ang="0">
                  <a:pos x="96" y="46"/>
                </a:cxn>
                <a:cxn ang="0">
                  <a:pos x="102" y="42"/>
                </a:cxn>
                <a:cxn ang="0">
                  <a:pos x="105" y="36"/>
                </a:cxn>
                <a:cxn ang="0">
                  <a:pos x="106" y="31"/>
                </a:cxn>
                <a:cxn ang="0">
                  <a:pos x="108" y="26"/>
                </a:cxn>
                <a:cxn ang="0">
                  <a:pos x="108" y="23"/>
                </a:cxn>
                <a:cxn ang="0">
                  <a:pos x="105" y="18"/>
                </a:cxn>
                <a:cxn ang="0">
                  <a:pos x="103" y="15"/>
                </a:cxn>
                <a:cxn ang="0">
                  <a:pos x="100" y="12"/>
                </a:cxn>
                <a:cxn ang="0">
                  <a:pos x="99" y="11"/>
                </a:cxn>
                <a:cxn ang="0">
                  <a:pos x="94" y="7"/>
                </a:cxn>
                <a:cxn ang="0">
                  <a:pos x="91" y="6"/>
                </a:cxn>
                <a:cxn ang="0">
                  <a:pos x="87" y="3"/>
                </a:cxn>
                <a:cxn ang="0">
                  <a:pos x="84" y="3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1" y="9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108" h="57">
                  <a:moveTo>
                    <a:pt x="0" y="50"/>
                  </a:moveTo>
                  <a:lnTo>
                    <a:pt x="1" y="50"/>
                  </a:lnTo>
                  <a:lnTo>
                    <a:pt x="6" y="51"/>
                  </a:lnTo>
                  <a:lnTo>
                    <a:pt x="10" y="51"/>
                  </a:lnTo>
                  <a:lnTo>
                    <a:pt x="16" y="53"/>
                  </a:lnTo>
                  <a:lnTo>
                    <a:pt x="24" y="54"/>
                  </a:lnTo>
                  <a:lnTo>
                    <a:pt x="31" y="56"/>
                  </a:lnTo>
                  <a:lnTo>
                    <a:pt x="40" y="57"/>
                  </a:lnTo>
                  <a:lnTo>
                    <a:pt x="48" y="57"/>
                  </a:lnTo>
                  <a:lnTo>
                    <a:pt x="57" y="57"/>
                  </a:lnTo>
                  <a:lnTo>
                    <a:pt x="66" y="56"/>
                  </a:lnTo>
                  <a:lnTo>
                    <a:pt x="73" y="56"/>
                  </a:lnTo>
                  <a:lnTo>
                    <a:pt x="81" y="53"/>
                  </a:lnTo>
                  <a:lnTo>
                    <a:pt x="88" y="51"/>
                  </a:lnTo>
                  <a:lnTo>
                    <a:pt x="96" y="46"/>
                  </a:lnTo>
                  <a:lnTo>
                    <a:pt x="102" y="42"/>
                  </a:lnTo>
                  <a:lnTo>
                    <a:pt x="105" y="36"/>
                  </a:lnTo>
                  <a:lnTo>
                    <a:pt x="106" y="31"/>
                  </a:lnTo>
                  <a:lnTo>
                    <a:pt x="108" y="26"/>
                  </a:lnTo>
                  <a:lnTo>
                    <a:pt x="108" y="23"/>
                  </a:lnTo>
                  <a:lnTo>
                    <a:pt x="105" y="18"/>
                  </a:lnTo>
                  <a:lnTo>
                    <a:pt x="103" y="15"/>
                  </a:lnTo>
                  <a:lnTo>
                    <a:pt x="100" y="12"/>
                  </a:lnTo>
                  <a:lnTo>
                    <a:pt x="99" y="11"/>
                  </a:lnTo>
                  <a:lnTo>
                    <a:pt x="94" y="7"/>
                  </a:lnTo>
                  <a:lnTo>
                    <a:pt x="91" y="6"/>
                  </a:lnTo>
                  <a:lnTo>
                    <a:pt x="87" y="3"/>
                  </a:lnTo>
                  <a:lnTo>
                    <a:pt x="84" y="3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1" y="9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C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21" name="Freeform 633"/>
            <p:cNvSpPr>
              <a:spLocks/>
            </p:cNvSpPr>
            <p:nvPr/>
          </p:nvSpPr>
          <p:spPr bwMode="auto">
            <a:xfrm>
              <a:off x="3808" y="2533"/>
              <a:ext cx="324" cy="266"/>
            </a:xfrm>
            <a:custGeom>
              <a:avLst/>
              <a:gdLst/>
              <a:ahLst/>
              <a:cxnLst>
                <a:cxn ang="0">
                  <a:pos x="25" y="309"/>
                </a:cxn>
                <a:cxn ang="0">
                  <a:pos x="36" y="351"/>
                </a:cxn>
                <a:cxn ang="0">
                  <a:pos x="43" y="397"/>
                </a:cxn>
                <a:cxn ang="0">
                  <a:pos x="48" y="448"/>
                </a:cxn>
                <a:cxn ang="0">
                  <a:pos x="49" y="497"/>
                </a:cxn>
                <a:cxn ang="0">
                  <a:pos x="49" y="526"/>
                </a:cxn>
                <a:cxn ang="0">
                  <a:pos x="400" y="461"/>
                </a:cxn>
                <a:cxn ang="0">
                  <a:pos x="568" y="433"/>
                </a:cxn>
                <a:cxn ang="0">
                  <a:pos x="589" y="441"/>
                </a:cxn>
                <a:cxn ang="0">
                  <a:pos x="611" y="444"/>
                </a:cxn>
                <a:cxn ang="0">
                  <a:pos x="629" y="441"/>
                </a:cxn>
                <a:cxn ang="0">
                  <a:pos x="640" y="416"/>
                </a:cxn>
                <a:cxn ang="0">
                  <a:pos x="646" y="370"/>
                </a:cxn>
                <a:cxn ang="0">
                  <a:pos x="643" y="312"/>
                </a:cxn>
                <a:cxn ang="0">
                  <a:pos x="631" y="245"/>
                </a:cxn>
                <a:cxn ang="0">
                  <a:pos x="604" y="166"/>
                </a:cxn>
                <a:cxn ang="0">
                  <a:pos x="571" y="89"/>
                </a:cxn>
                <a:cxn ang="0">
                  <a:pos x="544" y="34"/>
                </a:cxn>
                <a:cxn ang="0">
                  <a:pos x="538" y="22"/>
                </a:cxn>
                <a:cxn ang="0">
                  <a:pos x="544" y="62"/>
                </a:cxn>
                <a:cxn ang="0">
                  <a:pos x="556" y="136"/>
                </a:cxn>
                <a:cxn ang="0">
                  <a:pos x="563" y="219"/>
                </a:cxn>
                <a:cxn ang="0">
                  <a:pos x="562" y="292"/>
                </a:cxn>
                <a:cxn ang="0">
                  <a:pos x="550" y="339"/>
                </a:cxn>
                <a:cxn ang="0">
                  <a:pos x="532" y="367"/>
                </a:cxn>
                <a:cxn ang="0">
                  <a:pos x="517" y="383"/>
                </a:cxn>
                <a:cxn ang="0">
                  <a:pos x="511" y="376"/>
                </a:cxn>
                <a:cxn ang="0">
                  <a:pos x="500" y="356"/>
                </a:cxn>
                <a:cxn ang="0">
                  <a:pos x="487" y="328"/>
                </a:cxn>
                <a:cxn ang="0">
                  <a:pos x="475" y="297"/>
                </a:cxn>
                <a:cxn ang="0">
                  <a:pos x="467" y="269"/>
                </a:cxn>
                <a:cxn ang="0">
                  <a:pos x="460" y="239"/>
                </a:cxn>
                <a:cxn ang="0">
                  <a:pos x="454" y="212"/>
                </a:cxn>
                <a:cxn ang="0">
                  <a:pos x="452" y="200"/>
                </a:cxn>
                <a:cxn ang="0">
                  <a:pos x="371" y="31"/>
                </a:cxn>
                <a:cxn ang="0">
                  <a:pos x="361" y="47"/>
                </a:cxn>
                <a:cxn ang="0">
                  <a:pos x="349" y="76"/>
                </a:cxn>
                <a:cxn ang="0">
                  <a:pos x="341" y="108"/>
                </a:cxn>
                <a:cxn ang="0">
                  <a:pos x="344" y="133"/>
                </a:cxn>
                <a:cxn ang="0">
                  <a:pos x="359" y="151"/>
                </a:cxn>
                <a:cxn ang="0">
                  <a:pos x="376" y="166"/>
                </a:cxn>
                <a:cxn ang="0">
                  <a:pos x="391" y="178"/>
                </a:cxn>
                <a:cxn ang="0">
                  <a:pos x="383" y="192"/>
                </a:cxn>
                <a:cxn ang="0">
                  <a:pos x="371" y="219"/>
                </a:cxn>
                <a:cxn ang="0">
                  <a:pos x="356" y="255"/>
                </a:cxn>
                <a:cxn ang="0">
                  <a:pos x="347" y="292"/>
                </a:cxn>
                <a:cxn ang="0">
                  <a:pos x="346" y="330"/>
                </a:cxn>
                <a:cxn ang="0">
                  <a:pos x="347" y="386"/>
                </a:cxn>
                <a:cxn ang="0">
                  <a:pos x="352" y="436"/>
                </a:cxn>
                <a:cxn ang="0">
                  <a:pos x="355" y="464"/>
                </a:cxn>
                <a:cxn ang="0">
                  <a:pos x="234" y="405"/>
                </a:cxn>
                <a:cxn ang="0">
                  <a:pos x="217" y="414"/>
                </a:cxn>
                <a:cxn ang="0">
                  <a:pos x="184" y="426"/>
                </a:cxn>
                <a:cxn ang="0">
                  <a:pos x="141" y="423"/>
                </a:cxn>
                <a:cxn ang="0">
                  <a:pos x="96" y="392"/>
                </a:cxn>
                <a:cxn ang="0">
                  <a:pos x="55" y="328"/>
                </a:cxn>
                <a:cxn ang="0">
                  <a:pos x="0" y="180"/>
                </a:cxn>
              </a:cxnLst>
              <a:rect l="0" t="0" r="r" b="b"/>
              <a:pathLst>
                <a:path w="647" h="531">
                  <a:moveTo>
                    <a:pt x="6" y="251"/>
                  </a:moveTo>
                  <a:lnTo>
                    <a:pt x="16" y="281"/>
                  </a:lnTo>
                  <a:lnTo>
                    <a:pt x="21" y="298"/>
                  </a:lnTo>
                  <a:lnTo>
                    <a:pt x="25" y="309"/>
                  </a:lnTo>
                  <a:lnTo>
                    <a:pt x="27" y="319"/>
                  </a:lnTo>
                  <a:lnTo>
                    <a:pt x="30" y="330"/>
                  </a:lnTo>
                  <a:lnTo>
                    <a:pt x="33" y="341"/>
                  </a:lnTo>
                  <a:lnTo>
                    <a:pt x="36" y="351"/>
                  </a:lnTo>
                  <a:lnTo>
                    <a:pt x="39" y="362"/>
                  </a:lnTo>
                  <a:lnTo>
                    <a:pt x="40" y="375"/>
                  </a:lnTo>
                  <a:lnTo>
                    <a:pt x="42" y="386"/>
                  </a:lnTo>
                  <a:lnTo>
                    <a:pt x="43" y="397"/>
                  </a:lnTo>
                  <a:lnTo>
                    <a:pt x="45" y="409"/>
                  </a:lnTo>
                  <a:lnTo>
                    <a:pt x="46" y="422"/>
                  </a:lnTo>
                  <a:lnTo>
                    <a:pt x="46" y="436"/>
                  </a:lnTo>
                  <a:lnTo>
                    <a:pt x="48" y="448"/>
                  </a:lnTo>
                  <a:lnTo>
                    <a:pt x="48" y="461"/>
                  </a:lnTo>
                  <a:lnTo>
                    <a:pt x="49" y="473"/>
                  </a:lnTo>
                  <a:lnTo>
                    <a:pt x="49" y="486"/>
                  </a:lnTo>
                  <a:lnTo>
                    <a:pt x="49" y="497"/>
                  </a:lnTo>
                  <a:lnTo>
                    <a:pt x="49" y="506"/>
                  </a:lnTo>
                  <a:lnTo>
                    <a:pt x="49" y="516"/>
                  </a:lnTo>
                  <a:lnTo>
                    <a:pt x="49" y="520"/>
                  </a:lnTo>
                  <a:lnTo>
                    <a:pt x="49" y="526"/>
                  </a:lnTo>
                  <a:lnTo>
                    <a:pt x="49" y="531"/>
                  </a:lnTo>
                  <a:lnTo>
                    <a:pt x="49" y="531"/>
                  </a:lnTo>
                  <a:lnTo>
                    <a:pt x="249" y="509"/>
                  </a:lnTo>
                  <a:lnTo>
                    <a:pt x="400" y="461"/>
                  </a:lnTo>
                  <a:lnTo>
                    <a:pt x="557" y="428"/>
                  </a:lnTo>
                  <a:lnTo>
                    <a:pt x="559" y="430"/>
                  </a:lnTo>
                  <a:lnTo>
                    <a:pt x="565" y="431"/>
                  </a:lnTo>
                  <a:lnTo>
                    <a:pt x="568" y="433"/>
                  </a:lnTo>
                  <a:lnTo>
                    <a:pt x="572" y="434"/>
                  </a:lnTo>
                  <a:lnTo>
                    <a:pt x="578" y="437"/>
                  </a:lnTo>
                  <a:lnTo>
                    <a:pt x="584" y="439"/>
                  </a:lnTo>
                  <a:lnTo>
                    <a:pt x="589" y="441"/>
                  </a:lnTo>
                  <a:lnTo>
                    <a:pt x="595" y="442"/>
                  </a:lnTo>
                  <a:lnTo>
                    <a:pt x="599" y="442"/>
                  </a:lnTo>
                  <a:lnTo>
                    <a:pt x="605" y="444"/>
                  </a:lnTo>
                  <a:lnTo>
                    <a:pt x="611" y="444"/>
                  </a:lnTo>
                  <a:lnTo>
                    <a:pt x="617" y="444"/>
                  </a:lnTo>
                  <a:lnTo>
                    <a:pt x="622" y="444"/>
                  </a:lnTo>
                  <a:lnTo>
                    <a:pt x="626" y="442"/>
                  </a:lnTo>
                  <a:lnTo>
                    <a:pt x="629" y="441"/>
                  </a:lnTo>
                  <a:lnTo>
                    <a:pt x="632" y="436"/>
                  </a:lnTo>
                  <a:lnTo>
                    <a:pt x="635" y="430"/>
                  </a:lnTo>
                  <a:lnTo>
                    <a:pt x="638" y="423"/>
                  </a:lnTo>
                  <a:lnTo>
                    <a:pt x="640" y="416"/>
                  </a:lnTo>
                  <a:lnTo>
                    <a:pt x="643" y="405"/>
                  </a:lnTo>
                  <a:lnTo>
                    <a:pt x="644" y="395"/>
                  </a:lnTo>
                  <a:lnTo>
                    <a:pt x="646" y="384"/>
                  </a:lnTo>
                  <a:lnTo>
                    <a:pt x="646" y="370"/>
                  </a:lnTo>
                  <a:lnTo>
                    <a:pt x="647" y="358"/>
                  </a:lnTo>
                  <a:lnTo>
                    <a:pt x="646" y="342"/>
                  </a:lnTo>
                  <a:lnTo>
                    <a:pt x="646" y="328"/>
                  </a:lnTo>
                  <a:lnTo>
                    <a:pt x="643" y="312"/>
                  </a:lnTo>
                  <a:lnTo>
                    <a:pt x="641" y="297"/>
                  </a:lnTo>
                  <a:lnTo>
                    <a:pt x="638" y="281"/>
                  </a:lnTo>
                  <a:lnTo>
                    <a:pt x="635" y="264"/>
                  </a:lnTo>
                  <a:lnTo>
                    <a:pt x="631" y="245"/>
                  </a:lnTo>
                  <a:lnTo>
                    <a:pt x="625" y="226"/>
                  </a:lnTo>
                  <a:lnTo>
                    <a:pt x="619" y="208"/>
                  </a:lnTo>
                  <a:lnTo>
                    <a:pt x="611" y="187"/>
                  </a:lnTo>
                  <a:lnTo>
                    <a:pt x="604" y="166"/>
                  </a:lnTo>
                  <a:lnTo>
                    <a:pt x="595" y="147"/>
                  </a:lnTo>
                  <a:lnTo>
                    <a:pt x="587" y="126"/>
                  </a:lnTo>
                  <a:lnTo>
                    <a:pt x="580" y="108"/>
                  </a:lnTo>
                  <a:lnTo>
                    <a:pt x="571" y="89"/>
                  </a:lnTo>
                  <a:lnTo>
                    <a:pt x="563" y="72"/>
                  </a:lnTo>
                  <a:lnTo>
                    <a:pt x="556" y="58"/>
                  </a:lnTo>
                  <a:lnTo>
                    <a:pt x="550" y="45"/>
                  </a:lnTo>
                  <a:lnTo>
                    <a:pt x="544" y="34"/>
                  </a:lnTo>
                  <a:lnTo>
                    <a:pt x="541" y="26"/>
                  </a:lnTo>
                  <a:lnTo>
                    <a:pt x="538" y="22"/>
                  </a:lnTo>
                  <a:lnTo>
                    <a:pt x="538" y="20"/>
                  </a:lnTo>
                  <a:lnTo>
                    <a:pt x="538" y="22"/>
                  </a:lnTo>
                  <a:lnTo>
                    <a:pt x="539" y="26"/>
                  </a:lnTo>
                  <a:lnTo>
                    <a:pt x="541" y="36"/>
                  </a:lnTo>
                  <a:lnTo>
                    <a:pt x="542" y="47"/>
                  </a:lnTo>
                  <a:lnTo>
                    <a:pt x="544" y="62"/>
                  </a:lnTo>
                  <a:lnTo>
                    <a:pt x="547" y="78"/>
                  </a:lnTo>
                  <a:lnTo>
                    <a:pt x="550" y="95"/>
                  </a:lnTo>
                  <a:lnTo>
                    <a:pt x="553" y="116"/>
                  </a:lnTo>
                  <a:lnTo>
                    <a:pt x="556" y="136"/>
                  </a:lnTo>
                  <a:lnTo>
                    <a:pt x="559" y="156"/>
                  </a:lnTo>
                  <a:lnTo>
                    <a:pt x="560" y="176"/>
                  </a:lnTo>
                  <a:lnTo>
                    <a:pt x="563" y="198"/>
                  </a:lnTo>
                  <a:lnTo>
                    <a:pt x="563" y="219"/>
                  </a:lnTo>
                  <a:lnTo>
                    <a:pt x="565" y="239"/>
                  </a:lnTo>
                  <a:lnTo>
                    <a:pt x="565" y="258"/>
                  </a:lnTo>
                  <a:lnTo>
                    <a:pt x="565" y="276"/>
                  </a:lnTo>
                  <a:lnTo>
                    <a:pt x="562" y="292"/>
                  </a:lnTo>
                  <a:lnTo>
                    <a:pt x="560" y="306"/>
                  </a:lnTo>
                  <a:lnTo>
                    <a:pt x="557" y="317"/>
                  </a:lnTo>
                  <a:lnTo>
                    <a:pt x="554" y="330"/>
                  </a:lnTo>
                  <a:lnTo>
                    <a:pt x="550" y="339"/>
                  </a:lnTo>
                  <a:lnTo>
                    <a:pt x="545" y="348"/>
                  </a:lnTo>
                  <a:lnTo>
                    <a:pt x="541" y="356"/>
                  </a:lnTo>
                  <a:lnTo>
                    <a:pt x="536" y="362"/>
                  </a:lnTo>
                  <a:lnTo>
                    <a:pt x="532" y="367"/>
                  </a:lnTo>
                  <a:lnTo>
                    <a:pt x="529" y="372"/>
                  </a:lnTo>
                  <a:lnTo>
                    <a:pt x="524" y="375"/>
                  </a:lnTo>
                  <a:lnTo>
                    <a:pt x="521" y="380"/>
                  </a:lnTo>
                  <a:lnTo>
                    <a:pt x="517" y="383"/>
                  </a:lnTo>
                  <a:lnTo>
                    <a:pt x="515" y="384"/>
                  </a:lnTo>
                  <a:lnTo>
                    <a:pt x="515" y="383"/>
                  </a:lnTo>
                  <a:lnTo>
                    <a:pt x="514" y="380"/>
                  </a:lnTo>
                  <a:lnTo>
                    <a:pt x="511" y="376"/>
                  </a:lnTo>
                  <a:lnTo>
                    <a:pt x="509" y="373"/>
                  </a:lnTo>
                  <a:lnTo>
                    <a:pt x="506" y="369"/>
                  </a:lnTo>
                  <a:lnTo>
                    <a:pt x="505" y="362"/>
                  </a:lnTo>
                  <a:lnTo>
                    <a:pt x="500" y="356"/>
                  </a:lnTo>
                  <a:lnTo>
                    <a:pt x="499" y="350"/>
                  </a:lnTo>
                  <a:lnTo>
                    <a:pt x="494" y="342"/>
                  </a:lnTo>
                  <a:lnTo>
                    <a:pt x="491" y="334"/>
                  </a:lnTo>
                  <a:lnTo>
                    <a:pt x="487" y="328"/>
                  </a:lnTo>
                  <a:lnTo>
                    <a:pt x="484" y="320"/>
                  </a:lnTo>
                  <a:lnTo>
                    <a:pt x="481" y="311"/>
                  </a:lnTo>
                  <a:lnTo>
                    <a:pt x="478" y="305"/>
                  </a:lnTo>
                  <a:lnTo>
                    <a:pt x="475" y="297"/>
                  </a:lnTo>
                  <a:lnTo>
                    <a:pt x="473" y="292"/>
                  </a:lnTo>
                  <a:lnTo>
                    <a:pt x="472" y="284"/>
                  </a:lnTo>
                  <a:lnTo>
                    <a:pt x="470" y="276"/>
                  </a:lnTo>
                  <a:lnTo>
                    <a:pt x="467" y="269"/>
                  </a:lnTo>
                  <a:lnTo>
                    <a:pt x="466" y="261"/>
                  </a:lnTo>
                  <a:lnTo>
                    <a:pt x="464" y="253"/>
                  </a:lnTo>
                  <a:lnTo>
                    <a:pt x="461" y="245"/>
                  </a:lnTo>
                  <a:lnTo>
                    <a:pt x="460" y="239"/>
                  </a:lnTo>
                  <a:lnTo>
                    <a:pt x="458" y="233"/>
                  </a:lnTo>
                  <a:lnTo>
                    <a:pt x="457" y="225"/>
                  </a:lnTo>
                  <a:lnTo>
                    <a:pt x="455" y="219"/>
                  </a:lnTo>
                  <a:lnTo>
                    <a:pt x="454" y="212"/>
                  </a:lnTo>
                  <a:lnTo>
                    <a:pt x="454" y="208"/>
                  </a:lnTo>
                  <a:lnTo>
                    <a:pt x="452" y="205"/>
                  </a:lnTo>
                  <a:lnTo>
                    <a:pt x="452" y="201"/>
                  </a:lnTo>
                  <a:lnTo>
                    <a:pt x="452" y="200"/>
                  </a:lnTo>
                  <a:lnTo>
                    <a:pt x="415" y="36"/>
                  </a:lnTo>
                  <a:lnTo>
                    <a:pt x="386" y="0"/>
                  </a:lnTo>
                  <a:lnTo>
                    <a:pt x="371" y="31"/>
                  </a:lnTo>
                  <a:lnTo>
                    <a:pt x="371" y="31"/>
                  </a:lnTo>
                  <a:lnTo>
                    <a:pt x="370" y="34"/>
                  </a:lnTo>
                  <a:lnTo>
                    <a:pt x="367" y="37"/>
                  </a:lnTo>
                  <a:lnTo>
                    <a:pt x="365" y="42"/>
                  </a:lnTo>
                  <a:lnTo>
                    <a:pt x="361" y="47"/>
                  </a:lnTo>
                  <a:lnTo>
                    <a:pt x="359" y="53"/>
                  </a:lnTo>
                  <a:lnTo>
                    <a:pt x="356" y="61"/>
                  </a:lnTo>
                  <a:lnTo>
                    <a:pt x="353" y="69"/>
                  </a:lnTo>
                  <a:lnTo>
                    <a:pt x="349" y="76"/>
                  </a:lnTo>
                  <a:lnTo>
                    <a:pt x="346" y="84"/>
                  </a:lnTo>
                  <a:lnTo>
                    <a:pt x="344" y="92"/>
                  </a:lnTo>
                  <a:lnTo>
                    <a:pt x="343" y="100"/>
                  </a:lnTo>
                  <a:lnTo>
                    <a:pt x="341" y="108"/>
                  </a:lnTo>
                  <a:lnTo>
                    <a:pt x="341" y="116"/>
                  </a:lnTo>
                  <a:lnTo>
                    <a:pt x="341" y="122"/>
                  </a:lnTo>
                  <a:lnTo>
                    <a:pt x="343" y="128"/>
                  </a:lnTo>
                  <a:lnTo>
                    <a:pt x="344" y="133"/>
                  </a:lnTo>
                  <a:lnTo>
                    <a:pt x="347" y="139"/>
                  </a:lnTo>
                  <a:lnTo>
                    <a:pt x="352" y="142"/>
                  </a:lnTo>
                  <a:lnTo>
                    <a:pt x="355" y="147"/>
                  </a:lnTo>
                  <a:lnTo>
                    <a:pt x="359" y="151"/>
                  </a:lnTo>
                  <a:lnTo>
                    <a:pt x="364" y="156"/>
                  </a:lnTo>
                  <a:lnTo>
                    <a:pt x="368" y="159"/>
                  </a:lnTo>
                  <a:lnTo>
                    <a:pt x="373" y="162"/>
                  </a:lnTo>
                  <a:lnTo>
                    <a:pt x="376" y="166"/>
                  </a:lnTo>
                  <a:lnTo>
                    <a:pt x="380" y="169"/>
                  </a:lnTo>
                  <a:lnTo>
                    <a:pt x="383" y="172"/>
                  </a:lnTo>
                  <a:lnTo>
                    <a:pt x="386" y="173"/>
                  </a:lnTo>
                  <a:lnTo>
                    <a:pt x="391" y="178"/>
                  </a:lnTo>
                  <a:lnTo>
                    <a:pt x="391" y="183"/>
                  </a:lnTo>
                  <a:lnTo>
                    <a:pt x="388" y="184"/>
                  </a:lnTo>
                  <a:lnTo>
                    <a:pt x="386" y="187"/>
                  </a:lnTo>
                  <a:lnTo>
                    <a:pt x="383" y="192"/>
                  </a:lnTo>
                  <a:lnTo>
                    <a:pt x="380" y="198"/>
                  </a:lnTo>
                  <a:lnTo>
                    <a:pt x="377" y="203"/>
                  </a:lnTo>
                  <a:lnTo>
                    <a:pt x="374" y="211"/>
                  </a:lnTo>
                  <a:lnTo>
                    <a:pt x="371" y="219"/>
                  </a:lnTo>
                  <a:lnTo>
                    <a:pt x="367" y="228"/>
                  </a:lnTo>
                  <a:lnTo>
                    <a:pt x="364" y="236"/>
                  </a:lnTo>
                  <a:lnTo>
                    <a:pt x="361" y="245"/>
                  </a:lnTo>
                  <a:lnTo>
                    <a:pt x="356" y="255"/>
                  </a:lnTo>
                  <a:lnTo>
                    <a:pt x="355" y="264"/>
                  </a:lnTo>
                  <a:lnTo>
                    <a:pt x="352" y="273"/>
                  </a:lnTo>
                  <a:lnTo>
                    <a:pt x="350" y="283"/>
                  </a:lnTo>
                  <a:lnTo>
                    <a:pt x="347" y="292"/>
                  </a:lnTo>
                  <a:lnTo>
                    <a:pt x="347" y="300"/>
                  </a:lnTo>
                  <a:lnTo>
                    <a:pt x="346" y="308"/>
                  </a:lnTo>
                  <a:lnTo>
                    <a:pt x="346" y="319"/>
                  </a:lnTo>
                  <a:lnTo>
                    <a:pt x="346" y="330"/>
                  </a:lnTo>
                  <a:lnTo>
                    <a:pt x="346" y="344"/>
                  </a:lnTo>
                  <a:lnTo>
                    <a:pt x="346" y="356"/>
                  </a:lnTo>
                  <a:lnTo>
                    <a:pt x="346" y="370"/>
                  </a:lnTo>
                  <a:lnTo>
                    <a:pt x="347" y="386"/>
                  </a:lnTo>
                  <a:lnTo>
                    <a:pt x="349" y="400"/>
                  </a:lnTo>
                  <a:lnTo>
                    <a:pt x="349" y="411"/>
                  </a:lnTo>
                  <a:lnTo>
                    <a:pt x="350" y="425"/>
                  </a:lnTo>
                  <a:lnTo>
                    <a:pt x="352" y="436"/>
                  </a:lnTo>
                  <a:lnTo>
                    <a:pt x="353" y="447"/>
                  </a:lnTo>
                  <a:lnTo>
                    <a:pt x="353" y="455"/>
                  </a:lnTo>
                  <a:lnTo>
                    <a:pt x="355" y="461"/>
                  </a:lnTo>
                  <a:lnTo>
                    <a:pt x="355" y="464"/>
                  </a:lnTo>
                  <a:lnTo>
                    <a:pt x="356" y="467"/>
                  </a:lnTo>
                  <a:lnTo>
                    <a:pt x="238" y="492"/>
                  </a:lnTo>
                  <a:lnTo>
                    <a:pt x="235" y="405"/>
                  </a:lnTo>
                  <a:lnTo>
                    <a:pt x="234" y="405"/>
                  </a:lnTo>
                  <a:lnTo>
                    <a:pt x="232" y="406"/>
                  </a:lnTo>
                  <a:lnTo>
                    <a:pt x="228" y="408"/>
                  </a:lnTo>
                  <a:lnTo>
                    <a:pt x="223" y="411"/>
                  </a:lnTo>
                  <a:lnTo>
                    <a:pt x="217" y="414"/>
                  </a:lnTo>
                  <a:lnTo>
                    <a:pt x="210" y="417"/>
                  </a:lnTo>
                  <a:lnTo>
                    <a:pt x="202" y="422"/>
                  </a:lnTo>
                  <a:lnTo>
                    <a:pt x="193" y="425"/>
                  </a:lnTo>
                  <a:lnTo>
                    <a:pt x="184" y="426"/>
                  </a:lnTo>
                  <a:lnTo>
                    <a:pt x="174" y="426"/>
                  </a:lnTo>
                  <a:lnTo>
                    <a:pt x="163" y="426"/>
                  </a:lnTo>
                  <a:lnTo>
                    <a:pt x="153" y="426"/>
                  </a:lnTo>
                  <a:lnTo>
                    <a:pt x="141" y="423"/>
                  </a:lnTo>
                  <a:lnTo>
                    <a:pt x="130" y="419"/>
                  </a:lnTo>
                  <a:lnTo>
                    <a:pt x="118" y="412"/>
                  </a:lnTo>
                  <a:lnTo>
                    <a:pt x="108" y="405"/>
                  </a:lnTo>
                  <a:lnTo>
                    <a:pt x="96" y="392"/>
                  </a:lnTo>
                  <a:lnTo>
                    <a:pt x="85" y="380"/>
                  </a:lnTo>
                  <a:lnTo>
                    <a:pt x="75" y="362"/>
                  </a:lnTo>
                  <a:lnTo>
                    <a:pt x="66" y="347"/>
                  </a:lnTo>
                  <a:lnTo>
                    <a:pt x="55" y="328"/>
                  </a:lnTo>
                  <a:lnTo>
                    <a:pt x="46" y="309"/>
                  </a:lnTo>
                  <a:lnTo>
                    <a:pt x="39" y="291"/>
                  </a:lnTo>
                  <a:lnTo>
                    <a:pt x="31" y="272"/>
                  </a:lnTo>
                  <a:lnTo>
                    <a:pt x="0" y="180"/>
                  </a:lnTo>
                  <a:lnTo>
                    <a:pt x="6" y="251"/>
                  </a:lnTo>
                  <a:lnTo>
                    <a:pt x="6" y="251"/>
                  </a:lnTo>
                  <a:close/>
                </a:path>
              </a:pathLst>
            </a:custGeom>
            <a:solidFill>
              <a:srgbClr val="0075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22" name="Freeform 634"/>
            <p:cNvSpPr>
              <a:spLocks/>
            </p:cNvSpPr>
            <p:nvPr/>
          </p:nvSpPr>
          <p:spPr bwMode="auto">
            <a:xfrm>
              <a:off x="3890" y="2746"/>
              <a:ext cx="18" cy="21"/>
            </a:xfrm>
            <a:custGeom>
              <a:avLst/>
              <a:gdLst/>
              <a:ahLst/>
              <a:cxnLst>
                <a:cxn ang="0">
                  <a:pos x="36" y="21"/>
                </a:cxn>
                <a:cxn ang="0">
                  <a:pos x="33" y="15"/>
                </a:cxn>
                <a:cxn ang="0">
                  <a:pos x="30" y="11"/>
                </a:cxn>
                <a:cxn ang="0">
                  <a:pos x="26" y="7"/>
                </a:cxn>
                <a:cxn ang="0">
                  <a:pos x="24" y="5"/>
                </a:cxn>
                <a:cxn ang="0">
                  <a:pos x="18" y="0"/>
                </a:cxn>
                <a:cxn ang="0">
                  <a:pos x="12" y="2"/>
                </a:cxn>
                <a:cxn ang="0">
                  <a:pos x="6" y="4"/>
                </a:cxn>
                <a:cxn ang="0">
                  <a:pos x="3" y="10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0" y="30"/>
                </a:cxn>
                <a:cxn ang="0">
                  <a:pos x="2" y="33"/>
                </a:cxn>
                <a:cxn ang="0">
                  <a:pos x="3" y="35"/>
                </a:cxn>
                <a:cxn ang="0">
                  <a:pos x="6" y="38"/>
                </a:cxn>
                <a:cxn ang="0">
                  <a:pos x="9" y="40"/>
                </a:cxn>
                <a:cxn ang="0">
                  <a:pos x="14" y="41"/>
                </a:cxn>
                <a:cxn ang="0">
                  <a:pos x="18" y="41"/>
                </a:cxn>
                <a:cxn ang="0">
                  <a:pos x="23" y="40"/>
                </a:cxn>
                <a:cxn ang="0">
                  <a:pos x="26" y="40"/>
                </a:cxn>
                <a:cxn ang="0">
                  <a:pos x="26" y="40"/>
                </a:cxn>
                <a:cxn ang="0">
                  <a:pos x="36" y="21"/>
                </a:cxn>
                <a:cxn ang="0">
                  <a:pos x="36" y="21"/>
                </a:cxn>
              </a:cxnLst>
              <a:rect l="0" t="0" r="r" b="b"/>
              <a:pathLst>
                <a:path w="36" h="41">
                  <a:moveTo>
                    <a:pt x="36" y="21"/>
                  </a:moveTo>
                  <a:lnTo>
                    <a:pt x="33" y="15"/>
                  </a:lnTo>
                  <a:lnTo>
                    <a:pt x="30" y="11"/>
                  </a:lnTo>
                  <a:lnTo>
                    <a:pt x="26" y="7"/>
                  </a:lnTo>
                  <a:lnTo>
                    <a:pt x="24" y="5"/>
                  </a:lnTo>
                  <a:lnTo>
                    <a:pt x="18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3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0" y="30"/>
                  </a:lnTo>
                  <a:lnTo>
                    <a:pt x="2" y="33"/>
                  </a:lnTo>
                  <a:lnTo>
                    <a:pt x="3" y="35"/>
                  </a:lnTo>
                  <a:lnTo>
                    <a:pt x="6" y="38"/>
                  </a:lnTo>
                  <a:lnTo>
                    <a:pt x="9" y="40"/>
                  </a:lnTo>
                  <a:lnTo>
                    <a:pt x="14" y="41"/>
                  </a:lnTo>
                  <a:lnTo>
                    <a:pt x="18" y="41"/>
                  </a:lnTo>
                  <a:lnTo>
                    <a:pt x="23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6" y="21"/>
                  </a:lnTo>
                  <a:lnTo>
                    <a:pt x="36" y="21"/>
                  </a:lnTo>
                  <a:close/>
                </a:path>
              </a:pathLst>
            </a:custGeom>
            <a:solidFill>
              <a:srgbClr val="C7BA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23" name="Freeform 635"/>
            <p:cNvSpPr>
              <a:spLocks/>
            </p:cNvSpPr>
            <p:nvPr/>
          </p:nvSpPr>
          <p:spPr bwMode="auto">
            <a:xfrm>
              <a:off x="3740" y="2581"/>
              <a:ext cx="59" cy="28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3" y="5"/>
                </a:cxn>
                <a:cxn ang="0">
                  <a:pos x="17" y="17"/>
                </a:cxn>
                <a:cxn ang="0">
                  <a:pos x="9" y="39"/>
                </a:cxn>
                <a:cxn ang="0">
                  <a:pos x="5" y="69"/>
                </a:cxn>
                <a:cxn ang="0">
                  <a:pos x="0" y="110"/>
                </a:cxn>
                <a:cxn ang="0">
                  <a:pos x="2" y="161"/>
                </a:cxn>
                <a:cxn ang="0">
                  <a:pos x="9" y="227"/>
                </a:cxn>
                <a:cxn ang="0">
                  <a:pos x="23" y="305"/>
                </a:cxn>
                <a:cxn ang="0">
                  <a:pos x="39" y="372"/>
                </a:cxn>
                <a:cxn ang="0">
                  <a:pos x="56" y="430"/>
                </a:cxn>
                <a:cxn ang="0">
                  <a:pos x="72" y="478"/>
                </a:cxn>
                <a:cxn ang="0">
                  <a:pos x="89" y="517"/>
                </a:cxn>
                <a:cxn ang="0">
                  <a:pos x="102" y="544"/>
                </a:cxn>
                <a:cxn ang="0">
                  <a:pos x="113" y="564"/>
                </a:cxn>
                <a:cxn ang="0">
                  <a:pos x="117" y="574"/>
                </a:cxn>
                <a:cxn ang="0">
                  <a:pos x="117" y="572"/>
                </a:cxn>
                <a:cxn ang="0">
                  <a:pos x="113" y="553"/>
                </a:cxn>
                <a:cxn ang="0">
                  <a:pos x="102" y="521"/>
                </a:cxn>
                <a:cxn ang="0">
                  <a:pos x="90" y="478"/>
                </a:cxn>
                <a:cxn ang="0">
                  <a:pos x="75" y="427"/>
                </a:cxn>
                <a:cxn ang="0">
                  <a:pos x="62" y="372"/>
                </a:cxn>
                <a:cxn ang="0">
                  <a:pos x="48" y="316"/>
                </a:cxn>
                <a:cxn ang="0">
                  <a:pos x="39" y="264"/>
                </a:cxn>
                <a:cxn ang="0">
                  <a:pos x="33" y="216"/>
                </a:cxn>
                <a:cxn ang="0">
                  <a:pos x="29" y="171"/>
                </a:cxn>
                <a:cxn ang="0">
                  <a:pos x="26" y="128"/>
                </a:cxn>
                <a:cxn ang="0">
                  <a:pos x="26" y="89"/>
                </a:cxn>
                <a:cxn ang="0">
                  <a:pos x="26" y="56"/>
                </a:cxn>
                <a:cxn ang="0">
                  <a:pos x="26" y="30"/>
                </a:cxn>
                <a:cxn ang="0">
                  <a:pos x="26" y="11"/>
                </a:cxn>
                <a:cxn ang="0">
                  <a:pos x="27" y="0"/>
                </a:cxn>
                <a:cxn ang="0">
                  <a:pos x="27" y="0"/>
                </a:cxn>
              </a:cxnLst>
              <a:rect l="0" t="0" r="r" b="b"/>
              <a:pathLst>
                <a:path w="119" h="575">
                  <a:moveTo>
                    <a:pt x="27" y="0"/>
                  </a:moveTo>
                  <a:lnTo>
                    <a:pt x="26" y="0"/>
                  </a:lnTo>
                  <a:lnTo>
                    <a:pt x="24" y="2"/>
                  </a:lnTo>
                  <a:lnTo>
                    <a:pt x="23" y="5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4" y="27"/>
                  </a:lnTo>
                  <a:lnTo>
                    <a:pt x="9" y="39"/>
                  </a:lnTo>
                  <a:lnTo>
                    <a:pt x="8" y="53"/>
                  </a:lnTo>
                  <a:lnTo>
                    <a:pt x="5" y="69"/>
                  </a:lnTo>
                  <a:lnTo>
                    <a:pt x="2" y="88"/>
                  </a:lnTo>
                  <a:lnTo>
                    <a:pt x="0" y="110"/>
                  </a:lnTo>
                  <a:lnTo>
                    <a:pt x="2" y="135"/>
                  </a:lnTo>
                  <a:lnTo>
                    <a:pt x="2" y="161"/>
                  </a:lnTo>
                  <a:lnTo>
                    <a:pt x="5" y="192"/>
                  </a:lnTo>
                  <a:lnTo>
                    <a:pt x="9" y="227"/>
                  </a:lnTo>
                  <a:lnTo>
                    <a:pt x="15" y="266"/>
                  </a:lnTo>
                  <a:lnTo>
                    <a:pt x="23" y="305"/>
                  </a:lnTo>
                  <a:lnTo>
                    <a:pt x="30" y="339"/>
                  </a:lnTo>
                  <a:lnTo>
                    <a:pt x="39" y="372"/>
                  </a:lnTo>
                  <a:lnTo>
                    <a:pt x="48" y="403"/>
                  </a:lnTo>
                  <a:lnTo>
                    <a:pt x="56" y="430"/>
                  </a:lnTo>
                  <a:lnTo>
                    <a:pt x="65" y="457"/>
                  </a:lnTo>
                  <a:lnTo>
                    <a:pt x="72" y="478"/>
                  </a:lnTo>
                  <a:lnTo>
                    <a:pt x="81" y="500"/>
                  </a:lnTo>
                  <a:lnTo>
                    <a:pt x="89" y="517"/>
                  </a:lnTo>
                  <a:lnTo>
                    <a:pt x="96" y="533"/>
                  </a:lnTo>
                  <a:lnTo>
                    <a:pt x="102" y="544"/>
                  </a:lnTo>
                  <a:lnTo>
                    <a:pt x="108" y="555"/>
                  </a:lnTo>
                  <a:lnTo>
                    <a:pt x="113" y="564"/>
                  </a:lnTo>
                  <a:lnTo>
                    <a:pt x="116" y="571"/>
                  </a:lnTo>
                  <a:lnTo>
                    <a:pt x="117" y="574"/>
                  </a:lnTo>
                  <a:lnTo>
                    <a:pt x="119" y="575"/>
                  </a:lnTo>
                  <a:lnTo>
                    <a:pt x="117" y="572"/>
                  </a:lnTo>
                  <a:lnTo>
                    <a:pt x="116" y="566"/>
                  </a:lnTo>
                  <a:lnTo>
                    <a:pt x="113" y="553"/>
                  </a:lnTo>
                  <a:lnTo>
                    <a:pt x="108" y="539"/>
                  </a:lnTo>
                  <a:lnTo>
                    <a:pt x="102" y="521"/>
                  </a:lnTo>
                  <a:lnTo>
                    <a:pt x="96" y="500"/>
                  </a:lnTo>
                  <a:lnTo>
                    <a:pt x="90" y="478"/>
                  </a:lnTo>
                  <a:lnTo>
                    <a:pt x="84" y="453"/>
                  </a:lnTo>
                  <a:lnTo>
                    <a:pt x="75" y="427"/>
                  </a:lnTo>
                  <a:lnTo>
                    <a:pt x="69" y="400"/>
                  </a:lnTo>
                  <a:lnTo>
                    <a:pt x="62" y="372"/>
                  </a:lnTo>
                  <a:lnTo>
                    <a:pt x="56" y="344"/>
                  </a:lnTo>
                  <a:lnTo>
                    <a:pt x="48" y="316"/>
                  </a:lnTo>
                  <a:lnTo>
                    <a:pt x="44" y="289"/>
                  </a:lnTo>
                  <a:lnTo>
                    <a:pt x="39" y="264"/>
                  </a:lnTo>
                  <a:lnTo>
                    <a:pt x="36" y="239"/>
                  </a:lnTo>
                  <a:lnTo>
                    <a:pt x="33" y="216"/>
                  </a:lnTo>
                  <a:lnTo>
                    <a:pt x="30" y="192"/>
                  </a:lnTo>
                  <a:lnTo>
                    <a:pt x="29" y="171"/>
                  </a:lnTo>
                  <a:lnTo>
                    <a:pt x="29" y="149"/>
                  </a:lnTo>
                  <a:lnTo>
                    <a:pt x="26" y="128"/>
                  </a:lnTo>
                  <a:lnTo>
                    <a:pt x="26" y="108"/>
                  </a:lnTo>
                  <a:lnTo>
                    <a:pt x="26" y="89"/>
                  </a:lnTo>
                  <a:lnTo>
                    <a:pt x="26" y="72"/>
                  </a:lnTo>
                  <a:lnTo>
                    <a:pt x="26" y="56"/>
                  </a:lnTo>
                  <a:lnTo>
                    <a:pt x="26" y="42"/>
                  </a:lnTo>
                  <a:lnTo>
                    <a:pt x="26" y="30"/>
                  </a:lnTo>
                  <a:lnTo>
                    <a:pt x="26" y="19"/>
                  </a:lnTo>
                  <a:lnTo>
                    <a:pt x="26" y="11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24" name="Freeform 636"/>
            <p:cNvSpPr>
              <a:spLocks/>
            </p:cNvSpPr>
            <p:nvPr/>
          </p:nvSpPr>
          <p:spPr bwMode="auto">
            <a:xfrm>
              <a:off x="3823" y="2777"/>
              <a:ext cx="220" cy="32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10" y="59"/>
                </a:cxn>
                <a:cxn ang="0">
                  <a:pos x="30" y="55"/>
                </a:cxn>
                <a:cxn ang="0">
                  <a:pos x="54" y="48"/>
                </a:cxn>
                <a:cxn ang="0">
                  <a:pos x="85" y="42"/>
                </a:cxn>
                <a:cxn ang="0">
                  <a:pos x="120" y="36"/>
                </a:cxn>
                <a:cxn ang="0">
                  <a:pos x="156" y="31"/>
                </a:cxn>
                <a:cxn ang="0">
                  <a:pos x="192" y="28"/>
                </a:cxn>
                <a:cxn ang="0">
                  <a:pos x="226" y="27"/>
                </a:cxn>
                <a:cxn ang="0">
                  <a:pos x="262" y="28"/>
                </a:cxn>
                <a:cxn ang="0">
                  <a:pos x="301" y="30"/>
                </a:cxn>
                <a:cxn ang="0">
                  <a:pos x="338" y="33"/>
                </a:cxn>
                <a:cxn ang="0">
                  <a:pos x="373" y="36"/>
                </a:cxn>
                <a:cxn ang="0">
                  <a:pos x="403" y="39"/>
                </a:cxn>
                <a:cxn ang="0">
                  <a:pos x="424" y="41"/>
                </a:cxn>
                <a:cxn ang="0">
                  <a:pos x="436" y="42"/>
                </a:cxn>
                <a:cxn ang="0">
                  <a:pos x="437" y="42"/>
                </a:cxn>
                <a:cxn ang="0">
                  <a:pos x="428" y="39"/>
                </a:cxn>
                <a:cxn ang="0">
                  <a:pos x="413" y="34"/>
                </a:cxn>
                <a:cxn ang="0">
                  <a:pos x="392" y="28"/>
                </a:cxn>
                <a:cxn ang="0">
                  <a:pos x="365" y="22"/>
                </a:cxn>
                <a:cxn ang="0">
                  <a:pos x="332" y="14"/>
                </a:cxn>
                <a:cxn ang="0">
                  <a:pos x="296" y="8"/>
                </a:cxn>
                <a:cxn ang="0">
                  <a:pos x="256" y="3"/>
                </a:cxn>
                <a:cxn ang="0">
                  <a:pos x="213" y="0"/>
                </a:cxn>
                <a:cxn ang="0">
                  <a:pos x="175" y="0"/>
                </a:cxn>
                <a:cxn ang="0">
                  <a:pos x="144" y="0"/>
                </a:cxn>
                <a:cxn ang="0">
                  <a:pos x="118" y="3"/>
                </a:cxn>
                <a:cxn ang="0">
                  <a:pos x="97" y="6"/>
                </a:cxn>
                <a:cxn ang="0">
                  <a:pos x="79" y="11"/>
                </a:cxn>
                <a:cxn ang="0">
                  <a:pos x="64" y="16"/>
                </a:cxn>
                <a:cxn ang="0">
                  <a:pos x="52" y="20"/>
                </a:cxn>
                <a:cxn ang="0">
                  <a:pos x="42" y="25"/>
                </a:cxn>
                <a:cxn ang="0">
                  <a:pos x="30" y="31"/>
                </a:cxn>
                <a:cxn ang="0">
                  <a:pos x="22" y="37"/>
                </a:cxn>
                <a:cxn ang="0">
                  <a:pos x="15" y="44"/>
                </a:cxn>
                <a:cxn ang="0">
                  <a:pos x="6" y="53"/>
                </a:cxn>
                <a:cxn ang="0">
                  <a:pos x="0" y="63"/>
                </a:cxn>
                <a:cxn ang="0">
                  <a:pos x="0" y="63"/>
                </a:cxn>
              </a:cxnLst>
              <a:rect l="0" t="0" r="r" b="b"/>
              <a:pathLst>
                <a:path w="439" h="63">
                  <a:moveTo>
                    <a:pt x="0" y="63"/>
                  </a:moveTo>
                  <a:lnTo>
                    <a:pt x="0" y="63"/>
                  </a:lnTo>
                  <a:lnTo>
                    <a:pt x="4" y="61"/>
                  </a:lnTo>
                  <a:lnTo>
                    <a:pt x="10" y="59"/>
                  </a:lnTo>
                  <a:lnTo>
                    <a:pt x="19" y="58"/>
                  </a:lnTo>
                  <a:lnTo>
                    <a:pt x="30" y="55"/>
                  </a:lnTo>
                  <a:lnTo>
                    <a:pt x="42" y="52"/>
                  </a:lnTo>
                  <a:lnTo>
                    <a:pt x="54" y="48"/>
                  </a:lnTo>
                  <a:lnTo>
                    <a:pt x="70" y="45"/>
                  </a:lnTo>
                  <a:lnTo>
                    <a:pt x="85" y="42"/>
                  </a:lnTo>
                  <a:lnTo>
                    <a:pt x="102" y="39"/>
                  </a:lnTo>
                  <a:lnTo>
                    <a:pt x="120" y="36"/>
                  </a:lnTo>
                  <a:lnTo>
                    <a:pt x="138" y="33"/>
                  </a:lnTo>
                  <a:lnTo>
                    <a:pt x="156" y="31"/>
                  </a:lnTo>
                  <a:lnTo>
                    <a:pt x="174" y="30"/>
                  </a:lnTo>
                  <a:lnTo>
                    <a:pt x="192" y="28"/>
                  </a:lnTo>
                  <a:lnTo>
                    <a:pt x="208" y="28"/>
                  </a:lnTo>
                  <a:lnTo>
                    <a:pt x="226" y="27"/>
                  </a:lnTo>
                  <a:lnTo>
                    <a:pt x="244" y="27"/>
                  </a:lnTo>
                  <a:lnTo>
                    <a:pt x="262" y="28"/>
                  </a:lnTo>
                  <a:lnTo>
                    <a:pt x="282" y="30"/>
                  </a:lnTo>
                  <a:lnTo>
                    <a:pt x="301" y="30"/>
                  </a:lnTo>
                  <a:lnTo>
                    <a:pt x="319" y="31"/>
                  </a:lnTo>
                  <a:lnTo>
                    <a:pt x="338" y="33"/>
                  </a:lnTo>
                  <a:lnTo>
                    <a:pt x="356" y="34"/>
                  </a:lnTo>
                  <a:lnTo>
                    <a:pt x="373" y="36"/>
                  </a:lnTo>
                  <a:lnTo>
                    <a:pt x="388" y="37"/>
                  </a:lnTo>
                  <a:lnTo>
                    <a:pt x="403" y="39"/>
                  </a:lnTo>
                  <a:lnTo>
                    <a:pt x="415" y="41"/>
                  </a:lnTo>
                  <a:lnTo>
                    <a:pt x="424" y="41"/>
                  </a:lnTo>
                  <a:lnTo>
                    <a:pt x="431" y="42"/>
                  </a:lnTo>
                  <a:lnTo>
                    <a:pt x="436" y="42"/>
                  </a:lnTo>
                  <a:lnTo>
                    <a:pt x="439" y="44"/>
                  </a:lnTo>
                  <a:lnTo>
                    <a:pt x="437" y="42"/>
                  </a:lnTo>
                  <a:lnTo>
                    <a:pt x="434" y="42"/>
                  </a:lnTo>
                  <a:lnTo>
                    <a:pt x="428" y="39"/>
                  </a:lnTo>
                  <a:lnTo>
                    <a:pt x="422" y="37"/>
                  </a:lnTo>
                  <a:lnTo>
                    <a:pt x="413" y="34"/>
                  </a:lnTo>
                  <a:lnTo>
                    <a:pt x="404" y="31"/>
                  </a:lnTo>
                  <a:lnTo>
                    <a:pt x="392" y="28"/>
                  </a:lnTo>
                  <a:lnTo>
                    <a:pt x="380" y="27"/>
                  </a:lnTo>
                  <a:lnTo>
                    <a:pt x="365" y="22"/>
                  </a:lnTo>
                  <a:lnTo>
                    <a:pt x="350" y="19"/>
                  </a:lnTo>
                  <a:lnTo>
                    <a:pt x="332" y="14"/>
                  </a:lnTo>
                  <a:lnTo>
                    <a:pt x="316" y="11"/>
                  </a:lnTo>
                  <a:lnTo>
                    <a:pt x="296" y="8"/>
                  </a:lnTo>
                  <a:lnTo>
                    <a:pt x="277" y="6"/>
                  </a:lnTo>
                  <a:lnTo>
                    <a:pt x="256" y="3"/>
                  </a:lnTo>
                  <a:lnTo>
                    <a:pt x="235" y="3"/>
                  </a:lnTo>
                  <a:lnTo>
                    <a:pt x="213" y="0"/>
                  </a:lnTo>
                  <a:lnTo>
                    <a:pt x="193" y="0"/>
                  </a:lnTo>
                  <a:lnTo>
                    <a:pt x="175" y="0"/>
                  </a:lnTo>
                  <a:lnTo>
                    <a:pt x="159" y="0"/>
                  </a:lnTo>
                  <a:lnTo>
                    <a:pt x="144" y="0"/>
                  </a:lnTo>
                  <a:lnTo>
                    <a:pt x="130" y="2"/>
                  </a:lnTo>
                  <a:lnTo>
                    <a:pt x="118" y="3"/>
                  </a:lnTo>
                  <a:lnTo>
                    <a:pt x="108" y="5"/>
                  </a:lnTo>
                  <a:lnTo>
                    <a:pt x="97" y="6"/>
                  </a:lnTo>
                  <a:lnTo>
                    <a:pt x="88" y="9"/>
                  </a:lnTo>
                  <a:lnTo>
                    <a:pt x="79" y="11"/>
                  </a:lnTo>
                  <a:lnTo>
                    <a:pt x="72" y="14"/>
                  </a:lnTo>
                  <a:lnTo>
                    <a:pt x="64" y="16"/>
                  </a:lnTo>
                  <a:lnTo>
                    <a:pt x="58" y="17"/>
                  </a:lnTo>
                  <a:lnTo>
                    <a:pt x="52" y="20"/>
                  </a:lnTo>
                  <a:lnTo>
                    <a:pt x="48" y="23"/>
                  </a:lnTo>
                  <a:lnTo>
                    <a:pt x="42" y="25"/>
                  </a:lnTo>
                  <a:lnTo>
                    <a:pt x="36" y="28"/>
                  </a:lnTo>
                  <a:lnTo>
                    <a:pt x="30" y="31"/>
                  </a:lnTo>
                  <a:lnTo>
                    <a:pt x="27" y="34"/>
                  </a:lnTo>
                  <a:lnTo>
                    <a:pt x="22" y="37"/>
                  </a:lnTo>
                  <a:lnTo>
                    <a:pt x="18" y="41"/>
                  </a:lnTo>
                  <a:lnTo>
                    <a:pt x="15" y="44"/>
                  </a:lnTo>
                  <a:lnTo>
                    <a:pt x="12" y="48"/>
                  </a:lnTo>
                  <a:lnTo>
                    <a:pt x="6" y="53"/>
                  </a:lnTo>
                  <a:lnTo>
                    <a:pt x="1" y="58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25" name="Freeform 637"/>
            <p:cNvSpPr>
              <a:spLocks/>
            </p:cNvSpPr>
            <p:nvPr/>
          </p:nvSpPr>
          <p:spPr bwMode="auto">
            <a:xfrm>
              <a:off x="3745" y="2581"/>
              <a:ext cx="76" cy="9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9" y="5"/>
                </a:cxn>
                <a:cxn ang="0">
                  <a:pos x="22" y="10"/>
                </a:cxn>
                <a:cxn ang="0">
                  <a:pos x="40" y="16"/>
                </a:cxn>
                <a:cxn ang="0">
                  <a:pos x="60" y="25"/>
                </a:cxn>
                <a:cxn ang="0">
                  <a:pos x="79" y="36"/>
                </a:cxn>
                <a:cxn ang="0">
                  <a:pos x="97" y="52"/>
                </a:cxn>
                <a:cxn ang="0">
                  <a:pos x="111" y="71"/>
                </a:cxn>
                <a:cxn ang="0">
                  <a:pos x="117" y="94"/>
                </a:cxn>
                <a:cxn ang="0">
                  <a:pos x="123" y="114"/>
                </a:cxn>
                <a:cxn ang="0">
                  <a:pos x="127" y="135"/>
                </a:cxn>
                <a:cxn ang="0">
                  <a:pos x="132" y="153"/>
                </a:cxn>
                <a:cxn ang="0">
                  <a:pos x="135" y="169"/>
                </a:cxn>
                <a:cxn ang="0">
                  <a:pos x="136" y="181"/>
                </a:cxn>
                <a:cxn ang="0">
                  <a:pos x="138" y="191"/>
                </a:cxn>
                <a:cxn ang="0">
                  <a:pos x="138" y="197"/>
                </a:cxn>
                <a:cxn ang="0">
                  <a:pos x="139" y="197"/>
                </a:cxn>
                <a:cxn ang="0">
                  <a:pos x="141" y="189"/>
                </a:cxn>
                <a:cxn ang="0">
                  <a:pos x="145" y="175"/>
                </a:cxn>
                <a:cxn ang="0">
                  <a:pos x="148" y="158"/>
                </a:cxn>
                <a:cxn ang="0">
                  <a:pos x="150" y="138"/>
                </a:cxn>
                <a:cxn ang="0">
                  <a:pos x="150" y="113"/>
                </a:cxn>
                <a:cxn ang="0">
                  <a:pos x="145" y="88"/>
                </a:cxn>
                <a:cxn ang="0">
                  <a:pos x="136" y="63"/>
                </a:cxn>
                <a:cxn ang="0">
                  <a:pos x="120" y="38"/>
                </a:cxn>
                <a:cxn ang="0">
                  <a:pos x="100" y="21"/>
                </a:cxn>
                <a:cxn ang="0">
                  <a:pos x="79" y="10"/>
                </a:cxn>
                <a:cxn ang="0">
                  <a:pos x="58" y="3"/>
                </a:cxn>
                <a:cxn ang="0">
                  <a:pos x="37" y="0"/>
                </a:cxn>
                <a:cxn ang="0">
                  <a:pos x="21" y="0"/>
                </a:cxn>
                <a:cxn ang="0">
                  <a:pos x="7" y="2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151" h="197">
                  <a:moveTo>
                    <a:pt x="0" y="3"/>
                  </a:moveTo>
                  <a:lnTo>
                    <a:pt x="1" y="3"/>
                  </a:lnTo>
                  <a:lnTo>
                    <a:pt x="4" y="3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2" y="10"/>
                  </a:lnTo>
                  <a:lnTo>
                    <a:pt x="31" y="13"/>
                  </a:lnTo>
                  <a:lnTo>
                    <a:pt x="40" y="16"/>
                  </a:lnTo>
                  <a:lnTo>
                    <a:pt x="51" y="21"/>
                  </a:lnTo>
                  <a:lnTo>
                    <a:pt x="60" y="25"/>
                  </a:lnTo>
                  <a:lnTo>
                    <a:pt x="70" y="30"/>
                  </a:lnTo>
                  <a:lnTo>
                    <a:pt x="79" y="36"/>
                  </a:lnTo>
                  <a:lnTo>
                    <a:pt x="88" y="44"/>
                  </a:lnTo>
                  <a:lnTo>
                    <a:pt x="97" y="52"/>
                  </a:lnTo>
                  <a:lnTo>
                    <a:pt x="105" y="61"/>
                  </a:lnTo>
                  <a:lnTo>
                    <a:pt x="111" y="71"/>
                  </a:lnTo>
                  <a:lnTo>
                    <a:pt x="115" y="83"/>
                  </a:lnTo>
                  <a:lnTo>
                    <a:pt x="117" y="94"/>
                  </a:lnTo>
                  <a:lnTo>
                    <a:pt x="121" y="105"/>
                  </a:lnTo>
                  <a:lnTo>
                    <a:pt x="123" y="114"/>
                  </a:lnTo>
                  <a:lnTo>
                    <a:pt x="126" y="125"/>
                  </a:lnTo>
                  <a:lnTo>
                    <a:pt x="127" y="135"/>
                  </a:lnTo>
                  <a:lnTo>
                    <a:pt x="130" y="144"/>
                  </a:lnTo>
                  <a:lnTo>
                    <a:pt x="132" y="153"/>
                  </a:lnTo>
                  <a:lnTo>
                    <a:pt x="133" y="163"/>
                  </a:lnTo>
                  <a:lnTo>
                    <a:pt x="135" y="169"/>
                  </a:lnTo>
                  <a:lnTo>
                    <a:pt x="136" y="175"/>
                  </a:lnTo>
                  <a:lnTo>
                    <a:pt x="136" y="181"/>
                  </a:lnTo>
                  <a:lnTo>
                    <a:pt x="138" y="188"/>
                  </a:lnTo>
                  <a:lnTo>
                    <a:pt x="138" y="191"/>
                  </a:lnTo>
                  <a:lnTo>
                    <a:pt x="138" y="194"/>
                  </a:lnTo>
                  <a:lnTo>
                    <a:pt x="138" y="197"/>
                  </a:lnTo>
                  <a:lnTo>
                    <a:pt x="139" y="197"/>
                  </a:lnTo>
                  <a:lnTo>
                    <a:pt x="139" y="197"/>
                  </a:lnTo>
                  <a:lnTo>
                    <a:pt x="141" y="194"/>
                  </a:lnTo>
                  <a:lnTo>
                    <a:pt x="141" y="189"/>
                  </a:lnTo>
                  <a:lnTo>
                    <a:pt x="144" y="183"/>
                  </a:lnTo>
                  <a:lnTo>
                    <a:pt x="145" y="175"/>
                  </a:lnTo>
                  <a:lnTo>
                    <a:pt x="147" y="167"/>
                  </a:lnTo>
                  <a:lnTo>
                    <a:pt x="148" y="158"/>
                  </a:lnTo>
                  <a:lnTo>
                    <a:pt x="150" y="149"/>
                  </a:lnTo>
                  <a:lnTo>
                    <a:pt x="150" y="138"/>
                  </a:lnTo>
                  <a:lnTo>
                    <a:pt x="151" y="125"/>
                  </a:lnTo>
                  <a:lnTo>
                    <a:pt x="150" y="113"/>
                  </a:lnTo>
                  <a:lnTo>
                    <a:pt x="148" y="102"/>
                  </a:lnTo>
                  <a:lnTo>
                    <a:pt x="145" y="88"/>
                  </a:lnTo>
                  <a:lnTo>
                    <a:pt x="141" y="75"/>
                  </a:lnTo>
                  <a:lnTo>
                    <a:pt x="136" y="63"/>
                  </a:lnTo>
                  <a:lnTo>
                    <a:pt x="129" y="50"/>
                  </a:lnTo>
                  <a:lnTo>
                    <a:pt x="120" y="38"/>
                  </a:lnTo>
                  <a:lnTo>
                    <a:pt x="111" y="28"/>
                  </a:lnTo>
                  <a:lnTo>
                    <a:pt x="100" y="21"/>
                  </a:lnTo>
                  <a:lnTo>
                    <a:pt x="91" y="14"/>
                  </a:lnTo>
                  <a:lnTo>
                    <a:pt x="79" y="10"/>
                  </a:lnTo>
                  <a:lnTo>
                    <a:pt x="69" y="6"/>
                  </a:lnTo>
                  <a:lnTo>
                    <a:pt x="58" y="3"/>
                  </a:lnTo>
                  <a:lnTo>
                    <a:pt x="48" y="2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2"/>
                  </a:lnTo>
                  <a:lnTo>
                    <a:pt x="3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26" name="Freeform 638"/>
            <p:cNvSpPr>
              <a:spLocks/>
            </p:cNvSpPr>
            <p:nvPr/>
          </p:nvSpPr>
          <p:spPr bwMode="auto">
            <a:xfrm>
              <a:off x="3745" y="2521"/>
              <a:ext cx="116" cy="71"/>
            </a:xfrm>
            <a:custGeom>
              <a:avLst/>
              <a:gdLst/>
              <a:ahLst/>
              <a:cxnLst>
                <a:cxn ang="0">
                  <a:pos x="19" y="143"/>
                </a:cxn>
                <a:cxn ang="0">
                  <a:pos x="21" y="141"/>
                </a:cxn>
                <a:cxn ang="0">
                  <a:pos x="27" y="136"/>
                </a:cxn>
                <a:cxn ang="0">
                  <a:pos x="30" y="132"/>
                </a:cxn>
                <a:cxn ang="0">
                  <a:pos x="36" y="129"/>
                </a:cxn>
                <a:cxn ang="0">
                  <a:pos x="40" y="124"/>
                </a:cxn>
                <a:cxn ang="0">
                  <a:pos x="48" y="119"/>
                </a:cxn>
                <a:cxn ang="0">
                  <a:pos x="54" y="113"/>
                </a:cxn>
                <a:cxn ang="0">
                  <a:pos x="61" y="107"/>
                </a:cxn>
                <a:cxn ang="0">
                  <a:pos x="69" y="100"/>
                </a:cxn>
                <a:cxn ang="0">
                  <a:pos x="78" y="94"/>
                </a:cxn>
                <a:cxn ang="0">
                  <a:pos x="87" y="88"/>
                </a:cxn>
                <a:cxn ang="0">
                  <a:pos x="97" y="82"/>
                </a:cxn>
                <a:cxn ang="0">
                  <a:pos x="106" y="75"/>
                </a:cxn>
                <a:cxn ang="0">
                  <a:pos x="117" y="69"/>
                </a:cxn>
                <a:cxn ang="0">
                  <a:pos x="127" y="61"/>
                </a:cxn>
                <a:cxn ang="0">
                  <a:pos x="138" y="55"/>
                </a:cxn>
                <a:cxn ang="0">
                  <a:pos x="148" y="49"/>
                </a:cxn>
                <a:cxn ang="0">
                  <a:pos x="159" y="43"/>
                </a:cxn>
                <a:cxn ang="0">
                  <a:pos x="168" y="36"/>
                </a:cxn>
                <a:cxn ang="0">
                  <a:pos x="177" y="30"/>
                </a:cxn>
                <a:cxn ang="0">
                  <a:pos x="186" y="25"/>
                </a:cxn>
                <a:cxn ang="0">
                  <a:pos x="195" y="21"/>
                </a:cxn>
                <a:cxn ang="0">
                  <a:pos x="201" y="16"/>
                </a:cxn>
                <a:cxn ang="0">
                  <a:pos x="208" y="13"/>
                </a:cxn>
                <a:cxn ang="0">
                  <a:pos x="214" y="8"/>
                </a:cxn>
                <a:cxn ang="0">
                  <a:pos x="220" y="7"/>
                </a:cxn>
                <a:cxn ang="0">
                  <a:pos x="223" y="4"/>
                </a:cxn>
                <a:cxn ang="0">
                  <a:pos x="226" y="2"/>
                </a:cxn>
                <a:cxn ang="0">
                  <a:pos x="229" y="2"/>
                </a:cxn>
                <a:cxn ang="0">
                  <a:pos x="231" y="2"/>
                </a:cxn>
                <a:cxn ang="0">
                  <a:pos x="229" y="0"/>
                </a:cxn>
                <a:cxn ang="0">
                  <a:pos x="228" y="0"/>
                </a:cxn>
                <a:cxn ang="0">
                  <a:pos x="225" y="0"/>
                </a:cxn>
                <a:cxn ang="0">
                  <a:pos x="222" y="2"/>
                </a:cxn>
                <a:cxn ang="0">
                  <a:pos x="217" y="2"/>
                </a:cxn>
                <a:cxn ang="0">
                  <a:pos x="213" y="2"/>
                </a:cxn>
                <a:cxn ang="0">
                  <a:pos x="205" y="4"/>
                </a:cxn>
                <a:cxn ang="0">
                  <a:pos x="199" y="5"/>
                </a:cxn>
                <a:cxn ang="0">
                  <a:pos x="192" y="7"/>
                </a:cxn>
                <a:cxn ang="0">
                  <a:pos x="181" y="10"/>
                </a:cxn>
                <a:cxn ang="0">
                  <a:pos x="171" y="14"/>
                </a:cxn>
                <a:cxn ang="0">
                  <a:pos x="160" y="18"/>
                </a:cxn>
                <a:cxn ang="0">
                  <a:pos x="147" y="24"/>
                </a:cxn>
                <a:cxn ang="0">
                  <a:pos x="133" y="29"/>
                </a:cxn>
                <a:cxn ang="0">
                  <a:pos x="120" y="36"/>
                </a:cxn>
                <a:cxn ang="0">
                  <a:pos x="105" y="46"/>
                </a:cxn>
                <a:cxn ang="0">
                  <a:pos x="88" y="55"/>
                </a:cxn>
                <a:cxn ang="0">
                  <a:pos x="75" y="63"/>
                </a:cxn>
                <a:cxn ang="0">
                  <a:pos x="63" y="71"/>
                </a:cxn>
                <a:cxn ang="0">
                  <a:pos x="52" y="80"/>
                </a:cxn>
                <a:cxn ang="0">
                  <a:pos x="42" y="86"/>
                </a:cxn>
                <a:cxn ang="0">
                  <a:pos x="33" y="94"/>
                </a:cxn>
                <a:cxn ang="0">
                  <a:pos x="25" y="100"/>
                </a:cxn>
                <a:cxn ang="0">
                  <a:pos x="19" y="107"/>
                </a:cxn>
                <a:cxn ang="0">
                  <a:pos x="13" y="111"/>
                </a:cxn>
                <a:cxn ang="0">
                  <a:pos x="10" y="116"/>
                </a:cxn>
                <a:cxn ang="0">
                  <a:pos x="6" y="121"/>
                </a:cxn>
                <a:cxn ang="0">
                  <a:pos x="4" y="124"/>
                </a:cxn>
                <a:cxn ang="0">
                  <a:pos x="1" y="129"/>
                </a:cxn>
                <a:cxn ang="0">
                  <a:pos x="0" y="132"/>
                </a:cxn>
                <a:cxn ang="0">
                  <a:pos x="19" y="143"/>
                </a:cxn>
                <a:cxn ang="0">
                  <a:pos x="19" y="143"/>
                </a:cxn>
              </a:cxnLst>
              <a:rect l="0" t="0" r="r" b="b"/>
              <a:pathLst>
                <a:path w="231" h="143">
                  <a:moveTo>
                    <a:pt x="19" y="143"/>
                  </a:moveTo>
                  <a:lnTo>
                    <a:pt x="21" y="141"/>
                  </a:lnTo>
                  <a:lnTo>
                    <a:pt x="27" y="136"/>
                  </a:lnTo>
                  <a:lnTo>
                    <a:pt x="30" y="132"/>
                  </a:lnTo>
                  <a:lnTo>
                    <a:pt x="36" y="129"/>
                  </a:lnTo>
                  <a:lnTo>
                    <a:pt x="40" y="124"/>
                  </a:lnTo>
                  <a:lnTo>
                    <a:pt x="48" y="119"/>
                  </a:lnTo>
                  <a:lnTo>
                    <a:pt x="54" y="113"/>
                  </a:lnTo>
                  <a:lnTo>
                    <a:pt x="61" y="107"/>
                  </a:lnTo>
                  <a:lnTo>
                    <a:pt x="69" y="100"/>
                  </a:lnTo>
                  <a:lnTo>
                    <a:pt x="78" y="94"/>
                  </a:lnTo>
                  <a:lnTo>
                    <a:pt x="87" y="88"/>
                  </a:lnTo>
                  <a:lnTo>
                    <a:pt x="97" y="82"/>
                  </a:lnTo>
                  <a:lnTo>
                    <a:pt x="106" y="75"/>
                  </a:lnTo>
                  <a:lnTo>
                    <a:pt x="117" y="69"/>
                  </a:lnTo>
                  <a:lnTo>
                    <a:pt x="127" y="61"/>
                  </a:lnTo>
                  <a:lnTo>
                    <a:pt x="138" y="55"/>
                  </a:lnTo>
                  <a:lnTo>
                    <a:pt x="148" y="49"/>
                  </a:lnTo>
                  <a:lnTo>
                    <a:pt x="159" y="43"/>
                  </a:lnTo>
                  <a:lnTo>
                    <a:pt x="168" y="36"/>
                  </a:lnTo>
                  <a:lnTo>
                    <a:pt x="177" y="30"/>
                  </a:lnTo>
                  <a:lnTo>
                    <a:pt x="186" y="25"/>
                  </a:lnTo>
                  <a:lnTo>
                    <a:pt x="195" y="21"/>
                  </a:lnTo>
                  <a:lnTo>
                    <a:pt x="201" y="16"/>
                  </a:lnTo>
                  <a:lnTo>
                    <a:pt x="208" y="13"/>
                  </a:lnTo>
                  <a:lnTo>
                    <a:pt x="214" y="8"/>
                  </a:lnTo>
                  <a:lnTo>
                    <a:pt x="220" y="7"/>
                  </a:lnTo>
                  <a:lnTo>
                    <a:pt x="223" y="4"/>
                  </a:lnTo>
                  <a:lnTo>
                    <a:pt x="226" y="2"/>
                  </a:lnTo>
                  <a:lnTo>
                    <a:pt x="229" y="2"/>
                  </a:lnTo>
                  <a:lnTo>
                    <a:pt x="231" y="2"/>
                  </a:lnTo>
                  <a:lnTo>
                    <a:pt x="229" y="0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22" y="2"/>
                  </a:lnTo>
                  <a:lnTo>
                    <a:pt x="217" y="2"/>
                  </a:lnTo>
                  <a:lnTo>
                    <a:pt x="213" y="2"/>
                  </a:lnTo>
                  <a:lnTo>
                    <a:pt x="205" y="4"/>
                  </a:lnTo>
                  <a:lnTo>
                    <a:pt x="199" y="5"/>
                  </a:lnTo>
                  <a:lnTo>
                    <a:pt x="192" y="7"/>
                  </a:lnTo>
                  <a:lnTo>
                    <a:pt x="181" y="10"/>
                  </a:lnTo>
                  <a:lnTo>
                    <a:pt x="171" y="14"/>
                  </a:lnTo>
                  <a:lnTo>
                    <a:pt x="160" y="18"/>
                  </a:lnTo>
                  <a:lnTo>
                    <a:pt x="147" y="24"/>
                  </a:lnTo>
                  <a:lnTo>
                    <a:pt x="133" y="29"/>
                  </a:lnTo>
                  <a:lnTo>
                    <a:pt x="120" y="36"/>
                  </a:lnTo>
                  <a:lnTo>
                    <a:pt x="105" y="46"/>
                  </a:lnTo>
                  <a:lnTo>
                    <a:pt x="88" y="55"/>
                  </a:lnTo>
                  <a:lnTo>
                    <a:pt x="75" y="63"/>
                  </a:lnTo>
                  <a:lnTo>
                    <a:pt x="63" y="71"/>
                  </a:lnTo>
                  <a:lnTo>
                    <a:pt x="52" y="80"/>
                  </a:lnTo>
                  <a:lnTo>
                    <a:pt x="42" y="86"/>
                  </a:lnTo>
                  <a:lnTo>
                    <a:pt x="33" y="94"/>
                  </a:lnTo>
                  <a:lnTo>
                    <a:pt x="25" y="100"/>
                  </a:lnTo>
                  <a:lnTo>
                    <a:pt x="19" y="107"/>
                  </a:lnTo>
                  <a:lnTo>
                    <a:pt x="13" y="111"/>
                  </a:lnTo>
                  <a:lnTo>
                    <a:pt x="10" y="116"/>
                  </a:lnTo>
                  <a:lnTo>
                    <a:pt x="6" y="121"/>
                  </a:lnTo>
                  <a:lnTo>
                    <a:pt x="4" y="124"/>
                  </a:lnTo>
                  <a:lnTo>
                    <a:pt x="1" y="129"/>
                  </a:lnTo>
                  <a:lnTo>
                    <a:pt x="0" y="132"/>
                  </a:lnTo>
                  <a:lnTo>
                    <a:pt x="19" y="143"/>
                  </a:lnTo>
                  <a:lnTo>
                    <a:pt x="19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27" name="Freeform 639"/>
            <p:cNvSpPr>
              <a:spLocks/>
            </p:cNvSpPr>
            <p:nvPr/>
          </p:nvSpPr>
          <p:spPr bwMode="auto">
            <a:xfrm>
              <a:off x="4007" y="2793"/>
              <a:ext cx="28" cy="72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5" y="5"/>
                </a:cxn>
                <a:cxn ang="0">
                  <a:pos x="52" y="8"/>
                </a:cxn>
                <a:cxn ang="0">
                  <a:pos x="51" y="10"/>
                </a:cxn>
                <a:cxn ang="0">
                  <a:pos x="49" y="13"/>
                </a:cxn>
                <a:cxn ang="0">
                  <a:pos x="46" y="16"/>
                </a:cxn>
                <a:cxn ang="0">
                  <a:pos x="43" y="21"/>
                </a:cxn>
                <a:cxn ang="0">
                  <a:pos x="40" y="24"/>
                </a:cxn>
                <a:cxn ang="0">
                  <a:pos x="39" y="28"/>
                </a:cxn>
                <a:cxn ang="0">
                  <a:pos x="34" y="35"/>
                </a:cxn>
                <a:cxn ang="0">
                  <a:pos x="33" y="41"/>
                </a:cxn>
                <a:cxn ang="0">
                  <a:pos x="30" y="47"/>
                </a:cxn>
                <a:cxn ang="0">
                  <a:pos x="28" y="53"/>
                </a:cxn>
                <a:cxn ang="0">
                  <a:pos x="27" y="61"/>
                </a:cxn>
                <a:cxn ang="0">
                  <a:pos x="25" y="69"/>
                </a:cxn>
                <a:cxn ang="0">
                  <a:pos x="24" y="77"/>
                </a:cxn>
                <a:cxn ang="0">
                  <a:pos x="22" y="83"/>
                </a:cxn>
                <a:cxn ang="0">
                  <a:pos x="21" y="91"/>
                </a:cxn>
                <a:cxn ang="0">
                  <a:pos x="19" y="99"/>
                </a:cxn>
                <a:cxn ang="0">
                  <a:pos x="18" y="105"/>
                </a:cxn>
                <a:cxn ang="0">
                  <a:pos x="18" y="111"/>
                </a:cxn>
                <a:cxn ang="0">
                  <a:pos x="18" y="116"/>
                </a:cxn>
                <a:cxn ang="0">
                  <a:pos x="18" y="122"/>
                </a:cxn>
                <a:cxn ang="0">
                  <a:pos x="18" y="127"/>
                </a:cxn>
                <a:cxn ang="0">
                  <a:pos x="18" y="130"/>
                </a:cxn>
                <a:cxn ang="0">
                  <a:pos x="18" y="135"/>
                </a:cxn>
                <a:cxn ang="0">
                  <a:pos x="18" y="138"/>
                </a:cxn>
                <a:cxn ang="0">
                  <a:pos x="18" y="141"/>
                </a:cxn>
                <a:cxn ang="0">
                  <a:pos x="18" y="144"/>
                </a:cxn>
                <a:cxn ang="0">
                  <a:pos x="16" y="141"/>
                </a:cxn>
                <a:cxn ang="0">
                  <a:pos x="15" y="138"/>
                </a:cxn>
                <a:cxn ang="0">
                  <a:pos x="13" y="135"/>
                </a:cxn>
                <a:cxn ang="0">
                  <a:pos x="12" y="132"/>
                </a:cxn>
                <a:cxn ang="0">
                  <a:pos x="10" y="127"/>
                </a:cxn>
                <a:cxn ang="0">
                  <a:pos x="9" y="124"/>
                </a:cxn>
                <a:cxn ang="0">
                  <a:pos x="7" y="117"/>
                </a:cxn>
                <a:cxn ang="0">
                  <a:pos x="4" y="111"/>
                </a:cxn>
                <a:cxn ang="0">
                  <a:pos x="3" y="105"/>
                </a:cxn>
                <a:cxn ang="0">
                  <a:pos x="3" y="99"/>
                </a:cxn>
                <a:cxn ang="0">
                  <a:pos x="1" y="91"/>
                </a:cxn>
                <a:cxn ang="0">
                  <a:pos x="1" y="85"/>
                </a:cxn>
                <a:cxn ang="0">
                  <a:pos x="0" y="77"/>
                </a:cxn>
                <a:cxn ang="0">
                  <a:pos x="1" y="67"/>
                </a:cxn>
                <a:cxn ang="0">
                  <a:pos x="1" y="60"/>
                </a:cxn>
                <a:cxn ang="0">
                  <a:pos x="1" y="52"/>
                </a:cxn>
                <a:cxn ang="0">
                  <a:pos x="3" y="44"/>
                </a:cxn>
                <a:cxn ang="0">
                  <a:pos x="4" y="38"/>
                </a:cxn>
                <a:cxn ang="0">
                  <a:pos x="7" y="32"/>
                </a:cxn>
                <a:cxn ang="0">
                  <a:pos x="9" y="25"/>
                </a:cxn>
                <a:cxn ang="0">
                  <a:pos x="12" y="21"/>
                </a:cxn>
                <a:cxn ang="0">
                  <a:pos x="13" y="16"/>
                </a:cxn>
                <a:cxn ang="0">
                  <a:pos x="16" y="11"/>
                </a:cxn>
                <a:cxn ang="0">
                  <a:pos x="18" y="8"/>
                </a:cxn>
                <a:cxn ang="0">
                  <a:pos x="19" y="5"/>
                </a:cxn>
                <a:cxn ang="0">
                  <a:pos x="22" y="3"/>
                </a:cxn>
                <a:cxn ang="0">
                  <a:pos x="25" y="0"/>
                </a:cxn>
                <a:cxn ang="0">
                  <a:pos x="27" y="0"/>
                </a:cxn>
                <a:cxn ang="0">
                  <a:pos x="57" y="5"/>
                </a:cxn>
                <a:cxn ang="0">
                  <a:pos x="57" y="5"/>
                </a:cxn>
              </a:cxnLst>
              <a:rect l="0" t="0" r="r" b="b"/>
              <a:pathLst>
                <a:path w="57" h="144">
                  <a:moveTo>
                    <a:pt x="57" y="5"/>
                  </a:moveTo>
                  <a:lnTo>
                    <a:pt x="55" y="5"/>
                  </a:lnTo>
                  <a:lnTo>
                    <a:pt x="52" y="8"/>
                  </a:lnTo>
                  <a:lnTo>
                    <a:pt x="51" y="10"/>
                  </a:lnTo>
                  <a:lnTo>
                    <a:pt x="49" y="13"/>
                  </a:lnTo>
                  <a:lnTo>
                    <a:pt x="46" y="16"/>
                  </a:lnTo>
                  <a:lnTo>
                    <a:pt x="43" y="21"/>
                  </a:lnTo>
                  <a:lnTo>
                    <a:pt x="40" y="24"/>
                  </a:lnTo>
                  <a:lnTo>
                    <a:pt x="39" y="28"/>
                  </a:lnTo>
                  <a:lnTo>
                    <a:pt x="34" y="35"/>
                  </a:lnTo>
                  <a:lnTo>
                    <a:pt x="33" y="41"/>
                  </a:lnTo>
                  <a:lnTo>
                    <a:pt x="30" y="47"/>
                  </a:lnTo>
                  <a:lnTo>
                    <a:pt x="28" y="53"/>
                  </a:lnTo>
                  <a:lnTo>
                    <a:pt x="27" y="61"/>
                  </a:lnTo>
                  <a:lnTo>
                    <a:pt x="25" y="69"/>
                  </a:lnTo>
                  <a:lnTo>
                    <a:pt x="24" y="77"/>
                  </a:lnTo>
                  <a:lnTo>
                    <a:pt x="22" y="83"/>
                  </a:lnTo>
                  <a:lnTo>
                    <a:pt x="21" y="91"/>
                  </a:lnTo>
                  <a:lnTo>
                    <a:pt x="19" y="99"/>
                  </a:lnTo>
                  <a:lnTo>
                    <a:pt x="18" y="105"/>
                  </a:lnTo>
                  <a:lnTo>
                    <a:pt x="18" y="111"/>
                  </a:lnTo>
                  <a:lnTo>
                    <a:pt x="18" y="116"/>
                  </a:lnTo>
                  <a:lnTo>
                    <a:pt x="18" y="122"/>
                  </a:lnTo>
                  <a:lnTo>
                    <a:pt x="18" y="127"/>
                  </a:lnTo>
                  <a:lnTo>
                    <a:pt x="18" y="130"/>
                  </a:lnTo>
                  <a:lnTo>
                    <a:pt x="18" y="135"/>
                  </a:lnTo>
                  <a:lnTo>
                    <a:pt x="18" y="138"/>
                  </a:lnTo>
                  <a:lnTo>
                    <a:pt x="18" y="141"/>
                  </a:lnTo>
                  <a:lnTo>
                    <a:pt x="18" y="144"/>
                  </a:lnTo>
                  <a:lnTo>
                    <a:pt x="16" y="141"/>
                  </a:lnTo>
                  <a:lnTo>
                    <a:pt x="15" y="138"/>
                  </a:lnTo>
                  <a:lnTo>
                    <a:pt x="13" y="135"/>
                  </a:lnTo>
                  <a:lnTo>
                    <a:pt x="12" y="132"/>
                  </a:lnTo>
                  <a:lnTo>
                    <a:pt x="10" y="127"/>
                  </a:lnTo>
                  <a:lnTo>
                    <a:pt x="9" y="124"/>
                  </a:lnTo>
                  <a:lnTo>
                    <a:pt x="7" y="117"/>
                  </a:lnTo>
                  <a:lnTo>
                    <a:pt x="4" y="111"/>
                  </a:lnTo>
                  <a:lnTo>
                    <a:pt x="3" y="105"/>
                  </a:lnTo>
                  <a:lnTo>
                    <a:pt x="3" y="99"/>
                  </a:lnTo>
                  <a:lnTo>
                    <a:pt x="1" y="91"/>
                  </a:lnTo>
                  <a:lnTo>
                    <a:pt x="1" y="85"/>
                  </a:lnTo>
                  <a:lnTo>
                    <a:pt x="0" y="77"/>
                  </a:lnTo>
                  <a:lnTo>
                    <a:pt x="1" y="67"/>
                  </a:lnTo>
                  <a:lnTo>
                    <a:pt x="1" y="60"/>
                  </a:lnTo>
                  <a:lnTo>
                    <a:pt x="1" y="52"/>
                  </a:lnTo>
                  <a:lnTo>
                    <a:pt x="3" y="44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9" y="25"/>
                  </a:lnTo>
                  <a:lnTo>
                    <a:pt x="12" y="21"/>
                  </a:lnTo>
                  <a:lnTo>
                    <a:pt x="13" y="16"/>
                  </a:lnTo>
                  <a:lnTo>
                    <a:pt x="16" y="11"/>
                  </a:lnTo>
                  <a:lnTo>
                    <a:pt x="18" y="8"/>
                  </a:lnTo>
                  <a:lnTo>
                    <a:pt x="19" y="5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57" y="5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28" name="Freeform 640"/>
            <p:cNvSpPr>
              <a:spLocks/>
            </p:cNvSpPr>
            <p:nvPr/>
          </p:nvSpPr>
          <p:spPr bwMode="auto">
            <a:xfrm>
              <a:off x="3955" y="2787"/>
              <a:ext cx="31" cy="74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1" y="1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4" y="12"/>
                </a:cxn>
                <a:cxn ang="0">
                  <a:pos x="52" y="17"/>
                </a:cxn>
                <a:cxn ang="0">
                  <a:pos x="49" y="23"/>
                </a:cxn>
                <a:cxn ang="0">
                  <a:pos x="46" y="28"/>
                </a:cxn>
                <a:cxn ang="0">
                  <a:pos x="45" y="34"/>
                </a:cxn>
                <a:cxn ang="0">
                  <a:pos x="42" y="40"/>
                </a:cxn>
                <a:cxn ang="0">
                  <a:pos x="40" y="47"/>
                </a:cxn>
                <a:cxn ang="0">
                  <a:pos x="37" y="53"/>
                </a:cxn>
                <a:cxn ang="0">
                  <a:pos x="36" y="59"/>
                </a:cxn>
                <a:cxn ang="0">
                  <a:pos x="34" y="65"/>
                </a:cxn>
                <a:cxn ang="0">
                  <a:pos x="34" y="73"/>
                </a:cxn>
                <a:cxn ang="0">
                  <a:pos x="31" y="78"/>
                </a:cxn>
                <a:cxn ang="0">
                  <a:pos x="31" y="84"/>
                </a:cxn>
                <a:cxn ang="0">
                  <a:pos x="30" y="90"/>
                </a:cxn>
                <a:cxn ang="0">
                  <a:pos x="30" y="97"/>
                </a:cxn>
                <a:cxn ang="0">
                  <a:pos x="30" y="101"/>
                </a:cxn>
                <a:cxn ang="0">
                  <a:pos x="30" y="106"/>
                </a:cxn>
                <a:cxn ang="0">
                  <a:pos x="30" y="111"/>
                </a:cxn>
                <a:cxn ang="0">
                  <a:pos x="31" y="117"/>
                </a:cxn>
                <a:cxn ang="0">
                  <a:pos x="31" y="120"/>
                </a:cxn>
                <a:cxn ang="0">
                  <a:pos x="31" y="125"/>
                </a:cxn>
                <a:cxn ang="0">
                  <a:pos x="33" y="126"/>
                </a:cxn>
                <a:cxn ang="0">
                  <a:pos x="33" y="131"/>
                </a:cxn>
                <a:cxn ang="0">
                  <a:pos x="34" y="134"/>
                </a:cxn>
                <a:cxn ang="0">
                  <a:pos x="34" y="137"/>
                </a:cxn>
                <a:cxn ang="0">
                  <a:pos x="9" y="148"/>
                </a:cxn>
                <a:cxn ang="0">
                  <a:pos x="8" y="147"/>
                </a:cxn>
                <a:cxn ang="0">
                  <a:pos x="6" y="140"/>
                </a:cxn>
                <a:cxn ang="0">
                  <a:pos x="5" y="136"/>
                </a:cxn>
                <a:cxn ang="0">
                  <a:pos x="3" y="131"/>
                </a:cxn>
                <a:cxn ang="0">
                  <a:pos x="2" y="126"/>
                </a:cxn>
                <a:cxn ang="0">
                  <a:pos x="2" y="120"/>
                </a:cxn>
                <a:cxn ang="0">
                  <a:pos x="0" y="114"/>
                </a:cxn>
                <a:cxn ang="0">
                  <a:pos x="0" y="108"/>
                </a:cxn>
                <a:cxn ang="0">
                  <a:pos x="0" y="100"/>
                </a:cxn>
                <a:cxn ang="0">
                  <a:pos x="2" y="92"/>
                </a:cxn>
                <a:cxn ang="0">
                  <a:pos x="2" y="84"/>
                </a:cxn>
                <a:cxn ang="0">
                  <a:pos x="3" y="76"/>
                </a:cxn>
                <a:cxn ang="0">
                  <a:pos x="6" y="69"/>
                </a:cxn>
                <a:cxn ang="0">
                  <a:pos x="11" y="61"/>
                </a:cxn>
                <a:cxn ang="0">
                  <a:pos x="14" y="53"/>
                </a:cxn>
                <a:cxn ang="0">
                  <a:pos x="17" y="45"/>
                </a:cxn>
                <a:cxn ang="0">
                  <a:pos x="21" y="39"/>
                </a:cxn>
                <a:cxn ang="0">
                  <a:pos x="26" y="33"/>
                </a:cxn>
                <a:cxn ang="0">
                  <a:pos x="30" y="26"/>
                </a:cxn>
                <a:cxn ang="0">
                  <a:pos x="34" y="22"/>
                </a:cxn>
                <a:cxn ang="0">
                  <a:pos x="39" y="17"/>
                </a:cxn>
                <a:cxn ang="0">
                  <a:pos x="43" y="14"/>
                </a:cxn>
                <a:cxn ang="0">
                  <a:pos x="46" y="9"/>
                </a:cxn>
                <a:cxn ang="0">
                  <a:pos x="49" y="8"/>
                </a:cxn>
                <a:cxn ang="0">
                  <a:pos x="54" y="4"/>
                </a:cxn>
                <a:cxn ang="0">
                  <a:pos x="57" y="1"/>
                </a:cxn>
                <a:cxn ang="0">
                  <a:pos x="60" y="0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63" h="148">
                  <a:moveTo>
                    <a:pt x="63" y="0"/>
                  </a:moveTo>
                  <a:lnTo>
                    <a:pt x="61" y="1"/>
                  </a:lnTo>
                  <a:lnTo>
                    <a:pt x="58" y="6"/>
                  </a:lnTo>
                  <a:lnTo>
                    <a:pt x="55" y="8"/>
                  </a:lnTo>
                  <a:lnTo>
                    <a:pt x="54" y="12"/>
                  </a:lnTo>
                  <a:lnTo>
                    <a:pt x="52" y="17"/>
                  </a:lnTo>
                  <a:lnTo>
                    <a:pt x="49" y="23"/>
                  </a:lnTo>
                  <a:lnTo>
                    <a:pt x="46" y="28"/>
                  </a:lnTo>
                  <a:lnTo>
                    <a:pt x="45" y="34"/>
                  </a:lnTo>
                  <a:lnTo>
                    <a:pt x="42" y="40"/>
                  </a:lnTo>
                  <a:lnTo>
                    <a:pt x="40" y="47"/>
                  </a:lnTo>
                  <a:lnTo>
                    <a:pt x="37" y="53"/>
                  </a:lnTo>
                  <a:lnTo>
                    <a:pt x="36" y="59"/>
                  </a:lnTo>
                  <a:lnTo>
                    <a:pt x="34" y="65"/>
                  </a:lnTo>
                  <a:lnTo>
                    <a:pt x="34" y="73"/>
                  </a:lnTo>
                  <a:lnTo>
                    <a:pt x="31" y="78"/>
                  </a:lnTo>
                  <a:lnTo>
                    <a:pt x="31" y="84"/>
                  </a:lnTo>
                  <a:lnTo>
                    <a:pt x="30" y="90"/>
                  </a:lnTo>
                  <a:lnTo>
                    <a:pt x="30" y="97"/>
                  </a:lnTo>
                  <a:lnTo>
                    <a:pt x="30" y="101"/>
                  </a:lnTo>
                  <a:lnTo>
                    <a:pt x="30" y="106"/>
                  </a:lnTo>
                  <a:lnTo>
                    <a:pt x="30" y="111"/>
                  </a:lnTo>
                  <a:lnTo>
                    <a:pt x="31" y="117"/>
                  </a:lnTo>
                  <a:lnTo>
                    <a:pt x="31" y="120"/>
                  </a:lnTo>
                  <a:lnTo>
                    <a:pt x="31" y="125"/>
                  </a:lnTo>
                  <a:lnTo>
                    <a:pt x="33" y="126"/>
                  </a:lnTo>
                  <a:lnTo>
                    <a:pt x="33" y="131"/>
                  </a:lnTo>
                  <a:lnTo>
                    <a:pt x="34" y="134"/>
                  </a:lnTo>
                  <a:lnTo>
                    <a:pt x="34" y="137"/>
                  </a:lnTo>
                  <a:lnTo>
                    <a:pt x="9" y="148"/>
                  </a:lnTo>
                  <a:lnTo>
                    <a:pt x="8" y="147"/>
                  </a:lnTo>
                  <a:lnTo>
                    <a:pt x="6" y="140"/>
                  </a:lnTo>
                  <a:lnTo>
                    <a:pt x="5" y="136"/>
                  </a:lnTo>
                  <a:lnTo>
                    <a:pt x="3" y="131"/>
                  </a:lnTo>
                  <a:lnTo>
                    <a:pt x="2" y="126"/>
                  </a:lnTo>
                  <a:lnTo>
                    <a:pt x="2" y="120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00"/>
                  </a:lnTo>
                  <a:lnTo>
                    <a:pt x="2" y="92"/>
                  </a:lnTo>
                  <a:lnTo>
                    <a:pt x="2" y="84"/>
                  </a:lnTo>
                  <a:lnTo>
                    <a:pt x="3" y="76"/>
                  </a:lnTo>
                  <a:lnTo>
                    <a:pt x="6" y="69"/>
                  </a:lnTo>
                  <a:lnTo>
                    <a:pt x="11" y="61"/>
                  </a:lnTo>
                  <a:lnTo>
                    <a:pt x="14" y="53"/>
                  </a:lnTo>
                  <a:lnTo>
                    <a:pt x="17" y="45"/>
                  </a:lnTo>
                  <a:lnTo>
                    <a:pt x="21" y="39"/>
                  </a:lnTo>
                  <a:lnTo>
                    <a:pt x="26" y="33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9" y="17"/>
                  </a:lnTo>
                  <a:lnTo>
                    <a:pt x="43" y="14"/>
                  </a:lnTo>
                  <a:lnTo>
                    <a:pt x="46" y="9"/>
                  </a:lnTo>
                  <a:lnTo>
                    <a:pt x="49" y="8"/>
                  </a:lnTo>
                  <a:lnTo>
                    <a:pt x="54" y="4"/>
                  </a:lnTo>
                  <a:lnTo>
                    <a:pt x="57" y="1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29" name="Freeform 641"/>
            <p:cNvSpPr>
              <a:spLocks/>
            </p:cNvSpPr>
            <p:nvPr/>
          </p:nvSpPr>
          <p:spPr bwMode="auto">
            <a:xfrm>
              <a:off x="4008" y="2826"/>
              <a:ext cx="66" cy="25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6"/>
                </a:cxn>
                <a:cxn ang="0">
                  <a:pos x="23" y="12"/>
                </a:cxn>
                <a:cxn ang="0">
                  <a:pos x="30" y="16"/>
                </a:cxn>
                <a:cxn ang="0">
                  <a:pos x="41" y="20"/>
                </a:cxn>
                <a:cxn ang="0">
                  <a:pos x="53" y="23"/>
                </a:cxn>
                <a:cxn ang="0">
                  <a:pos x="65" y="26"/>
                </a:cxn>
                <a:cxn ang="0">
                  <a:pos x="77" y="26"/>
                </a:cxn>
                <a:cxn ang="0">
                  <a:pos x="89" y="23"/>
                </a:cxn>
                <a:cxn ang="0">
                  <a:pos x="101" y="22"/>
                </a:cxn>
                <a:cxn ang="0">
                  <a:pos x="111" y="17"/>
                </a:cxn>
                <a:cxn ang="0">
                  <a:pos x="120" y="14"/>
                </a:cxn>
                <a:cxn ang="0">
                  <a:pos x="131" y="9"/>
                </a:cxn>
                <a:cxn ang="0">
                  <a:pos x="131" y="9"/>
                </a:cxn>
                <a:cxn ang="0">
                  <a:pos x="125" y="16"/>
                </a:cxn>
                <a:cxn ang="0">
                  <a:pos x="119" y="20"/>
                </a:cxn>
                <a:cxn ang="0">
                  <a:pos x="111" y="28"/>
                </a:cxn>
                <a:cxn ang="0">
                  <a:pos x="102" y="34"/>
                </a:cxn>
                <a:cxn ang="0">
                  <a:pos x="90" y="41"/>
                </a:cxn>
                <a:cxn ang="0">
                  <a:pos x="77" y="45"/>
                </a:cxn>
                <a:cxn ang="0">
                  <a:pos x="63" y="48"/>
                </a:cxn>
                <a:cxn ang="0">
                  <a:pos x="50" y="50"/>
                </a:cxn>
                <a:cxn ang="0">
                  <a:pos x="38" y="48"/>
                </a:cxn>
                <a:cxn ang="0">
                  <a:pos x="27" y="47"/>
                </a:cxn>
                <a:cxn ang="0">
                  <a:pos x="20" y="42"/>
                </a:cxn>
                <a:cxn ang="0">
                  <a:pos x="12" y="39"/>
                </a:cxn>
                <a:cxn ang="0">
                  <a:pos x="5" y="30"/>
                </a:cxn>
                <a:cxn ang="0">
                  <a:pos x="0" y="20"/>
                </a:cxn>
                <a:cxn ang="0">
                  <a:pos x="0" y="11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</a:cxnLst>
              <a:rect l="0" t="0" r="r" b="b"/>
              <a:pathLst>
                <a:path w="132" h="50">
                  <a:moveTo>
                    <a:pt x="6" y="0"/>
                  </a:moveTo>
                  <a:lnTo>
                    <a:pt x="6" y="0"/>
                  </a:lnTo>
                  <a:lnTo>
                    <a:pt x="9" y="1"/>
                  </a:lnTo>
                  <a:lnTo>
                    <a:pt x="12" y="6"/>
                  </a:lnTo>
                  <a:lnTo>
                    <a:pt x="20" y="9"/>
                  </a:lnTo>
                  <a:lnTo>
                    <a:pt x="23" y="12"/>
                  </a:lnTo>
                  <a:lnTo>
                    <a:pt x="27" y="14"/>
                  </a:lnTo>
                  <a:lnTo>
                    <a:pt x="30" y="16"/>
                  </a:lnTo>
                  <a:lnTo>
                    <a:pt x="36" y="17"/>
                  </a:lnTo>
                  <a:lnTo>
                    <a:pt x="41" y="20"/>
                  </a:lnTo>
                  <a:lnTo>
                    <a:pt x="47" y="22"/>
                  </a:lnTo>
                  <a:lnTo>
                    <a:pt x="53" y="23"/>
                  </a:lnTo>
                  <a:lnTo>
                    <a:pt x="59" y="26"/>
                  </a:lnTo>
                  <a:lnTo>
                    <a:pt x="65" y="26"/>
                  </a:lnTo>
                  <a:lnTo>
                    <a:pt x="71" y="26"/>
                  </a:lnTo>
                  <a:lnTo>
                    <a:pt x="77" y="26"/>
                  </a:lnTo>
                  <a:lnTo>
                    <a:pt x="83" y="26"/>
                  </a:lnTo>
                  <a:lnTo>
                    <a:pt x="89" y="23"/>
                  </a:lnTo>
                  <a:lnTo>
                    <a:pt x="95" y="23"/>
                  </a:lnTo>
                  <a:lnTo>
                    <a:pt x="101" y="22"/>
                  </a:lnTo>
                  <a:lnTo>
                    <a:pt x="107" y="20"/>
                  </a:lnTo>
                  <a:lnTo>
                    <a:pt x="111" y="17"/>
                  </a:lnTo>
                  <a:lnTo>
                    <a:pt x="117" y="16"/>
                  </a:lnTo>
                  <a:lnTo>
                    <a:pt x="120" y="14"/>
                  </a:lnTo>
                  <a:lnTo>
                    <a:pt x="125" y="12"/>
                  </a:lnTo>
                  <a:lnTo>
                    <a:pt x="131" y="9"/>
                  </a:lnTo>
                  <a:lnTo>
                    <a:pt x="132" y="9"/>
                  </a:lnTo>
                  <a:lnTo>
                    <a:pt x="131" y="9"/>
                  </a:lnTo>
                  <a:lnTo>
                    <a:pt x="128" y="12"/>
                  </a:lnTo>
                  <a:lnTo>
                    <a:pt x="125" y="16"/>
                  </a:lnTo>
                  <a:lnTo>
                    <a:pt x="122" y="17"/>
                  </a:lnTo>
                  <a:lnTo>
                    <a:pt x="119" y="20"/>
                  </a:lnTo>
                  <a:lnTo>
                    <a:pt x="116" y="25"/>
                  </a:lnTo>
                  <a:lnTo>
                    <a:pt x="111" y="28"/>
                  </a:lnTo>
                  <a:lnTo>
                    <a:pt x="107" y="31"/>
                  </a:lnTo>
                  <a:lnTo>
                    <a:pt x="102" y="34"/>
                  </a:lnTo>
                  <a:lnTo>
                    <a:pt x="96" y="37"/>
                  </a:lnTo>
                  <a:lnTo>
                    <a:pt x="90" y="41"/>
                  </a:lnTo>
                  <a:lnTo>
                    <a:pt x="84" y="42"/>
                  </a:lnTo>
                  <a:lnTo>
                    <a:pt x="77" y="45"/>
                  </a:lnTo>
                  <a:lnTo>
                    <a:pt x="71" y="48"/>
                  </a:lnTo>
                  <a:lnTo>
                    <a:pt x="63" y="48"/>
                  </a:lnTo>
                  <a:lnTo>
                    <a:pt x="57" y="50"/>
                  </a:lnTo>
                  <a:lnTo>
                    <a:pt x="50" y="50"/>
                  </a:lnTo>
                  <a:lnTo>
                    <a:pt x="44" y="50"/>
                  </a:lnTo>
                  <a:lnTo>
                    <a:pt x="38" y="48"/>
                  </a:lnTo>
                  <a:lnTo>
                    <a:pt x="33" y="48"/>
                  </a:lnTo>
                  <a:lnTo>
                    <a:pt x="27" y="47"/>
                  </a:lnTo>
                  <a:lnTo>
                    <a:pt x="24" y="45"/>
                  </a:lnTo>
                  <a:lnTo>
                    <a:pt x="20" y="42"/>
                  </a:lnTo>
                  <a:lnTo>
                    <a:pt x="15" y="41"/>
                  </a:lnTo>
                  <a:lnTo>
                    <a:pt x="12" y="39"/>
                  </a:lnTo>
                  <a:lnTo>
                    <a:pt x="9" y="36"/>
                  </a:lnTo>
                  <a:lnTo>
                    <a:pt x="5" y="30"/>
                  </a:lnTo>
                  <a:lnTo>
                    <a:pt x="3" y="26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8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30" name="Freeform 642"/>
            <p:cNvSpPr>
              <a:spLocks/>
            </p:cNvSpPr>
            <p:nvPr/>
          </p:nvSpPr>
          <p:spPr bwMode="auto">
            <a:xfrm>
              <a:off x="4016" y="2788"/>
              <a:ext cx="126" cy="31"/>
            </a:xfrm>
            <a:custGeom>
              <a:avLst/>
              <a:gdLst/>
              <a:ahLst/>
              <a:cxnLst>
                <a:cxn ang="0">
                  <a:pos x="10" y="8"/>
                </a:cxn>
                <a:cxn ang="0">
                  <a:pos x="34" y="5"/>
                </a:cxn>
                <a:cxn ang="0">
                  <a:pos x="43" y="5"/>
                </a:cxn>
                <a:cxn ang="0">
                  <a:pos x="51" y="3"/>
                </a:cxn>
                <a:cxn ang="0">
                  <a:pos x="60" y="3"/>
                </a:cxn>
                <a:cxn ang="0">
                  <a:pos x="70" y="2"/>
                </a:cxn>
                <a:cxn ang="0">
                  <a:pos x="79" y="2"/>
                </a:cxn>
                <a:cxn ang="0">
                  <a:pos x="90" y="2"/>
                </a:cxn>
                <a:cxn ang="0">
                  <a:pos x="102" y="0"/>
                </a:cxn>
                <a:cxn ang="0">
                  <a:pos x="114" y="0"/>
                </a:cxn>
                <a:cxn ang="0">
                  <a:pos x="126" y="0"/>
                </a:cxn>
                <a:cxn ang="0">
                  <a:pos x="136" y="0"/>
                </a:cxn>
                <a:cxn ang="0">
                  <a:pos x="148" y="3"/>
                </a:cxn>
                <a:cxn ang="0">
                  <a:pos x="160" y="7"/>
                </a:cxn>
                <a:cxn ang="0">
                  <a:pos x="172" y="10"/>
                </a:cxn>
                <a:cxn ang="0">
                  <a:pos x="183" y="14"/>
                </a:cxn>
                <a:cxn ang="0">
                  <a:pos x="193" y="19"/>
                </a:cxn>
                <a:cxn ang="0">
                  <a:pos x="202" y="25"/>
                </a:cxn>
                <a:cxn ang="0">
                  <a:pos x="213" y="32"/>
                </a:cxn>
                <a:cxn ang="0">
                  <a:pos x="220" y="38"/>
                </a:cxn>
                <a:cxn ang="0">
                  <a:pos x="228" y="43"/>
                </a:cxn>
                <a:cxn ang="0">
                  <a:pos x="234" y="47"/>
                </a:cxn>
                <a:cxn ang="0">
                  <a:pos x="241" y="53"/>
                </a:cxn>
                <a:cxn ang="0">
                  <a:pos x="244" y="57"/>
                </a:cxn>
                <a:cxn ang="0">
                  <a:pos x="249" y="60"/>
                </a:cxn>
                <a:cxn ang="0">
                  <a:pos x="250" y="63"/>
                </a:cxn>
                <a:cxn ang="0">
                  <a:pos x="252" y="63"/>
                </a:cxn>
                <a:cxn ang="0">
                  <a:pos x="250" y="63"/>
                </a:cxn>
                <a:cxn ang="0">
                  <a:pos x="247" y="61"/>
                </a:cxn>
                <a:cxn ang="0">
                  <a:pos x="243" y="60"/>
                </a:cxn>
                <a:cxn ang="0">
                  <a:pos x="237" y="58"/>
                </a:cxn>
                <a:cxn ang="0">
                  <a:pos x="229" y="55"/>
                </a:cxn>
                <a:cxn ang="0">
                  <a:pos x="220" y="52"/>
                </a:cxn>
                <a:cxn ang="0">
                  <a:pos x="211" y="49"/>
                </a:cxn>
                <a:cxn ang="0">
                  <a:pos x="202" y="46"/>
                </a:cxn>
                <a:cxn ang="0">
                  <a:pos x="190" y="43"/>
                </a:cxn>
                <a:cxn ang="0">
                  <a:pos x="180" y="39"/>
                </a:cxn>
                <a:cxn ang="0">
                  <a:pos x="168" y="36"/>
                </a:cxn>
                <a:cxn ang="0">
                  <a:pos x="156" y="33"/>
                </a:cxn>
                <a:cxn ang="0">
                  <a:pos x="144" y="32"/>
                </a:cxn>
                <a:cxn ang="0">
                  <a:pos x="133" y="30"/>
                </a:cxn>
                <a:cxn ang="0">
                  <a:pos x="123" y="28"/>
                </a:cxn>
                <a:cxn ang="0">
                  <a:pos x="112" y="30"/>
                </a:cxn>
                <a:cxn ang="0">
                  <a:pos x="103" y="30"/>
                </a:cxn>
                <a:cxn ang="0">
                  <a:pos x="93" y="30"/>
                </a:cxn>
                <a:cxn ang="0">
                  <a:pos x="84" y="32"/>
                </a:cxn>
                <a:cxn ang="0">
                  <a:pos x="73" y="32"/>
                </a:cxn>
                <a:cxn ang="0">
                  <a:pos x="64" y="33"/>
                </a:cxn>
                <a:cxn ang="0">
                  <a:pos x="54" y="35"/>
                </a:cxn>
                <a:cxn ang="0">
                  <a:pos x="45" y="35"/>
                </a:cxn>
                <a:cxn ang="0">
                  <a:pos x="37" y="38"/>
                </a:cxn>
                <a:cxn ang="0">
                  <a:pos x="28" y="38"/>
                </a:cxn>
                <a:cxn ang="0">
                  <a:pos x="21" y="39"/>
                </a:cxn>
                <a:cxn ang="0">
                  <a:pos x="15" y="39"/>
                </a:cxn>
                <a:cxn ang="0">
                  <a:pos x="0" y="44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52" h="63">
                  <a:moveTo>
                    <a:pt x="10" y="8"/>
                  </a:moveTo>
                  <a:lnTo>
                    <a:pt x="34" y="5"/>
                  </a:lnTo>
                  <a:lnTo>
                    <a:pt x="43" y="5"/>
                  </a:lnTo>
                  <a:lnTo>
                    <a:pt x="51" y="3"/>
                  </a:lnTo>
                  <a:lnTo>
                    <a:pt x="60" y="3"/>
                  </a:lnTo>
                  <a:lnTo>
                    <a:pt x="70" y="2"/>
                  </a:lnTo>
                  <a:lnTo>
                    <a:pt x="79" y="2"/>
                  </a:lnTo>
                  <a:lnTo>
                    <a:pt x="90" y="2"/>
                  </a:lnTo>
                  <a:lnTo>
                    <a:pt x="102" y="0"/>
                  </a:lnTo>
                  <a:lnTo>
                    <a:pt x="114" y="0"/>
                  </a:lnTo>
                  <a:lnTo>
                    <a:pt x="126" y="0"/>
                  </a:lnTo>
                  <a:lnTo>
                    <a:pt x="136" y="0"/>
                  </a:lnTo>
                  <a:lnTo>
                    <a:pt x="148" y="3"/>
                  </a:lnTo>
                  <a:lnTo>
                    <a:pt x="160" y="7"/>
                  </a:lnTo>
                  <a:lnTo>
                    <a:pt x="172" y="10"/>
                  </a:lnTo>
                  <a:lnTo>
                    <a:pt x="183" y="14"/>
                  </a:lnTo>
                  <a:lnTo>
                    <a:pt x="193" y="19"/>
                  </a:lnTo>
                  <a:lnTo>
                    <a:pt x="202" y="25"/>
                  </a:lnTo>
                  <a:lnTo>
                    <a:pt x="213" y="32"/>
                  </a:lnTo>
                  <a:lnTo>
                    <a:pt x="220" y="38"/>
                  </a:lnTo>
                  <a:lnTo>
                    <a:pt x="228" y="43"/>
                  </a:lnTo>
                  <a:lnTo>
                    <a:pt x="234" y="47"/>
                  </a:lnTo>
                  <a:lnTo>
                    <a:pt x="241" y="53"/>
                  </a:lnTo>
                  <a:lnTo>
                    <a:pt x="244" y="57"/>
                  </a:lnTo>
                  <a:lnTo>
                    <a:pt x="249" y="60"/>
                  </a:lnTo>
                  <a:lnTo>
                    <a:pt x="250" y="63"/>
                  </a:lnTo>
                  <a:lnTo>
                    <a:pt x="252" y="63"/>
                  </a:lnTo>
                  <a:lnTo>
                    <a:pt x="250" y="63"/>
                  </a:lnTo>
                  <a:lnTo>
                    <a:pt x="247" y="61"/>
                  </a:lnTo>
                  <a:lnTo>
                    <a:pt x="243" y="60"/>
                  </a:lnTo>
                  <a:lnTo>
                    <a:pt x="237" y="58"/>
                  </a:lnTo>
                  <a:lnTo>
                    <a:pt x="229" y="55"/>
                  </a:lnTo>
                  <a:lnTo>
                    <a:pt x="220" y="52"/>
                  </a:lnTo>
                  <a:lnTo>
                    <a:pt x="211" y="49"/>
                  </a:lnTo>
                  <a:lnTo>
                    <a:pt x="202" y="46"/>
                  </a:lnTo>
                  <a:lnTo>
                    <a:pt x="190" y="43"/>
                  </a:lnTo>
                  <a:lnTo>
                    <a:pt x="180" y="39"/>
                  </a:lnTo>
                  <a:lnTo>
                    <a:pt x="168" y="36"/>
                  </a:lnTo>
                  <a:lnTo>
                    <a:pt x="156" y="33"/>
                  </a:lnTo>
                  <a:lnTo>
                    <a:pt x="144" y="32"/>
                  </a:lnTo>
                  <a:lnTo>
                    <a:pt x="133" y="30"/>
                  </a:lnTo>
                  <a:lnTo>
                    <a:pt x="123" y="28"/>
                  </a:lnTo>
                  <a:lnTo>
                    <a:pt x="112" y="30"/>
                  </a:lnTo>
                  <a:lnTo>
                    <a:pt x="103" y="30"/>
                  </a:lnTo>
                  <a:lnTo>
                    <a:pt x="93" y="30"/>
                  </a:lnTo>
                  <a:lnTo>
                    <a:pt x="84" y="32"/>
                  </a:lnTo>
                  <a:lnTo>
                    <a:pt x="73" y="32"/>
                  </a:lnTo>
                  <a:lnTo>
                    <a:pt x="64" y="33"/>
                  </a:lnTo>
                  <a:lnTo>
                    <a:pt x="54" y="35"/>
                  </a:lnTo>
                  <a:lnTo>
                    <a:pt x="45" y="35"/>
                  </a:lnTo>
                  <a:lnTo>
                    <a:pt x="37" y="38"/>
                  </a:lnTo>
                  <a:lnTo>
                    <a:pt x="28" y="38"/>
                  </a:lnTo>
                  <a:lnTo>
                    <a:pt x="21" y="39"/>
                  </a:lnTo>
                  <a:lnTo>
                    <a:pt x="15" y="39"/>
                  </a:lnTo>
                  <a:lnTo>
                    <a:pt x="0" y="44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31" name="Freeform 643"/>
            <p:cNvSpPr>
              <a:spLocks/>
            </p:cNvSpPr>
            <p:nvPr/>
          </p:nvSpPr>
          <p:spPr bwMode="auto">
            <a:xfrm>
              <a:off x="4101" y="2809"/>
              <a:ext cx="36" cy="47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5" y="0"/>
                </a:cxn>
                <a:cxn ang="0">
                  <a:pos x="45" y="3"/>
                </a:cxn>
                <a:cxn ang="0">
                  <a:pos x="44" y="6"/>
                </a:cxn>
                <a:cxn ang="0">
                  <a:pos x="42" y="10"/>
                </a:cxn>
                <a:cxn ang="0">
                  <a:pos x="41" y="14"/>
                </a:cxn>
                <a:cxn ang="0">
                  <a:pos x="39" y="17"/>
                </a:cxn>
                <a:cxn ang="0">
                  <a:pos x="38" y="20"/>
                </a:cxn>
                <a:cxn ang="0">
                  <a:pos x="36" y="25"/>
                </a:cxn>
                <a:cxn ang="0">
                  <a:pos x="35" y="29"/>
                </a:cxn>
                <a:cxn ang="0">
                  <a:pos x="33" y="34"/>
                </a:cxn>
                <a:cxn ang="0">
                  <a:pos x="30" y="40"/>
                </a:cxn>
                <a:cxn ang="0">
                  <a:pos x="29" y="46"/>
                </a:cxn>
                <a:cxn ang="0">
                  <a:pos x="26" y="51"/>
                </a:cxn>
                <a:cxn ang="0">
                  <a:pos x="24" y="56"/>
                </a:cxn>
                <a:cxn ang="0">
                  <a:pos x="20" y="60"/>
                </a:cxn>
                <a:cxn ang="0">
                  <a:pos x="18" y="67"/>
                </a:cxn>
                <a:cxn ang="0">
                  <a:pos x="15" y="70"/>
                </a:cxn>
                <a:cxn ang="0">
                  <a:pos x="14" y="75"/>
                </a:cxn>
                <a:cxn ang="0">
                  <a:pos x="11" y="78"/>
                </a:cxn>
                <a:cxn ang="0">
                  <a:pos x="9" y="82"/>
                </a:cxn>
                <a:cxn ang="0">
                  <a:pos x="5" y="87"/>
                </a:cxn>
                <a:cxn ang="0">
                  <a:pos x="3" y="92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2" y="93"/>
                </a:cxn>
                <a:cxn ang="0">
                  <a:pos x="5" y="92"/>
                </a:cxn>
                <a:cxn ang="0">
                  <a:pos x="8" y="89"/>
                </a:cxn>
                <a:cxn ang="0">
                  <a:pos x="11" y="87"/>
                </a:cxn>
                <a:cxn ang="0">
                  <a:pos x="14" y="85"/>
                </a:cxn>
                <a:cxn ang="0">
                  <a:pos x="18" y="82"/>
                </a:cxn>
                <a:cxn ang="0">
                  <a:pos x="23" y="79"/>
                </a:cxn>
                <a:cxn ang="0">
                  <a:pos x="26" y="76"/>
                </a:cxn>
                <a:cxn ang="0">
                  <a:pos x="30" y="73"/>
                </a:cxn>
                <a:cxn ang="0">
                  <a:pos x="35" y="70"/>
                </a:cxn>
                <a:cxn ang="0">
                  <a:pos x="38" y="67"/>
                </a:cxn>
                <a:cxn ang="0">
                  <a:pos x="42" y="62"/>
                </a:cxn>
                <a:cxn ang="0">
                  <a:pos x="45" y="59"/>
                </a:cxn>
                <a:cxn ang="0">
                  <a:pos x="50" y="56"/>
                </a:cxn>
                <a:cxn ang="0">
                  <a:pos x="53" y="51"/>
                </a:cxn>
                <a:cxn ang="0">
                  <a:pos x="54" y="46"/>
                </a:cxn>
                <a:cxn ang="0">
                  <a:pos x="57" y="43"/>
                </a:cxn>
                <a:cxn ang="0">
                  <a:pos x="59" y="40"/>
                </a:cxn>
                <a:cxn ang="0">
                  <a:pos x="63" y="32"/>
                </a:cxn>
                <a:cxn ang="0">
                  <a:pos x="68" y="26"/>
                </a:cxn>
                <a:cxn ang="0">
                  <a:pos x="69" y="21"/>
                </a:cxn>
                <a:cxn ang="0">
                  <a:pos x="72" y="17"/>
                </a:cxn>
                <a:cxn ang="0">
                  <a:pos x="74" y="15"/>
                </a:cxn>
                <a:cxn ang="0">
                  <a:pos x="74" y="15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74" h="95">
                  <a:moveTo>
                    <a:pt x="47" y="0"/>
                  </a:moveTo>
                  <a:lnTo>
                    <a:pt x="45" y="0"/>
                  </a:lnTo>
                  <a:lnTo>
                    <a:pt x="45" y="3"/>
                  </a:lnTo>
                  <a:lnTo>
                    <a:pt x="44" y="6"/>
                  </a:lnTo>
                  <a:lnTo>
                    <a:pt x="42" y="10"/>
                  </a:lnTo>
                  <a:lnTo>
                    <a:pt x="41" y="14"/>
                  </a:lnTo>
                  <a:lnTo>
                    <a:pt x="39" y="17"/>
                  </a:lnTo>
                  <a:lnTo>
                    <a:pt x="38" y="20"/>
                  </a:lnTo>
                  <a:lnTo>
                    <a:pt x="36" y="25"/>
                  </a:lnTo>
                  <a:lnTo>
                    <a:pt x="35" y="29"/>
                  </a:lnTo>
                  <a:lnTo>
                    <a:pt x="33" y="34"/>
                  </a:lnTo>
                  <a:lnTo>
                    <a:pt x="30" y="40"/>
                  </a:lnTo>
                  <a:lnTo>
                    <a:pt x="29" y="46"/>
                  </a:lnTo>
                  <a:lnTo>
                    <a:pt x="26" y="51"/>
                  </a:lnTo>
                  <a:lnTo>
                    <a:pt x="24" y="56"/>
                  </a:lnTo>
                  <a:lnTo>
                    <a:pt x="20" y="60"/>
                  </a:lnTo>
                  <a:lnTo>
                    <a:pt x="18" y="67"/>
                  </a:lnTo>
                  <a:lnTo>
                    <a:pt x="15" y="70"/>
                  </a:lnTo>
                  <a:lnTo>
                    <a:pt x="14" y="75"/>
                  </a:lnTo>
                  <a:lnTo>
                    <a:pt x="11" y="78"/>
                  </a:lnTo>
                  <a:lnTo>
                    <a:pt x="9" y="82"/>
                  </a:lnTo>
                  <a:lnTo>
                    <a:pt x="5" y="87"/>
                  </a:lnTo>
                  <a:lnTo>
                    <a:pt x="3" y="92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2" y="93"/>
                  </a:lnTo>
                  <a:lnTo>
                    <a:pt x="5" y="92"/>
                  </a:lnTo>
                  <a:lnTo>
                    <a:pt x="8" y="89"/>
                  </a:lnTo>
                  <a:lnTo>
                    <a:pt x="11" y="87"/>
                  </a:lnTo>
                  <a:lnTo>
                    <a:pt x="14" y="85"/>
                  </a:lnTo>
                  <a:lnTo>
                    <a:pt x="18" y="82"/>
                  </a:lnTo>
                  <a:lnTo>
                    <a:pt x="23" y="79"/>
                  </a:lnTo>
                  <a:lnTo>
                    <a:pt x="26" y="76"/>
                  </a:lnTo>
                  <a:lnTo>
                    <a:pt x="30" y="73"/>
                  </a:lnTo>
                  <a:lnTo>
                    <a:pt x="35" y="70"/>
                  </a:lnTo>
                  <a:lnTo>
                    <a:pt x="38" y="67"/>
                  </a:lnTo>
                  <a:lnTo>
                    <a:pt x="42" y="62"/>
                  </a:lnTo>
                  <a:lnTo>
                    <a:pt x="45" y="59"/>
                  </a:lnTo>
                  <a:lnTo>
                    <a:pt x="50" y="56"/>
                  </a:lnTo>
                  <a:lnTo>
                    <a:pt x="53" y="51"/>
                  </a:lnTo>
                  <a:lnTo>
                    <a:pt x="54" y="46"/>
                  </a:lnTo>
                  <a:lnTo>
                    <a:pt x="57" y="43"/>
                  </a:lnTo>
                  <a:lnTo>
                    <a:pt x="59" y="40"/>
                  </a:lnTo>
                  <a:lnTo>
                    <a:pt x="63" y="32"/>
                  </a:lnTo>
                  <a:lnTo>
                    <a:pt x="68" y="26"/>
                  </a:lnTo>
                  <a:lnTo>
                    <a:pt x="69" y="21"/>
                  </a:lnTo>
                  <a:lnTo>
                    <a:pt x="72" y="17"/>
                  </a:lnTo>
                  <a:lnTo>
                    <a:pt x="74" y="15"/>
                  </a:lnTo>
                  <a:lnTo>
                    <a:pt x="74" y="15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32" name="Freeform 644"/>
            <p:cNvSpPr>
              <a:spLocks/>
            </p:cNvSpPr>
            <p:nvPr/>
          </p:nvSpPr>
          <p:spPr bwMode="auto">
            <a:xfrm>
              <a:off x="4024" y="2544"/>
              <a:ext cx="94" cy="20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7"/>
                </a:cxn>
                <a:cxn ang="0">
                  <a:pos x="6" y="47"/>
                </a:cxn>
                <a:cxn ang="0">
                  <a:pos x="12" y="84"/>
                </a:cxn>
                <a:cxn ang="0">
                  <a:pos x="20" y="128"/>
                </a:cxn>
                <a:cxn ang="0">
                  <a:pos x="29" y="176"/>
                </a:cxn>
                <a:cxn ang="0">
                  <a:pos x="41" y="226"/>
                </a:cxn>
                <a:cxn ang="0">
                  <a:pos x="54" y="272"/>
                </a:cxn>
                <a:cxn ang="0">
                  <a:pos x="69" y="311"/>
                </a:cxn>
                <a:cxn ang="0">
                  <a:pos x="86" y="342"/>
                </a:cxn>
                <a:cxn ang="0">
                  <a:pos x="107" y="365"/>
                </a:cxn>
                <a:cxn ang="0">
                  <a:pos x="128" y="384"/>
                </a:cxn>
                <a:cxn ang="0">
                  <a:pos x="147" y="397"/>
                </a:cxn>
                <a:cxn ang="0">
                  <a:pos x="165" y="406"/>
                </a:cxn>
                <a:cxn ang="0">
                  <a:pos x="179" y="409"/>
                </a:cxn>
                <a:cxn ang="0">
                  <a:pos x="186" y="412"/>
                </a:cxn>
                <a:cxn ang="0">
                  <a:pos x="186" y="412"/>
                </a:cxn>
                <a:cxn ang="0">
                  <a:pos x="179" y="408"/>
                </a:cxn>
                <a:cxn ang="0">
                  <a:pos x="167" y="398"/>
                </a:cxn>
                <a:cxn ang="0">
                  <a:pos x="150" y="384"/>
                </a:cxn>
                <a:cxn ang="0">
                  <a:pos x="134" y="367"/>
                </a:cxn>
                <a:cxn ang="0">
                  <a:pos x="114" y="347"/>
                </a:cxn>
                <a:cxn ang="0">
                  <a:pos x="98" y="322"/>
                </a:cxn>
                <a:cxn ang="0">
                  <a:pos x="84" y="294"/>
                </a:cxn>
                <a:cxn ang="0">
                  <a:pos x="74" y="261"/>
                </a:cxn>
                <a:cxn ang="0">
                  <a:pos x="63" y="220"/>
                </a:cxn>
                <a:cxn ang="0">
                  <a:pos x="54" y="176"/>
                </a:cxn>
                <a:cxn ang="0">
                  <a:pos x="45" y="129"/>
                </a:cxn>
                <a:cxn ang="0">
                  <a:pos x="39" y="86"/>
                </a:cxn>
                <a:cxn ang="0">
                  <a:pos x="33" y="48"/>
                </a:cxn>
                <a:cxn ang="0">
                  <a:pos x="29" y="18"/>
                </a:cxn>
                <a:cxn ang="0">
                  <a:pos x="27" y="3"/>
                </a:cxn>
                <a:cxn ang="0">
                  <a:pos x="0" y="0"/>
                </a:cxn>
              </a:cxnLst>
              <a:rect l="0" t="0" r="r" b="b"/>
              <a:pathLst>
                <a:path w="188" h="414">
                  <a:moveTo>
                    <a:pt x="0" y="0"/>
                  </a:moveTo>
                  <a:lnTo>
                    <a:pt x="0" y="1"/>
                  </a:lnTo>
                  <a:lnTo>
                    <a:pt x="0" y="8"/>
                  </a:lnTo>
                  <a:lnTo>
                    <a:pt x="2" y="17"/>
                  </a:lnTo>
                  <a:lnTo>
                    <a:pt x="5" y="29"/>
                  </a:lnTo>
                  <a:lnTo>
                    <a:pt x="6" y="47"/>
                  </a:lnTo>
                  <a:lnTo>
                    <a:pt x="9" y="64"/>
                  </a:lnTo>
                  <a:lnTo>
                    <a:pt x="12" y="84"/>
                  </a:lnTo>
                  <a:lnTo>
                    <a:pt x="15" y="106"/>
                  </a:lnTo>
                  <a:lnTo>
                    <a:pt x="20" y="128"/>
                  </a:lnTo>
                  <a:lnTo>
                    <a:pt x="24" y="153"/>
                  </a:lnTo>
                  <a:lnTo>
                    <a:pt x="29" y="176"/>
                  </a:lnTo>
                  <a:lnTo>
                    <a:pt x="35" y="201"/>
                  </a:lnTo>
                  <a:lnTo>
                    <a:pt x="41" y="226"/>
                  </a:lnTo>
                  <a:lnTo>
                    <a:pt x="47" y="248"/>
                  </a:lnTo>
                  <a:lnTo>
                    <a:pt x="54" y="272"/>
                  </a:lnTo>
                  <a:lnTo>
                    <a:pt x="62" y="292"/>
                  </a:lnTo>
                  <a:lnTo>
                    <a:pt x="69" y="311"/>
                  </a:lnTo>
                  <a:lnTo>
                    <a:pt x="77" y="326"/>
                  </a:lnTo>
                  <a:lnTo>
                    <a:pt x="86" y="342"/>
                  </a:lnTo>
                  <a:lnTo>
                    <a:pt x="96" y="354"/>
                  </a:lnTo>
                  <a:lnTo>
                    <a:pt x="107" y="365"/>
                  </a:lnTo>
                  <a:lnTo>
                    <a:pt x="117" y="376"/>
                  </a:lnTo>
                  <a:lnTo>
                    <a:pt x="128" y="384"/>
                  </a:lnTo>
                  <a:lnTo>
                    <a:pt x="138" y="392"/>
                  </a:lnTo>
                  <a:lnTo>
                    <a:pt x="147" y="397"/>
                  </a:lnTo>
                  <a:lnTo>
                    <a:pt x="158" y="401"/>
                  </a:lnTo>
                  <a:lnTo>
                    <a:pt x="165" y="406"/>
                  </a:lnTo>
                  <a:lnTo>
                    <a:pt x="173" y="409"/>
                  </a:lnTo>
                  <a:lnTo>
                    <a:pt x="179" y="409"/>
                  </a:lnTo>
                  <a:lnTo>
                    <a:pt x="183" y="412"/>
                  </a:lnTo>
                  <a:lnTo>
                    <a:pt x="186" y="412"/>
                  </a:lnTo>
                  <a:lnTo>
                    <a:pt x="188" y="414"/>
                  </a:lnTo>
                  <a:lnTo>
                    <a:pt x="186" y="412"/>
                  </a:lnTo>
                  <a:lnTo>
                    <a:pt x="183" y="411"/>
                  </a:lnTo>
                  <a:lnTo>
                    <a:pt x="179" y="408"/>
                  </a:lnTo>
                  <a:lnTo>
                    <a:pt x="174" y="404"/>
                  </a:lnTo>
                  <a:lnTo>
                    <a:pt x="167" y="398"/>
                  </a:lnTo>
                  <a:lnTo>
                    <a:pt x="159" y="392"/>
                  </a:lnTo>
                  <a:lnTo>
                    <a:pt x="150" y="384"/>
                  </a:lnTo>
                  <a:lnTo>
                    <a:pt x="143" y="378"/>
                  </a:lnTo>
                  <a:lnTo>
                    <a:pt x="134" y="367"/>
                  </a:lnTo>
                  <a:lnTo>
                    <a:pt x="123" y="358"/>
                  </a:lnTo>
                  <a:lnTo>
                    <a:pt x="114" y="347"/>
                  </a:lnTo>
                  <a:lnTo>
                    <a:pt x="107" y="334"/>
                  </a:lnTo>
                  <a:lnTo>
                    <a:pt x="98" y="322"/>
                  </a:lnTo>
                  <a:lnTo>
                    <a:pt x="90" y="308"/>
                  </a:lnTo>
                  <a:lnTo>
                    <a:pt x="84" y="294"/>
                  </a:lnTo>
                  <a:lnTo>
                    <a:pt x="78" y="278"/>
                  </a:lnTo>
                  <a:lnTo>
                    <a:pt x="74" y="261"/>
                  </a:lnTo>
                  <a:lnTo>
                    <a:pt x="69" y="242"/>
                  </a:lnTo>
                  <a:lnTo>
                    <a:pt x="63" y="220"/>
                  </a:lnTo>
                  <a:lnTo>
                    <a:pt x="59" y="198"/>
                  </a:lnTo>
                  <a:lnTo>
                    <a:pt x="54" y="176"/>
                  </a:lnTo>
                  <a:lnTo>
                    <a:pt x="50" y="153"/>
                  </a:lnTo>
                  <a:lnTo>
                    <a:pt x="45" y="129"/>
                  </a:lnTo>
                  <a:lnTo>
                    <a:pt x="42" y="108"/>
                  </a:lnTo>
                  <a:lnTo>
                    <a:pt x="39" y="86"/>
                  </a:lnTo>
                  <a:lnTo>
                    <a:pt x="35" y="65"/>
                  </a:lnTo>
                  <a:lnTo>
                    <a:pt x="33" y="48"/>
                  </a:lnTo>
                  <a:lnTo>
                    <a:pt x="30" y="33"/>
                  </a:lnTo>
                  <a:lnTo>
                    <a:pt x="29" y="18"/>
                  </a:lnTo>
                  <a:lnTo>
                    <a:pt x="27" y="9"/>
                  </a:lnTo>
                  <a:lnTo>
                    <a:pt x="27" y="3"/>
                  </a:lnTo>
                  <a:lnTo>
                    <a:pt x="27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33" name="Freeform 645"/>
            <p:cNvSpPr>
              <a:spLocks/>
            </p:cNvSpPr>
            <p:nvPr/>
          </p:nvSpPr>
          <p:spPr bwMode="auto">
            <a:xfrm>
              <a:off x="4050" y="2479"/>
              <a:ext cx="97" cy="256"/>
            </a:xfrm>
            <a:custGeom>
              <a:avLst/>
              <a:gdLst/>
              <a:ahLst/>
              <a:cxnLst>
                <a:cxn ang="0">
                  <a:pos x="171" y="509"/>
                </a:cxn>
                <a:cxn ang="0">
                  <a:pos x="170" y="494"/>
                </a:cxn>
                <a:cxn ang="0">
                  <a:pos x="167" y="467"/>
                </a:cxn>
                <a:cxn ang="0">
                  <a:pos x="161" y="431"/>
                </a:cxn>
                <a:cxn ang="0">
                  <a:pos x="153" y="389"/>
                </a:cxn>
                <a:cxn ang="0">
                  <a:pos x="146" y="344"/>
                </a:cxn>
                <a:cxn ang="0">
                  <a:pos x="134" y="299"/>
                </a:cxn>
                <a:cxn ang="0">
                  <a:pos x="122" y="255"/>
                </a:cxn>
                <a:cxn ang="0">
                  <a:pos x="107" y="217"/>
                </a:cxn>
                <a:cxn ang="0">
                  <a:pos x="89" y="177"/>
                </a:cxn>
                <a:cxn ang="0">
                  <a:pos x="69" y="138"/>
                </a:cxn>
                <a:cxn ang="0">
                  <a:pos x="51" y="98"/>
                </a:cxn>
                <a:cxn ang="0">
                  <a:pos x="33" y="64"/>
                </a:cxn>
                <a:cxn ang="0">
                  <a:pos x="18" y="34"/>
                </a:cxn>
                <a:cxn ang="0">
                  <a:pos x="6" y="1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8" y="8"/>
                </a:cxn>
                <a:cxn ang="0">
                  <a:pos x="20" y="25"/>
                </a:cxn>
                <a:cxn ang="0">
                  <a:pos x="36" y="48"/>
                </a:cxn>
                <a:cxn ang="0">
                  <a:pos x="57" y="80"/>
                </a:cxn>
                <a:cxn ang="0">
                  <a:pos x="80" y="119"/>
                </a:cxn>
                <a:cxn ang="0">
                  <a:pos x="104" y="166"/>
                </a:cxn>
                <a:cxn ang="0">
                  <a:pos x="129" y="222"/>
                </a:cxn>
                <a:cxn ang="0">
                  <a:pos x="153" y="281"/>
                </a:cxn>
                <a:cxn ang="0">
                  <a:pos x="170" y="338"/>
                </a:cxn>
                <a:cxn ang="0">
                  <a:pos x="182" y="384"/>
                </a:cxn>
                <a:cxn ang="0">
                  <a:pos x="191" y="425"/>
                </a:cxn>
                <a:cxn ang="0">
                  <a:pos x="194" y="458"/>
                </a:cxn>
                <a:cxn ang="0">
                  <a:pos x="195" y="483"/>
                </a:cxn>
                <a:cxn ang="0">
                  <a:pos x="195" y="500"/>
                </a:cxn>
                <a:cxn ang="0">
                  <a:pos x="195" y="508"/>
                </a:cxn>
                <a:cxn ang="0">
                  <a:pos x="173" y="513"/>
                </a:cxn>
              </a:cxnLst>
              <a:rect l="0" t="0" r="r" b="b"/>
              <a:pathLst>
                <a:path w="195" h="513">
                  <a:moveTo>
                    <a:pt x="173" y="513"/>
                  </a:moveTo>
                  <a:lnTo>
                    <a:pt x="171" y="509"/>
                  </a:lnTo>
                  <a:lnTo>
                    <a:pt x="171" y="503"/>
                  </a:lnTo>
                  <a:lnTo>
                    <a:pt x="170" y="494"/>
                  </a:lnTo>
                  <a:lnTo>
                    <a:pt x="168" y="483"/>
                  </a:lnTo>
                  <a:lnTo>
                    <a:pt x="167" y="467"/>
                  </a:lnTo>
                  <a:lnTo>
                    <a:pt x="164" y="450"/>
                  </a:lnTo>
                  <a:lnTo>
                    <a:pt x="161" y="431"/>
                  </a:lnTo>
                  <a:lnTo>
                    <a:pt x="158" y="411"/>
                  </a:lnTo>
                  <a:lnTo>
                    <a:pt x="153" y="389"/>
                  </a:lnTo>
                  <a:lnTo>
                    <a:pt x="150" y="367"/>
                  </a:lnTo>
                  <a:lnTo>
                    <a:pt x="146" y="344"/>
                  </a:lnTo>
                  <a:lnTo>
                    <a:pt x="140" y="322"/>
                  </a:lnTo>
                  <a:lnTo>
                    <a:pt x="134" y="299"/>
                  </a:lnTo>
                  <a:lnTo>
                    <a:pt x="128" y="277"/>
                  </a:lnTo>
                  <a:lnTo>
                    <a:pt x="122" y="255"/>
                  </a:lnTo>
                  <a:lnTo>
                    <a:pt x="114" y="236"/>
                  </a:lnTo>
                  <a:lnTo>
                    <a:pt x="107" y="217"/>
                  </a:lnTo>
                  <a:lnTo>
                    <a:pt x="98" y="197"/>
                  </a:lnTo>
                  <a:lnTo>
                    <a:pt x="89" y="177"/>
                  </a:lnTo>
                  <a:lnTo>
                    <a:pt x="80" y="158"/>
                  </a:lnTo>
                  <a:lnTo>
                    <a:pt x="69" y="138"/>
                  </a:lnTo>
                  <a:lnTo>
                    <a:pt x="60" y="117"/>
                  </a:lnTo>
                  <a:lnTo>
                    <a:pt x="51" y="98"/>
                  </a:lnTo>
                  <a:lnTo>
                    <a:pt x="42" y="81"/>
                  </a:lnTo>
                  <a:lnTo>
                    <a:pt x="33" y="64"/>
                  </a:lnTo>
                  <a:lnTo>
                    <a:pt x="24" y="48"/>
                  </a:lnTo>
                  <a:lnTo>
                    <a:pt x="18" y="34"/>
                  </a:lnTo>
                  <a:lnTo>
                    <a:pt x="12" y="23"/>
                  </a:lnTo>
                  <a:lnTo>
                    <a:pt x="6" y="13"/>
                  </a:lnTo>
                  <a:lnTo>
                    <a:pt x="3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3" y="5"/>
                  </a:lnTo>
                  <a:lnTo>
                    <a:pt x="8" y="8"/>
                  </a:lnTo>
                  <a:lnTo>
                    <a:pt x="12" y="16"/>
                  </a:lnTo>
                  <a:lnTo>
                    <a:pt x="20" y="25"/>
                  </a:lnTo>
                  <a:lnTo>
                    <a:pt x="27" y="36"/>
                  </a:lnTo>
                  <a:lnTo>
                    <a:pt x="36" y="48"/>
                  </a:lnTo>
                  <a:lnTo>
                    <a:pt x="47" y="64"/>
                  </a:lnTo>
                  <a:lnTo>
                    <a:pt x="57" y="80"/>
                  </a:lnTo>
                  <a:lnTo>
                    <a:pt x="68" y="98"/>
                  </a:lnTo>
                  <a:lnTo>
                    <a:pt x="80" y="119"/>
                  </a:lnTo>
                  <a:lnTo>
                    <a:pt x="92" y="142"/>
                  </a:lnTo>
                  <a:lnTo>
                    <a:pt x="104" y="166"/>
                  </a:lnTo>
                  <a:lnTo>
                    <a:pt x="117" y="192"/>
                  </a:lnTo>
                  <a:lnTo>
                    <a:pt x="129" y="222"/>
                  </a:lnTo>
                  <a:lnTo>
                    <a:pt x="143" y="252"/>
                  </a:lnTo>
                  <a:lnTo>
                    <a:pt x="153" y="281"/>
                  </a:lnTo>
                  <a:lnTo>
                    <a:pt x="162" y="311"/>
                  </a:lnTo>
                  <a:lnTo>
                    <a:pt x="170" y="338"/>
                  </a:lnTo>
                  <a:lnTo>
                    <a:pt x="177" y="363"/>
                  </a:lnTo>
                  <a:lnTo>
                    <a:pt x="182" y="384"/>
                  </a:lnTo>
                  <a:lnTo>
                    <a:pt x="186" y="406"/>
                  </a:lnTo>
                  <a:lnTo>
                    <a:pt x="191" y="425"/>
                  </a:lnTo>
                  <a:lnTo>
                    <a:pt x="192" y="442"/>
                  </a:lnTo>
                  <a:lnTo>
                    <a:pt x="194" y="458"/>
                  </a:lnTo>
                  <a:lnTo>
                    <a:pt x="195" y="472"/>
                  </a:lnTo>
                  <a:lnTo>
                    <a:pt x="195" y="483"/>
                  </a:lnTo>
                  <a:lnTo>
                    <a:pt x="195" y="492"/>
                  </a:lnTo>
                  <a:lnTo>
                    <a:pt x="195" y="500"/>
                  </a:lnTo>
                  <a:lnTo>
                    <a:pt x="195" y="505"/>
                  </a:lnTo>
                  <a:lnTo>
                    <a:pt x="195" y="508"/>
                  </a:lnTo>
                  <a:lnTo>
                    <a:pt x="195" y="509"/>
                  </a:lnTo>
                  <a:lnTo>
                    <a:pt x="173" y="513"/>
                  </a:lnTo>
                  <a:lnTo>
                    <a:pt x="173" y="5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34" name="Freeform 646"/>
            <p:cNvSpPr>
              <a:spLocks/>
            </p:cNvSpPr>
            <p:nvPr/>
          </p:nvSpPr>
          <p:spPr bwMode="auto">
            <a:xfrm>
              <a:off x="4021" y="2512"/>
              <a:ext cx="59" cy="4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90"/>
                </a:cxn>
                <a:cxn ang="0">
                  <a:pos x="6" y="90"/>
                </a:cxn>
                <a:cxn ang="0">
                  <a:pos x="9" y="90"/>
                </a:cxn>
                <a:cxn ang="0">
                  <a:pos x="14" y="90"/>
                </a:cxn>
                <a:cxn ang="0">
                  <a:pos x="17" y="90"/>
                </a:cxn>
                <a:cxn ang="0">
                  <a:pos x="23" y="90"/>
                </a:cxn>
                <a:cxn ang="0">
                  <a:pos x="29" y="90"/>
                </a:cxn>
                <a:cxn ang="0">
                  <a:pos x="35" y="89"/>
                </a:cxn>
                <a:cxn ang="0">
                  <a:pos x="39" y="89"/>
                </a:cxn>
                <a:cxn ang="0">
                  <a:pos x="47" y="87"/>
                </a:cxn>
                <a:cxn ang="0">
                  <a:pos x="53" y="84"/>
                </a:cxn>
                <a:cxn ang="0">
                  <a:pos x="60" y="82"/>
                </a:cxn>
                <a:cxn ang="0">
                  <a:pos x="66" y="79"/>
                </a:cxn>
                <a:cxn ang="0">
                  <a:pos x="74" y="76"/>
                </a:cxn>
                <a:cxn ang="0">
                  <a:pos x="80" y="72"/>
                </a:cxn>
                <a:cxn ang="0">
                  <a:pos x="86" y="67"/>
                </a:cxn>
                <a:cxn ang="0">
                  <a:pos x="90" y="62"/>
                </a:cxn>
                <a:cxn ang="0">
                  <a:pos x="95" y="59"/>
                </a:cxn>
                <a:cxn ang="0">
                  <a:pos x="99" y="56"/>
                </a:cxn>
                <a:cxn ang="0">
                  <a:pos x="102" y="51"/>
                </a:cxn>
                <a:cxn ang="0">
                  <a:pos x="105" y="48"/>
                </a:cxn>
                <a:cxn ang="0">
                  <a:pos x="108" y="45"/>
                </a:cxn>
                <a:cxn ang="0">
                  <a:pos x="113" y="39"/>
                </a:cxn>
                <a:cxn ang="0">
                  <a:pos x="114" y="36"/>
                </a:cxn>
                <a:cxn ang="0">
                  <a:pos x="116" y="32"/>
                </a:cxn>
                <a:cxn ang="0">
                  <a:pos x="117" y="32"/>
                </a:cxn>
                <a:cxn ang="0">
                  <a:pos x="98" y="0"/>
                </a:cxn>
                <a:cxn ang="0">
                  <a:pos x="96" y="1"/>
                </a:cxn>
                <a:cxn ang="0">
                  <a:pos x="95" y="6"/>
                </a:cxn>
                <a:cxn ang="0">
                  <a:pos x="93" y="9"/>
                </a:cxn>
                <a:cxn ang="0">
                  <a:pos x="92" y="12"/>
                </a:cxn>
                <a:cxn ang="0">
                  <a:pos x="90" y="17"/>
                </a:cxn>
                <a:cxn ang="0">
                  <a:pos x="87" y="22"/>
                </a:cxn>
                <a:cxn ang="0">
                  <a:pos x="84" y="26"/>
                </a:cxn>
                <a:cxn ang="0">
                  <a:pos x="81" y="31"/>
                </a:cxn>
                <a:cxn ang="0">
                  <a:pos x="78" y="36"/>
                </a:cxn>
                <a:cxn ang="0">
                  <a:pos x="75" y="40"/>
                </a:cxn>
                <a:cxn ang="0">
                  <a:pos x="71" y="45"/>
                </a:cxn>
                <a:cxn ang="0">
                  <a:pos x="66" y="50"/>
                </a:cxn>
                <a:cxn ang="0">
                  <a:pos x="62" y="53"/>
                </a:cxn>
                <a:cxn ang="0">
                  <a:pos x="59" y="57"/>
                </a:cxn>
                <a:cxn ang="0">
                  <a:pos x="53" y="61"/>
                </a:cxn>
                <a:cxn ang="0">
                  <a:pos x="47" y="64"/>
                </a:cxn>
                <a:cxn ang="0">
                  <a:pos x="42" y="67"/>
                </a:cxn>
                <a:cxn ang="0">
                  <a:pos x="36" y="70"/>
                </a:cxn>
                <a:cxn ang="0">
                  <a:pos x="32" y="73"/>
                </a:cxn>
                <a:cxn ang="0">
                  <a:pos x="27" y="75"/>
                </a:cxn>
                <a:cxn ang="0">
                  <a:pos x="21" y="78"/>
                </a:cxn>
                <a:cxn ang="0">
                  <a:pos x="18" y="81"/>
                </a:cxn>
                <a:cxn ang="0">
                  <a:pos x="14" y="82"/>
                </a:cxn>
                <a:cxn ang="0">
                  <a:pos x="11" y="84"/>
                </a:cxn>
                <a:cxn ang="0">
                  <a:pos x="6" y="86"/>
                </a:cxn>
                <a:cxn ang="0">
                  <a:pos x="5" y="87"/>
                </a:cxn>
                <a:cxn ang="0">
                  <a:pos x="0" y="89"/>
                </a:cxn>
                <a:cxn ang="0">
                  <a:pos x="0" y="90"/>
                </a:cxn>
                <a:cxn ang="0">
                  <a:pos x="0" y="90"/>
                </a:cxn>
              </a:cxnLst>
              <a:rect l="0" t="0" r="r" b="b"/>
              <a:pathLst>
                <a:path w="117" h="90">
                  <a:moveTo>
                    <a:pt x="0" y="90"/>
                  </a:moveTo>
                  <a:lnTo>
                    <a:pt x="0" y="90"/>
                  </a:lnTo>
                  <a:lnTo>
                    <a:pt x="6" y="90"/>
                  </a:lnTo>
                  <a:lnTo>
                    <a:pt x="9" y="90"/>
                  </a:lnTo>
                  <a:lnTo>
                    <a:pt x="14" y="90"/>
                  </a:lnTo>
                  <a:lnTo>
                    <a:pt x="17" y="90"/>
                  </a:lnTo>
                  <a:lnTo>
                    <a:pt x="23" y="90"/>
                  </a:lnTo>
                  <a:lnTo>
                    <a:pt x="29" y="90"/>
                  </a:lnTo>
                  <a:lnTo>
                    <a:pt x="35" y="89"/>
                  </a:lnTo>
                  <a:lnTo>
                    <a:pt x="39" y="89"/>
                  </a:lnTo>
                  <a:lnTo>
                    <a:pt x="47" y="87"/>
                  </a:lnTo>
                  <a:lnTo>
                    <a:pt x="53" y="84"/>
                  </a:lnTo>
                  <a:lnTo>
                    <a:pt x="60" y="82"/>
                  </a:lnTo>
                  <a:lnTo>
                    <a:pt x="66" y="79"/>
                  </a:lnTo>
                  <a:lnTo>
                    <a:pt x="74" y="76"/>
                  </a:lnTo>
                  <a:lnTo>
                    <a:pt x="80" y="72"/>
                  </a:lnTo>
                  <a:lnTo>
                    <a:pt x="86" y="67"/>
                  </a:lnTo>
                  <a:lnTo>
                    <a:pt x="90" y="62"/>
                  </a:lnTo>
                  <a:lnTo>
                    <a:pt x="95" y="59"/>
                  </a:lnTo>
                  <a:lnTo>
                    <a:pt x="99" y="56"/>
                  </a:lnTo>
                  <a:lnTo>
                    <a:pt x="102" y="51"/>
                  </a:lnTo>
                  <a:lnTo>
                    <a:pt x="105" y="48"/>
                  </a:lnTo>
                  <a:lnTo>
                    <a:pt x="108" y="45"/>
                  </a:lnTo>
                  <a:lnTo>
                    <a:pt x="113" y="39"/>
                  </a:lnTo>
                  <a:lnTo>
                    <a:pt x="114" y="36"/>
                  </a:lnTo>
                  <a:lnTo>
                    <a:pt x="116" y="32"/>
                  </a:lnTo>
                  <a:lnTo>
                    <a:pt x="117" y="32"/>
                  </a:lnTo>
                  <a:lnTo>
                    <a:pt x="98" y="0"/>
                  </a:lnTo>
                  <a:lnTo>
                    <a:pt x="96" y="1"/>
                  </a:lnTo>
                  <a:lnTo>
                    <a:pt x="95" y="6"/>
                  </a:lnTo>
                  <a:lnTo>
                    <a:pt x="93" y="9"/>
                  </a:lnTo>
                  <a:lnTo>
                    <a:pt x="92" y="12"/>
                  </a:lnTo>
                  <a:lnTo>
                    <a:pt x="90" y="17"/>
                  </a:lnTo>
                  <a:lnTo>
                    <a:pt x="87" y="22"/>
                  </a:lnTo>
                  <a:lnTo>
                    <a:pt x="84" y="26"/>
                  </a:lnTo>
                  <a:lnTo>
                    <a:pt x="81" y="31"/>
                  </a:lnTo>
                  <a:lnTo>
                    <a:pt x="78" y="36"/>
                  </a:lnTo>
                  <a:lnTo>
                    <a:pt x="75" y="40"/>
                  </a:lnTo>
                  <a:lnTo>
                    <a:pt x="71" y="45"/>
                  </a:lnTo>
                  <a:lnTo>
                    <a:pt x="66" y="50"/>
                  </a:lnTo>
                  <a:lnTo>
                    <a:pt x="62" y="53"/>
                  </a:lnTo>
                  <a:lnTo>
                    <a:pt x="59" y="57"/>
                  </a:lnTo>
                  <a:lnTo>
                    <a:pt x="53" y="61"/>
                  </a:lnTo>
                  <a:lnTo>
                    <a:pt x="47" y="64"/>
                  </a:lnTo>
                  <a:lnTo>
                    <a:pt x="42" y="67"/>
                  </a:lnTo>
                  <a:lnTo>
                    <a:pt x="36" y="70"/>
                  </a:lnTo>
                  <a:lnTo>
                    <a:pt x="32" y="73"/>
                  </a:lnTo>
                  <a:lnTo>
                    <a:pt x="27" y="75"/>
                  </a:lnTo>
                  <a:lnTo>
                    <a:pt x="21" y="78"/>
                  </a:lnTo>
                  <a:lnTo>
                    <a:pt x="18" y="81"/>
                  </a:lnTo>
                  <a:lnTo>
                    <a:pt x="14" y="82"/>
                  </a:lnTo>
                  <a:lnTo>
                    <a:pt x="11" y="84"/>
                  </a:lnTo>
                  <a:lnTo>
                    <a:pt x="6" y="86"/>
                  </a:lnTo>
                  <a:lnTo>
                    <a:pt x="5" y="87"/>
                  </a:lnTo>
                  <a:lnTo>
                    <a:pt x="0" y="89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35" name="Freeform 647"/>
            <p:cNvSpPr>
              <a:spLocks/>
            </p:cNvSpPr>
            <p:nvPr/>
          </p:nvSpPr>
          <p:spPr bwMode="auto">
            <a:xfrm>
              <a:off x="3998" y="2493"/>
              <a:ext cx="49" cy="40"/>
            </a:xfrm>
            <a:custGeom>
              <a:avLst/>
              <a:gdLst/>
              <a:ahLst/>
              <a:cxnLst>
                <a:cxn ang="0">
                  <a:pos x="12" y="80"/>
                </a:cxn>
                <a:cxn ang="0">
                  <a:pos x="12" y="80"/>
                </a:cxn>
                <a:cxn ang="0">
                  <a:pos x="16" y="80"/>
                </a:cxn>
                <a:cxn ang="0">
                  <a:pos x="18" y="78"/>
                </a:cxn>
                <a:cxn ang="0">
                  <a:pos x="21" y="78"/>
                </a:cxn>
                <a:cxn ang="0">
                  <a:pos x="24" y="78"/>
                </a:cxn>
                <a:cxn ang="0">
                  <a:pos x="27" y="78"/>
                </a:cxn>
                <a:cxn ang="0">
                  <a:pos x="31" y="77"/>
                </a:cxn>
                <a:cxn ang="0">
                  <a:pos x="36" y="75"/>
                </a:cxn>
                <a:cxn ang="0">
                  <a:pos x="40" y="74"/>
                </a:cxn>
                <a:cxn ang="0">
                  <a:pos x="46" y="72"/>
                </a:cxn>
                <a:cxn ang="0">
                  <a:pos x="51" y="69"/>
                </a:cxn>
                <a:cxn ang="0">
                  <a:pos x="57" y="66"/>
                </a:cxn>
                <a:cxn ang="0">
                  <a:pos x="61" y="63"/>
                </a:cxn>
                <a:cxn ang="0">
                  <a:pos x="69" y="60"/>
                </a:cxn>
                <a:cxn ang="0">
                  <a:pos x="73" y="55"/>
                </a:cxn>
                <a:cxn ang="0">
                  <a:pos x="78" y="50"/>
                </a:cxn>
                <a:cxn ang="0">
                  <a:pos x="82" y="45"/>
                </a:cxn>
                <a:cxn ang="0">
                  <a:pos x="87" y="41"/>
                </a:cxn>
                <a:cxn ang="0">
                  <a:pos x="90" y="36"/>
                </a:cxn>
                <a:cxn ang="0">
                  <a:pos x="91" y="31"/>
                </a:cxn>
                <a:cxn ang="0">
                  <a:pos x="94" y="25"/>
                </a:cxn>
                <a:cxn ang="0">
                  <a:pos x="96" y="22"/>
                </a:cxn>
                <a:cxn ang="0">
                  <a:pos x="96" y="17"/>
                </a:cxn>
                <a:cxn ang="0">
                  <a:pos x="97" y="13"/>
                </a:cxn>
                <a:cxn ang="0">
                  <a:pos x="97" y="8"/>
                </a:cxn>
                <a:cxn ang="0">
                  <a:pos x="97" y="6"/>
                </a:cxn>
                <a:cxn ang="0">
                  <a:pos x="97" y="2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4" y="3"/>
                </a:cxn>
                <a:cxn ang="0">
                  <a:pos x="88" y="8"/>
                </a:cxn>
                <a:cxn ang="0">
                  <a:pos x="82" y="14"/>
                </a:cxn>
                <a:cxn ang="0">
                  <a:pos x="79" y="17"/>
                </a:cxn>
                <a:cxn ang="0">
                  <a:pos x="75" y="20"/>
                </a:cxn>
                <a:cxn ang="0">
                  <a:pos x="72" y="24"/>
                </a:cxn>
                <a:cxn ang="0">
                  <a:pos x="67" y="28"/>
                </a:cxn>
                <a:cxn ang="0">
                  <a:pos x="63" y="30"/>
                </a:cxn>
                <a:cxn ang="0">
                  <a:pos x="58" y="33"/>
                </a:cxn>
                <a:cxn ang="0">
                  <a:pos x="54" y="36"/>
                </a:cxn>
                <a:cxn ang="0">
                  <a:pos x="51" y="38"/>
                </a:cxn>
                <a:cxn ang="0">
                  <a:pos x="45" y="39"/>
                </a:cxn>
                <a:cxn ang="0">
                  <a:pos x="42" y="42"/>
                </a:cxn>
                <a:cxn ang="0">
                  <a:pos x="36" y="44"/>
                </a:cxn>
                <a:cxn ang="0">
                  <a:pos x="31" y="45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19" y="49"/>
                </a:cxn>
                <a:cxn ang="0">
                  <a:pos x="16" y="50"/>
                </a:cxn>
                <a:cxn ang="0">
                  <a:pos x="12" y="50"/>
                </a:cxn>
                <a:cxn ang="0">
                  <a:pos x="9" y="52"/>
                </a:cxn>
                <a:cxn ang="0">
                  <a:pos x="6" y="52"/>
                </a:cxn>
                <a:cxn ang="0">
                  <a:pos x="3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12" y="80"/>
                </a:cxn>
                <a:cxn ang="0">
                  <a:pos x="12" y="80"/>
                </a:cxn>
              </a:cxnLst>
              <a:rect l="0" t="0" r="r" b="b"/>
              <a:pathLst>
                <a:path w="99" h="80">
                  <a:moveTo>
                    <a:pt x="12" y="80"/>
                  </a:moveTo>
                  <a:lnTo>
                    <a:pt x="12" y="80"/>
                  </a:lnTo>
                  <a:lnTo>
                    <a:pt x="16" y="80"/>
                  </a:lnTo>
                  <a:lnTo>
                    <a:pt x="18" y="78"/>
                  </a:lnTo>
                  <a:lnTo>
                    <a:pt x="21" y="78"/>
                  </a:lnTo>
                  <a:lnTo>
                    <a:pt x="24" y="78"/>
                  </a:lnTo>
                  <a:lnTo>
                    <a:pt x="27" y="78"/>
                  </a:lnTo>
                  <a:lnTo>
                    <a:pt x="31" y="77"/>
                  </a:lnTo>
                  <a:lnTo>
                    <a:pt x="36" y="75"/>
                  </a:lnTo>
                  <a:lnTo>
                    <a:pt x="40" y="74"/>
                  </a:lnTo>
                  <a:lnTo>
                    <a:pt x="46" y="72"/>
                  </a:lnTo>
                  <a:lnTo>
                    <a:pt x="51" y="69"/>
                  </a:lnTo>
                  <a:lnTo>
                    <a:pt x="57" y="66"/>
                  </a:lnTo>
                  <a:lnTo>
                    <a:pt x="61" y="63"/>
                  </a:lnTo>
                  <a:lnTo>
                    <a:pt x="69" y="60"/>
                  </a:lnTo>
                  <a:lnTo>
                    <a:pt x="73" y="55"/>
                  </a:lnTo>
                  <a:lnTo>
                    <a:pt x="78" y="50"/>
                  </a:lnTo>
                  <a:lnTo>
                    <a:pt x="82" y="45"/>
                  </a:lnTo>
                  <a:lnTo>
                    <a:pt x="87" y="41"/>
                  </a:lnTo>
                  <a:lnTo>
                    <a:pt x="90" y="36"/>
                  </a:lnTo>
                  <a:lnTo>
                    <a:pt x="91" y="31"/>
                  </a:lnTo>
                  <a:lnTo>
                    <a:pt x="94" y="25"/>
                  </a:lnTo>
                  <a:lnTo>
                    <a:pt x="96" y="22"/>
                  </a:lnTo>
                  <a:lnTo>
                    <a:pt x="96" y="17"/>
                  </a:lnTo>
                  <a:lnTo>
                    <a:pt x="97" y="13"/>
                  </a:lnTo>
                  <a:lnTo>
                    <a:pt x="97" y="8"/>
                  </a:lnTo>
                  <a:lnTo>
                    <a:pt x="97" y="6"/>
                  </a:lnTo>
                  <a:lnTo>
                    <a:pt x="97" y="2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3"/>
                  </a:lnTo>
                  <a:lnTo>
                    <a:pt x="88" y="8"/>
                  </a:lnTo>
                  <a:lnTo>
                    <a:pt x="82" y="14"/>
                  </a:lnTo>
                  <a:lnTo>
                    <a:pt x="79" y="17"/>
                  </a:lnTo>
                  <a:lnTo>
                    <a:pt x="75" y="20"/>
                  </a:lnTo>
                  <a:lnTo>
                    <a:pt x="72" y="24"/>
                  </a:lnTo>
                  <a:lnTo>
                    <a:pt x="67" y="28"/>
                  </a:lnTo>
                  <a:lnTo>
                    <a:pt x="63" y="30"/>
                  </a:lnTo>
                  <a:lnTo>
                    <a:pt x="58" y="33"/>
                  </a:lnTo>
                  <a:lnTo>
                    <a:pt x="54" y="36"/>
                  </a:lnTo>
                  <a:lnTo>
                    <a:pt x="51" y="38"/>
                  </a:lnTo>
                  <a:lnTo>
                    <a:pt x="45" y="39"/>
                  </a:lnTo>
                  <a:lnTo>
                    <a:pt x="42" y="42"/>
                  </a:lnTo>
                  <a:lnTo>
                    <a:pt x="36" y="44"/>
                  </a:lnTo>
                  <a:lnTo>
                    <a:pt x="31" y="45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19" y="49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9" y="52"/>
                  </a:lnTo>
                  <a:lnTo>
                    <a:pt x="6" y="52"/>
                  </a:lnTo>
                  <a:lnTo>
                    <a:pt x="3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2" y="80"/>
                  </a:lnTo>
                  <a:lnTo>
                    <a:pt x="12" y="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36" name="Freeform 648"/>
            <p:cNvSpPr>
              <a:spLocks/>
            </p:cNvSpPr>
            <p:nvPr/>
          </p:nvSpPr>
          <p:spPr bwMode="auto">
            <a:xfrm>
              <a:off x="3958" y="2463"/>
              <a:ext cx="65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3" y="9"/>
                </a:cxn>
                <a:cxn ang="0">
                  <a:pos x="6" y="14"/>
                </a:cxn>
                <a:cxn ang="0">
                  <a:pos x="9" y="19"/>
                </a:cxn>
                <a:cxn ang="0">
                  <a:pos x="12" y="25"/>
                </a:cxn>
                <a:cxn ang="0">
                  <a:pos x="16" y="29"/>
                </a:cxn>
                <a:cxn ang="0">
                  <a:pos x="20" y="36"/>
                </a:cxn>
                <a:cxn ang="0">
                  <a:pos x="25" y="40"/>
                </a:cxn>
                <a:cxn ang="0">
                  <a:pos x="31" y="45"/>
                </a:cxn>
                <a:cxn ang="0">
                  <a:pos x="37" y="50"/>
                </a:cxn>
                <a:cxn ang="0">
                  <a:pos x="43" y="54"/>
                </a:cxn>
                <a:cxn ang="0">
                  <a:pos x="52" y="58"/>
                </a:cxn>
                <a:cxn ang="0">
                  <a:pos x="59" y="59"/>
                </a:cxn>
                <a:cxn ang="0">
                  <a:pos x="68" y="61"/>
                </a:cxn>
                <a:cxn ang="0">
                  <a:pos x="76" y="59"/>
                </a:cxn>
                <a:cxn ang="0">
                  <a:pos x="83" y="58"/>
                </a:cxn>
                <a:cxn ang="0">
                  <a:pos x="91" y="56"/>
                </a:cxn>
                <a:cxn ang="0">
                  <a:pos x="97" y="54"/>
                </a:cxn>
                <a:cxn ang="0">
                  <a:pos x="101" y="51"/>
                </a:cxn>
                <a:cxn ang="0">
                  <a:pos x="107" y="48"/>
                </a:cxn>
                <a:cxn ang="0">
                  <a:pos x="112" y="45"/>
                </a:cxn>
                <a:cxn ang="0">
                  <a:pos x="116" y="44"/>
                </a:cxn>
                <a:cxn ang="0">
                  <a:pos x="122" y="36"/>
                </a:cxn>
                <a:cxn ang="0">
                  <a:pos x="127" y="31"/>
                </a:cxn>
                <a:cxn ang="0">
                  <a:pos x="128" y="28"/>
                </a:cxn>
                <a:cxn ang="0">
                  <a:pos x="130" y="26"/>
                </a:cxn>
                <a:cxn ang="0">
                  <a:pos x="128" y="26"/>
                </a:cxn>
                <a:cxn ang="0">
                  <a:pos x="125" y="28"/>
                </a:cxn>
                <a:cxn ang="0">
                  <a:pos x="121" y="28"/>
                </a:cxn>
                <a:cxn ang="0">
                  <a:pos x="119" y="29"/>
                </a:cxn>
                <a:cxn ang="0">
                  <a:pos x="115" y="29"/>
                </a:cxn>
                <a:cxn ang="0">
                  <a:pos x="112" y="31"/>
                </a:cxn>
                <a:cxn ang="0">
                  <a:pos x="106" y="33"/>
                </a:cxn>
                <a:cxn ang="0">
                  <a:pos x="101" y="33"/>
                </a:cxn>
                <a:cxn ang="0">
                  <a:pos x="97" y="34"/>
                </a:cxn>
                <a:cxn ang="0">
                  <a:pos x="91" y="34"/>
                </a:cxn>
                <a:cxn ang="0">
                  <a:pos x="85" y="34"/>
                </a:cxn>
                <a:cxn ang="0">
                  <a:pos x="79" y="36"/>
                </a:cxn>
                <a:cxn ang="0">
                  <a:pos x="73" y="36"/>
                </a:cxn>
                <a:cxn ang="0">
                  <a:pos x="67" y="36"/>
                </a:cxn>
                <a:cxn ang="0">
                  <a:pos x="58" y="33"/>
                </a:cxn>
                <a:cxn ang="0">
                  <a:pos x="52" y="31"/>
                </a:cxn>
                <a:cxn ang="0">
                  <a:pos x="46" y="29"/>
                </a:cxn>
                <a:cxn ang="0">
                  <a:pos x="40" y="26"/>
                </a:cxn>
                <a:cxn ang="0">
                  <a:pos x="34" y="23"/>
                </a:cxn>
                <a:cxn ang="0">
                  <a:pos x="28" y="20"/>
                </a:cxn>
                <a:cxn ang="0">
                  <a:pos x="22" y="19"/>
                </a:cxn>
                <a:cxn ang="0">
                  <a:pos x="19" y="15"/>
                </a:cxn>
                <a:cxn ang="0">
                  <a:pos x="13" y="12"/>
                </a:cxn>
                <a:cxn ang="0">
                  <a:pos x="10" y="9"/>
                </a:cxn>
                <a:cxn ang="0">
                  <a:pos x="7" y="6"/>
                </a:cxn>
                <a:cxn ang="0">
                  <a:pos x="4" y="4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0" h="61">
                  <a:moveTo>
                    <a:pt x="0" y="0"/>
                  </a:moveTo>
                  <a:lnTo>
                    <a:pt x="0" y="3"/>
                  </a:lnTo>
                  <a:lnTo>
                    <a:pt x="1" y="4"/>
                  </a:lnTo>
                  <a:lnTo>
                    <a:pt x="3" y="9"/>
                  </a:lnTo>
                  <a:lnTo>
                    <a:pt x="6" y="14"/>
                  </a:lnTo>
                  <a:lnTo>
                    <a:pt x="9" y="19"/>
                  </a:lnTo>
                  <a:lnTo>
                    <a:pt x="12" y="25"/>
                  </a:lnTo>
                  <a:lnTo>
                    <a:pt x="16" y="29"/>
                  </a:lnTo>
                  <a:lnTo>
                    <a:pt x="20" y="36"/>
                  </a:lnTo>
                  <a:lnTo>
                    <a:pt x="25" y="40"/>
                  </a:lnTo>
                  <a:lnTo>
                    <a:pt x="31" y="45"/>
                  </a:lnTo>
                  <a:lnTo>
                    <a:pt x="37" y="50"/>
                  </a:lnTo>
                  <a:lnTo>
                    <a:pt x="43" y="54"/>
                  </a:lnTo>
                  <a:lnTo>
                    <a:pt x="52" y="58"/>
                  </a:lnTo>
                  <a:lnTo>
                    <a:pt x="59" y="59"/>
                  </a:lnTo>
                  <a:lnTo>
                    <a:pt x="68" y="61"/>
                  </a:lnTo>
                  <a:lnTo>
                    <a:pt x="76" y="59"/>
                  </a:lnTo>
                  <a:lnTo>
                    <a:pt x="83" y="58"/>
                  </a:lnTo>
                  <a:lnTo>
                    <a:pt x="91" y="56"/>
                  </a:lnTo>
                  <a:lnTo>
                    <a:pt x="97" y="54"/>
                  </a:lnTo>
                  <a:lnTo>
                    <a:pt x="101" y="51"/>
                  </a:lnTo>
                  <a:lnTo>
                    <a:pt x="107" y="48"/>
                  </a:lnTo>
                  <a:lnTo>
                    <a:pt x="112" y="45"/>
                  </a:lnTo>
                  <a:lnTo>
                    <a:pt x="116" y="44"/>
                  </a:lnTo>
                  <a:lnTo>
                    <a:pt x="122" y="36"/>
                  </a:lnTo>
                  <a:lnTo>
                    <a:pt x="127" y="31"/>
                  </a:lnTo>
                  <a:lnTo>
                    <a:pt x="128" y="28"/>
                  </a:lnTo>
                  <a:lnTo>
                    <a:pt x="130" y="26"/>
                  </a:lnTo>
                  <a:lnTo>
                    <a:pt x="128" y="26"/>
                  </a:lnTo>
                  <a:lnTo>
                    <a:pt x="125" y="28"/>
                  </a:lnTo>
                  <a:lnTo>
                    <a:pt x="121" y="28"/>
                  </a:lnTo>
                  <a:lnTo>
                    <a:pt x="119" y="29"/>
                  </a:lnTo>
                  <a:lnTo>
                    <a:pt x="115" y="29"/>
                  </a:lnTo>
                  <a:lnTo>
                    <a:pt x="112" y="31"/>
                  </a:lnTo>
                  <a:lnTo>
                    <a:pt x="106" y="33"/>
                  </a:lnTo>
                  <a:lnTo>
                    <a:pt x="101" y="33"/>
                  </a:lnTo>
                  <a:lnTo>
                    <a:pt x="97" y="34"/>
                  </a:lnTo>
                  <a:lnTo>
                    <a:pt x="91" y="34"/>
                  </a:lnTo>
                  <a:lnTo>
                    <a:pt x="85" y="34"/>
                  </a:lnTo>
                  <a:lnTo>
                    <a:pt x="79" y="36"/>
                  </a:lnTo>
                  <a:lnTo>
                    <a:pt x="73" y="36"/>
                  </a:lnTo>
                  <a:lnTo>
                    <a:pt x="67" y="36"/>
                  </a:lnTo>
                  <a:lnTo>
                    <a:pt x="58" y="33"/>
                  </a:lnTo>
                  <a:lnTo>
                    <a:pt x="52" y="31"/>
                  </a:lnTo>
                  <a:lnTo>
                    <a:pt x="46" y="29"/>
                  </a:lnTo>
                  <a:lnTo>
                    <a:pt x="40" y="26"/>
                  </a:lnTo>
                  <a:lnTo>
                    <a:pt x="34" y="23"/>
                  </a:lnTo>
                  <a:lnTo>
                    <a:pt x="28" y="20"/>
                  </a:lnTo>
                  <a:lnTo>
                    <a:pt x="22" y="19"/>
                  </a:lnTo>
                  <a:lnTo>
                    <a:pt x="19" y="15"/>
                  </a:lnTo>
                  <a:lnTo>
                    <a:pt x="13" y="12"/>
                  </a:lnTo>
                  <a:lnTo>
                    <a:pt x="10" y="9"/>
                  </a:lnTo>
                  <a:lnTo>
                    <a:pt x="7" y="6"/>
                  </a:lnTo>
                  <a:lnTo>
                    <a:pt x="4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37" name="Freeform 649"/>
            <p:cNvSpPr>
              <a:spLocks/>
            </p:cNvSpPr>
            <p:nvPr/>
          </p:nvSpPr>
          <p:spPr bwMode="auto">
            <a:xfrm>
              <a:off x="3975" y="2424"/>
              <a:ext cx="61" cy="4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14" y="2"/>
                </a:cxn>
                <a:cxn ang="0">
                  <a:pos x="18" y="6"/>
                </a:cxn>
                <a:cxn ang="0">
                  <a:pos x="21" y="8"/>
                </a:cxn>
                <a:cxn ang="0">
                  <a:pos x="24" y="11"/>
                </a:cxn>
                <a:cxn ang="0">
                  <a:pos x="29" y="14"/>
                </a:cxn>
                <a:cxn ang="0">
                  <a:pos x="33" y="17"/>
                </a:cxn>
                <a:cxn ang="0">
                  <a:pos x="38" y="22"/>
                </a:cxn>
                <a:cxn ang="0">
                  <a:pos x="42" y="25"/>
                </a:cxn>
                <a:cxn ang="0">
                  <a:pos x="47" y="30"/>
                </a:cxn>
                <a:cxn ang="0">
                  <a:pos x="53" y="34"/>
                </a:cxn>
                <a:cxn ang="0">
                  <a:pos x="59" y="38"/>
                </a:cxn>
                <a:cxn ang="0">
                  <a:pos x="63" y="42"/>
                </a:cxn>
                <a:cxn ang="0">
                  <a:pos x="68" y="47"/>
                </a:cxn>
                <a:cxn ang="0">
                  <a:pos x="74" y="52"/>
                </a:cxn>
                <a:cxn ang="0">
                  <a:pos x="78" y="55"/>
                </a:cxn>
                <a:cxn ang="0">
                  <a:pos x="83" y="58"/>
                </a:cxn>
                <a:cxn ang="0">
                  <a:pos x="87" y="61"/>
                </a:cxn>
                <a:cxn ang="0">
                  <a:pos x="92" y="64"/>
                </a:cxn>
                <a:cxn ang="0">
                  <a:pos x="96" y="67"/>
                </a:cxn>
                <a:cxn ang="0">
                  <a:pos x="101" y="70"/>
                </a:cxn>
                <a:cxn ang="0">
                  <a:pos x="104" y="74"/>
                </a:cxn>
                <a:cxn ang="0">
                  <a:pos x="108" y="77"/>
                </a:cxn>
                <a:cxn ang="0">
                  <a:pos x="114" y="81"/>
                </a:cxn>
                <a:cxn ang="0">
                  <a:pos x="119" y="84"/>
                </a:cxn>
                <a:cxn ang="0">
                  <a:pos x="122" y="88"/>
                </a:cxn>
                <a:cxn ang="0">
                  <a:pos x="123" y="89"/>
                </a:cxn>
                <a:cxn ang="0">
                  <a:pos x="122" y="88"/>
                </a:cxn>
                <a:cxn ang="0">
                  <a:pos x="120" y="88"/>
                </a:cxn>
                <a:cxn ang="0">
                  <a:pos x="117" y="86"/>
                </a:cxn>
                <a:cxn ang="0">
                  <a:pos x="114" y="86"/>
                </a:cxn>
                <a:cxn ang="0">
                  <a:pos x="110" y="84"/>
                </a:cxn>
                <a:cxn ang="0">
                  <a:pos x="105" y="83"/>
                </a:cxn>
                <a:cxn ang="0">
                  <a:pos x="99" y="81"/>
                </a:cxn>
                <a:cxn ang="0">
                  <a:pos x="93" y="80"/>
                </a:cxn>
                <a:cxn ang="0">
                  <a:pos x="87" y="77"/>
                </a:cxn>
                <a:cxn ang="0">
                  <a:pos x="81" y="75"/>
                </a:cxn>
                <a:cxn ang="0">
                  <a:pos x="74" y="72"/>
                </a:cxn>
                <a:cxn ang="0">
                  <a:pos x="68" y="69"/>
                </a:cxn>
                <a:cxn ang="0">
                  <a:pos x="62" y="66"/>
                </a:cxn>
                <a:cxn ang="0">
                  <a:pos x="54" y="63"/>
                </a:cxn>
                <a:cxn ang="0">
                  <a:pos x="50" y="59"/>
                </a:cxn>
                <a:cxn ang="0">
                  <a:pos x="44" y="58"/>
                </a:cxn>
                <a:cxn ang="0">
                  <a:pos x="38" y="53"/>
                </a:cxn>
                <a:cxn ang="0">
                  <a:pos x="33" y="50"/>
                </a:cxn>
                <a:cxn ang="0">
                  <a:pos x="27" y="47"/>
                </a:cxn>
                <a:cxn ang="0">
                  <a:pos x="24" y="44"/>
                </a:cxn>
                <a:cxn ang="0">
                  <a:pos x="20" y="42"/>
                </a:cxn>
                <a:cxn ang="0">
                  <a:pos x="15" y="39"/>
                </a:cxn>
                <a:cxn ang="0">
                  <a:pos x="12" y="38"/>
                </a:cxn>
                <a:cxn ang="0">
                  <a:pos x="9" y="34"/>
                </a:cxn>
                <a:cxn ang="0">
                  <a:pos x="5" y="31"/>
                </a:cxn>
                <a:cxn ang="0">
                  <a:pos x="2" y="28"/>
                </a:cxn>
                <a:cxn ang="0">
                  <a:pos x="0" y="27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23" h="89">
                  <a:moveTo>
                    <a:pt x="14" y="0"/>
                  </a:moveTo>
                  <a:lnTo>
                    <a:pt x="14" y="2"/>
                  </a:lnTo>
                  <a:lnTo>
                    <a:pt x="18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9" y="14"/>
                  </a:lnTo>
                  <a:lnTo>
                    <a:pt x="33" y="17"/>
                  </a:lnTo>
                  <a:lnTo>
                    <a:pt x="38" y="22"/>
                  </a:lnTo>
                  <a:lnTo>
                    <a:pt x="42" y="25"/>
                  </a:lnTo>
                  <a:lnTo>
                    <a:pt x="47" y="30"/>
                  </a:lnTo>
                  <a:lnTo>
                    <a:pt x="53" y="34"/>
                  </a:lnTo>
                  <a:lnTo>
                    <a:pt x="59" y="38"/>
                  </a:lnTo>
                  <a:lnTo>
                    <a:pt x="63" y="42"/>
                  </a:lnTo>
                  <a:lnTo>
                    <a:pt x="68" y="47"/>
                  </a:lnTo>
                  <a:lnTo>
                    <a:pt x="74" y="52"/>
                  </a:lnTo>
                  <a:lnTo>
                    <a:pt x="78" y="55"/>
                  </a:lnTo>
                  <a:lnTo>
                    <a:pt x="83" y="58"/>
                  </a:lnTo>
                  <a:lnTo>
                    <a:pt x="87" y="61"/>
                  </a:lnTo>
                  <a:lnTo>
                    <a:pt x="92" y="64"/>
                  </a:lnTo>
                  <a:lnTo>
                    <a:pt x="96" y="67"/>
                  </a:lnTo>
                  <a:lnTo>
                    <a:pt x="101" y="70"/>
                  </a:lnTo>
                  <a:lnTo>
                    <a:pt x="104" y="74"/>
                  </a:lnTo>
                  <a:lnTo>
                    <a:pt x="108" y="77"/>
                  </a:lnTo>
                  <a:lnTo>
                    <a:pt x="114" y="81"/>
                  </a:lnTo>
                  <a:lnTo>
                    <a:pt x="119" y="84"/>
                  </a:lnTo>
                  <a:lnTo>
                    <a:pt x="122" y="88"/>
                  </a:lnTo>
                  <a:lnTo>
                    <a:pt x="123" y="89"/>
                  </a:lnTo>
                  <a:lnTo>
                    <a:pt x="122" y="88"/>
                  </a:lnTo>
                  <a:lnTo>
                    <a:pt x="120" y="88"/>
                  </a:lnTo>
                  <a:lnTo>
                    <a:pt x="117" y="86"/>
                  </a:lnTo>
                  <a:lnTo>
                    <a:pt x="114" y="86"/>
                  </a:lnTo>
                  <a:lnTo>
                    <a:pt x="110" y="84"/>
                  </a:lnTo>
                  <a:lnTo>
                    <a:pt x="105" y="83"/>
                  </a:lnTo>
                  <a:lnTo>
                    <a:pt x="99" y="81"/>
                  </a:lnTo>
                  <a:lnTo>
                    <a:pt x="93" y="80"/>
                  </a:lnTo>
                  <a:lnTo>
                    <a:pt x="87" y="77"/>
                  </a:lnTo>
                  <a:lnTo>
                    <a:pt x="81" y="75"/>
                  </a:lnTo>
                  <a:lnTo>
                    <a:pt x="74" y="72"/>
                  </a:lnTo>
                  <a:lnTo>
                    <a:pt x="68" y="69"/>
                  </a:lnTo>
                  <a:lnTo>
                    <a:pt x="62" y="66"/>
                  </a:lnTo>
                  <a:lnTo>
                    <a:pt x="54" y="63"/>
                  </a:lnTo>
                  <a:lnTo>
                    <a:pt x="50" y="59"/>
                  </a:lnTo>
                  <a:lnTo>
                    <a:pt x="44" y="58"/>
                  </a:lnTo>
                  <a:lnTo>
                    <a:pt x="38" y="53"/>
                  </a:lnTo>
                  <a:lnTo>
                    <a:pt x="33" y="50"/>
                  </a:lnTo>
                  <a:lnTo>
                    <a:pt x="27" y="47"/>
                  </a:lnTo>
                  <a:lnTo>
                    <a:pt x="24" y="44"/>
                  </a:lnTo>
                  <a:lnTo>
                    <a:pt x="20" y="42"/>
                  </a:lnTo>
                  <a:lnTo>
                    <a:pt x="15" y="39"/>
                  </a:lnTo>
                  <a:lnTo>
                    <a:pt x="12" y="38"/>
                  </a:lnTo>
                  <a:lnTo>
                    <a:pt x="9" y="34"/>
                  </a:lnTo>
                  <a:lnTo>
                    <a:pt x="5" y="31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38" name="Freeform 650"/>
            <p:cNvSpPr>
              <a:spLocks/>
            </p:cNvSpPr>
            <p:nvPr/>
          </p:nvSpPr>
          <p:spPr bwMode="auto">
            <a:xfrm>
              <a:off x="3927" y="2423"/>
              <a:ext cx="53" cy="16"/>
            </a:xfrm>
            <a:custGeom>
              <a:avLst/>
              <a:gdLst/>
              <a:ahLst/>
              <a:cxnLst>
                <a:cxn ang="0">
                  <a:pos x="106" y="4"/>
                </a:cxn>
                <a:cxn ang="0">
                  <a:pos x="104" y="4"/>
                </a:cxn>
                <a:cxn ang="0">
                  <a:pos x="100" y="3"/>
                </a:cxn>
                <a:cxn ang="0">
                  <a:pos x="95" y="3"/>
                </a:cxn>
                <a:cxn ang="0">
                  <a:pos x="92" y="3"/>
                </a:cxn>
                <a:cxn ang="0">
                  <a:pos x="88" y="1"/>
                </a:cxn>
                <a:cxn ang="0">
                  <a:pos x="85" y="1"/>
                </a:cxn>
                <a:cxn ang="0">
                  <a:pos x="79" y="1"/>
                </a:cxn>
                <a:cxn ang="0">
                  <a:pos x="75" y="1"/>
                </a:cxn>
                <a:cxn ang="0">
                  <a:pos x="70" y="1"/>
                </a:cxn>
                <a:cxn ang="0">
                  <a:pos x="66" y="1"/>
                </a:cxn>
                <a:cxn ang="0">
                  <a:pos x="60" y="0"/>
                </a:cxn>
                <a:cxn ang="0">
                  <a:pos x="55" y="0"/>
                </a:cxn>
                <a:cxn ang="0">
                  <a:pos x="51" y="0"/>
                </a:cxn>
                <a:cxn ang="0">
                  <a:pos x="48" y="1"/>
                </a:cxn>
                <a:cxn ang="0">
                  <a:pos x="43" y="1"/>
                </a:cxn>
                <a:cxn ang="0">
                  <a:pos x="39" y="1"/>
                </a:cxn>
                <a:cxn ang="0">
                  <a:pos x="34" y="3"/>
                </a:cxn>
                <a:cxn ang="0">
                  <a:pos x="30" y="4"/>
                </a:cxn>
                <a:cxn ang="0">
                  <a:pos x="27" y="7"/>
                </a:cxn>
                <a:cxn ang="0">
                  <a:pos x="22" y="9"/>
                </a:cxn>
                <a:cxn ang="0">
                  <a:pos x="19" y="12"/>
                </a:cxn>
                <a:cxn ang="0">
                  <a:pos x="16" y="14"/>
                </a:cxn>
                <a:cxn ang="0">
                  <a:pos x="12" y="17"/>
                </a:cxn>
                <a:cxn ang="0">
                  <a:pos x="9" y="18"/>
                </a:cxn>
                <a:cxn ang="0">
                  <a:pos x="6" y="20"/>
                </a:cxn>
                <a:cxn ang="0">
                  <a:pos x="3" y="23"/>
                </a:cxn>
                <a:cxn ang="0">
                  <a:pos x="0" y="26"/>
                </a:cxn>
                <a:cxn ang="0">
                  <a:pos x="0" y="28"/>
                </a:cxn>
                <a:cxn ang="0">
                  <a:pos x="1" y="26"/>
                </a:cxn>
                <a:cxn ang="0">
                  <a:pos x="6" y="26"/>
                </a:cxn>
                <a:cxn ang="0">
                  <a:pos x="7" y="25"/>
                </a:cxn>
                <a:cxn ang="0">
                  <a:pos x="12" y="25"/>
                </a:cxn>
                <a:cxn ang="0">
                  <a:pos x="16" y="23"/>
                </a:cxn>
                <a:cxn ang="0">
                  <a:pos x="21" y="23"/>
                </a:cxn>
                <a:cxn ang="0">
                  <a:pos x="25" y="23"/>
                </a:cxn>
                <a:cxn ang="0">
                  <a:pos x="30" y="23"/>
                </a:cxn>
                <a:cxn ang="0">
                  <a:pos x="36" y="23"/>
                </a:cxn>
                <a:cxn ang="0">
                  <a:pos x="40" y="23"/>
                </a:cxn>
                <a:cxn ang="0">
                  <a:pos x="45" y="23"/>
                </a:cxn>
                <a:cxn ang="0">
                  <a:pos x="49" y="23"/>
                </a:cxn>
                <a:cxn ang="0">
                  <a:pos x="54" y="23"/>
                </a:cxn>
                <a:cxn ang="0">
                  <a:pos x="60" y="23"/>
                </a:cxn>
                <a:cxn ang="0">
                  <a:pos x="63" y="23"/>
                </a:cxn>
                <a:cxn ang="0">
                  <a:pos x="67" y="23"/>
                </a:cxn>
                <a:cxn ang="0">
                  <a:pos x="70" y="25"/>
                </a:cxn>
                <a:cxn ang="0">
                  <a:pos x="75" y="26"/>
                </a:cxn>
                <a:cxn ang="0">
                  <a:pos x="78" y="26"/>
                </a:cxn>
                <a:cxn ang="0">
                  <a:pos x="81" y="28"/>
                </a:cxn>
                <a:cxn ang="0">
                  <a:pos x="85" y="28"/>
                </a:cxn>
                <a:cxn ang="0">
                  <a:pos x="88" y="29"/>
                </a:cxn>
                <a:cxn ang="0">
                  <a:pos x="94" y="31"/>
                </a:cxn>
                <a:cxn ang="0">
                  <a:pos x="98" y="32"/>
                </a:cxn>
                <a:cxn ang="0">
                  <a:pos x="101" y="32"/>
                </a:cxn>
                <a:cxn ang="0">
                  <a:pos x="103" y="32"/>
                </a:cxn>
                <a:cxn ang="0">
                  <a:pos x="106" y="4"/>
                </a:cxn>
                <a:cxn ang="0">
                  <a:pos x="106" y="4"/>
                </a:cxn>
              </a:cxnLst>
              <a:rect l="0" t="0" r="r" b="b"/>
              <a:pathLst>
                <a:path w="106" h="32">
                  <a:moveTo>
                    <a:pt x="106" y="4"/>
                  </a:moveTo>
                  <a:lnTo>
                    <a:pt x="104" y="4"/>
                  </a:lnTo>
                  <a:lnTo>
                    <a:pt x="100" y="3"/>
                  </a:lnTo>
                  <a:lnTo>
                    <a:pt x="95" y="3"/>
                  </a:lnTo>
                  <a:lnTo>
                    <a:pt x="92" y="3"/>
                  </a:lnTo>
                  <a:lnTo>
                    <a:pt x="88" y="1"/>
                  </a:lnTo>
                  <a:lnTo>
                    <a:pt x="85" y="1"/>
                  </a:lnTo>
                  <a:lnTo>
                    <a:pt x="79" y="1"/>
                  </a:lnTo>
                  <a:lnTo>
                    <a:pt x="75" y="1"/>
                  </a:lnTo>
                  <a:lnTo>
                    <a:pt x="70" y="1"/>
                  </a:lnTo>
                  <a:lnTo>
                    <a:pt x="66" y="1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8" y="1"/>
                  </a:lnTo>
                  <a:lnTo>
                    <a:pt x="43" y="1"/>
                  </a:lnTo>
                  <a:lnTo>
                    <a:pt x="39" y="1"/>
                  </a:lnTo>
                  <a:lnTo>
                    <a:pt x="34" y="3"/>
                  </a:lnTo>
                  <a:lnTo>
                    <a:pt x="30" y="4"/>
                  </a:lnTo>
                  <a:lnTo>
                    <a:pt x="27" y="7"/>
                  </a:lnTo>
                  <a:lnTo>
                    <a:pt x="22" y="9"/>
                  </a:lnTo>
                  <a:lnTo>
                    <a:pt x="19" y="12"/>
                  </a:lnTo>
                  <a:lnTo>
                    <a:pt x="16" y="14"/>
                  </a:lnTo>
                  <a:lnTo>
                    <a:pt x="12" y="17"/>
                  </a:lnTo>
                  <a:lnTo>
                    <a:pt x="9" y="18"/>
                  </a:lnTo>
                  <a:lnTo>
                    <a:pt x="6" y="20"/>
                  </a:lnTo>
                  <a:lnTo>
                    <a:pt x="3" y="23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26"/>
                  </a:lnTo>
                  <a:lnTo>
                    <a:pt x="6" y="26"/>
                  </a:lnTo>
                  <a:lnTo>
                    <a:pt x="7" y="25"/>
                  </a:lnTo>
                  <a:lnTo>
                    <a:pt x="12" y="25"/>
                  </a:lnTo>
                  <a:lnTo>
                    <a:pt x="16" y="23"/>
                  </a:lnTo>
                  <a:lnTo>
                    <a:pt x="21" y="23"/>
                  </a:lnTo>
                  <a:lnTo>
                    <a:pt x="25" y="23"/>
                  </a:lnTo>
                  <a:lnTo>
                    <a:pt x="30" y="23"/>
                  </a:lnTo>
                  <a:lnTo>
                    <a:pt x="36" y="23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3"/>
                  </a:lnTo>
                  <a:lnTo>
                    <a:pt x="60" y="23"/>
                  </a:lnTo>
                  <a:lnTo>
                    <a:pt x="63" y="23"/>
                  </a:lnTo>
                  <a:lnTo>
                    <a:pt x="67" y="23"/>
                  </a:lnTo>
                  <a:lnTo>
                    <a:pt x="70" y="25"/>
                  </a:lnTo>
                  <a:lnTo>
                    <a:pt x="75" y="26"/>
                  </a:lnTo>
                  <a:lnTo>
                    <a:pt x="78" y="26"/>
                  </a:lnTo>
                  <a:lnTo>
                    <a:pt x="81" y="28"/>
                  </a:lnTo>
                  <a:lnTo>
                    <a:pt x="85" y="28"/>
                  </a:lnTo>
                  <a:lnTo>
                    <a:pt x="88" y="29"/>
                  </a:lnTo>
                  <a:lnTo>
                    <a:pt x="94" y="31"/>
                  </a:lnTo>
                  <a:lnTo>
                    <a:pt x="98" y="32"/>
                  </a:lnTo>
                  <a:lnTo>
                    <a:pt x="101" y="32"/>
                  </a:lnTo>
                  <a:lnTo>
                    <a:pt x="103" y="32"/>
                  </a:lnTo>
                  <a:lnTo>
                    <a:pt x="106" y="4"/>
                  </a:lnTo>
                  <a:lnTo>
                    <a:pt x="106" y="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39" name="Freeform 651"/>
            <p:cNvSpPr>
              <a:spLocks/>
            </p:cNvSpPr>
            <p:nvPr/>
          </p:nvSpPr>
          <p:spPr bwMode="auto">
            <a:xfrm>
              <a:off x="3926" y="2455"/>
              <a:ext cx="51" cy="19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3"/>
                </a:cxn>
                <a:cxn ang="0">
                  <a:pos x="48" y="3"/>
                </a:cxn>
                <a:cxn ang="0">
                  <a:pos x="56" y="4"/>
                </a:cxn>
                <a:cxn ang="0">
                  <a:pos x="60" y="6"/>
                </a:cxn>
                <a:cxn ang="0">
                  <a:pos x="66" y="7"/>
                </a:cxn>
                <a:cxn ang="0">
                  <a:pos x="71" y="11"/>
                </a:cxn>
                <a:cxn ang="0">
                  <a:pos x="77" y="12"/>
                </a:cxn>
                <a:cxn ang="0">
                  <a:pos x="80" y="15"/>
                </a:cxn>
                <a:cxn ang="0">
                  <a:pos x="84" y="18"/>
                </a:cxn>
                <a:cxn ang="0">
                  <a:pos x="87" y="20"/>
                </a:cxn>
                <a:cxn ang="0">
                  <a:pos x="91" y="23"/>
                </a:cxn>
                <a:cxn ang="0">
                  <a:pos x="94" y="28"/>
                </a:cxn>
                <a:cxn ang="0">
                  <a:pos x="99" y="32"/>
                </a:cxn>
                <a:cxn ang="0">
                  <a:pos x="100" y="36"/>
                </a:cxn>
                <a:cxn ang="0">
                  <a:pos x="102" y="37"/>
                </a:cxn>
                <a:cxn ang="0">
                  <a:pos x="100" y="36"/>
                </a:cxn>
                <a:cxn ang="0">
                  <a:pos x="97" y="36"/>
                </a:cxn>
                <a:cxn ang="0">
                  <a:pos x="91" y="32"/>
                </a:cxn>
                <a:cxn ang="0">
                  <a:pos x="84" y="31"/>
                </a:cxn>
                <a:cxn ang="0">
                  <a:pos x="80" y="31"/>
                </a:cxn>
                <a:cxn ang="0">
                  <a:pos x="77" y="29"/>
                </a:cxn>
                <a:cxn ang="0">
                  <a:pos x="72" y="29"/>
                </a:cxn>
                <a:cxn ang="0">
                  <a:pos x="68" y="28"/>
                </a:cxn>
                <a:cxn ang="0">
                  <a:pos x="63" y="28"/>
                </a:cxn>
                <a:cxn ang="0">
                  <a:pos x="59" y="26"/>
                </a:cxn>
                <a:cxn ang="0">
                  <a:pos x="56" y="26"/>
                </a:cxn>
                <a:cxn ang="0">
                  <a:pos x="53" y="26"/>
                </a:cxn>
                <a:cxn ang="0">
                  <a:pos x="47" y="26"/>
                </a:cxn>
                <a:cxn ang="0">
                  <a:pos x="44" y="26"/>
                </a:cxn>
                <a:cxn ang="0">
                  <a:pos x="39" y="26"/>
                </a:cxn>
                <a:cxn ang="0">
                  <a:pos x="35" y="26"/>
                </a:cxn>
                <a:cxn ang="0">
                  <a:pos x="30" y="26"/>
                </a:cxn>
                <a:cxn ang="0">
                  <a:pos x="26" y="26"/>
                </a:cxn>
                <a:cxn ang="0">
                  <a:pos x="23" y="26"/>
                </a:cxn>
                <a:cxn ang="0">
                  <a:pos x="18" y="26"/>
                </a:cxn>
                <a:cxn ang="0">
                  <a:pos x="14" y="26"/>
                </a:cxn>
                <a:cxn ang="0">
                  <a:pos x="11" y="26"/>
                </a:cxn>
                <a:cxn ang="0">
                  <a:pos x="8" y="26"/>
                </a:cxn>
                <a:cxn ang="0">
                  <a:pos x="5" y="28"/>
                </a:cxn>
                <a:cxn ang="0">
                  <a:pos x="2" y="28"/>
                </a:cxn>
                <a:cxn ang="0">
                  <a:pos x="0" y="2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102" h="37">
                  <a:moveTo>
                    <a:pt x="5" y="1"/>
                  </a:move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56" y="4"/>
                  </a:lnTo>
                  <a:lnTo>
                    <a:pt x="60" y="6"/>
                  </a:lnTo>
                  <a:lnTo>
                    <a:pt x="66" y="7"/>
                  </a:lnTo>
                  <a:lnTo>
                    <a:pt x="71" y="11"/>
                  </a:lnTo>
                  <a:lnTo>
                    <a:pt x="77" y="12"/>
                  </a:lnTo>
                  <a:lnTo>
                    <a:pt x="80" y="15"/>
                  </a:lnTo>
                  <a:lnTo>
                    <a:pt x="84" y="18"/>
                  </a:lnTo>
                  <a:lnTo>
                    <a:pt x="87" y="20"/>
                  </a:lnTo>
                  <a:lnTo>
                    <a:pt x="91" y="23"/>
                  </a:lnTo>
                  <a:lnTo>
                    <a:pt x="94" y="28"/>
                  </a:lnTo>
                  <a:lnTo>
                    <a:pt x="99" y="32"/>
                  </a:lnTo>
                  <a:lnTo>
                    <a:pt x="100" y="36"/>
                  </a:lnTo>
                  <a:lnTo>
                    <a:pt x="102" y="37"/>
                  </a:lnTo>
                  <a:lnTo>
                    <a:pt x="100" y="36"/>
                  </a:lnTo>
                  <a:lnTo>
                    <a:pt x="97" y="36"/>
                  </a:lnTo>
                  <a:lnTo>
                    <a:pt x="91" y="32"/>
                  </a:lnTo>
                  <a:lnTo>
                    <a:pt x="84" y="31"/>
                  </a:lnTo>
                  <a:lnTo>
                    <a:pt x="80" y="31"/>
                  </a:lnTo>
                  <a:lnTo>
                    <a:pt x="77" y="29"/>
                  </a:lnTo>
                  <a:lnTo>
                    <a:pt x="72" y="29"/>
                  </a:lnTo>
                  <a:lnTo>
                    <a:pt x="68" y="28"/>
                  </a:lnTo>
                  <a:lnTo>
                    <a:pt x="63" y="28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3" y="26"/>
                  </a:lnTo>
                  <a:lnTo>
                    <a:pt x="47" y="26"/>
                  </a:lnTo>
                  <a:lnTo>
                    <a:pt x="44" y="26"/>
                  </a:lnTo>
                  <a:lnTo>
                    <a:pt x="39" y="26"/>
                  </a:lnTo>
                  <a:lnTo>
                    <a:pt x="35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1" y="26"/>
                  </a:lnTo>
                  <a:lnTo>
                    <a:pt x="8" y="26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40" name="Freeform 652"/>
            <p:cNvSpPr>
              <a:spLocks/>
            </p:cNvSpPr>
            <p:nvPr/>
          </p:nvSpPr>
          <p:spPr bwMode="auto">
            <a:xfrm>
              <a:off x="3888" y="2438"/>
              <a:ext cx="27" cy="46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7" y="0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8" y="3"/>
                </a:cxn>
                <a:cxn ang="0">
                  <a:pos x="22" y="4"/>
                </a:cxn>
                <a:cxn ang="0">
                  <a:pos x="25" y="8"/>
                </a:cxn>
                <a:cxn ang="0">
                  <a:pos x="30" y="9"/>
                </a:cxn>
                <a:cxn ang="0">
                  <a:pos x="33" y="11"/>
                </a:cxn>
                <a:cxn ang="0">
                  <a:pos x="37" y="14"/>
                </a:cxn>
                <a:cxn ang="0">
                  <a:pos x="40" y="17"/>
                </a:cxn>
                <a:cxn ang="0">
                  <a:pos x="45" y="20"/>
                </a:cxn>
                <a:cxn ang="0">
                  <a:pos x="48" y="23"/>
                </a:cxn>
                <a:cxn ang="0">
                  <a:pos x="49" y="28"/>
                </a:cxn>
                <a:cxn ang="0">
                  <a:pos x="52" y="33"/>
                </a:cxn>
                <a:cxn ang="0">
                  <a:pos x="52" y="37"/>
                </a:cxn>
                <a:cxn ang="0">
                  <a:pos x="54" y="42"/>
                </a:cxn>
                <a:cxn ang="0">
                  <a:pos x="54" y="47"/>
                </a:cxn>
                <a:cxn ang="0">
                  <a:pos x="54" y="53"/>
                </a:cxn>
                <a:cxn ang="0">
                  <a:pos x="54" y="58"/>
                </a:cxn>
                <a:cxn ang="0">
                  <a:pos x="54" y="62"/>
                </a:cxn>
                <a:cxn ang="0">
                  <a:pos x="54" y="67"/>
                </a:cxn>
                <a:cxn ang="0">
                  <a:pos x="54" y="72"/>
                </a:cxn>
                <a:cxn ang="0">
                  <a:pos x="52" y="75"/>
                </a:cxn>
                <a:cxn ang="0">
                  <a:pos x="52" y="79"/>
                </a:cxn>
                <a:cxn ang="0">
                  <a:pos x="51" y="81"/>
                </a:cxn>
                <a:cxn ang="0">
                  <a:pos x="51" y="86"/>
                </a:cxn>
                <a:cxn ang="0">
                  <a:pos x="51" y="89"/>
                </a:cxn>
                <a:cxn ang="0">
                  <a:pos x="51" y="90"/>
                </a:cxn>
                <a:cxn ang="0">
                  <a:pos x="49" y="89"/>
                </a:cxn>
                <a:cxn ang="0">
                  <a:pos x="49" y="84"/>
                </a:cxn>
                <a:cxn ang="0">
                  <a:pos x="49" y="81"/>
                </a:cxn>
                <a:cxn ang="0">
                  <a:pos x="48" y="78"/>
                </a:cxn>
                <a:cxn ang="0">
                  <a:pos x="48" y="73"/>
                </a:cxn>
                <a:cxn ang="0">
                  <a:pos x="46" y="70"/>
                </a:cxn>
                <a:cxn ang="0">
                  <a:pos x="45" y="65"/>
                </a:cxn>
                <a:cxn ang="0">
                  <a:pos x="45" y="61"/>
                </a:cxn>
                <a:cxn ang="0">
                  <a:pos x="42" y="58"/>
                </a:cxn>
                <a:cxn ang="0">
                  <a:pos x="40" y="53"/>
                </a:cxn>
                <a:cxn ang="0">
                  <a:pos x="39" y="50"/>
                </a:cxn>
                <a:cxn ang="0">
                  <a:pos x="37" y="47"/>
                </a:cxn>
                <a:cxn ang="0">
                  <a:pos x="34" y="44"/>
                </a:cxn>
                <a:cxn ang="0">
                  <a:pos x="34" y="42"/>
                </a:cxn>
                <a:cxn ang="0">
                  <a:pos x="28" y="37"/>
                </a:cxn>
                <a:cxn ang="0">
                  <a:pos x="22" y="34"/>
                </a:cxn>
                <a:cxn ang="0">
                  <a:pos x="16" y="33"/>
                </a:cxn>
                <a:cxn ang="0">
                  <a:pos x="12" y="33"/>
                </a:cxn>
                <a:cxn ang="0">
                  <a:pos x="7" y="31"/>
                </a:cxn>
                <a:cxn ang="0">
                  <a:pos x="3" y="31"/>
                </a:cxn>
                <a:cxn ang="0">
                  <a:pos x="0" y="31"/>
                </a:cxn>
                <a:cxn ang="0">
                  <a:pos x="6" y="0"/>
                </a:cxn>
                <a:cxn ang="0">
                  <a:pos x="6" y="0"/>
                </a:cxn>
              </a:cxnLst>
              <a:rect l="0" t="0" r="r" b="b"/>
              <a:pathLst>
                <a:path w="54" h="90">
                  <a:moveTo>
                    <a:pt x="6" y="0"/>
                  </a:moveTo>
                  <a:lnTo>
                    <a:pt x="7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5" y="8"/>
                  </a:lnTo>
                  <a:lnTo>
                    <a:pt x="30" y="9"/>
                  </a:lnTo>
                  <a:lnTo>
                    <a:pt x="33" y="11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5" y="20"/>
                  </a:lnTo>
                  <a:lnTo>
                    <a:pt x="48" y="23"/>
                  </a:lnTo>
                  <a:lnTo>
                    <a:pt x="49" y="28"/>
                  </a:lnTo>
                  <a:lnTo>
                    <a:pt x="52" y="33"/>
                  </a:lnTo>
                  <a:lnTo>
                    <a:pt x="52" y="37"/>
                  </a:lnTo>
                  <a:lnTo>
                    <a:pt x="54" y="42"/>
                  </a:lnTo>
                  <a:lnTo>
                    <a:pt x="54" y="47"/>
                  </a:lnTo>
                  <a:lnTo>
                    <a:pt x="54" y="53"/>
                  </a:lnTo>
                  <a:lnTo>
                    <a:pt x="54" y="58"/>
                  </a:lnTo>
                  <a:lnTo>
                    <a:pt x="54" y="62"/>
                  </a:lnTo>
                  <a:lnTo>
                    <a:pt x="54" y="67"/>
                  </a:lnTo>
                  <a:lnTo>
                    <a:pt x="54" y="72"/>
                  </a:lnTo>
                  <a:lnTo>
                    <a:pt x="52" y="75"/>
                  </a:lnTo>
                  <a:lnTo>
                    <a:pt x="52" y="79"/>
                  </a:lnTo>
                  <a:lnTo>
                    <a:pt x="51" y="81"/>
                  </a:lnTo>
                  <a:lnTo>
                    <a:pt x="51" y="86"/>
                  </a:lnTo>
                  <a:lnTo>
                    <a:pt x="51" y="89"/>
                  </a:lnTo>
                  <a:lnTo>
                    <a:pt x="51" y="90"/>
                  </a:lnTo>
                  <a:lnTo>
                    <a:pt x="49" y="89"/>
                  </a:lnTo>
                  <a:lnTo>
                    <a:pt x="49" y="84"/>
                  </a:lnTo>
                  <a:lnTo>
                    <a:pt x="49" y="81"/>
                  </a:lnTo>
                  <a:lnTo>
                    <a:pt x="48" y="78"/>
                  </a:lnTo>
                  <a:lnTo>
                    <a:pt x="48" y="73"/>
                  </a:lnTo>
                  <a:lnTo>
                    <a:pt x="46" y="70"/>
                  </a:lnTo>
                  <a:lnTo>
                    <a:pt x="45" y="65"/>
                  </a:lnTo>
                  <a:lnTo>
                    <a:pt x="45" y="61"/>
                  </a:lnTo>
                  <a:lnTo>
                    <a:pt x="42" y="58"/>
                  </a:lnTo>
                  <a:lnTo>
                    <a:pt x="40" y="53"/>
                  </a:lnTo>
                  <a:lnTo>
                    <a:pt x="39" y="50"/>
                  </a:lnTo>
                  <a:lnTo>
                    <a:pt x="37" y="47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28" y="37"/>
                  </a:lnTo>
                  <a:lnTo>
                    <a:pt x="22" y="34"/>
                  </a:lnTo>
                  <a:lnTo>
                    <a:pt x="16" y="33"/>
                  </a:lnTo>
                  <a:lnTo>
                    <a:pt x="12" y="33"/>
                  </a:lnTo>
                  <a:lnTo>
                    <a:pt x="7" y="31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41" name="Freeform 653"/>
            <p:cNvSpPr>
              <a:spLocks/>
            </p:cNvSpPr>
            <p:nvPr/>
          </p:nvSpPr>
          <p:spPr bwMode="auto">
            <a:xfrm>
              <a:off x="3881" y="2457"/>
              <a:ext cx="49" cy="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0" y="33"/>
                </a:cxn>
                <a:cxn ang="0">
                  <a:pos x="2" y="41"/>
                </a:cxn>
                <a:cxn ang="0">
                  <a:pos x="3" y="47"/>
                </a:cxn>
                <a:cxn ang="0">
                  <a:pos x="5" y="53"/>
                </a:cxn>
                <a:cxn ang="0">
                  <a:pos x="8" y="61"/>
                </a:cxn>
                <a:cxn ang="0">
                  <a:pos x="11" y="69"/>
                </a:cxn>
                <a:cxn ang="0">
                  <a:pos x="14" y="78"/>
                </a:cxn>
                <a:cxn ang="0">
                  <a:pos x="18" y="85"/>
                </a:cxn>
                <a:cxn ang="0">
                  <a:pos x="21" y="92"/>
                </a:cxn>
                <a:cxn ang="0">
                  <a:pos x="26" y="99"/>
                </a:cxn>
                <a:cxn ang="0">
                  <a:pos x="30" y="107"/>
                </a:cxn>
                <a:cxn ang="0">
                  <a:pos x="35" y="113"/>
                </a:cxn>
                <a:cxn ang="0">
                  <a:pos x="41" y="119"/>
                </a:cxn>
                <a:cxn ang="0">
                  <a:pos x="45" y="124"/>
                </a:cxn>
                <a:cxn ang="0">
                  <a:pos x="50" y="128"/>
                </a:cxn>
                <a:cxn ang="0">
                  <a:pos x="54" y="133"/>
                </a:cxn>
                <a:cxn ang="0">
                  <a:pos x="59" y="136"/>
                </a:cxn>
                <a:cxn ang="0">
                  <a:pos x="62" y="139"/>
                </a:cxn>
                <a:cxn ang="0">
                  <a:pos x="66" y="142"/>
                </a:cxn>
                <a:cxn ang="0">
                  <a:pos x="71" y="146"/>
                </a:cxn>
                <a:cxn ang="0">
                  <a:pos x="74" y="149"/>
                </a:cxn>
                <a:cxn ang="0">
                  <a:pos x="98" y="127"/>
                </a:cxn>
                <a:cxn ang="0">
                  <a:pos x="95" y="125"/>
                </a:cxn>
                <a:cxn ang="0">
                  <a:pos x="90" y="122"/>
                </a:cxn>
                <a:cxn ang="0">
                  <a:pos x="87" y="119"/>
                </a:cxn>
                <a:cxn ang="0">
                  <a:pos x="83" y="117"/>
                </a:cxn>
                <a:cxn ang="0">
                  <a:pos x="78" y="114"/>
                </a:cxn>
                <a:cxn ang="0">
                  <a:pos x="75" y="111"/>
                </a:cxn>
                <a:cxn ang="0">
                  <a:pos x="69" y="107"/>
                </a:cxn>
                <a:cxn ang="0">
                  <a:pos x="65" y="103"/>
                </a:cxn>
                <a:cxn ang="0">
                  <a:pos x="59" y="99"/>
                </a:cxn>
                <a:cxn ang="0">
                  <a:pos x="54" y="96"/>
                </a:cxn>
                <a:cxn ang="0">
                  <a:pos x="50" y="91"/>
                </a:cxn>
                <a:cxn ang="0">
                  <a:pos x="45" y="86"/>
                </a:cxn>
                <a:cxn ang="0">
                  <a:pos x="39" y="82"/>
                </a:cxn>
                <a:cxn ang="0">
                  <a:pos x="36" y="78"/>
                </a:cxn>
                <a:cxn ang="0">
                  <a:pos x="32" y="72"/>
                </a:cxn>
                <a:cxn ang="0">
                  <a:pos x="27" y="66"/>
                </a:cxn>
                <a:cxn ang="0">
                  <a:pos x="24" y="60"/>
                </a:cxn>
                <a:cxn ang="0">
                  <a:pos x="21" y="53"/>
                </a:cxn>
                <a:cxn ang="0">
                  <a:pos x="17" y="47"/>
                </a:cxn>
                <a:cxn ang="0">
                  <a:pos x="14" y="41"/>
                </a:cxn>
                <a:cxn ang="0">
                  <a:pos x="12" y="35"/>
                </a:cxn>
                <a:cxn ang="0">
                  <a:pos x="9" y="28"/>
                </a:cxn>
                <a:cxn ang="0">
                  <a:pos x="8" y="22"/>
                </a:cxn>
                <a:cxn ang="0">
                  <a:pos x="5" y="16"/>
                </a:cxn>
                <a:cxn ang="0">
                  <a:pos x="3" y="11"/>
                </a:cxn>
                <a:cxn ang="0">
                  <a:pos x="3" y="8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8" h="149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2" y="41"/>
                  </a:lnTo>
                  <a:lnTo>
                    <a:pt x="3" y="47"/>
                  </a:lnTo>
                  <a:lnTo>
                    <a:pt x="5" y="53"/>
                  </a:lnTo>
                  <a:lnTo>
                    <a:pt x="8" y="61"/>
                  </a:lnTo>
                  <a:lnTo>
                    <a:pt x="11" y="69"/>
                  </a:lnTo>
                  <a:lnTo>
                    <a:pt x="14" y="78"/>
                  </a:lnTo>
                  <a:lnTo>
                    <a:pt x="18" y="85"/>
                  </a:lnTo>
                  <a:lnTo>
                    <a:pt x="21" y="92"/>
                  </a:lnTo>
                  <a:lnTo>
                    <a:pt x="26" y="99"/>
                  </a:lnTo>
                  <a:lnTo>
                    <a:pt x="30" y="107"/>
                  </a:lnTo>
                  <a:lnTo>
                    <a:pt x="35" y="113"/>
                  </a:lnTo>
                  <a:lnTo>
                    <a:pt x="41" y="119"/>
                  </a:lnTo>
                  <a:lnTo>
                    <a:pt x="45" y="124"/>
                  </a:lnTo>
                  <a:lnTo>
                    <a:pt x="50" y="128"/>
                  </a:lnTo>
                  <a:lnTo>
                    <a:pt x="54" y="133"/>
                  </a:lnTo>
                  <a:lnTo>
                    <a:pt x="59" y="136"/>
                  </a:lnTo>
                  <a:lnTo>
                    <a:pt x="62" y="139"/>
                  </a:lnTo>
                  <a:lnTo>
                    <a:pt x="66" y="142"/>
                  </a:lnTo>
                  <a:lnTo>
                    <a:pt x="71" y="146"/>
                  </a:lnTo>
                  <a:lnTo>
                    <a:pt x="74" y="149"/>
                  </a:lnTo>
                  <a:lnTo>
                    <a:pt x="98" y="127"/>
                  </a:lnTo>
                  <a:lnTo>
                    <a:pt x="95" y="125"/>
                  </a:lnTo>
                  <a:lnTo>
                    <a:pt x="90" y="122"/>
                  </a:lnTo>
                  <a:lnTo>
                    <a:pt x="87" y="119"/>
                  </a:lnTo>
                  <a:lnTo>
                    <a:pt x="83" y="117"/>
                  </a:lnTo>
                  <a:lnTo>
                    <a:pt x="78" y="114"/>
                  </a:lnTo>
                  <a:lnTo>
                    <a:pt x="75" y="111"/>
                  </a:lnTo>
                  <a:lnTo>
                    <a:pt x="69" y="107"/>
                  </a:lnTo>
                  <a:lnTo>
                    <a:pt x="65" y="103"/>
                  </a:lnTo>
                  <a:lnTo>
                    <a:pt x="59" y="99"/>
                  </a:lnTo>
                  <a:lnTo>
                    <a:pt x="54" y="96"/>
                  </a:lnTo>
                  <a:lnTo>
                    <a:pt x="50" y="91"/>
                  </a:lnTo>
                  <a:lnTo>
                    <a:pt x="45" y="86"/>
                  </a:lnTo>
                  <a:lnTo>
                    <a:pt x="39" y="82"/>
                  </a:lnTo>
                  <a:lnTo>
                    <a:pt x="36" y="78"/>
                  </a:lnTo>
                  <a:lnTo>
                    <a:pt x="32" y="72"/>
                  </a:lnTo>
                  <a:lnTo>
                    <a:pt x="27" y="66"/>
                  </a:lnTo>
                  <a:lnTo>
                    <a:pt x="24" y="60"/>
                  </a:lnTo>
                  <a:lnTo>
                    <a:pt x="21" y="53"/>
                  </a:lnTo>
                  <a:lnTo>
                    <a:pt x="17" y="47"/>
                  </a:lnTo>
                  <a:lnTo>
                    <a:pt x="14" y="41"/>
                  </a:lnTo>
                  <a:lnTo>
                    <a:pt x="12" y="35"/>
                  </a:lnTo>
                  <a:lnTo>
                    <a:pt x="9" y="28"/>
                  </a:lnTo>
                  <a:lnTo>
                    <a:pt x="8" y="22"/>
                  </a:lnTo>
                  <a:lnTo>
                    <a:pt x="5" y="16"/>
                  </a:lnTo>
                  <a:lnTo>
                    <a:pt x="3" y="11"/>
                  </a:lnTo>
                  <a:lnTo>
                    <a:pt x="3" y="8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42" name="Freeform 654"/>
            <p:cNvSpPr>
              <a:spLocks/>
            </p:cNvSpPr>
            <p:nvPr/>
          </p:nvSpPr>
          <p:spPr bwMode="auto">
            <a:xfrm>
              <a:off x="3914" y="2477"/>
              <a:ext cx="45" cy="59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89" y="0"/>
                </a:cxn>
                <a:cxn ang="0">
                  <a:pos x="87" y="3"/>
                </a:cxn>
                <a:cxn ang="0">
                  <a:pos x="86" y="7"/>
                </a:cxn>
                <a:cxn ang="0">
                  <a:pos x="84" y="10"/>
                </a:cxn>
                <a:cxn ang="0">
                  <a:pos x="81" y="13"/>
                </a:cxn>
                <a:cxn ang="0">
                  <a:pos x="81" y="16"/>
                </a:cxn>
                <a:cxn ang="0">
                  <a:pos x="78" y="19"/>
                </a:cxn>
                <a:cxn ang="0">
                  <a:pos x="75" y="24"/>
                </a:cxn>
                <a:cxn ang="0">
                  <a:pos x="72" y="28"/>
                </a:cxn>
                <a:cxn ang="0">
                  <a:pos x="69" y="33"/>
                </a:cxn>
                <a:cxn ang="0">
                  <a:pos x="66" y="36"/>
                </a:cxn>
                <a:cxn ang="0">
                  <a:pos x="63" y="41"/>
                </a:cxn>
                <a:cxn ang="0">
                  <a:pos x="60" y="46"/>
                </a:cxn>
                <a:cxn ang="0">
                  <a:pos x="56" y="52"/>
                </a:cxn>
                <a:cxn ang="0">
                  <a:pos x="53" y="55"/>
                </a:cxn>
                <a:cxn ang="0">
                  <a:pos x="47" y="61"/>
                </a:cxn>
                <a:cxn ang="0">
                  <a:pos x="42" y="66"/>
                </a:cxn>
                <a:cxn ang="0">
                  <a:pos x="38" y="71"/>
                </a:cxn>
                <a:cxn ang="0">
                  <a:pos x="33" y="74"/>
                </a:cxn>
                <a:cxn ang="0">
                  <a:pos x="29" y="78"/>
                </a:cxn>
                <a:cxn ang="0">
                  <a:pos x="24" y="82"/>
                </a:cxn>
                <a:cxn ang="0">
                  <a:pos x="20" y="86"/>
                </a:cxn>
                <a:cxn ang="0">
                  <a:pos x="15" y="89"/>
                </a:cxn>
                <a:cxn ang="0">
                  <a:pos x="12" y="93"/>
                </a:cxn>
                <a:cxn ang="0">
                  <a:pos x="8" y="94"/>
                </a:cxn>
                <a:cxn ang="0">
                  <a:pos x="5" y="97"/>
                </a:cxn>
                <a:cxn ang="0">
                  <a:pos x="2" y="100"/>
                </a:cxn>
                <a:cxn ang="0">
                  <a:pos x="0" y="102"/>
                </a:cxn>
                <a:cxn ang="0">
                  <a:pos x="23" y="119"/>
                </a:cxn>
                <a:cxn ang="0">
                  <a:pos x="24" y="118"/>
                </a:cxn>
                <a:cxn ang="0">
                  <a:pos x="27" y="114"/>
                </a:cxn>
                <a:cxn ang="0">
                  <a:pos x="30" y="113"/>
                </a:cxn>
                <a:cxn ang="0">
                  <a:pos x="33" y="110"/>
                </a:cxn>
                <a:cxn ang="0">
                  <a:pos x="38" y="107"/>
                </a:cxn>
                <a:cxn ang="0">
                  <a:pos x="41" y="103"/>
                </a:cxn>
                <a:cxn ang="0">
                  <a:pos x="45" y="99"/>
                </a:cxn>
                <a:cxn ang="0">
                  <a:pos x="48" y="96"/>
                </a:cxn>
                <a:cxn ang="0">
                  <a:pos x="53" y="91"/>
                </a:cxn>
                <a:cxn ang="0">
                  <a:pos x="57" y="86"/>
                </a:cxn>
                <a:cxn ang="0">
                  <a:pos x="62" y="80"/>
                </a:cxn>
                <a:cxn ang="0">
                  <a:pos x="66" y="75"/>
                </a:cxn>
                <a:cxn ang="0">
                  <a:pos x="69" y="69"/>
                </a:cxn>
                <a:cxn ang="0">
                  <a:pos x="74" y="64"/>
                </a:cxn>
                <a:cxn ang="0">
                  <a:pos x="77" y="58"/>
                </a:cxn>
                <a:cxn ang="0">
                  <a:pos x="80" y="52"/>
                </a:cxn>
                <a:cxn ang="0">
                  <a:pos x="81" y="46"/>
                </a:cxn>
                <a:cxn ang="0">
                  <a:pos x="83" y="39"/>
                </a:cxn>
                <a:cxn ang="0">
                  <a:pos x="84" y="33"/>
                </a:cxn>
                <a:cxn ang="0">
                  <a:pos x="86" y="28"/>
                </a:cxn>
                <a:cxn ang="0">
                  <a:pos x="87" y="24"/>
                </a:cxn>
                <a:cxn ang="0">
                  <a:pos x="89" y="19"/>
                </a:cxn>
                <a:cxn ang="0">
                  <a:pos x="89" y="14"/>
                </a:cxn>
                <a:cxn ang="0">
                  <a:pos x="89" y="11"/>
                </a:cxn>
                <a:cxn ang="0">
                  <a:pos x="89" y="7"/>
                </a:cxn>
                <a:cxn ang="0">
                  <a:pos x="89" y="5"/>
                </a:cxn>
                <a:cxn ang="0">
                  <a:pos x="89" y="0"/>
                </a:cxn>
                <a:cxn ang="0">
                  <a:pos x="90" y="0"/>
                </a:cxn>
                <a:cxn ang="0">
                  <a:pos x="90" y="0"/>
                </a:cxn>
              </a:cxnLst>
              <a:rect l="0" t="0" r="r" b="b"/>
              <a:pathLst>
                <a:path w="90" h="119">
                  <a:moveTo>
                    <a:pt x="90" y="0"/>
                  </a:moveTo>
                  <a:lnTo>
                    <a:pt x="89" y="0"/>
                  </a:lnTo>
                  <a:lnTo>
                    <a:pt x="87" y="3"/>
                  </a:lnTo>
                  <a:lnTo>
                    <a:pt x="86" y="7"/>
                  </a:lnTo>
                  <a:lnTo>
                    <a:pt x="84" y="10"/>
                  </a:lnTo>
                  <a:lnTo>
                    <a:pt x="81" y="13"/>
                  </a:lnTo>
                  <a:lnTo>
                    <a:pt x="81" y="16"/>
                  </a:lnTo>
                  <a:lnTo>
                    <a:pt x="78" y="19"/>
                  </a:lnTo>
                  <a:lnTo>
                    <a:pt x="75" y="24"/>
                  </a:lnTo>
                  <a:lnTo>
                    <a:pt x="72" y="28"/>
                  </a:lnTo>
                  <a:lnTo>
                    <a:pt x="69" y="33"/>
                  </a:lnTo>
                  <a:lnTo>
                    <a:pt x="66" y="36"/>
                  </a:lnTo>
                  <a:lnTo>
                    <a:pt x="63" y="41"/>
                  </a:lnTo>
                  <a:lnTo>
                    <a:pt x="60" y="46"/>
                  </a:lnTo>
                  <a:lnTo>
                    <a:pt x="56" y="52"/>
                  </a:lnTo>
                  <a:lnTo>
                    <a:pt x="53" y="55"/>
                  </a:lnTo>
                  <a:lnTo>
                    <a:pt x="47" y="61"/>
                  </a:lnTo>
                  <a:lnTo>
                    <a:pt x="42" y="66"/>
                  </a:lnTo>
                  <a:lnTo>
                    <a:pt x="38" y="71"/>
                  </a:lnTo>
                  <a:lnTo>
                    <a:pt x="33" y="74"/>
                  </a:lnTo>
                  <a:lnTo>
                    <a:pt x="29" y="78"/>
                  </a:lnTo>
                  <a:lnTo>
                    <a:pt x="24" y="82"/>
                  </a:lnTo>
                  <a:lnTo>
                    <a:pt x="20" y="86"/>
                  </a:lnTo>
                  <a:lnTo>
                    <a:pt x="15" y="89"/>
                  </a:lnTo>
                  <a:lnTo>
                    <a:pt x="12" y="93"/>
                  </a:lnTo>
                  <a:lnTo>
                    <a:pt x="8" y="94"/>
                  </a:lnTo>
                  <a:lnTo>
                    <a:pt x="5" y="97"/>
                  </a:lnTo>
                  <a:lnTo>
                    <a:pt x="2" y="100"/>
                  </a:lnTo>
                  <a:lnTo>
                    <a:pt x="0" y="102"/>
                  </a:lnTo>
                  <a:lnTo>
                    <a:pt x="23" y="119"/>
                  </a:lnTo>
                  <a:lnTo>
                    <a:pt x="24" y="118"/>
                  </a:lnTo>
                  <a:lnTo>
                    <a:pt x="27" y="114"/>
                  </a:lnTo>
                  <a:lnTo>
                    <a:pt x="30" y="113"/>
                  </a:lnTo>
                  <a:lnTo>
                    <a:pt x="33" y="110"/>
                  </a:lnTo>
                  <a:lnTo>
                    <a:pt x="38" y="107"/>
                  </a:lnTo>
                  <a:lnTo>
                    <a:pt x="41" y="103"/>
                  </a:lnTo>
                  <a:lnTo>
                    <a:pt x="45" y="99"/>
                  </a:lnTo>
                  <a:lnTo>
                    <a:pt x="48" y="96"/>
                  </a:lnTo>
                  <a:lnTo>
                    <a:pt x="53" y="91"/>
                  </a:lnTo>
                  <a:lnTo>
                    <a:pt x="57" y="86"/>
                  </a:lnTo>
                  <a:lnTo>
                    <a:pt x="62" y="80"/>
                  </a:lnTo>
                  <a:lnTo>
                    <a:pt x="66" y="75"/>
                  </a:lnTo>
                  <a:lnTo>
                    <a:pt x="69" y="69"/>
                  </a:lnTo>
                  <a:lnTo>
                    <a:pt x="74" y="64"/>
                  </a:lnTo>
                  <a:lnTo>
                    <a:pt x="77" y="58"/>
                  </a:lnTo>
                  <a:lnTo>
                    <a:pt x="80" y="52"/>
                  </a:lnTo>
                  <a:lnTo>
                    <a:pt x="81" y="46"/>
                  </a:lnTo>
                  <a:lnTo>
                    <a:pt x="83" y="39"/>
                  </a:lnTo>
                  <a:lnTo>
                    <a:pt x="84" y="33"/>
                  </a:lnTo>
                  <a:lnTo>
                    <a:pt x="86" y="28"/>
                  </a:lnTo>
                  <a:lnTo>
                    <a:pt x="87" y="24"/>
                  </a:lnTo>
                  <a:lnTo>
                    <a:pt x="89" y="19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89" y="7"/>
                  </a:lnTo>
                  <a:lnTo>
                    <a:pt x="89" y="5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43" name="Freeform 655"/>
            <p:cNvSpPr>
              <a:spLocks/>
            </p:cNvSpPr>
            <p:nvPr/>
          </p:nvSpPr>
          <p:spPr bwMode="auto">
            <a:xfrm>
              <a:off x="3827" y="2496"/>
              <a:ext cx="66" cy="69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6" y="0"/>
                </a:cxn>
                <a:cxn ang="0">
                  <a:pos x="111" y="4"/>
                </a:cxn>
                <a:cxn ang="0">
                  <a:pos x="108" y="5"/>
                </a:cxn>
                <a:cxn ang="0">
                  <a:pos x="107" y="7"/>
                </a:cxn>
                <a:cxn ang="0">
                  <a:pos x="102" y="10"/>
                </a:cxn>
                <a:cxn ang="0">
                  <a:pos x="98" y="13"/>
                </a:cxn>
                <a:cxn ang="0">
                  <a:pos x="93" y="16"/>
                </a:cxn>
                <a:cxn ang="0">
                  <a:pos x="89" y="19"/>
                </a:cxn>
                <a:cxn ang="0">
                  <a:pos x="83" y="22"/>
                </a:cxn>
                <a:cxn ang="0">
                  <a:pos x="78" y="27"/>
                </a:cxn>
                <a:cxn ang="0">
                  <a:pos x="72" y="32"/>
                </a:cxn>
                <a:cxn ang="0">
                  <a:pos x="66" y="38"/>
                </a:cxn>
                <a:cxn ang="0">
                  <a:pos x="60" y="44"/>
                </a:cxn>
                <a:cxn ang="0">
                  <a:pos x="54" y="52"/>
                </a:cxn>
                <a:cxn ang="0">
                  <a:pos x="47" y="58"/>
                </a:cxn>
                <a:cxn ang="0">
                  <a:pos x="42" y="64"/>
                </a:cxn>
                <a:cxn ang="0">
                  <a:pos x="36" y="71"/>
                </a:cxn>
                <a:cxn ang="0">
                  <a:pos x="32" y="79"/>
                </a:cxn>
                <a:cxn ang="0">
                  <a:pos x="26" y="86"/>
                </a:cxn>
                <a:cxn ang="0">
                  <a:pos x="21" y="93"/>
                </a:cxn>
                <a:cxn ang="0">
                  <a:pos x="18" y="100"/>
                </a:cxn>
                <a:cxn ang="0">
                  <a:pos x="14" y="107"/>
                </a:cxn>
                <a:cxn ang="0">
                  <a:pos x="11" y="113"/>
                </a:cxn>
                <a:cxn ang="0">
                  <a:pos x="8" y="119"/>
                </a:cxn>
                <a:cxn ang="0">
                  <a:pos x="5" y="124"/>
                </a:cxn>
                <a:cxn ang="0">
                  <a:pos x="3" y="129"/>
                </a:cxn>
                <a:cxn ang="0">
                  <a:pos x="2" y="132"/>
                </a:cxn>
                <a:cxn ang="0">
                  <a:pos x="2" y="135"/>
                </a:cxn>
                <a:cxn ang="0">
                  <a:pos x="0" y="136"/>
                </a:cxn>
                <a:cxn ang="0">
                  <a:pos x="0" y="138"/>
                </a:cxn>
                <a:cxn ang="0">
                  <a:pos x="0" y="136"/>
                </a:cxn>
                <a:cxn ang="0">
                  <a:pos x="3" y="135"/>
                </a:cxn>
                <a:cxn ang="0">
                  <a:pos x="5" y="132"/>
                </a:cxn>
                <a:cxn ang="0">
                  <a:pos x="9" y="129"/>
                </a:cxn>
                <a:cxn ang="0">
                  <a:pos x="14" y="124"/>
                </a:cxn>
                <a:cxn ang="0">
                  <a:pos x="18" y="119"/>
                </a:cxn>
                <a:cxn ang="0">
                  <a:pos x="24" y="113"/>
                </a:cxn>
                <a:cxn ang="0">
                  <a:pos x="32" y="107"/>
                </a:cxn>
                <a:cxn ang="0">
                  <a:pos x="38" y="100"/>
                </a:cxn>
                <a:cxn ang="0">
                  <a:pos x="44" y="94"/>
                </a:cxn>
                <a:cxn ang="0">
                  <a:pos x="50" y="88"/>
                </a:cxn>
                <a:cxn ang="0">
                  <a:pos x="57" y="82"/>
                </a:cxn>
                <a:cxn ang="0">
                  <a:pos x="63" y="75"/>
                </a:cxn>
                <a:cxn ang="0">
                  <a:pos x="69" y="71"/>
                </a:cxn>
                <a:cxn ang="0">
                  <a:pos x="74" y="66"/>
                </a:cxn>
                <a:cxn ang="0">
                  <a:pos x="80" y="63"/>
                </a:cxn>
                <a:cxn ang="0">
                  <a:pos x="83" y="58"/>
                </a:cxn>
                <a:cxn ang="0">
                  <a:pos x="87" y="54"/>
                </a:cxn>
                <a:cxn ang="0">
                  <a:pos x="93" y="50"/>
                </a:cxn>
                <a:cxn ang="0">
                  <a:pos x="98" y="49"/>
                </a:cxn>
                <a:cxn ang="0">
                  <a:pos x="102" y="44"/>
                </a:cxn>
                <a:cxn ang="0">
                  <a:pos x="107" y="43"/>
                </a:cxn>
                <a:cxn ang="0">
                  <a:pos x="110" y="39"/>
                </a:cxn>
                <a:cxn ang="0">
                  <a:pos x="114" y="38"/>
                </a:cxn>
                <a:cxn ang="0">
                  <a:pos x="117" y="35"/>
                </a:cxn>
                <a:cxn ang="0">
                  <a:pos x="122" y="33"/>
                </a:cxn>
                <a:cxn ang="0">
                  <a:pos x="125" y="32"/>
                </a:cxn>
                <a:cxn ang="0">
                  <a:pos x="128" y="30"/>
                </a:cxn>
                <a:cxn ang="0">
                  <a:pos x="131" y="29"/>
                </a:cxn>
                <a:cxn ang="0">
                  <a:pos x="132" y="29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32" h="138">
                  <a:moveTo>
                    <a:pt x="117" y="0"/>
                  </a:moveTo>
                  <a:lnTo>
                    <a:pt x="116" y="0"/>
                  </a:lnTo>
                  <a:lnTo>
                    <a:pt x="111" y="4"/>
                  </a:lnTo>
                  <a:lnTo>
                    <a:pt x="108" y="5"/>
                  </a:lnTo>
                  <a:lnTo>
                    <a:pt x="107" y="7"/>
                  </a:lnTo>
                  <a:lnTo>
                    <a:pt x="102" y="10"/>
                  </a:lnTo>
                  <a:lnTo>
                    <a:pt x="98" y="13"/>
                  </a:lnTo>
                  <a:lnTo>
                    <a:pt x="93" y="16"/>
                  </a:lnTo>
                  <a:lnTo>
                    <a:pt x="89" y="19"/>
                  </a:lnTo>
                  <a:lnTo>
                    <a:pt x="83" y="22"/>
                  </a:lnTo>
                  <a:lnTo>
                    <a:pt x="78" y="27"/>
                  </a:lnTo>
                  <a:lnTo>
                    <a:pt x="72" y="32"/>
                  </a:lnTo>
                  <a:lnTo>
                    <a:pt x="66" y="38"/>
                  </a:lnTo>
                  <a:lnTo>
                    <a:pt x="60" y="44"/>
                  </a:lnTo>
                  <a:lnTo>
                    <a:pt x="54" y="52"/>
                  </a:lnTo>
                  <a:lnTo>
                    <a:pt x="47" y="58"/>
                  </a:lnTo>
                  <a:lnTo>
                    <a:pt x="42" y="64"/>
                  </a:lnTo>
                  <a:lnTo>
                    <a:pt x="36" y="71"/>
                  </a:lnTo>
                  <a:lnTo>
                    <a:pt x="32" y="79"/>
                  </a:lnTo>
                  <a:lnTo>
                    <a:pt x="26" y="86"/>
                  </a:lnTo>
                  <a:lnTo>
                    <a:pt x="21" y="93"/>
                  </a:lnTo>
                  <a:lnTo>
                    <a:pt x="18" y="100"/>
                  </a:lnTo>
                  <a:lnTo>
                    <a:pt x="14" y="107"/>
                  </a:lnTo>
                  <a:lnTo>
                    <a:pt x="11" y="113"/>
                  </a:lnTo>
                  <a:lnTo>
                    <a:pt x="8" y="119"/>
                  </a:lnTo>
                  <a:lnTo>
                    <a:pt x="5" y="124"/>
                  </a:lnTo>
                  <a:lnTo>
                    <a:pt x="3" y="129"/>
                  </a:lnTo>
                  <a:lnTo>
                    <a:pt x="2" y="132"/>
                  </a:lnTo>
                  <a:lnTo>
                    <a:pt x="2" y="135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3" y="135"/>
                  </a:lnTo>
                  <a:lnTo>
                    <a:pt x="5" y="132"/>
                  </a:lnTo>
                  <a:lnTo>
                    <a:pt x="9" y="129"/>
                  </a:lnTo>
                  <a:lnTo>
                    <a:pt x="14" y="124"/>
                  </a:lnTo>
                  <a:lnTo>
                    <a:pt x="18" y="119"/>
                  </a:lnTo>
                  <a:lnTo>
                    <a:pt x="24" y="113"/>
                  </a:lnTo>
                  <a:lnTo>
                    <a:pt x="32" y="107"/>
                  </a:lnTo>
                  <a:lnTo>
                    <a:pt x="38" y="100"/>
                  </a:lnTo>
                  <a:lnTo>
                    <a:pt x="44" y="94"/>
                  </a:lnTo>
                  <a:lnTo>
                    <a:pt x="50" y="88"/>
                  </a:lnTo>
                  <a:lnTo>
                    <a:pt x="57" y="82"/>
                  </a:lnTo>
                  <a:lnTo>
                    <a:pt x="63" y="75"/>
                  </a:lnTo>
                  <a:lnTo>
                    <a:pt x="69" y="71"/>
                  </a:lnTo>
                  <a:lnTo>
                    <a:pt x="74" y="66"/>
                  </a:lnTo>
                  <a:lnTo>
                    <a:pt x="80" y="63"/>
                  </a:lnTo>
                  <a:lnTo>
                    <a:pt x="83" y="58"/>
                  </a:lnTo>
                  <a:lnTo>
                    <a:pt x="87" y="54"/>
                  </a:lnTo>
                  <a:lnTo>
                    <a:pt x="93" y="50"/>
                  </a:lnTo>
                  <a:lnTo>
                    <a:pt x="98" y="49"/>
                  </a:lnTo>
                  <a:lnTo>
                    <a:pt x="102" y="44"/>
                  </a:lnTo>
                  <a:lnTo>
                    <a:pt x="107" y="43"/>
                  </a:lnTo>
                  <a:lnTo>
                    <a:pt x="110" y="39"/>
                  </a:lnTo>
                  <a:lnTo>
                    <a:pt x="114" y="38"/>
                  </a:lnTo>
                  <a:lnTo>
                    <a:pt x="117" y="35"/>
                  </a:lnTo>
                  <a:lnTo>
                    <a:pt x="122" y="33"/>
                  </a:lnTo>
                  <a:lnTo>
                    <a:pt x="125" y="32"/>
                  </a:lnTo>
                  <a:lnTo>
                    <a:pt x="128" y="30"/>
                  </a:lnTo>
                  <a:lnTo>
                    <a:pt x="131" y="29"/>
                  </a:lnTo>
                  <a:lnTo>
                    <a:pt x="132" y="29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44" name="Freeform 656"/>
            <p:cNvSpPr>
              <a:spLocks/>
            </p:cNvSpPr>
            <p:nvPr/>
          </p:nvSpPr>
          <p:spPr bwMode="auto">
            <a:xfrm>
              <a:off x="3947" y="2500"/>
              <a:ext cx="53" cy="4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11" y="5"/>
                </a:cxn>
                <a:cxn ang="0">
                  <a:pos x="14" y="6"/>
                </a:cxn>
                <a:cxn ang="0">
                  <a:pos x="18" y="8"/>
                </a:cxn>
                <a:cxn ang="0">
                  <a:pos x="23" y="11"/>
                </a:cxn>
                <a:cxn ang="0">
                  <a:pos x="27" y="14"/>
                </a:cxn>
                <a:cxn ang="0">
                  <a:pos x="32" y="17"/>
                </a:cxn>
                <a:cxn ang="0">
                  <a:pos x="36" y="21"/>
                </a:cxn>
                <a:cxn ang="0">
                  <a:pos x="42" y="25"/>
                </a:cxn>
                <a:cxn ang="0">
                  <a:pos x="46" y="30"/>
                </a:cxn>
                <a:cxn ang="0">
                  <a:pos x="51" y="35"/>
                </a:cxn>
                <a:cxn ang="0">
                  <a:pos x="55" y="39"/>
                </a:cxn>
                <a:cxn ang="0">
                  <a:pos x="60" y="46"/>
                </a:cxn>
                <a:cxn ang="0">
                  <a:pos x="61" y="50"/>
                </a:cxn>
                <a:cxn ang="0">
                  <a:pos x="64" y="56"/>
                </a:cxn>
                <a:cxn ang="0">
                  <a:pos x="67" y="60"/>
                </a:cxn>
                <a:cxn ang="0">
                  <a:pos x="69" y="66"/>
                </a:cxn>
                <a:cxn ang="0">
                  <a:pos x="70" y="71"/>
                </a:cxn>
                <a:cxn ang="0">
                  <a:pos x="73" y="74"/>
                </a:cxn>
                <a:cxn ang="0">
                  <a:pos x="75" y="78"/>
                </a:cxn>
                <a:cxn ang="0">
                  <a:pos x="76" y="81"/>
                </a:cxn>
                <a:cxn ang="0">
                  <a:pos x="78" y="88"/>
                </a:cxn>
                <a:cxn ang="0">
                  <a:pos x="79" y="92"/>
                </a:cxn>
                <a:cxn ang="0">
                  <a:pos x="79" y="96"/>
                </a:cxn>
                <a:cxn ang="0">
                  <a:pos x="79" y="97"/>
                </a:cxn>
                <a:cxn ang="0">
                  <a:pos x="106" y="77"/>
                </a:cxn>
                <a:cxn ang="0">
                  <a:pos x="105" y="75"/>
                </a:cxn>
                <a:cxn ang="0">
                  <a:pos x="105" y="72"/>
                </a:cxn>
                <a:cxn ang="0">
                  <a:pos x="103" y="67"/>
                </a:cxn>
                <a:cxn ang="0">
                  <a:pos x="100" y="61"/>
                </a:cxn>
                <a:cxn ang="0">
                  <a:pos x="99" y="58"/>
                </a:cxn>
                <a:cxn ang="0">
                  <a:pos x="96" y="53"/>
                </a:cxn>
                <a:cxn ang="0">
                  <a:pos x="93" y="50"/>
                </a:cxn>
                <a:cxn ang="0">
                  <a:pos x="90" y="46"/>
                </a:cxn>
                <a:cxn ang="0">
                  <a:pos x="85" y="41"/>
                </a:cxn>
                <a:cxn ang="0">
                  <a:pos x="81" y="35"/>
                </a:cxn>
                <a:cxn ang="0">
                  <a:pos x="75" y="30"/>
                </a:cxn>
                <a:cxn ang="0">
                  <a:pos x="70" y="24"/>
                </a:cxn>
                <a:cxn ang="0">
                  <a:pos x="63" y="19"/>
                </a:cxn>
                <a:cxn ang="0">
                  <a:pos x="57" y="14"/>
                </a:cxn>
                <a:cxn ang="0">
                  <a:pos x="51" y="10"/>
                </a:cxn>
                <a:cxn ang="0">
                  <a:pos x="45" y="8"/>
                </a:cxn>
                <a:cxn ang="0">
                  <a:pos x="39" y="5"/>
                </a:cxn>
                <a:cxn ang="0">
                  <a:pos x="33" y="3"/>
                </a:cxn>
                <a:cxn ang="0">
                  <a:pos x="27" y="2"/>
                </a:cxn>
                <a:cxn ang="0">
                  <a:pos x="23" y="2"/>
                </a:cxn>
                <a:cxn ang="0">
                  <a:pos x="18" y="0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6" h="97">
                  <a:moveTo>
                    <a:pt x="0" y="2"/>
                  </a:moveTo>
                  <a:lnTo>
                    <a:pt x="2" y="2"/>
                  </a:lnTo>
                  <a:lnTo>
                    <a:pt x="6" y="3"/>
                  </a:lnTo>
                  <a:lnTo>
                    <a:pt x="11" y="5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3" y="11"/>
                  </a:lnTo>
                  <a:lnTo>
                    <a:pt x="27" y="14"/>
                  </a:lnTo>
                  <a:lnTo>
                    <a:pt x="32" y="17"/>
                  </a:lnTo>
                  <a:lnTo>
                    <a:pt x="36" y="21"/>
                  </a:lnTo>
                  <a:lnTo>
                    <a:pt x="42" y="25"/>
                  </a:lnTo>
                  <a:lnTo>
                    <a:pt x="46" y="30"/>
                  </a:lnTo>
                  <a:lnTo>
                    <a:pt x="51" y="35"/>
                  </a:lnTo>
                  <a:lnTo>
                    <a:pt x="55" y="39"/>
                  </a:lnTo>
                  <a:lnTo>
                    <a:pt x="60" y="46"/>
                  </a:lnTo>
                  <a:lnTo>
                    <a:pt x="61" y="50"/>
                  </a:lnTo>
                  <a:lnTo>
                    <a:pt x="64" y="56"/>
                  </a:lnTo>
                  <a:lnTo>
                    <a:pt x="67" y="60"/>
                  </a:lnTo>
                  <a:lnTo>
                    <a:pt x="69" y="66"/>
                  </a:lnTo>
                  <a:lnTo>
                    <a:pt x="70" y="71"/>
                  </a:lnTo>
                  <a:lnTo>
                    <a:pt x="73" y="74"/>
                  </a:lnTo>
                  <a:lnTo>
                    <a:pt x="75" y="78"/>
                  </a:lnTo>
                  <a:lnTo>
                    <a:pt x="76" y="81"/>
                  </a:lnTo>
                  <a:lnTo>
                    <a:pt x="78" y="88"/>
                  </a:lnTo>
                  <a:lnTo>
                    <a:pt x="79" y="92"/>
                  </a:lnTo>
                  <a:lnTo>
                    <a:pt x="79" y="96"/>
                  </a:lnTo>
                  <a:lnTo>
                    <a:pt x="79" y="97"/>
                  </a:lnTo>
                  <a:lnTo>
                    <a:pt x="106" y="77"/>
                  </a:lnTo>
                  <a:lnTo>
                    <a:pt x="105" y="75"/>
                  </a:lnTo>
                  <a:lnTo>
                    <a:pt x="105" y="72"/>
                  </a:lnTo>
                  <a:lnTo>
                    <a:pt x="103" y="67"/>
                  </a:lnTo>
                  <a:lnTo>
                    <a:pt x="100" y="61"/>
                  </a:lnTo>
                  <a:lnTo>
                    <a:pt x="99" y="58"/>
                  </a:lnTo>
                  <a:lnTo>
                    <a:pt x="96" y="53"/>
                  </a:lnTo>
                  <a:lnTo>
                    <a:pt x="93" y="50"/>
                  </a:lnTo>
                  <a:lnTo>
                    <a:pt x="90" y="46"/>
                  </a:lnTo>
                  <a:lnTo>
                    <a:pt x="85" y="41"/>
                  </a:lnTo>
                  <a:lnTo>
                    <a:pt x="81" y="35"/>
                  </a:lnTo>
                  <a:lnTo>
                    <a:pt x="75" y="30"/>
                  </a:lnTo>
                  <a:lnTo>
                    <a:pt x="70" y="24"/>
                  </a:lnTo>
                  <a:lnTo>
                    <a:pt x="63" y="19"/>
                  </a:lnTo>
                  <a:lnTo>
                    <a:pt x="57" y="14"/>
                  </a:lnTo>
                  <a:lnTo>
                    <a:pt x="51" y="10"/>
                  </a:lnTo>
                  <a:lnTo>
                    <a:pt x="45" y="8"/>
                  </a:lnTo>
                  <a:lnTo>
                    <a:pt x="39" y="5"/>
                  </a:lnTo>
                  <a:lnTo>
                    <a:pt x="33" y="3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45" name="Freeform 657"/>
            <p:cNvSpPr>
              <a:spLocks/>
            </p:cNvSpPr>
            <p:nvPr/>
          </p:nvSpPr>
          <p:spPr bwMode="auto">
            <a:xfrm>
              <a:off x="3830" y="2556"/>
              <a:ext cx="44" cy="79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21" y="25"/>
                </a:cxn>
                <a:cxn ang="0">
                  <a:pos x="29" y="33"/>
                </a:cxn>
                <a:cxn ang="0">
                  <a:pos x="38" y="41"/>
                </a:cxn>
                <a:cxn ang="0">
                  <a:pos x="47" y="50"/>
                </a:cxn>
                <a:cxn ang="0">
                  <a:pos x="56" y="60"/>
                </a:cxn>
                <a:cxn ang="0">
                  <a:pos x="60" y="69"/>
                </a:cxn>
                <a:cxn ang="0">
                  <a:pos x="62" y="78"/>
                </a:cxn>
                <a:cxn ang="0">
                  <a:pos x="57" y="91"/>
                </a:cxn>
                <a:cxn ang="0">
                  <a:pos x="50" y="103"/>
                </a:cxn>
                <a:cxn ang="0">
                  <a:pos x="38" y="117"/>
                </a:cxn>
                <a:cxn ang="0">
                  <a:pos x="26" y="131"/>
                </a:cxn>
                <a:cxn ang="0">
                  <a:pos x="15" y="142"/>
                </a:cxn>
                <a:cxn ang="0">
                  <a:pos x="6" y="152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8" y="153"/>
                </a:cxn>
                <a:cxn ang="0">
                  <a:pos x="20" y="147"/>
                </a:cxn>
                <a:cxn ang="0">
                  <a:pos x="36" y="136"/>
                </a:cxn>
                <a:cxn ang="0">
                  <a:pos x="53" y="125"/>
                </a:cxn>
                <a:cxn ang="0">
                  <a:pos x="69" y="111"/>
                </a:cxn>
                <a:cxn ang="0">
                  <a:pos x="81" y="97"/>
                </a:cxn>
                <a:cxn ang="0">
                  <a:pos x="87" y="81"/>
                </a:cxn>
                <a:cxn ang="0">
                  <a:pos x="86" y="66"/>
                </a:cxn>
                <a:cxn ang="0">
                  <a:pos x="80" y="50"/>
                </a:cxn>
                <a:cxn ang="0">
                  <a:pos x="72" y="36"/>
                </a:cxn>
                <a:cxn ang="0">
                  <a:pos x="62" y="25"/>
                </a:cxn>
                <a:cxn ang="0">
                  <a:pos x="53" y="14"/>
                </a:cxn>
                <a:cxn ang="0">
                  <a:pos x="44" y="6"/>
                </a:cxn>
                <a:cxn ang="0">
                  <a:pos x="36" y="2"/>
                </a:cxn>
                <a:cxn ang="0">
                  <a:pos x="32" y="0"/>
                </a:cxn>
                <a:cxn ang="0">
                  <a:pos x="11" y="19"/>
                </a:cxn>
              </a:cxnLst>
              <a:rect l="0" t="0" r="r" b="b"/>
              <a:pathLst>
                <a:path w="87" h="158">
                  <a:moveTo>
                    <a:pt x="11" y="19"/>
                  </a:moveTo>
                  <a:lnTo>
                    <a:pt x="12" y="19"/>
                  </a:lnTo>
                  <a:lnTo>
                    <a:pt x="17" y="24"/>
                  </a:lnTo>
                  <a:lnTo>
                    <a:pt x="21" y="25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5" y="38"/>
                  </a:lnTo>
                  <a:lnTo>
                    <a:pt x="38" y="41"/>
                  </a:lnTo>
                  <a:lnTo>
                    <a:pt x="42" y="46"/>
                  </a:lnTo>
                  <a:lnTo>
                    <a:pt x="47" y="50"/>
                  </a:lnTo>
                  <a:lnTo>
                    <a:pt x="51" y="55"/>
                  </a:lnTo>
                  <a:lnTo>
                    <a:pt x="56" y="60"/>
                  </a:lnTo>
                  <a:lnTo>
                    <a:pt x="59" y="64"/>
                  </a:lnTo>
                  <a:lnTo>
                    <a:pt x="60" y="69"/>
                  </a:lnTo>
                  <a:lnTo>
                    <a:pt x="62" y="74"/>
                  </a:lnTo>
                  <a:lnTo>
                    <a:pt x="62" y="78"/>
                  </a:lnTo>
                  <a:lnTo>
                    <a:pt x="62" y="85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50" y="103"/>
                  </a:lnTo>
                  <a:lnTo>
                    <a:pt x="44" y="111"/>
                  </a:lnTo>
                  <a:lnTo>
                    <a:pt x="38" y="117"/>
                  </a:lnTo>
                  <a:lnTo>
                    <a:pt x="33" y="125"/>
                  </a:lnTo>
                  <a:lnTo>
                    <a:pt x="26" y="131"/>
                  </a:lnTo>
                  <a:lnTo>
                    <a:pt x="21" y="136"/>
                  </a:lnTo>
                  <a:lnTo>
                    <a:pt x="15" y="142"/>
                  </a:lnTo>
                  <a:lnTo>
                    <a:pt x="11" y="147"/>
                  </a:lnTo>
                  <a:lnTo>
                    <a:pt x="6" y="152"/>
                  </a:lnTo>
                  <a:lnTo>
                    <a:pt x="2" y="155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3" y="156"/>
                  </a:lnTo>
                  <a:lnTo>
                    <a:pt x="8" y="153"/>
                  </a:lnTo>
                  <a:lnTo>
                    <a:pt x="14" y="150"/>
                  </a:lnTo>
                  <a:lnTo>
                    <a:pt x="20" y="147"/>
                  </a:lnTo>
                  <a:lnTo>
                    <a:pt x="29" y="142"/>
                  </a:lnTo>
                  <a:lnTo>
                    <a:pt x="36" y="136"/>
                  </a:lnTo>
                  <a:lnTo>
                    <a:pt x="45" y="131"/>
                  </a:lnTo>
                  <a:lnTo>
                    <a:pt x="53" y="125"/>
                  </a:lnTo>
                  <a:lnTo>
                    <a:pt x="62" y="119"/>
                  </a:lnTo>
                  <a:lnTo>
                    <a:pt x="69" y="111"/>
                  </a:lnTo>
                  <a:lnTo>
                    <a:pt x="77" y="105"/>
                  </a:lnTo>
                  <a:lnTo>
                    <a:pt x="81" y="97"/>
                  </a:lnTo>
                  <a:lnTo>
                    <a:pt x="86" y="89"/>
                  </a:lnTo>
                  <a:lnTo>
                    <a:pt x="87" y="81"/>
                  </a:lnTo>
                  <a:lnTo>
                    <a:pt x="87" y="74"/>
                  </a:lnTo>
                  <a:lnTo>
                    <a:pt x="86" y="66"/>
                  </a:lnTo>
                  <a:lnTo>
                    <a:pt x="83" y="58"/>
                  </a:lnTo>
                  <a:lnTo>
                    <a:pt x="80" y="50"/>
                  </a:lnTo>
                  <a:lnTo>
                    <a:pt x="77" y="44"/>
                  </a:lnTo>
                  <a:lnTo>
                    <a:pt x="72" y="36"/>
                  </a:lnTo>
                  <a:lnTo>
                    <a:pt x="66" y="31"/>
                  </a:lnTo>
                  <a:lnTo>
                    <a:pt x="62" y="25"/>
                  </a:lnTo>
                  <a:lnTo>
                    <a:pt x="57" y="21"/>
                  </a:lnTo>
                  <a:lnTo>
                    <a:pt x="53" y="14"/>
                  </a:lnTo>
                  <a:lnTo>
                    <a:pt x="48" y="11"/>
                  </a:lnTo>
                  <a:lnTo>
                    <a:pt x="44" y="6"/>
                  </a:lnTo>
                  <a:lnTo>
                    <a:pt x="41" y="5"/>
                  </a:lnTo>
                  <a:lnTo>
                    <a:pt x="36" y="2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11" y="19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46" name="Freeform 658"/>
            <p:cNvSpPr>
              <a:spLocks/>
            </p:cNvSpPr>
            <p:nvPr/>
          </p:nvSpPr>
          <p:spPr bwMode="auto">
            <a:xfrm>
              <a:off x="3830" y="2625"/>
              <a:ext cx="103" cy="101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11" y="24"/>
                </a:cxn>
                <a:cxn ang="0">
                  <a:pos x="23" y="30"/>
                </a:cxn>
                <a:cxn ang="0">
                  <a:pos x="38" y="36"/>
                </a:cxn>
                <a:cxn ang="0">
                  <a:pos x="54" y="46"/>
                </a:cxn>
                <a:cxn ang="0">
                  <a:pos x="72" y="55"/>
                </a:cxn>
                <a:cxn ang="0">
                  <a:pos x="90" y="67"/>
                </a:cxn>
                <a:cxn ang="0">
                  <a:pos x="107" y="80"/>
                </a:cxn>
                <a:cxn ang="0">
                  <a:pos x="123" y="94"/>
                </a:cxn>
                <a:cxn ang="0">
                  <a:pos x="140" y="113"/>
                </a:cxn>
                <a:cxn ang="0">
                  <a:pos x="156" y="133"/>
                </a:cxn>
                <a:cxn ang="0">
                  <a:pos x="171" y="153"/>
                </a:cxn>
                <a:cxn ang="0">
                  <a:pos x="185" y="171"/>
                </a:cxn>
                <a:cxn ang="0">
                  <a:pos x="195" y="186"/>
                </a:cxn>
                <a:cxn ang="0">
                  <a:pos x="201" y="197"/>
                </a:cxn>
                <a:cxn ang="0">
                  <a:pos x="206" y="202"/>
                </a:cxn>
                <a:cxn ang="0">
                  <a:pos x="204" y="197"/>
                </a:cxn>
                <a:cxn ang="0">
                  <a:pos x="203" y="189"/>
                </a:cxn>
                <a:cxn ang="0">
                  <a:pos x="198" y="175"/>
                </a:cxn>
                <a:cxn ang="0">
                  <a:pos x="192" y="160"/>
                </a:cxn>
                <a:cxn ang="0">
                  <a:pos x="185" y="141"/>
                </a:cxn>
                <a:cxn ang="0">
                  <a:pos x="173" y="121"/>
                </a:cxn>
                <a:cxn ang="0">
                  <a:pos x="158" y="99"/>
                </a:cxn>
                <a:cxn ang="0">
                  <a:pos x="141" y="77"/>
                </a:cxn>
                <a:cxn ang="0">
                  <a:pos x="120" y="55"/>
                </a:cxn>
                <a:cxn ang="0">
                  <a:pos x="101" y="39"/>
                </a:cxn>
                <a:cxn ang="0">
                  <a:pos x="81" y="25"/>
                </a:cxn>
                <a:cxn ang="0">
                  <a:pos x="66" y="16"/>
                </a:cxn>
                <a:cxn ang="0">
                  <a:pos x="53" y="8"/>
                </a:cxn>
                <a:cxn ang="0">
                  <a:pos x="42" y="3"/>
                </a:cxn>
                <a:cxn ang="0">
                  <a:pos x="36" y="0"/>
                </a:cxn>
                <a:cxn ang="0">
                  <a:pos x="0" y="19"/>
                </a:cxn>
              </a:cxnLst>
              <a:rect l="0" t="0" r="r" b="b"/>
              <a:pathLst>
                <a:path w="206" h="202">
                  <a:moveTo>
                    <a:pt x="0" y="19"/>
                  </a:moveTo>
                  <a:lnTo>
                    <a:pt x="2" y="19"/>
                  </a:lnTo>
                  <a:lnTo>
                    <a:pt x="6" y="21"/>
                  </a:lnTo>
                  <a:lnTo>
                    <a:pt x="11" y="24"/>
                  </a:lnTo>
                  <a:lnTo>
                    <a:pt x="15" y="25"/>
                  </a:lnTo>
                  <a:lnTo>
                    <a:pt x="23" y="30"/>
                  </a:lnTo>
                  <a:lnTo>
                    <a:pt x="29" y="33"/>
                  </a:lnTo>
                  <a:lnTo>
                    <a:pt x="38" y="36"/>
                  </a:lnTo>
                  <a:lnTo>
                    <a:pt x="45" y="41"/>
                  </a:lnTo>
                  <a:lnTo>
                    <a:pt x="54" y="46"/>
                  </a:lnTo>
                  <a:lnTo>
                    <a:pt x="63" y="50"/>
                  </a:lnTo>
                  <a:lnTo>
                    <a:pt x="72" y="55"/>
                  </a:lnTo>
                  <a:lnTo>
                    <a:pt x="81" y="61"/>
                  </a:lnTo>
                  <a:lnTo>
                    <a:pt x="90" y="67"/>
                  </a:lnTo>
                  <a:lnTo>
                    <a:pt x="99" y="74"/>
                  </a:lnTo>
                  <a:lnTo>
                    <a:pt x="107" y="80"/>
                  </a:lnTo>
                  <a:lnTo>
                    <a:pt x="116" y="86"/>
                  </a:lnTo>
                  <a:lnTo>
                    <a:pt x="123" y="94"/>
                  </a:lnTo>
                  <a:lnTo>
                    <a:pt x="131" y="103"/>
                  </a:lnTo>
                  <a:lnTo>
                    <a:pt x="140" y="113"/>
                  </a:lnTo>
                  <a:lnTo>
                    <a:pt x="147" y="124"/>
                  </a:lnTo>
                  <a:lnTo>
                    <a:pt x="156" y="133"/>
                  </a:lnTo>
                  <a:lnTo>
                    <a:pt x="164" y="144"/>
                  </a:lnTo>
                  <a:lnTo>
                    <a:pt x="171" y="153"/>
                  </a:lnTo>
                  <a:lnTo>
                    <a:pt x="177" y="163"/>
                  </a:lnTo>
                  <a:lnTo>
                    <a:pt x="185" y="171"/>
                  </a:lnTo>
                  <a:lnTo>
                    <a:pt x="191" y="180"/>
                  </a:lnTo>
                  <a:lnTo>
                    <a:pt x="195" y="186"/>
                  </a:lnTo>
                  <a:lnTo>
                    <a:pt x="198" y="192"/>
                  </a:lnTo>
                  <a:lnTo>
                    <a:pt x="201" y="197"/>
                  </a:lnTo>
                  <a:lnTo>
                    <a:pt x="204" y="200"/>
                  </a:lnTo>
                  <a:lnTo>
                    <a:pt x="206" y="202"/>
                  </a:lnTo>
                  <a:lnTo>
                    <a:pt x="204" y="200"/>
                  </a:lnTo>
                  <a:lnTo>
                    <a:pt x="204" y="197"/>
                  </a:lnTo>
                  <a:lnTo>
                    <a:pt x="203" y="194"/>
                  </a:lnTo>
                  <a:lnTo>
                    <a:pt x="203" y="189"/>
                  </a:lnTo>
                  <a:lnTo>
                    <a:pt x="200" y="183"/>
                  </a:lnTo>
                  <a:lnTo>
                    <a:pt x="198" y="175"/>
                  </a:lnTo>
                  <a:lnTo>
                    <a:pt x="195" y="167"/>
                  </a:lnTo>
                  <a:lnTo>
                    <a:pt x="192" y="160"/>
                  </a:lnTo>
                  <a:lnTo>
                    <a:pt x="188" y="150"/>
                  </a:lnTo>
                  <a:lnTo>
                    <a:pt x="185" y="141"/>
                  </a:lnTo>
                  <a:lnTo>
                    <a:pt x="179" y="130"/>
                  </a:lnTo>
                  <a:lnTo>
                    <a:pt x="173" y="121"/>
                  </a:lnTo>
                  <a:lnTo>
                    <a:pt x="165" y="108"/>
                  </a:lnTo>
                  <a:lnTo>
                    <a:pt x="158" y="99"/>
                  </a:lnTo>
                  <a:lnTo>
                    <a:pt x="150" y="86"/>
                  </a:lnTo>
                  <a:lnTo>
                    <a:pt x="141" y="77"/>
                  </a:lnTo>
                  <a:lnTo>
                    <a:pt x="131" y="66"/>
                  </a:lnTo>
                  <a:lnTo>
                    <a:pt x="120" y="55"/>
                  </a:lnTo>
                  <a:lnTo>
                    <a:pt x="110" y="47"/>
                  </a:lnTo>
                  <a:lnTo>
                    <a:pt x="101" y="39"/>
                  </a:lnTo>
                  <a:lnTo>
                    <a:pt x="90" y="32"/>
                  </a:lnTo>
                  <a:lnTo>
                    <a:pt x="81" y="25"/>
                  </a:lnTo>
                  <a:lnTo>
                    <a:pt x="74" y="19"/>
                  </a:lnTo>
                  <a:lnTo>
                    <a:pt x="66" y="16"/>
                  </a:lnTo>
                  <a:lnTo>
                    <a:pt x="59" y="11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47" name="Freeform 659"/>
            <p:cNvSpPr>
              <a:spLocks/>
            </p:cNvSpPr>
            <p:nvPr/>
          </p:nvSpPr>
          <p:spPr bwMode="auto">
            <a:xfrm>
              <a:off x="3886" y="2570"/>
              <a:ext cx="57" cy="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8"/>
                </a:cxn>
                <a:cxn ang="0">
                  <a:pos x="12" y="24"/>
                </a:cxn>
                <a:cxn ang="0">
                  <a:pos x="24" y="47"/>
                </a:cxn>
                <a:cxn ang="0">
                  <a:pos x="36" y="74"/>
                </a:cxn>
                <a:cxn ang="0">
                  <a:pos x="50" y="105"/>
                </a:cxn>
                <a:cxn ang="0">
                  <a:pos x="62" y="138"/>
                </a:cxn>
                <a:cxn ang="0">
                  <a:pos x="72" y="171"/>
                </a:cxn>
                <a:cxn ang="0">
                  <a:pos x="80" y="205"/>
                </a:cxn>
                <a:cxn ang="0">
                  <a:pos x="84" y="238"/>
                </a:cxn>
                <a:cxn ang="0">
                  <a:pos x="87" y="271"/>
                </a:cxn>
                <a:cxn ang="0">
                  <a:pos x="89" y="303"/>
                </a:cxn>
                <a:cxn ang="0">
                  <a:pos x="90" y="332"/>
                </a:cxn>
                <a:cxn ang="0">
                  <a:pos x="90" y="353"/>
                </a:cxn>
                <a:cxn ang="0">
                  <a:pos x="92" y="372"/>
                </a:cxn>
                <a:cxn ang="0">
                  <a:pos x="92" y="380"/>
                </a:cxn>
                <a:cxn ang="0">
                  <a:pos x="114" y="375"/>
                </a:cxn>
                <a:cxn ang="0">
                  <a:pos x="114" y="371"/>
                </a:cxn>
                <a:cxn ang="0">
                  <a:pos x="114" y="358"/>
                </a:cxn>
                <a:cxn ang="0">
                  <a:pos x="114" y="339"/>
                </a:cxn>
                <a:cxn ang="0">
                  <a:pos x="116" y="314"/>
                </a:cxn>
                <a:cxn ang="0">
                  <a:pos x="113" y="285"/>
                </a:cxn>
                <a:cxn ang="0">
                  <a:pos x="110" y="250"/>
                </a:cxn>
                <a:cxn ang="0">
                  <a:pos x="104" y="213"/>
                </a:cxn>
                <a:cxn ang="0">
                  <a:pos x="96" y="175"/>
                </a:cxn>
                <a:cxn ang="0">
                  <a:pos x="84" y="138"/>
                </a:cxn>
                <a:cxn ang="0">
                  <a:pos x="69" y="103"/>
                </a:cxn>
                <a:cxn ang="0">
                  <a:pos x="54" y="72"/>
                </a:cxn>
                <a:cxn ang="0">
                  <a:pos x="39" y="49"/>
                </a:cxn>
                <a:cxn ang="0">
                  <a:pos x="24" y="27"/>
                </a:cxn>
                <a:cxn ang="0">
                  <a:pos x="12" y="13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116" h="38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5" y="8"/>
                  </a:lnTo>
                  <a:lnTo>
                    <a:pt x="8" y="16"/>
                  </a:lnTo>
                  <a:lnTo>
                    <a:pt x="12" y="24"/>
                  </a:lnTo>
                  <a:lnTo>
                    <a:pt x="18" y="35"/>
                  </a:lnTo>
                  <a:lnTo>
                    <a:pt x="24" y="47"/>
                  </a:lnTo>
                  <a:lnTo>
                    <a:pt x="30" y="61"/>
                  </a:lnTo>
                  <a:lnTo>
                    <a:pt x="36" y="74"/>
                  </a:lnTo>
                  <a:lnTo>
                    <a:pt x="44" y="89"/>
                  </a:lnTo>
                  <a:lnTo>
                    <a:pt x="50" y="105"/>
                  </a:lnTo>
                  <a:lnTo>
                    <a:pt x="56" y="121"/>
                  </a:lnTo>
                  <a:lnTo>
                    <a:pt x="62" y="138"/>
                  </a:lnTo>
                  <a:lnTo>
                    <a:pt x="68" y="155"/>
                  </a:lnTo>
                  <a:lnTo>
                    <a:pt x="72" y="171"/>
                  </a:lnTo>
                  <a:lnTo>
                    <a:pt x="77" y="188"/>
                  </a:lnTo>
                  <a:lnTo>
                    <a:pt x="80" y="205"/>
                  </a:lnTo>
                  <a:lnTo>
                    <a:pt x="81" y="222"/>
                  </a:lnTo>
                  <a:lnTo>
                    <a:pt x="84" y="238"/>
                  </a:lnTo>
                  <a:lnTo>
                    <a:pt x="86" y="255"/>
                  </a:lnTo>
                  <a:lnTo>
                    <a:pt x="87" y="271"/>
                  </a:lnTo>
                  <a:lnTo>
                    <a:pt x="89" y="288"/>
                  </a:lnTo>
                  <a:lnTo>
                    <a:pt x="89" y="303"/>
                  </a:lnTo>
                  <a:lnTo>
                    <a:pt x="90" y="318"/>
                  </a:lnTo>
                  <a:lnTo>
                    <a:pt x="90" y="332"/>
                  </a:lnTo>
                  <a:lnTo>
                    <a:pt x="90" y="343"/>
                  </a:lnTo>
                  <a:lnTo>
                    <a:pt x="90" y="353"/>
                  </a:lnTo>
                  <a:lnTo>
                    <a:pt x="92" y="364"/>
                  </a:lnTo>
                  <a:lnTo>
                    <a:pt x="92" y="372"/>
                  </a:lnTo>
                  <a:lnTo>
                    <a:pt x="92" y="377"/>
                  </a:lnTo>
                  <a:lnTo>
                    <a:pt x="92" y="380"/>
                  </a:lnTo>
                  <a:lnTo>
                    <a:pt x="92" y="383"/>
                  </a:lnTo>
                  <a:lnTo>
                    <a:pt x="114" y="375"/>
                  </a:lnTo>
                  <a:lnTo>
                    <a:pt x="114" y="374"/>
                  </a:lnTo>
                  <a:lnTo>
                    <a:pt x="114" y="371"/>
                  </a:lnTo>
                  <a:lnTo>
                    <a:pt x="114" y="366"/>
                  </a:lnTo>
                  <a:lnTo>
                    <a:pt x="114" y="358"/>
                  </a:lnTo>
                  <a:lnTo>
                    <a:pt x="114" y="350"/>
                  </a:lnTo>
                  <a:lnTo>
                    <a:pt x="114" y="339"/>
                  </a:lnTo>
                  <a:lnTo>
                    <a:pt x="114" y="327"/>
                  </a:lnTo>
                  <a:lnTo>
                    <a:pt x="116" y="314"/>
                  </a:lnTo>
                  <a:lnTo>
                    <a:pt x="114" y="300"/>
                  </a:lnTo>
                  <a:lnTo>
                    <a:pt x="113" y="285"/>
                  </a:lnTo>
                  <a:lnTo>
                    <a:pt x="111" y="268"/>
                  </a:lnTo>
                  <a:lnTo>
                    <a:pt x="110" y="250"/>
                  </a:lnTo>
                  <a:lnTo>
                    <a:pt x="107" y="232"/>
                  </a:lnTo>
                  <a:lnTo>
                    <a:pt x="104" y="213"/>
                  </a:lnTo>
                  <a:lnTo>
                    <a:pt x="99" y="194"/>
                  </a:lnTo>
                  <a:lnTo>
                    <a:pt x="96" y="175"/>
                  </a:lnTo>
                  <a:lnTo>
                    <a:pt x="89" y="155"/>
                  </a:lnTo>
                  <a:lnTo>
                    <a:pt x="84" y="138"/>
                  </a:lnTo>
                  <a:lnTo>
                    <a:pt x="77" y="119"/>
                  </a:lnTo>
                  <a:lnTo>
                    <a:pt x="69" y="103"/>
                  </a:lnTo>
                  <a:lnTo>
                    <a:pt x="62" y="88"/>
                  </a:lnTo>
                  <a:lnTo>
                    <a:pt x="54" y="72"/>
                  </a:lnTo>
                  <a:lnTo>
                    <a:pt x="45" y="60"/>
                  </a:lnTo>
                  <a:lnTo>
                    <a:pt x="39" y="49"/>
                  </a:lnTo>
                  <a:lnTo>
                    <a:pt x="30" y="36"/>
                  </a:lnTo>
                  <a:lnTo>
                    <a:pt x="24" y="27"/>
                  </a:lnTo>
                  <a:lnTo>
                    <a:pt x="17" y="19"/>
                  </a:lnTo>
                  <a:lnTo>
                    <a:pt x="12" y="13"/>
                  </a:lnTo>
                  <a:lnTo>
                    <a:pt x="6" y="7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48" name="Freeform 660"/>
            <p:cNvSpPr>
              <a:spLocks/>
            </p:cNvSpPr>
            <p:nvPr/>
          </p:nvSpPr>
          <p:spPr bwMode="auto">
            <a:xfrm>
              <a:off x="3955" y="2576"/>
              <a:ext cx="15" cy="14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" y="3"/>
                </a:cxn>
                <a:cxn ang="0">
                  <a:pos x="22" y="11"/>
                </a:cxn>
                <a:cxn ang="0">
                  <a:pos x="16" y="23"/>
                </a:cxn>
                <a:cxn ang="0">
                  <a:pos x="12" y="40"/>
                </a:cxn>
                <a:cxn ang="0">
                  <a:pos x="6" y="62"/>
                </a:cxn>
                <a:cxn ang="0">
                  <a:pos x="1" y="90"/>
                </a:cxn>
                <a:cxn ang="0">
                  <a:pos x="0" y="123"/>
                </a:cxn>
                <a:cxn ang="0">
                  <a:pos x="0" y="159"/>
                </a:cxn>
                <a:cxn ang="0">
                  <a:pos x="1" y="192"/>
                </a:cxn>
                <a:cxn ang="0">
                  <a:pos x="4" y="219"/>
                </a:cxn>
                <a:cxn ang="0">
                  <a:pos x="9" y="240"/>
                </a:cxn>
                <a:cxn ang="0">
                  <a:pos x="13" y="258"/>
                </a:cxn>
                <a:cxn ang="0">
                  <a:pos x="18" y="269"/>
                </a:cxn>
                <a:cxn ang="0">
                  <a:pos x="22" y="278"/>
                </a:cxn>
                <a:cxn ang="0">
                  <a:pos x="24" y="281"/>
                </a:cxn>
                <a:cxn ang="0">
                  <a:pos x="24" y="281"/>
                </a:cxn>
                <a:cxn ang="0">
                  <a:pos x="24" y="273"/>
                </a:cxn>
                <a:cxn ang="0">
                  <a:pos x="24" y="258"/>
                </a:cxn>
                <a:cxn ang="0">
                  <a:pos x="24" y="240"/>
                </a:cxn>
                <a:cxn ang="0">
                  <a:pos x="24" y="219"/>
                </a:cxn>
                <a:cxn ang="0">
                  <a:pos x="24" y="195"/>
                </a:cxn>
                <a:cxn ang="0">
                  <a:pos x="24" y="172"/>
                </a:cxn>
                <a:cxn ang="0">
                  <a:pos x="24" y="151"/>
                </a:cxn>
                <a:cxn ang="0">
                  <a:pos x="24" y="133"/>
                </a:cxn>
                <a:cxn ang="0">
                  <a:pos x="24" y="109"/>
                </a:cxn>
                <a:cxn ang="0">
                  <a:pos x="24" y="86"/>
                </a:cxn>
                <a:cxn ang="0">
                  <a:pos x="25" y="62"/>
                </a:cxn>
                <a:cxn ang="0">
                  <a:pos x="26" y="40"/>
                </a:cxn>
                <a:cxn ang="0">
                  <a:pos x="28" y="22"/>
                </a:cxn>
                <a:cxn ang="0">
                  <a:pos x="28" y="8"/>
                </a:cxn>
                <a:cxn ang="0">
                  <a:pos x="28" y="0"/>
                </a:cxn>
                <a:cxn ang="0">
                  <a:pos x="29" y="0"/>
                </a:cxn>
              </a:cxnLst>
              <a:rect l="0" t="0" r="r" b="b"/>
              <a:pathLst>
                <a:path w="29" h="283">
                  <a:moveTo>
                    <a:pt x="29" y="0"/>
                  </a:moveTo>
                  <a:lnTo>
                    <a:pt x="28" y="0"/>
                  </a:lnTo>
                  <a:lnTo>
                    <a:pt x="28" y="1"/>
                  </a:lnTo>
                  <a:lnTo>
                    <a:pt x="25" y="3"/>
                  </a:lnTo>
                  <a:lnTo>
                    <a:pt x="24" y="8"/>
                  </a:lnTo>
                  <a:lnTo>
                    <a:pt x="22" y="11"/>
                  </a:lnTo>
                  <a:lnTo>
                    <a:pt x="19" y="17"/>
                  </a:lnTo>
                  <a:lnTo>
                    <a:pt x="16" y="23"/>
                  </a:lnTo>
                  <a:lnTo>
                    <a:pt x="15" y="33"/>
                  </a:lnTo>
                  <a:lnTo>
                    <a:pt x="12" y="40"/>
                  </a:lnTo>
                  <a:lnTo>
                    <a:pt x="9" y="51"/>
                  </a:lnTo>
                  <a:lnTo>
                    <a:pt x="6" y="62"/>
                  </a:lnTo>
                  <a:lnTo>
                    <a:pt x="4" y="76"/>
                  </a:lnTo>
                  <a:lnTo>
                    <a:pt x="1" y="90"/>
                  </a:lnTo>
                  <a:lnTo>
                    <a:pt x="0" y="106"/>
                  </a:lnTo>
                  <a:lnTo>
                    <a:pt x="0" y="123"/>
                  </a:lnTo>
                  <a:lnTo>
                    <a:pt x="0" y="142"/>
                  </a:lnTo>
                  <a:lnTo>
                    <a:pt x="0" y="159"/>
                  </a:lnTo>
                  <a:lnTo>
                    <a:pt x="0" y="176"/>
                  </a:lnTo>
                  <a:lnTo>
                    <a:pt x="1" y="192"/>
                  </a:lnTo>
                  <a:lnTo>
                    <a:pt x="3" y="206"/>
                  </a:lnTo>
                  <a:lnTo>
                    <a:pt x="4" y="219"/>
                  </a:lnTo>
                  <a:lnTo>
                    <a:pt x="7" y="231"/>
                  </a:lnTo>
                  <a:lnTo>
                    <a:pt x="9" y="240"/>
                  </a:lnTo>
                  <a:lnTo>
                    <a:pt x="12" y="250"/>
                  </a:lnTo>
                  <a:lnTo>
                    <a:pt x="13" y="258"/>
                  </a:lnTo>
                  <a:lnTo>
                    <a:pt x="16" y="264"/>
                  </a:lnTo>
                  <a:lnTo>
                    <a:pt x="18" y="269"/>
                  </a:lnTo>
                  <a:lnTo>
                    <a:pt x="21" y="273"/>
                  </a:lnTo>
                  <a:lnTo>
                    <a:pt x="22" y="278"/>
                  </a:lnTo>
                  <a:lnTo>
                    <a:pt x="24" y="280"/>
                  </a:lnTo>
                  <a:lnTo>
                    <a:pt x="24" y="281"/>
                  </a:lnTo>
                  <a:lnTo>
                    <a:pt x="25" y="283"/>
                  </a:lnTo>
                  <a:lnTo>
                    <a:pt x="24" y="281"/>
                  </a:lnTo>
                  <a:lnTo>
                    <a:pt x="24" y="278"/>
                  </a:lnTo>
                  <a:lnTo>
                    <a:pt x="24" y="273"/>
                  </a:lnTo>
                  <a:lnTo>
                    <a:pt x="24" y="267"/>
                  </a:lnTo>
                  <a:lnTo>
                    <a:pt x="24" y="258"/>
                  </a:lnTo>
                  <a:lnTo>
                    <a:pt x="24" y="250"/>
                  </a:lnTo>
                  <a:lnTo>
                    <a:pt x="24" y="240"/>
                  </a:lnTo>
                  <a:lnTo>
                    <a:pt x="24" y="231"/>
                  </a:lnTo>
                  <a:lnTo>
                    <a:pt x="24" y="219"/>
                  </a:lnTo>
                  <a:lnTo>
                    <a:pt x="24" y="208"/>
                  </a:lnTo>
                  <a:lnTo>
                    <a:pt x="24" y="195"/>
                  </a:lnTo>
                  <a:lnTo>
                    <a:pt x="24" y="184"/>
                  </a:lnTo>
                  <a:lnTo>
                    <a:pt x="24" y="172"/>
                  </a:lnTo>
                  <a:lnTo>
                    <a:pt x="24" y="162"/>
                  </a:lnTo>
                  <a:lnTo>
                    <a:pt x="24" y="151"/>
                  </a:lnTo>
                  <a:lnTo>
                    <a:pt x="24" y="142"/>
                  </a:lnTo>
                  <a:lnTo>
                    <a:pt x="24" y="133"/>
                  </a:lnTo>
                  <a:lnTo>
                    <a:pt x="24" y="122"/>
                  </a:lnTo>
                  <a:lnTo>
                    <a:pt x="24" y="109"/>
                  </a:lnTo>
                  <a:lnTo>
                    <a:pt x="24" y="98"/>
                  </a:lnTo>
                  <a:lnTo>
                    <a:pt x="24" y="86"/>
                  </a:lnTo>
                  <a:lnTo>
                    <a:pt x="24" y="75"/>
                  </a:lnTo>
                  <a:lnTo>
                    <a:pt x="25" y="62"/>
                  </a:lnTo>
                  <a:lnTo>
                    <a:pt x="26" y="53"/>
                  </a:lnTo>
                  <a:lnTo>
                    <a:pt x="26" y="40"/>
                  </a:lnTo>
                  <a:lnTo>
                    <a:pt x="26" y="31"/>
                  </a:lnTo>
                  <a:lnTo>
                    <a:pt x="28" y="22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49" name="Freeform 661"/>
            <p:cNvSpPr>
              <a:spLocks/>
            </p:cNvSpPr>
            <p:nvPr/>
          </p:nvSpPr>
          <p:spPr bwMode="auto">
            <a:xfrm>
              <a:off x="3987" y="2579"/>
              <a:ext cx="39" cy="4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3" y="9"/>
                </a:cxn>
                <a:cxn ang="0">
                  <a:pos x="6" y="16"/>
                </a:cxn>
                <a:cxn ang="0">
                  <a:pos x="7" y="19"/>
                </a:cxn>
                <a:cxn ang="0">
                  <a:pos x="9" y="22"/>
                </a:cxn>
                <a:cxn ang="0">
                  <a:pos x="10" y="27"/>
                </a:cxn>
                <a:cxn ang="0">
                  <a:pos x="13" y="31"/>
                </a:cxn>
                <a:cxn ang="0">
                  <a:pos x="15" y="34"/>
                </a:cxn>
                <a:cxn ang="0">
                  <a:pos x="18" y="38"/>
                </a:cxn>
                <a:cxn ang="0">
                  <a:pos x="22" y="41"/>
                </a:cxn>
                <a:cxn ang="0">
                  <a:pos x="27" y="45"/>
                </a:cxn>
                <a:cxn ang="0">
                  <a:pos x="30" y="49"/>
                </a:cxn>
                <a:cxn ang="0">
                  <a:pos x="34" y="50"/>
                </a:cxn>
                <a:cxn ang="0">
                  <a:pos x="39" y="53"/>
                </a:cxn>
                <a:cxn ang="0">
                  <a:pos x="42" y="56"/>
                </a:cxn>
                <a:cxn ang="0">
                  <a:pos x="46" y="58"/>
                </a:cxn>
                <a:cxn ang="0">
                  <a:pos x="51" y="59"/>
                </a:cxn>
                <a:cxn ang="0">
                  <a:pos x="54" y="63"/>
                </a:cxn>
                <a:cxn ang="0">
                  <a:pos x="58" y="64"/>
                </a:cxn>
                <a:cxn ang="0">
                  <a:pos x="66" y="67"/>
                </a:cxn>
                <a:cxn ang="0">
                  <a:pos x="70" y="70"/>
                </a:cxn>
                <a:cxn ang="0">
                  <a:pos x="73" y="72"/>
                </a:cxn>
                <a:cxn ang="0">
                  <a:pos x="76" y="72"/>
                </a:cxn>
                <a:cxn ang="0">
                  <a:pos x="54" y="97"/>
                </a:cxn>
                <a:cxn ang="0">
                  <a:pos x="52" y="97"/>
                </a:cxn>
                <a:cxn ang="0">
                  <a:pos x="49" y="95"/>
                </a:cxn>
                <a:cxn ang="0">
                  <a:pos x="43" y="94"/>
                </a:cxn>
                <a:cxn ang="0">
                  <a:pos x="39" y="89"/>
                </a:cxn>
                <a:cxn ang="0">
                  <a:pos x="34" y="88"/>
                </a:cxn>
                <a:cxn ang="0">
                  <a:pos x="31" y="84"/>
                </a:cxn>
                <a:cxn ang="0">
                  <a:pos x="27" y="81"/>
                </a:cxn>
                <a:cxn ang="0">
                  <a:pos x="24" y="78"/>
                </a:cxn>
                <a:cxn ang="0">
                  <a:pos x="19" y="74"/>
                </a:cxn>
                <a:cxn ang="0">
                  <a:pos x="16" y="69"/>
                </a:cxn>
                <a:cxn ang="0">
                  <a:pos x="13" y="64"/>
                </a:cxn>
                <a:cxn ang="0">
                  <a:pos x="10" y="58"/>
                </a:cxn>
                <a:cxn ang="0">
                  <a:pos x="6" y="52"/>
                </a:cxn>
                <a:cxn ang="0">
                  <a:pos x="4" y="45"/>
                </a:cxn>
                <a:cxn ang="0">
                  <a:pos x="3" y="39"/>
                </a:cxn>
                <a:cxn ang="0">
                  <a:pos x="1" y="33"/>
                </a:cxn>
                <a:cxn ang="0">
                  <a:pos x="0" y="28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76" h="97">
                  <a:moveTo>
                    <a:pt x="3" y="0"/>
                  </a:moveTo>
                  <a:lnTo>
                    <a:pt x="3" y="0"/>
                  </a:lnTo>
                  <a:lnTo>
                    <a:pt x="3" y="5"/>
                  </a:lnTo>
                  <a:lnTo>
                    <a:pt x="3" y="9"/>
                  </a:lnTo>
                  <a:lnTo>
                    <a:pt x="6" y="16"/>
                  </a:lnTo>
                  <a:lnTo>
                    <a:pt x="7" y="19"/>
                  </a:lnTo>
                  <a:lnTo>
                    <a:pt x="9" y="22"/>
                  </a:lnTo>
                  <a:lnTo>
                    <a:pt x="10" y="27"/>
                  </a:lnTo>
                  <a:lnTo>
                    <a:pt x="13" y="31"/>
                  </a:lnTo>
                  <a:lnTo>
                    <a:pt x="15" y="34"/>
                  </a:lnTo>
                  <a:lnTo>
                    <a:pt x="18" y="38"/>
                  </a:lnTo>
                  <a:lnTo>
                    <a:pt x="22" y="41"/>
                  </a:lnTo>
                  <a:lnTo>
                    <a:pt x="27" y="45"/>
                  </a:lnTo>
                  <a:lnTo>
                    <a:pt x="30" y="49"/>
                  </a:lnTo>
                  <a:lnTo>
                    <a:pt x="34" y="50"/>
                  </a:lnTo>
                  <a:lnTo>
                    <a:pt x="39" y="53"/>
                  </a:lnTo>
                  <a:lnTo>
                    <a:pt x="42" y="56"/>
                  </a:lnTo>
                  <a:lnTo>
                    <a:pt x="46" y="58"/>
                  </a:lnTo>
                  <a:lnTo>
                    <a:pt x="51" y="59"/>
                  </a:lnTo>
                  <a:lnTo>
                    <a:pt x="54" y="63"/>
                  </a:lnTo>
                  <a:lnTo>
                    <a:pt x="58" y="64"/>
                  </a:lnTo>
                  <a:lnTo>
                    <a:pt x="66" y="67"/>
                  </a:lnTo>
                  <a:lnTo>
                    <a:pt x="70" y="70"/>
                  </a:lnTo>
                  <a:lnTo>
                    <a:pt x="73" y="72"/>
                  </a:lnTo>
                  <a:lnTo>
                    <a:pt x="76" y="72"/>
                  </a:lnTo>
                  <a:lnTo>
                    <a:pt x="54" y="97"/>
                  </a:lnTo>
                  <a:lnTo>
                    <a:pt x="52" y="97"/>
                  </a:lnTo>
                  <a:lnTo>
                    <a:pt x="49" y="95"/>
                  </a:lnTo>
                  <a:lnTo>
                    <a:pt x="43" y="94"/>
                  </a:lnTo>
                  <a:lnTo>
                    <a:pt x="39" y="89"/>
                  </a:lnTo>
                  <a:lnTo>
                    <a:pt x="34" y="88"/>
                  </a:lnTo>
                  <a:lnTo>
                    <a:pt x="31" y="84"/>
                  </a:lnTo>
                  <a:lnTo>
                    <a:pt x="27" y="81"/>
                  </a:lnTo>
                  <a:lnTo>
                    <a:pt x="24" y="78"/>
                  </a:lnTo>
                  <a:lnTo>
                    <a:pt x="19" y="74"/>
                  </a:lnTo>
                  <a:lnTo>
                    <a:pt x="16" y="69"/>
                  </a:lnTo>
                  <a:lnTo>
                    <a:pt x="13" y="64"/>
                  </a:lnTo>
                  <a:lnTo>
                    <a:pt x="10" y="58"/>
                  </a:lnTo>
                  <a:lnTo>
                    <a:pt x="6" y="52"/>
                  </a:lnTo>
                  <a:lnTo>
                    <a:pt x="4" y="45"/>
                  </a:lnTo>
                  <a:lnTo>
                    <a:pt x="3" y="39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50" name="Freeform 662"/>
            <p:cNvSpPr>
              <a:spLocks/>
            </p:cNvSpPr>
            <p:nvPr/>
          </p:nvSpPr>
          <p:spPr bwMode="auto">
            <a:xfrm>
              <a:off x="3933" y="2375"/>
              <a:ext cx="31" cy="52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60" y="2"/>
                </a:cxn>
                <a:cxn ang="0">
                  <a:pos x="58" y="3"/>
                </a:cxn>
                <a:cxn ang="0">
                  <a:pos x="55" y="8"/>
                </a:cxn>
                <a:cxn ang="0">
                  <a:pos x="52" y="14"/>
                </a:cxn>
                <a:cxn ang="0">
                  <a:pos x="49" y="17"/>
                </a:cxn>
                <a:cxn ang="0">
                  <a:pos x="48" y="21"/>
                </a:cxn>
                <a:cxn ang="0">
                  <a:pos x="46" y="25"/>
                </a:cxn>
                <a:cxn ang="0">
                  <a:pos x="43" y="28"/>
                </a:cxn>
                <a:cxn ang="0">
                  <a:pos x="42" y="33"/>
                </a:cxn>
                <a:cxn ang="0">
                  <a:pos x="40" y="36"/>
                </a:cxn>
                <a:cxn ang="0">
                  <a:pos x="39" y="41"/>
                </a:cxn>
                <a:cxn ang="0">
                  <a:pos x="37" y="46"/>
                </a:cxn>
                <a:cxn ang="0">
                  <a:pos x="34" y="50"/>
                </a:cxn>
                <a:cxn ang="0">
                  <a:pos x="33" y="55"/>
                </a:cxn>
                <a:cxn ang="0">
                  <a:pos x="31" y="60"/>
                </a:cxn>
                <a:cxn ang="0">
                  <a:pos x="30" y="64"/>
                </a:cxn>
                <a:cxn ang="0">
                  <a:pos x="28" y="69"/>
                </a:cxn>
                <a:cxn ang="0">
                  <a:pos x="27" y="74"/>
                </a:cxn>
                <a:cxn ang="0">
                  <a:pos x="25" y="78"/>
                </a:cxn>
                <a:cxn ang="0">
                  <a:pos x="24" y="83"/>
                </a:cxn>
                <a:cxn ang="0">
                  <a:pos x="22" y="86"/>
                </a:cxn>
                <a:cxn ang="0">
                  <a:pos x="21" y="91"/>
                </a:cxn>
                <a:cxn ang="0">
                  <a:pos x="19" y="92"/>
                </a:cxn>
                <a:cxn ang="0">
                  <a:pos x="19" y="97"/>
                </a:cxn>
                <a:cxn ang="0">
                  <a:pos x="18" y="100"/>
                </a:cxn>
                <a:cxn ang="0">
                  <a:pos x="18" y="103"/>
                </a:cxn>
                <a:cxn ang="0">
                  <a:pos x="1" y="97"/>
                </a:cxn>
                <a:cxn ang="0">
                  <a:pos x="0" y="96"/>
                </a:cxn>
                <a:cxn ang="0">
                  <a:pos x="0" y="92"/>
                </a:cxn>
                <a:cxn ang="0">
                  <a:pos x="0" y="88"/>
                </a:cxn>
                <a:cxn ang="0">
                  <a:pos x="0" y="81"/>
                </a:cxn>
                <a:cxn ang="0">
                  <a:pos x="0" y="78"/>
                </a:cxn>
                <a:cxn ang="0">
                  <a:pos x="1" y="74"/>
                </a:cxn>
                <a:cxn ang="0">
                  <a:pos x="3" y="69"/>
                </a:cxn>
                <a:cxn ang="0">
                  <a:pos x="4" y="66"/>
                </a:cxn>
                <a:cxn ang="0">
                  <a:pos x="6" y="60"/>
                </a:cxn>
                <a:cxn ang="0">
                  <a:pos x="9" y="55"/>
                </a:cxn>
                <a:cxn ang="0">
                  <a:pos x="10" y="50"/>
                </a:cxn>
                <a:cxn ang="0">
                  <a:pos x="15" y="44"/>
                </a:cxn>
                <a:cxn ang="0">
                  <a:pos x="16" y="38"/>
                </a:cxn>
                <a:cxn ang="0">
                  <a:pos x="21" y="33"/>
                </a:cxn>
                <a:cxn ang="0">
                  <a:pos x="24" y="28"/>
                </a:cxn>
                <a:cxn ang="0">
                  <a:pos x="28" y="24"/>
                </a:cxn>
                <a:cxn ang="0">
                  <a:pos x="31" y="19"/>
                </a:cxn>
                <a:cxn ang="0">
                  <a:pos x="36" y="16"/>
                </a:cxn>
                <a:cxn ang="0">
                  <a:pos x="39" y="13"/>
                </a:cxn>
                <a:cxn ang="0">
                  <a:pos x="43" y="10"/>
                </a:cxn>
                <a:cxn ang="0">
                  <a:pos x="49" y="5"/>
                </a:cxn>
                <a:cxn ang="0">
                  <a:pos x="55" y="3"/>
                </a:cxn>
                <a:cxn ang="0">
                  <a:pos x="58" y="0"/>
                </a:cxn>
                <a:cxn ang="0">
                  <a:pos x="61" y="0"/>
                </a:cxn>
                <a:cxn ang="0">
                  <a:pos x="61" y="0"/>
                </a:cxn>
              </a:cxnLst>
              <a:rect l="0" t="0" r="r" b="b"/>
              <a:pathLst>
                <a:path w="61" h="103">
                  <a:moveTo>
                    <a:pt x="61" y="0"/>
                  </a:moveTo>
                  <a:lnTo>
                    <a:pt x="60" y="2"/>
                  </a:lnTo>
                  <a:lnTo>
                    <a:pt x="58" y="3"/>
                  </a:lnTo>
                  <a:lnTo>
                    <a:pt x="55" y="8"/>
                  </a:lnTo>
                  <a:lnTo>
                    <a:pt x="52" y="14"/>
                  </a:lnTo>
                  <a:lnTo>
                    <a:pt x="49" y="17"/>
                  </a:lnTo>
                  <a:lnTo>
                    <a:pt x="48" y="21"/>
                  </a:lnTo>
                  <a:lnTo>
                    <a:pt x="46" y="25"/>
                  </a:lnTo>
                  <a:lnTo>
                    <a:pt x="43" y="28"/>
                  </a:lnTo>
                  <a:lnTo>
                    <a:pt x="42" y="33"/>
                  </a:lnTo>
                  <a:lnTo>
                    <a:pt x="40" y="36"/>
                  </a:lnTo>
                  <a:lnTo>
                    <a:pt x="39" y="41"/>
                  </a:lnTo>
                  <a:lnTo>
                    <a:pt x="37" y="46"/>
                  </a:lnTo>
                  <a:lnTo>
                    <a:pt x="34" y="50"/>
                  </a:lnTo>
                  <a:lnTo>
                    <a:pt x="33" y="55"/>
                  </a:lnTo>
                  <a:lnTo>
                    <a:pt x="31" y="60"/>
                  </a:lnTo>
                  <a:lnTo>
                    <a:pt x="30" y="64"/>
                  </a:lnTo>
                  <a:lnTo>
                    <a:pt x="28" y="69"/>
                  </a:lnTo>
                  <a:lnTo>
                    <a:pt x="27" y="74"/>
                  </a:lnTo>
                  <a:lnTo>
                    <a:pt x="25" y="78"/>
                  </a:lnTo>
                  <a:lnTo>
                    <a:pt x="24" y="83"/>
                  </a:lnTo>
                  <a:lnTo>
                    <a:pt x="22" y="86"/>
                  </a:lnTo>
                  <a:lnTo>
                    <a:pt x="21" y="91"/>
                  </a:lnTo>
                  <a:lnTo>
                    <a:pt x="19" y="92"/>
                  </a:lnTo>
                  <a:lnTo>
                    <a:pt x="19" y="97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" y="97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1" y="74"/>
                  </a:lnTo>
                  <a:lnTo>
                    <a:pt x="3" y="69"/>
                  </a:lnTo>
                  <a:lnTo>
                    <a:pt x="4" y="66"/>
                  </a:lnTo>
                  <a:lnTo>
                    <a:pt x="6" y="60"/>
                  </a:lnTo>
                  <a:lnTo>
                    <a:pt x="9" y="55"/>
                  </a:lnTo>
                  <a:lnTo>
                    <a:pt x="10" y="50"/>
                  </a:lnTo>
                  <a:lnTo>
                    <a:pt x="15" y="44"/>
                  </a:lnTo>
                  <a:lnTo>
                    <a:pt x="16" y="38"/>
                  </a:lnTo>
                  <a:lnTo>
                    <a:pt x="21" y="33"/>
                  </a:lnTo>
                  <a:lnTo>
                    <a:pt x="24" y="28"/>
                  </a:lnTo>
                  <a:lnTo>
                    <a:pt x="28" y="24"/>
                  </a:lnTo>
                  <a:lnTo>
                    <a:pt x="31" y="19"/>
                  </a:lnTo>
                  <a:lnTo>
                    <a:pt x="36" y="16"/>
                  </a:lnTo>
                  <a:lnTo>
                    <a:pt x="39" y="13"/>
                  </a:lnTo>
                  <a:lnTo>
                    <a:pt x="43" y="10"/>
                  </a:lnTo>
                  <a:lnTo>
                    <a:pt x="49" y="5"/>
                  </a:lnTo>
                  <a:lnTo>
                    <a:pt x="55" y="3"/>
                  </a:lnTo>
                  <a:lnTo>
                    <a:pt x="58" y="0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51" name="Freeform 663"/>
            <p:cNvSpPr>
              <a:spLocks/>
            </p:cNvSpPr>
            <p:nvPr/>
          </p:nvSpPr>
          <p:spPr bwMode="auto">
            <a:xfrm>
              <a:off x="3858" y="2367"/>
              <a:ext cx="101" cy="80"/>
            </a:xfrm>
            <a:custGeom>
              <a:avLst/>
              <a:gdLst/>
              <a:ahLst/>
              <a:cxnLst>
                <a:cxn ang="0">
                  <a:pos x="187" y="43"/>
                </a:cxn>
                <a:cxn ang="0">
                  <a:pos x="183" y="40"/>
                </a:cxn>
                <a:cxn ang="0">
                  <a:pos x="174" y="36"/>
                </a:cxn>
                <a:cxn ang="0">
                  <a:pos x="160" y="29"/>
                </a:cxn>
                <a:cxn ang="0">
                  <a:pos x="144" y="25"/>
                </a:cxn>
                <a:cxn ang="0">
                  <a:pos x="124" y="21"/>
                </a:cxn>
                <a:cxn ang="0">
                  <a:pos x="103" y="21"/>
                </a:cxn>
                <a:cxn ang="0">
                  <a:pos x="79" y="25"/>
                </a:cxn>
                <a:cxn ang="0">
                  <a:pos x="55" y="34"/>
                </a:cxn>
                <a:cxn ang="0">
                  <a:pos x="36" y="48"/>
                </a:cxn>
                <a:cxn ang="0">
                  <a:pos x="24" y="67"/>
                </a:cxn>
                <a:cxn ang="0">
                  <a:pos x="18" y="90"/>
                </a:cxn>
                <a:cxn ang="0">
                  <a:pos x="16" y="112"/>
                </a:cxn>
                <a:cxn ang="0">
                  <a:pos x="16" y="132"/>
                </a:cxn>
                <a:cxn ang="0">
                  <a:pos x="18" y="148"/>
                </a:cxn>
                <a:cxn ang="0">
                  <a:pos x="19" y="157"/>
                </a:cxn>
                <a:cxn ang="0">
                  <a:pos x="19" y="157"/>
                </a:cxn>
                <a:cxn ang="0">
                  <a:pos x="15" y="150"/>
                </a:cxn>
                <a:cxn ang="0">
                  <a:pos x="10" y="139"/>
                </a:cxn>
                <a:cxn ang="0">
                  <a:pos x="4" y="123"/>
                </a:cxn>
                <a:cxn ang="0">
                  <a:pos x="0" y="104"/>
                </a:cxn>
                <a:cxn ang="0">
                  <a:pos x="0" y="82"/>
                </a:cxn>
                <a:cxn ang="0">
                  <a:pos x="6" y="61"/>
                </a:cxn>
                <a:cxn ang="0">
                  <a:pos x="18" y="36"/>
                </a:cxn>
                <a:cxn ang="0">
                  <a:pos x="39" y="15"/>
                </a:cxn>
                <a:cxn ang="0">
                  <a:pos x="64" y="3"/>
                </a:cxn>
                <a:cxn ang="0">
                  <a:pos x="93" y="0"/>
                </a:cxn>
                <a:cxn ang="0">
                  <a:pos x="121" y="3"/>
                </a:cxn>
                <a:cxn ang="0">
                  <a:pos x="150" y="11"/>
                </a:cxn>
                <a:cxn ang="0">
                  <a:pos x="172" y="18"/>
                </a:cxn>
                <a:cxn ang="0">
                  <a:pos x="190" y="28"/>
                </a:cxn>
                <a:cxn ang="0">
                  <a:pos x="199" y="32"/>
                </a:cxn>
                <a:cxn ang="0">
                  <a:pos x="189" y="45"/>
                </a:cxn>
              </a:cxnLst>
              <a:rect l="0" t="0" r="r" b="b"/>
              <a:pathLst>
                <a:path w="202" h="159">
                  <a:moveTo>
                    <a:pt x="189" y="45"/>
                  </a:moveTo>
                  <a:lnTo>
                    <a:pt x="187" y="43"/>
                  </a:lnTo>
                  <a:lnTo>
                    <a:pt x="186" y="42"/>
                  </a:lnTo>
                  <a:lnTo>
                    <a:pt x="183" y="40"/>
                  </a:lnTo>
                  <a:lnTo>
                    <a:pt x="178" y="39"/>
                  </a:lnTo>
                  <a:lnTo>
                    <a:pt x="174" y="36"/>
                  </a:lnTo>
                  <a:lnTo>
                    <a:pt x="168" y="32"/>
                  </a:lnTo>
                  <a:lnTo>
                    <a:pt x="160" y="29"/>
                  </a:lnTo>
                  <a:lnTo>
                    <a:pt x="153" y="28"/>
                  </a:lnTo>
                  <a:lnTo>
                    <a:pt x="144" y="25"/>
                  </a:lnTo>
                  <a:lnTo>
                    <a:pt x="135" y="23"/>
                  </a:lnTo>
                  <a:lnTo>
                    <a:pt x="124" y="21"/>
                  </a:lnTo>
                  <a:lnTo>
                    <a:pt x="114" y="21"/>
                  </a:lnTo>
                  <a:lnTo>
                    <a:pt x="103" y="21"/>
                  </a:lnTo>
                  <a:lnTo>
                    <a:pt x="91" y="23"/>
                  </a:lnTo>
                  <a:lnTo>
                    <a:pt x="79" y="25"/>
                  </a:lnTo>
                  <a:lnTo>
                    <a:pt x="67" y="29"/>
                  </a:lnTo>
                  <a:lnTo>
                    <a:pt x="55" y="34"/>
                  </a:lnTo>
                  <a:lnTo>
                    <a:pt x="45" y="40"/>
                  </a:lnTo>
                  <a:lnTo>
                    <a:pt x="36" y="48"/>
                  </a:lnTo>
                  <a:lnTo>
                    <a:pt x="30" y="57"/>
                  </a:lnTo>
                  <a:lnTo>
                    <a:pt x="24" y="67"/>
                  </a:lnTo>
                  <a:lnTo>
                    <a:pt x="21" y="78"/>
                  </a:lnTo>
                  <a:lnTo>
                    <a:pt x="18" y="90"/>
                  </a:lnTo>
                  <a:lnTo>
                    <a:pt x="16" y="101"/>
                  </a:lnTo>
                  <a:lnTo>
                    <a:pt x="16" y="112"/>
                  </a:lnTo>
                  <a:lnTo>
                    <a:pt x="16" y="123"/>
                  </a:lnTo>
                  <a:lnTo>
                    <a:pt x="16" y="132"/>
                  </a:lnTo>
                  <a:lnTo>
                    <a:pt x="18" y="140"/>
                  </a:lnTo>
                  <a:lnTo>
                    <a:pt x="18" y="148"/>
                  </a:lnTo>
                  <a:lnTo>
                    <a:pt x="19" y="154"/>
                  </a:lnTo>
                  <a:lnTo>
                    <a:pt x="19" y="157"/>
                  </a:lnTo>
                  <a:lnTo>
                    <a:pt x="21" y="159"/>
                  </a:lnTo>
                  <a:lnTo>
                    <a:pt x="19" y="157"/>
                  </a:lnTo>
                  <a:lnTo>
                    <a:pt x="18" y="154"/>
                  </a:lnTo>
                  <a:lnTo>
                    <a:pt x="15" y="150"/>
                  </a:lnTo>
                  <a:lnTo>
                    <a:pt x="13" y="145"/>
                  </a:lnTo>
                  <a:lnTo>
                    <a:pt x="10" y="139"/>
                  </a:lnTo>
                  <a:lnTo>
                    <a:pt x="7" y="132"/>
                  </a:lnTo>
                  <a:lnTo>
                    <a:pt x="4" y="123"/>
                  </a:lnTo>
                  <a:lnTo>
                    <a:pt x="3" y="114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3" y="71"/>
                  </a:lnTo>
                  <a:lnTo>
                    <a:pt x="6" y="61"/>
                  </a:lnTo>
                  <a:lnTo>
                    <a:pt x="10" y="48"/>
                  </a:lnTo>
                  <a:lnTo>
                    <a:pt x="18" y="36"/>
                  </a:lnTo>
                  <a:lnTo>
                    <a:pt x="28" y="25"/>
                  </a:lnTo>
                  <a:lnTo>
                    <a:pt x="39" y="15"/>
                  </a:lnTo>
                  <a:lnTo>
                    <a:pt x="51" y="7"/>
                  </a:lnTo>
                  <a:lnTo>
                    <a:pt x="64" y="3"/>
                  </a:lnTo>
                  <a:lnTo>
                    <a:pt x="79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1" y="3"/>
                  </a:lnTo>
                  <a:lnTo>
                    <a:pt x="136" y="7"/>
                  </a:lnTo>
                  <a:lnTo>
                    <a:pt x="150" y="11"/>
                  </a:lnTo>
                  <a:lnTo>
                    <a:pt x="162" y="15"/>
                  </a:lnTo>
                  <a:lnTo>
                    <a:pt x="172" y="18"/>
                  </a:lnTo>
                  <a:lnTo>
                    <a:pt x="183" y="25"/>
                  </a:lnTo>
                  <a:lnTo>
                    <a:pt x="190" y="28"/>
                  </a:lnTo>
                  <a:lnTo>
                    <a:pt x="196" y="31"/>
                  </a:lnTo>
                  <a:lnTo>
                    <a:pt x="199" y="32"/>
                  </a:lnTo>
                  <a:lnTo>
                    <a:pt x="202" y="34"/>
                  </a:lnTo>
                  <a:lnTo>
                    <a:pt x="189" y="45"/>
                  </a:lnTo>
                  <a:lnTo>
                    <a:pt x="189" y="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52" name="Freeform 664"/>
            <p:cNvSpPr>
              <a:spLocks/>
            </p:cNvSpPr>
            <p:nvPr/>
          </p:nvSpPr>
          <p:spPr bwMode="auto">
            <a:xfrm>
              <a:off x="3962" y="2374"/>
              <a:ext cx="22" cy="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11" y="4"/>
                </a:cxn>
                <a:cxn ang="0">
                  <a:pos x="18" y="9"/>
                </a:cxn>
                <a:cxn ang="0">
                  <a:pos x="21" y="11"/>
                </a:cxn>
                <a:cxn ang="0">
                  <a:pos x="25" y="14"/>
                </a:cxn>
                <a:cxn ang="0">
                  <a:pos x="28" y="17"/>
                </a:cxn>
                <a:cxn ang="0">
                  <a:pos x="31" y="20"/>
                </a:cxn>
                <a:cxn ang="0">
                  <a:pos x="34" y="25"/>
                </a:cxn>
                <a:cxn ang="0">
                  <a:pos x="37" y="29"/>
                </a:cxn>
                <a:cxn ang="0">
                  <a:pos x="40" y="34"/>
                </a:cxn>
                <a:cxn ang="0">
                  <a:pos x="43" y="40"/>
                </a:cxn>
                <a:cxn ang="0">
                  <a:pos x="43" y="47"/>
                </a:cxn>
                <a:cxn ang="0">
                  <a:pos x="45" y="51"/>
                </a:cxn>
                <a:cxn ang="0">
                  <a:pos x="45" y="57"/>
                </a:cxn>
                <a:cxn ang="0">
                  <a:pos x="45" y="64"/>
                </a:cxn>
                <a:cxn ang="0">
                  <a:pos x="45" y="68"/>
                </a:cxn>
                <a:cxn ang="0">
                  <a:pos x="43" y="75"/>
                </a:cxn>
                <a:cxn ang="0">
                  <a:pos x="43" y="79"/>
                </a:cxn>
                <a:cxn ang="0">
                  <a:pos x="42" y="86"/>
                </a:cxn>
                <a:cxn ang="0">
                  <a:pos x="40" y="89"/>
                </a:cxn>
                <a:cxn ang="0">
                  <a:pos x="39" y="93"/>
                </a:cxn>
                <a:cxn ang="0">
                  <a:pos x="39" y="97"/>
                </a:cxn>
                <a:cxn ang="0">
                  <a:pos x="37" y="101"/>
                </a:cxn>
                <a:cxn ang="0">
                  <a:pos x="36" y="104"/>
                </a:cxn>
                <a:cxn ang="0">
                  <a:pos x="36" y="107"/>
                </a:cxn>
                <a:cxn ang="0">
                  <a:pos x="11" y="109"/>
                </a:cxn>
                <a:cxn ang="0">
                  <a:pos x="11" y="106"/>
                </a:cxn>
                <a:cxn ang="0">
                  <a:pos x="12" y="103"/>
                </a:cxn>
                <a:cxn ang="0">
                  <a:pos x="13" y="98"/>
                </a:cxn>
                <a:cxn ang="0">
                  <a:pos x="15" y="95"/>
                </a:cxn>
                <a:cxn ang="0">
                  <a:pos x="16" y="92"/>
                </a:cxn>
                <a:cxn ang="0">
                  <a:pos x="19" y="87"/>
                </a:cxn>
                <a:cxn ang="0">
                  <a:pos x="19" y="82"/>
                </a:cxn>
                <a:cxn ang="0">
                  <a:pos x="21" y="78"/>
                </a:cxn>
                <a:cxn ang="0">
                  <a:pos x="22" y="72"/>
                </a:cxn>
                <a:cxn ang="0">
                  <a:pos x="24" y="67"/>
                </a:cxn>
                <a:cxn ang="0">
                  <a:pos x="25" y="61"/>
                </a:cxn>
                <a:cxn ang="0">
                  <a:pos x="25" y="56"/>
                </a:cxn>
                <a:cxn ang="0">
                  <a:pos x="25" y="51"/>
                </a:cxn>
                <a:cxn ang="0">
                  <a:pos x="25" y="47"/>
                </a:cxn>
                <a:cxn ang="0">
                  <a:pos x="22" y="40"/>
                </a:cxn>
                <a:cxn ang="0">
                  <a:pos x="21" y="36"/>
                </a:cxn>
                <a:cxn ang="0">
                  <a:pos x="19" y="31"/>
                </a:cxn>
                <a:cxn ang="0">
                  <a:pos x="18" y="26"/>
                </a:cxn>
                <a:cxn ang="0">
                  <a:pos x="15" y="23"/>
                </a:cxn>
                <a:cxn ang="0">
                  <a:pos x="13" y="18"/>
                </a:cxn>
                <a:cxn ang="0">
                  <a:pos x="12" y="15"/>
                </a:cxn>
                <a:cxn ang="0">
                  <a:pos x="11" y="12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109">
                  <a:moveTo>
                    <a:pt x="0" y="0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11" y="4"/>
                  </a:lnTo>
                  <a:lnTo>
                    <a:pt x="18" y="9"/>
                  </a:lnTo>
                  <a:lnTo>
                    <a:pt x="21" y="11"/>
                  </a:lnTo>
                  <a:lnTo>
                    <a:pt x="25" y="14"/>
                  </a:lnTo>
                  <a:lnTo>
                    <a:pt x="28" y="17"/>
                  </a:lnTo>
                  <a:lnTo>
                    <a:pt x="31" y="20"/>
                  </a:lnTo>
                  <a:lnTo>
                    <a:pt x="34" y="25"/>
                  </a:lnTo>
                  <a:lnTo>
                    <a:pt x="37" y="29"/>
                  </a:lnTo>
                  <a:lnTo>
                    <a:pt x="40" y="34"/>
                  </a:lnTo>
                  <a:lnTo>
                    <a:pt x="43" y="40"/>
                  </a:lnTo>
                  <a:lnTo>
                    <a:pt x="43" y="47"/>
                  </a:lnTo>
                  <a:lnTo>
                    <a:pt x="45" y="51"/>
                  </a:lnTo>
                  <a:lnTo>
                    <a:pt x="45" y="57"/>
                  </a:lnTo>
                  <a:lnTo>
                    <a:pt x="45" y="64"/>
                  </a:lnTo>
                  <a:lnTo>
                    <a:pt x="45" y="68"/>
                  </a:lnTo>
                  <a:lnTo>
                    <a:pt x="43" y="75"/>
                  </a:lnTo>
                  <a:lnTo>
                    <a:pt x="43" y="79"/>
                  </a:lnTo>
                  <a:lnTo>
                    <a:pt x="42" y="86"/>
                  </a:lnTo>
                  <a:lnTo>
                    <a:pt x="40" y="89"/>
                  </a:lnTo>
                  <a:lnTo>
                    <a:pt x="39" y="93"/>
                  </a:lnTo>
                  <a:lnTo>
                    <a:pt x="39" y="97"/>
                  </a:lnTo>
                  <a:lnTo>
                    <a:pt x="37" y="101"/>
                  </a:lnTo>
                  <a:lnTo>
                    <a:pt x="36" y="104"/>
                  </a:lnTo>
                  <a:lnTo>
                    <a:pt x="36" y="107"/>
                  </a:lnTo>
                  <a:lnTo>
                    <a:pt x="11" y="109"/>
                  </a:lnTo>
                  <a:lnTo>
                    <a:pt x="11" y="106"/>
                  </a:lnTo>
                  <a:lnTo>
                    <a:pt x="12" y="103"/>
                  </a:lnTo>
                  <a:lnTo>
                    <a:pt x="13" y="98"/>
                  </a:lnTo>
                  <a:lnTo>
                    <a:pt x="15" y="95"/>
                  </a:lnTo>
                  <a:lnTo>
                    <a:pt x="16" y="92"/>
                  </a:lnTo>
                  <a:lnTo>
                    <a:pt x="19" y="87"/>
                  </a:lnTo>
                  <a:lnTo>
                    <a:pt x="19" y="82"/>
                  </a:lnTo>
                  <a:lnTo>
                    <a:pt x="21" y="78"/>
                  </a:lnTo>
                  <a:lnTo>
                    <a:pt x="22" y="72"/>
                  </a:lnTo>
                  <a:lnTo>
                    <a:pt x="24" y="67"/>
                  </a:lnTo>
                  <a:lnTo>
                    <a:pt x="25" y="61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5" y="47"/>
                  </a:lnTo>
                  <a:lnTo>
                    <a:pt x="22" y="40"/>
                  </a:lnTo>
                  <a:lnTo>
                    <a:pt x="21" y="36"/>
                  </a:lnTo>
                  <a:lnTo>
                    <a:pt x="19" y="31"/>
                  </a:lnTo>
                  <a:lnTo>
                    <a:pt x="18" y="26"/>
                  </a:lnTo>
                  <a:lnTo>
                    <a:pt x="15" y="23"/>
                  </a:lnTo>
                  <a:lnTo>
                    <a:pt x="13" y="18"/>
                  </a:lnTo>
                  <a:lnTo>
                    <a:pt x="12" y="15"/>
                  </a:lnTo>
                  <a:lnTo>
                    <a:pt x="11" y="12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53" name="Freeform 665"/>
            <p:cNvSpPr>
              <a:spLocks/>
            </p:cNvSpPr>
            <p:nvPr/>
          </p:nvSpPr>
          <p:spPr bwMode="auto">
            <a:xfrm>
              <a:off x="3871" y="2402"/>
              <a:ext cx="57" cy="43"/>
            </a:xfrm>
            <a:custGeom>
              <a:avLst/>
              <a:gdLst/>
              <a:ahLst/>
              <a:cxnLst>
                <a:cxn ang="0">
                  <a:pos x="110" y="33"/>
                </a:cxn>
                <a:cxn ang="0">
                  <a:pos x="107" y="33"/>
                </a:cxn>
                <a:cxn ang="0">
                  <a:pos x="102" y="32"/>
                </a:cxn>
                <a:cxn ang="0">
                  <a:pos x="98" y="30"/>
                </a:cxn>
                <a:cxn ang="0">
                  <a:pos x="93" y="28"/>
                </a:cxn>
                <a:cxn ang="0">
                  <a:pos x="87" y="28"/>
                </a:cxn>
                <a:cxn ang="0">
                  <a:pos x="83" y="28"/>
                </a:cxn>
                <a:cxn ang="0">
                  <a:pos x="77" y="27"/>
                </a:cxn>
                <a:cxn ang="0">
                  <a:pos x="71" y="27"/>
                </a:cxn>
                <a:cxn ang="0">
                  <a:pos x="65" y="27"/>
                </a:cxn>
                <a:cxn ang="0">
                  <a:pos x="59" y="27"/>
                </a:cxn>
                <a:cxn ang="0">
                  <a:pos x="53" y="28"/>
                </a:cxn>
                <a:cxn ang="0">
                  <a:pos x="47" y="30"/>
                </a:cxn>
                <a:cxn ang="0">
                  <a:pos x="41" y="32"/>
                </a:cxn>
                <a:cxn ang="0">
                  <a:pos x="36" y="35"/>
                </a:cxn>
                <a:cxn ang="0">
                  <a:pos x="30" y="38"/>
                </a:cxn>
                <a:cxn ang="0">
                  <a:pos x="26" y="43"/>
                </a:cxn>
                <a:cxn ang="0">
                  <a:pos x="23" y="46"/>
                </a:cxn>
                <a:cxn ang="0">
                  <a:pos x="20" y="50"/>
                </a:cxn>
                <a:cxn ang="0">
                  <a:pos x="15" y="55"/>
                </a:cxn>
                <a:cxn ang="0">
                  <a:pos x="14" y="58"/>
                </a:cxn>
                <a:cxn ang="0">
                  <a:pos x="11" y="63"/>
                </a:cxn>
                <a:cxn ang="0">
                  <a:pos x="9" y="68"/>
                </a:cxn>
                <a:cxn ang="0">
                  <a:pos x="8" y="71"/>
                </a:cxn>
                <a:cxn ang="0">
                  <a:pos x="6" y="75"/>
                </a:cxn>
                <a:cxn ang="0">
                  <a:pos x="5" y="77"/>
                </a:cxn>
                <a:cxn ang="0">
                  <a:pos x="5" y="82"/>
                </a:cxn>
                <a:cxn ang="0">
                  <a:pos x="5" y="85"/>
                </a:cxn>
                <a:cxn ang="0">
                  <a:pos x="5" y="86"/>
                </a:cxn>
                <a:cxn ang="0">
                  <a:pos x="3" y="85"/>
                </a:cxn>
                <a:cxn ang="0">
                  <a:pos x="2" y="80"/>
                </a:cxn>
                <a:cxn ang="0">
                  <a:pos x="2" y="75"/>
                </a:cxn>
                <a:cxn ang="0">
                  <a:pos x="0" y="71"/>
                </a:cxn>
                <a:cxn ang="0">
                  <a:pos x="0" y="66"/>
                </a:cxn>
                <a:cxn ang="0">
                  <a:pos x="0" y="61"/>
                </a:cxn>
                <a:cxn ang="0">
                  <a:pos x="0" y="55"/>
                </a:cxn>
                <a:cxn ang="0">
                  <a:pos x="2" y="50"/>
                </a:cxn>
                <a:cxn ang="0">
                  <a:pos x="3" y="44"/>
                </a:cxn>
                <a:cxn ang="0">
                  <a:pos x="5" y="38"/>
                </a:cxn>
                <a:cxn ang="0">
                  <a:pos x="6" y="32"/>
                </a:cxn>
                <a:cxn ang="0">
                  <a:pos x="11" y="25"/>
                </a:cxn>
                <a:cxn ang="0">
                  <a:pos x="14" y="19"/>
                </a:cxn>
                <a:cxn ang="0">
                  <a:pos x="20" y="14"/>
                </a:cxn>
                <a:cxn ang="0">
                  <a:pos x="24" y="10"/>
                </a:cxn>
                <a:cxn ang="0">
                  <a:pos x="30" y="7"/>
                </a:cxn>
                <a:cxn ang="0">
                  <a:pos x="38" y="3"/>
                </a:cxn>
                <a:cxn ang="0">
                  <a:pos x="45" y="2"/>
                </a:cxn>
                <a:cxn ang="0">
                  <a:pos x="53" y="0"/>
                </a:cxn>
                <a:cxn ang="0">
                  <a:pos x="60" y="0"/>
                </a:cxn>
                <a:cxn ang="0">
                  <a:pos x="69" y="0"/>
                </a:cxn>
                <a:cxn ang="0">
                  <a:pos x="77" y="2"/>
                </a:cxn>
                <a:cxn ang="0">
                  <a:pos x="84" y="2"/>
                </a:cxn>
                <a:cxn ang="0">
                  <a:pos x="92" y="3"/>
                </a:cxn>
                <a:cxn ang="0">
                  <a:pos x="98" y="5"/>
                </a:cxn>
                <a:cxn ang="0">
                  <a:pos x="104" y="7"/>
                </a:cxn>
                <a:cxn ang="0">
                  <a:pos x="108" y="8"/>
                </a:cxn>
                <a:cxn ang="0">
                  <a:pos x="113" y="8"/>
                </a:cxn>
                <a:cxn ang="0">
                  <a:pos x="114" y="10"/>
                </a:cxn>
                <a:cxn ang="0">
                  <a:pos x="116" y="10"/>
                </a:cxn>
                <a:cxn ang="0">
                  <a:pos x="110" y="33"/>
                </a:cxn>
                <a:cxn ang="0">
                  <a:pos x="110" y="33"/>
                </a:cxn>
              </a:cxnLst>
              <a:rect l="0" t="0" r="r" b="b"/>
              <a:pathLst>
                <a:path w="116" h="86">
                  <a:moveTo>
                    <a:pt x="110" y="33"/>
                  </a:moveTo>
                  <a:lnTo>
                    <a:pt x="107" y="33"/>
                  </a:lnTo>
                  <a:lnTo>
                    <a:pt x="102" y="32"/>
                  </a:lnTo>
                  <a:lnTo>
                    <a:pt x="98" y="30"/>
                  </a:lnTo>
                  <a:lnTo>
                    <a:pt x="93" y="28"/>
                  </a:lnTo>
                  <a:lnTo>
                    <a:pt x="87" y="28"/>
                  </a:lnTo>
                  <a:lnTo>
                    <a:pt x="83" y="28"/>
                  </a:lnTo>
                  <a:lnTo>
                    <a:pt x="77" y="27"/>
                  </a:lnTo>
                  <a:lnTo>
                    <a:pt x="71" y="27"/>
                  </a:lnTo>
                  <a:lnTo>
                    <a:pt x="65" y="27"/>
                  </a:lnTo>
                  <a:lnTo>
                    <a:pt x="59" y="27"/>
                  </a:lnTo>
                  <a:lnTo>
                    <a:pt x="53" y="28"/>
                  </a:lnTo>
                  <a:lnTo>
                    <a:pt x="47" y="30"/>
                  </a:lnTo>
                  <a:lnTo>
                    <a:pt x="41" y="32"/>
                  </a:lnTo>
                  <a:lnTo>
                    <a:pt x="36" y="35"/>
                  </a:lnTo>
                  <a:lnTo>
                    <a:pt x="30" y="38"/>
                  </a:lnTo>
                  <a:lnTo>
                    <a:pt x="26" y="43"/>
                  </a:lnTo>
                  <a:lnTo>
                    <a:pt x="23" y="46"/>
                  </a:lnTo>
                  <a:lnTo>
                    <a:pt x="20" y="50"/>
                  </a:lnTo>
                  <a:lnTo>
                    <a:pt x="15" y="55"/>
                  </a:lnTo>
                  <a:lnTo>
                    <a:pt x="14" y="58"/>
                  </a:lnTo>
                  <a:lnTo>
                    <a:pt x="11" y="63"/>
                  </a:lnTo>
                  <a:lnTo>
                    <a:pt x="9" y="68"/>
                  </a:lnTo>
                  <a:lnTo>
                    <a:pt x="8" y="71"/>
                  </a:lnTo>
                  <a:lnTo>
                    <a:pt x="6" y="75"/>
                  </a:lnTo>
                  <a:lnTo>
                    <a:pt x="5" y="77"/>
                  </a:lnTo>
                  <a:lnTo>
                    <a:pt x="5" y="82"/>
                  </a:lnTo>
                  <a:lnTo>
                    <a:pt x="5" y="85"/>
                  </a:lnTo>
                  <a:lnTo>
                    <a:pt x="5" y="86"/>
                  </a:lnTo>
                  <a:lnTo>
                    <a:pt x="3" y="85"/>
                  </a:lnTo>
                  <a:lnTo>
                    <a:pt x="2" y="80"/>
                  </a:lnTo>
                  <a:lnTo>
                    <a:pt x="2" y="75"/>
                  </a:lnTo>
                  <a:lnTo>
                    <a:pt x="0" y="71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55"/>
                  </a:lnTo>
                  <a:lnTo>
                    <a:pt x="2" y="50"/>
                  </a:lnTo>
                  <a:lnTo>
                    <a:pt x="3" y="44"/>
                  </a:lnTo>
                  <a:lnTo>
                    <a:pt x="5" y="38"/>
                  </a:lnTo>
                  <a:lnTo>
                    <a:pt x="6" y="32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20" y="14"/>
                  </a:lnTo>
                  <a:lnTo>
                    <a:pt x="24" y="10"/>
                  </a:lnTo>
                  <a:lnTo>
                    <a:pt x="30" y="7"/>
                  </a:lnTo>
                  <a:lnTo>
                    <a:pt x="38" y="3"/>
                  </a:lnTo>
                  <a:lnTo>
                    <a:pt x="45" y="2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9" y="0"/>
                  </a:lnTo>
                  <a:lnTo>
                    <a:pt x="77" y="2"/>
                  </a:lnTo>
                  <a:lnTo>
                    <a:pt x="84" y="2"/>
                  </a:lnTo>
                  <a:lnTo>
                    <a:pt x="92" y="3"/>
                  </a:lnTo>
                  <a:lnTo>
                    <a:pt x="98" y="5"/>
                  </a:lnTo>
                  <a:lnTo>
                    <a:pt x="104" y="7"/>
                  </a:lnTo>
                  <a:lnTo>
                    <a:pt x="108" y="8"/>
                  </a:lnTo>
                  <a:lnTo>
                    <a:pt x="113" y="8"/>
                  </a:lnTo>
                  <a:lnTo>
                    <a:pt x="114" y="10"/>
                  </a:lnTo>
                  <a:lnTo>
                    <a:pt x="116" y="10"/>
                  </a:lnTo>
                  <a:lnTo>
                    <a:pt x="110" y="33"/>
                  </a:lnTo>
                  <a:lnTo>
                    <a:pt x="110" y="3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54" name="Freeform 666"/>
            <p:cNvSpPr>
              <a:spLocks/>
            </p:cNvSpPr>
            <p:nvPr/>
          </p:nvSpPr>
          <p:spPr bwMode="auto">
            <a:xfrm>
              <a:off x="3979" y="2614"/>
              <a:ext cx="41" cy="114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81" y="13"/>
                </a:cxn>
                <a:cxn ang="0">
                  <a:pos x="78" y="16"/>
                </a:cxn>
                <a:cxn ang="0">
                  <a:pos x="75" y="18"/>
                </a:cxn>
                <a:cxn ang="0">
                  <a:pos x="74" y="19"/>
                </a:cxn>
                <a:cxn ang="0">
                  <a:pos x="71" y="24"/>
                </a:cxn>
                <a:cxn ang="0">
                  <a:pos x="69" y="27"/>
                </a:cxn>
                <a:cxn ang="0">
                  <a:pos x="65" y="32"/>
                </a:cxn>
                <a:cxn ang="0">
                  <a:pos x="62" y="36"/>
                </a:cxn>
                <a:cxn ang="0">
                  <a:pos x="57" y="43"/>
                </a:cxn>
                <a:cxn ang="0">
                  <a:pos x="54" y="50"/>
                </a:cxn>
                <a:cxn ang="0">
                  <a:pos x="50" y="58"/>
                </a:cxn>
                <a:cxn ang="0">
                  <a:pos x="45" y="68"/>
                </a:cxn>
                <a:cxn ang="0">
                  <a:pos x="41" y="77"/>
                </a:cxn>
                <a:cxn ang="0">
                  <a:pos x="38" y="88"/>
                </a:cxn>
                <a:cxn ang="0">
                  <a:pos x="33" y="99"/>
                </a:cxn>
                <a:cxn ang="0">
                  <a:pos x="29" y="111"/>
                </a:cxn>
                <a:cxn ang="0">
                  <a:pos x="26" y="124"/>
                </a:cxn>
                <a:cxn ang="0">
                  <a:pos x="21" y="135"/>
                </a:cxn>
                <a:cxn ang="0">
                  <a:pos x="18" y="147"/>
                </a:cxn>
                <a:cxn ang="0">
                  <a:pos x="15" y="160"/>
                </a:cxn>
                <a:cxn ang="0">
                  <a:pos x="12" y="171"/>
                </a:cxn>
                <a:cxn ang="0">
                  <a:pos x="11" y="182"/>
                </a:cxn>
                <a:cxn ang="0">
                  <a:pos x="8" y="191"/>
                </a:cxn>
                <a:cxn ang="0">
                  <a:pos x="6" y="200"/>
                </a:cxn>
                <a:cxn ang="0">
                  <a:pos x="5" y="207"/>
                </a:cxn>
                <a:cxn ang="0">
                  <a:pos x="3" y="214"/>
                </a:cxn>
                <a:cxn ang="0">
                  <a:pos x="2" y="221"/>
                </a:cxn>
                <a:cxn ang="0">
                  <a:pos x="2" y="225"/>
                </a:cxn>
                <a:cxn ang="0">
                  <a:pos x="2" y="227"/>
                </a:cxn>
                <a:cxn ang="0">
                  <a:pos x="2" y="229"/>
                </a:cxn>
                <a:cxn ang="0">
                  <a:pos x="0" y="227"/>
                </a:cxn>
                <a:cxn ang="0">
                  <a:pos x="0" y="225"/>
                </a:cxn>
                <a:cxn ang="0">
                  <a:pos x="0" y="222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0" y="204"/>
                </a:cxn>
                <a:cxn ang="0">
                  <a:pos x="0" y="194"/>
                </a:cxn>
                <a:cxn ang="0">
                  <a:pos x="0" y="186"/>
                </a:cxn>
                <a:cxn ang="0">
                  <a:pos x="0" y="175"/>
                </a:cxn>
                <a:cxn ang="0">
                  <a:pos x="0" y="166"/>
                </a:cxn>
                <a:cxn ang="0">
                  <a:pos x="2" y="155"/>
                </a:cxn>
                <a:cxn ang="0">
                  <a:pos x="3" y="144"/>
                </a:cxn>
                <a:cxn ang="0">
                  <a:pos x="3" y="132"/>
                </a:cxn>
                <a:cxn ang="0">
                  <a:pos x="5" y="121"/>
                </a:cxn>
                <a:cxn ang="0">
                  <a:pos x="8" y="108"/>
                </a:cxn>
                <a:cxn ang="0">
                  <a:pos x="11" y="97"/>
                </a:cxn>
                <a:cxn ang="0">
                  <a:pos x="12" y="85"/>
                </a:cxn>
                <a:cxn ang="0">
                  <a:pos x="15" y="75"/>
                </a:cxn>
                <a:cxn ang="0">
                  <a:pos x="18" y="64"/>
                </a:cxn>
                <a:cxn ang="0">
                  <a:pos x="21" y="55"/>
                </a:cxn>
                <a:cxn ang="0">
                  <a:pos x="26" y="46"/>
                </a:cxn>
                <a:cxn ang="0">
                  <a:pos x="29" y="39"/>
                </a:cxn>
                <a:cxn ang="0">
                  <a:pos x="32" y="32"/>
                </a:cxn>
                <a:cxn ang="0">
                  <a:pos x="36" y="25"/>
                </a:cxn>
                <a:cxn ang="0">
                  <a:pos x="39" y="19"/>
                </a:cxn>
                <a:cxn ang="0">
                  <a:pos x="42" y="14"/>
                </a:cxn>
                <a:cxn ang="0">
                  <a:pos x="45" y="10"/>
                </a:cxn>
                <a:cxn ang="0">
                  <a:pos x="48" y="7"/>
                </a:cxn>
                <a:cxn ang="0">
                  <a:pos x="51" y="2"/>
                </a:cxn>
                <a:cxn ang="0">
                  <a:pos x="54" y="0"/>
                </a:cxn>
                <a:cxn ang="0">
                  <a:pos x="83" y="13"/>
                </a:cxn>
                <a:cxn ang="0">
                  <a:pos x="83" y="13"/>
                </a:cxn>
              </a:cxnLst>
              <a:rect l="0" t="0" r="r" b="b"/>
              <a:pathLst>
                <a:path w="83" h="229">
                  <a:moveTo>
                    <a:pt x="83" y="13"/>
                  </a:moveTo>
                  <a:lnTo>
                    <a:pt x="81" y="13"/>
                  </a:lnTo>
                  <a:lnTo>
                    <a:pt x="78" y="16"/>
                  </a:lnTo>
                  <a:lnTo>
                    <a:pt x="75" y="18"/>
                  </a:lnTo>
                  <a:lnTo>
                    <a:pt x="74" y="19"/>
                  </a:lnTo>
                  <a:lnTo>
                    <a:pt x="71" y="24"/>
                  </a:lnTo>
                  <a:lnTo>
                    <a:pt x="69" y="27"/>
                  </a:lnTo>
                  <a:lnTo>
                    <a:pt x="65" y="32"/>
                  </a:lnTo>
                  <a:lnTo>
                    <a:pt x="62" y="36"/>
                  </a:lnTo>
                  <a:lnTo>
                    <a:pt x="57" y="43"/>
                  </a:lnTo>
                  <a:lnTo>
                    <a:pt x="54" y="50"/>
                  </a:lnTo>
                  <a:lnTo>
                    <a:pt x="50" y="58"/>
                  </a:lnTo>
                  <a:lnTo>
                    <a:pt x="45" y="68"/>
                  </a:lnTo>
                  <a:lnTo>
                    <a:pt x="41" y="77"/>
                  </a:lnTo>
                  <a:lnTo>
                    <a:pt x="38" y="88"/>
                  </a:lnTo>
                  <a:lnTo>
                    <a:pt x="33" y="99"/>
                  </a:lnTo>
                  <a:lnTo>
                    <a:pt x="29" y="111"/>
                  </a:lnTo>
                  <a:lnTo>
                    <a:pt x="26" y="124"/>
                  </a:lnTo>
                  <a:lnTo>
                    <a:pt x="21" y="135"/>
                  </a:lnTo>
                  <a:lnTo>
                    <a:pt x="18" y="147"/>
                  </a:lnTo>
                  <a:lnTo>
                    <a:pt x="15" y="160"/>
                  </a:lnTo>
                  <a:lnTo>
                    <a:pt x="12" y="171"/>
                  </a:lnTo>
                  <a:lnTo>
                    <a:pt x="11" y="182"/>
                  </a:lnTo>
                  <a:lnTo>
                    <a:pt x="8" y="191"/>
                  </a:lnTo>
                  <a:lnTo>
                    <a:pt x="6" y="200"/>
                  </a:lnTo>
                  <a:lnTo>
                    <a:pt x="5" y="207"/>
                  </a:lnTo>
                  <a:lnTo>
                    <a:pt x="3" y="214"/>
                  </a:lnTo>
                  <a:lnTo>
                    <a:pt x="2" y="221"/>
                  </a:lnTo>
                  <a:lnTo>
                    <a:pt x="2" y="225"/>
                  </a:lnTo>
                  <a:lnTo>
                    <a:pt x="2" y="227"/>
                  </a:lnTo>
                  <a:lnTo>
                    <a:pt x="2" y="229"/>
                  </a:lnTo>
                  <a:lnTo>
                    <a:pt x="0" y="227"/>
                  </a:lnTo>
                  <a:lnTo>
                    <a:pt x="0" y="225"/>
                  </a:lnTo>
                  <a:lnTo>
                    <a:pt x="0" y="222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0" y="204"/>
                  </a:lnTo>
                  <a:lnTo>
                    <a:pt x="0" y="194"/>
                  </a:lnTo>
                  <a:lnTo>
                    <a:pt x="0" y="186"/>
                  </a:lnTo>
                  <a:lnTo>
                    <a:pt x="0" y="175"/>
                  </a:lnTo>
                  <a:lnTo>
                    <a:pt x="0" y="166"/>
                  </a:lnTo>
                  <a:lnTo>
                    <a:pt x="2" y="155"/>
                  </a:lnTo>
                  <a:lnTo>
                    <a:pt x="3" y="144"/>
                  </a:lnTo>
                  <a:lnTo>
                    <a:pt x="3" y="132"/>
                  </a:lnTo>
                  <a:lnTo>
                    <a:pt x="5" y="121"/>
                  </a:lnTo>
                  <a:lnTo>
                    <a:pt x="8" y="108"/>
                  </a:lnTo>
                  <a:lnTo>
                    <a:pt x="11" y="97"/>
                  </a:lnTo>
                  <a:lnTo>
                    <a:pt x="12" y="85"/>
                  </a:lnTo>
                  <a:lnTo>
                    <a:pt x="15" y="75"/>
                  </a:lnTo>
                  <a:lnTo>
                    <a:pt x="18" y="64"/>
                  </a:lnTo>
                  <a:lnTo>
                    <a:pt x="21" y="55"/>
                  </a:lnTo>
                  <a:lnTo>
                    <a:pt x="26" y="46"/>
                  </a:lnTo>
                  <a:lnTo>
                    <a:pt x="29" y="39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9" y="19"/>
                  </a:lnTo>
                  <a:lnTo>
                    <a:pt x="42" y="14"/>
                  </a:lnTo>
                  <a:lnTo>
                    <a:pt x="45" y="10"/>
                  </a:lnTo>
                  <a:lnTo>
                    <a:pt x="48" y="7"/>
                  </a:lnTo>
                  <a:lnTo>
                    <a:pt x="51" y="2"/>
                  </a:lnTo>
                  <a:lnTo>
                    <a:pt x="54" y="0"/>
                  </a:lnTo>
                  <a:lnTo>
                    <a:pt x="83" y="13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55" name="Freeform 667"/>
            <p:cNvSpPr>
              <a:spLocks/>
            </p:cNvSpPr>
            <p:nvPr/>
          </p:nvSpPr>
          <p:spPr bwMode="auto">
            <a:xfrm>
              <a:off x="3670" y="2851"/>
              <a:ext cx="121" cy="73"/>
            </a:xfrm>
            <a:custGeom>
              <a:avLst/>
              <a:gdLst/>
              <a:ahLst/>
              <a:cxnLst>
                <a:cxn ang="0">
                  <a:pos x="243" y="30"/>
                </a:cxn>
                <a:cxn ang="0">
                  <a:pos x="239" y="30"/>
                </a:cxn>
                <a:cxn ang="0">
                  <a:pos x="231" y="34"/>
                </a:cxn>
                <a:cxn ang="0">
                  <a:pos x="219" y="39"/>
                </a:cxn>
                <a:cxn ang="0">
                  <a:pos x="206" y="45"/>
                </a:cxn>
                <a:cxn ang="0">
                  <a:pos x="189" y="53"/>
                </a:cxn>
                <a:cxn ang="0">
                  <a:pos x="170" y="61"/>
                </a:cxn>
                <a:cxn ang="0">
                  <a:pos x="150" y="70"/>
                </a:cxn>
                <a:cxn ang="0">
                  <a:pos x="128" y="80"/>
                </a:cxn>
                <a:cxn ang="0">
                  <a:pos x="104" y="89"/>
                </a:cxn>
                <a:cxn ang="0">
                  <a:pos x="80" y="101"/>
                </a:cxn>
                <a:cxn ang="0">
                  <a:pos x="57" y="112"/>
                </a:cxn>
                <a:cxn ang="0">
                  <a:pos x="36" y="123"/>
                </a:cxn>
                <a:cxn ang="0">
                  <a:pos x="20" y="134"/>
                </a:cxn>
                <a:cxn ang="0">
                  <a:pos x="8" y="142"/>
                </a:cxn>
                <a:cxn ang="0">
                  <a:pos x="2" y="145"/>
                </a:cxn>
                <a:cxn ang="0">
                  <a:pos x="0" y="145"/>
                </a:cxn>
                <a:cxn ang="0">
                  <a:pos x="3" y="142"/>
                </a:cxn>
                <a:cxn ang="0">
                  <a:pos x="11" y="134"/>
                </a:cxn>
                <a:cxn ang="0">
                  <a:pos x="21" y="123"/>
                </a:cxn>
                <a:cxn ang="0">
                  <a:pos x="36" y="111"/>
                </a:cxn>
                <a:cxn ang="0">
                  <a:pos x="53" y="97"/>
                </a:cxn>
                <a:cxn ang="0">
                  <a:pos x="72" y="83"/>
                </a:cxn>
                <a:cxn ang="0">
                  <a:pos x="96" y="67"/>
                </a:cxn>
                <a:cxn ang="0">
                  <a:pos x="123" y="51"/>
                </a:cxn>
                <a:cxn ang="0">
                  <a:pos x="147" y="39"/>
                </a:cxn>
                <a:cxn ang="0">
                  <a:pos x="170" y="26"/>
                </a:cxn>
                <a:cxn ang="0">
                  <a:pos x="189" y="17"/>
                </a:cxn>
                <a:cxn ang="0">
                  <a:pos x="206" y="9"/>
                </a:cxn>
                <a:cxn ang="0">
                  <a:pos x="219" y="5"/>
                </a:cxn>
                <a:cxn ang="0">
                  <a:pos x="228" y="1"/>
                </a:cxn>
                <a:cxn ang="0">
                  <a:pos x="233" y="0"/>
                </a:cxn>
                <a:cxn ang="0">
                  <a:pos x="243" y="30"/>
                </a:cxn>
              </a:cxnLst>
              <a:rect l="0" t="0" r="r" b="b"/>
              <a:pathLst>
                <a:path w="243" h="147">
                  <a:moveTo>
                    <a:pt x="243" y="30"/>
                  </a:moveTo>
                  <a:lnTo>
                    <a:pt x="243" y="30"/>
                  </a:lnTo>
                  <a:lnTo>
                    <a:pt x="242" y="30"/>
                  </a:lnTo>
                  <a:lnTo>
                    <a:pt x="239" y="30"/>
                  </a:lnTo>
                  <a:lnTo>
                    <a:pt x="236" y="33"/>
                  </a:lnTo>
                  <a:lnTo>
                    <a:pt x="231" y="34"/>
                  </a:lnTo>
                  <a:lnTo>
                    <a:pt x="225" y="36"/>
                  </a:lnTo>
                  <a:lnTo>
                    <a:pt x="219" y="39"/>
                  </a:lnTo>
                  <a:lnTo>
                    <a:pt x="215" y="42"/>
                  </a:lnTo>
                  <a:lnTo>
                    <a:pt x="206" y="45"/>
                  </a:lnTo>
                  <a:lnTo>
                    <a:pt x="198" y="50"/>
                  </a:lnTo>
                  <a:lnTo>
                    <a:pt x="189" y="53"/>
                  </a:lnTo>
                  <a:lnTo>
                    <a:pt x="180" y="58"/>
                  </a:lnTo>
                  <a:lnTo>
                    <a:pt x="170" y="61"/>
                  </a:lnTo>
                  <a:lnTo>
                    <a:pt x="161" y="66"/>
                  </a:lnTo>
                  <a:lnTo>
                    <a:pt x="150" y="70"/>
                  </a:lnTo>
                  <a:lnTo>
                    <a:pt x="140" y="75"/>
                  </a:lnTo>
                  <a:lnTo>
                    <a:pt x="128" y="80"/>
                  </a:lnTo>
                  <a:lnTo>
                    <a:pt x="116" y="84"/>
                  </a:lnTo>
                  <a:lnTo>
                    <a:pt x="104" y="89"/>
                  </a:lnTo>
                  <a:lnTo>
                    <a:pt x="92" y="95"/>
                  </a:lnTo>
                  <a:lnTo>
                    <a:pt x="80" y="101"/>
                  </a:lnTo>
                  <a:lnTo>
                    <a:pt x="69" y="108"/>
                  </a:lnTo>
                  <a:lnTo>
                    <a:pt x="57" y="112"/>
                  </a:lnTo>
                  <a:lnTo>
                    <a:pt x="47" y="119"/>
                  </a:lnTo>
                  <a:lnTo>
                    <a:pt x="36" y="123"/>
                  </a:lnTo>
                  <a:lnTo>
                    <a:pt x="29" y="130"/>
                  </a:lnTo>
                  <a:lnTo>
                    <a:pt x="20" y="134"/>
                  </a:lnTo>
                  <a:lnTo>
                    <a:pt x="14" y="139"/>
                  </a:lnTo>
                  <a:lnTo>
                    <a:pt x="8" y="142"/>
                  </a:lnTo>
                  <a:lnTo>
                    <a:pt x="3" y="144"/>
                  </a:lnTo>
                  <a:lnTo>
                    <a:pt x="2" y="145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2" y="144"/>
                  </a:lnTo>
                  <a:lnTo>
                    <a:pt x="3" y="142"/>
                  </a:lnTo>
                  <a:lnTo>
                    <a:pt x="8" y="139"/>
                  </a:lnTo>
                  <a:lnTo>
                    <a:pt x="11" y="134"/>
                  </a:lnTo>
                  <a:lnTo>
                    <a:pt x="17" y="130"/>
                  </a:lnTo>
                  <a:lnTo>
                    <a:pt x="21" y="123"/>
                  </a:lnTo>
                  <a:lnTo>
                    <a:pt x="29" y="119"/>
                  </a:lnTo>
                  <a:lnTo>
                    <a:pt x="36" y="111"/>
                  </a:lnTo>
                  <a:lnTo>
                    <a:pt x="44" y="105"/>
                  </a:lnTo>
                  <a:lnTo>
                    <a:pt x="53" y="97"/>
                  </a:lnTo>
                  <a:lnTo>
                    <a:pt x="63" y="91"/>
                  </a:lnTo>
                  <a:lnTo>
                    <a:pt x="72" y="83"/>
                  </a:lnTo>
                  <a:lnTo>
                    <a:pt x="84" y="75"/>
                  </a:lnTo>
                  <a:lnTo>
                    <a:pt x="96" y="67"/>
                  </a:lnTo>
                  <a:lnTo>
                    <a:pt x="110" y="59"/>
                  </a:lnTo>
                  <a:lnTo>
                    <a:pt x="123" y="51"/>
                  </a:lnTo>
                  <a:lnTo>
                    <a:pt x="135" y="45"/>
                  </a:lnTo>
                  <a:lnTo>
                    <a:pt x="147" y="39"/>
                  </a:lnTo>
                  <a:lnTo>
                    <a:pt x="159" y="33"/>
                  </a:lnTo>
                  <a:lnTo>
                    <a:pt x="170" y="26"/>
                  </a:lnTo>
                  <a:lnTo>
                    <a:pt x="180" y="22"/>
                  </a:lnTo>
                  <a:lnTo>
                    <a:pt x="189" y="17"/>
                  </a:lnTo>
                  <a:lnTo>
                    <a:pt x="200" y="14"/>
                  </a:lnTo>
                  <a:lnTo>
                    <a:pt x="206" y="9"/>
                  </a:lnTo>
                  <a:lnTo>
                    <a:pt x="213" y="8"/>
                  </a:lnTo>
                  <a:lnTo>
                    <a:pt x="219" y="5"/>
                  </a:lnTo>
                  <a:lnTo>
                    <a:pt x="224" y="3"/>
                  </a:lnTo>
                  <a:lnTo>
                    <a:pt x="228" y="1"/>
                  </a:lnTo>
                  <a:lnTo>
                    <a:pt x="231" y="0"/>
                  </a:lnTo>
                  <a:lnTo>
                    <a:pt x="233" y="0"/>
                  </a:lnTo>
                  <a:lnTo>
                    <a:pt x="234" y="0"/>
                  </a:lnTo>
                  <a:lnTo>
                    <a:pt x="243" y="30"/>
                  </a:lnTo>
                  <a:lnTo>
                    <a:pt x="243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56" name="Freeform 668"/>
            <p:cNvSpPr>
              <a:spLocks/>
            </p:cNvSpPr>
            <p:nvPr/>
          </p:nvSpPr>
          <p:spPr bwMode="auto">
            <a:xfrm>
              <a:off x="3903" y="2735"/>
              <a:ext cx="192" cy="49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20" y="4"/>
                </a:cxn>
                <a:cxn ang="0">
                  <a:pos x="284" y="11"/>
                </a:cxn>
                <a:cxn ang="0">
                  <a:pos x="251" y="17"/>
                </a:cxn>
                <a:cxn ang="0">
                  <a:pos x="218" y="25"/>
                </a:cxn>
                <a:cxn ang="0">
                  <a:pos x="187" y="32"/>
                </a:cxn>
                <a:cxn ang="0">
                  <a:pos x="157" y="39"/>
                </a:cxn>
                <a:cxn ang="0">
                  <a:pos x="130" y="46"/>
                </a:cxn>
                <a:cxn ang="0">
                  <a:pos x="105" y="54"/>
                </a:cxn>
                <a:cxn ang="0">
                  <a:pos x="82" y="62"/>
                </a:cxn>
                <a:cxn ang="0">
                  <a:pos x="61" y="68"/>
                </a:cxn>
                <a:cxn ang="0">
                  <a:pos x="43" y="75"/>
                </a:cxn>
                <a:cxn ang="0">
                  <a:pos x="28" y="79"/>
                </a:cxn>
                <a:cxn ang="0">
                  <a:pos x="16" y="84"/>
                </a:cxn>
                <a:cxn ang="0">
                  <a:pos x="7" y="87"/>
                </a:cxn>
                <a:cxn ang="0">
                  <a:pos x="1" y="89"/>
                </a:cxn>
                <a:cxn ang="0">
                  <a:pos x="0" y="90"/>
                </a:cxn>
                <a:cxn ang="0">
                  <a:pos x="69" y="96"/>
                </a:cxn>
                <a:cxn ang="0">
                  <a:pos x="70" y="95"/>
                </a:cxn>
                <a:cxn ang="0">
                  <a:pos x="78" y="93"/>
                </a:cxn>
                <a:cxn ang="0">
                  <a:pos x="88" y="89"/>
                </a:cxn>
                <a:cxn ang="0">
                  <a:pos x="105" y="84"/>
                </a:cxn>
                <a:cxn ang="0">
                  <a:pos x="123" y="78"/>
                </a:cxn>
                <a:cxn ang="0">
                  <a:pos x="143" y="73"/>
                </a:cxn>
                <a:cxn ang="0">
                  <a:pos x="166" y="67"/>
                </a:cxn>
                <a:cxn ang="0">
                  <a:pos x="191" y="59"/>
                </a:cxn>
                <a:cxn ang="0">
                  <a:pos x="217" y="53"/>
                </a:cxn>
                <a:cxn ang="0">
                  <a:pos x="242" y="45"/>
                </a:cxn>
                <a:cxn ang="0">
                  <a:pos x="268" y="39"/>
                </a:cxn>
                <a:cxn ang="0">
                  <a:pos x="295" y="32"/>
                </a:cxn>
                <a:cxn ang="0">
                  <a:pos x="317" y="26"/>
                </a:cxn>
                <a:cxn ang="0">
                  <a:pos x="341" y="23"/>
                </a:cxn>
                <a:cxn ang="0">
                  <a:pos x="361" y="18"/>
                </a:cxn>
                <a:cxn ang="0">
                  <a:pos x="379" y="17"/>
                </a:cxn>
                <a:cxn ang="0">
                  <a:pos x="382" y="17"/>
                </a:cxn>
                <a:cxn ang="0">
                  <a:pos x="385" y="15"/>
                </a:cxn>
                <a:cxn ang="0">
                  <a:pos x="385" y="14"/>
                </a:cxn>
                <a:cxn ang="0">
                  <a:pos x="385" y="14"/>
                </a:cxn>
                <a:cxn ang="0">
                  <a:pos x="382" y="11"/>
                </a:cxn>
                <a:cxn ang="0">
                  <a:pos x="376" y="7"/>
                </a:cxn>
                <a:cxn ang="0">
                  <a:pos x="373" y="6"/>
                </a:cxn>
                <a:cxn ang="0">
                  <a:pos x="370" y="4"/>
                </a:cxn>
                <a:cxn ang="0">
                  <a:pos x="365" y="3"/>
                </a:cxn>
                <a:cxn ang="0">
                  <a:pos x="362" y="3"/>
                </a:cxn>
                <a:cxn ang="0">
                  <a:pos x="358" y="0"/>
                </a:cxn>
                <a:cxn ang="0">
                  <a:pos x="356" y="0"/>
                </a:cxn>
                <a:cxn ang="0">
                  <a:pos x="356" y="0"/>
                </a:cxn>
              </a:cxnLst>
              <a:rect l="0" t="0" r="r" b="b"/>
              <a:pathLst>
                <a:path w="385" h="96">
                  <a:moveTo>
                    <a:pt x="356" y="0"/>
                  </a:moveTo>
                  <a:lnTo>
                    <a:pt x="320" y="4"/>
                  </a:lnTo>
                  <a:lnTo>
                    <a:pt x="284" y="11"/>
                  </a:lnTo>
                  <a:lnTo>
                    <a:pt x="251" y="17"/>
                  </a:lnTo>
                  <a:lnTo>
                    <a:pt x="218" y="25"/>
                  </a:lnTo>
                  <a:lnTo>
                    <a:pt x="187" y="32"/>
                  </a:lnTo>
                  <a:lnTo>
                    <a:pt x="157" y="39"/>
                  </a:lnTo>
                  <a:lnTo>
                    <a:pt x="130" y="46"/>
                  </a:lnTo>
                  <a:lnTo>
                    <a:pt x="105" y="54"/>
                  </a:lnTo>
                  <a:lnTo>
                    <a:pt x="82" y="62"/>
                  </a:lnTo>
                  <a:lnTo>
                    <a:pt x="61" y="68"/>
                  </a:lnTo>
                  <a:lnTo>
                    <a:pt x="43" y="75"/>
                  </a:lnTo>
                  <a:lnTo>
                    <a:pt x="28" y="79"/>
                  </a:lnTo>
                  <a:lnTo>
                    <a:pt x="16" y="84"/>
                  </a:lnTo>
                  <a:lnTo>
                    <a:pt x="7" y="87"/>
                  </a:lnTo>
                  <a:lnTo>
                    <a:pt x="1" y="89"/>
                  </a:lnTo>
                  <a:lnTo>
                    <a:pt x="0" y="90"/>
                  </a:lnTo>
                  <a:lnTo>
                    <a:pt x="69" y="96"/>
                  </a:lnTo>
                  <a:lnTo>
                    <a:pt x="70" y="95"/>
                  </a:lnTo>
                  <a:lnTo>
                    <a:pt x="78" y="93"/>
                  </a:lnTo>
                  <a:lnTo>
                    <a:pt x="88" y="89"/>
                  </a:lnTo>
                  <a:lnTo>
                    <a:pt x="105" y="84"/>
                  </a:lnTo>
                  <a:lnTo>
                    <a:pt x="123" y="78"/>
                  </a:lnTo>
                  <a:lnTo>
                    <a:pt x="143" y="73"/>
                  </a:lnTo>
                  <a:lnTo>
                    <a:pt x="166" y="67"/>
                  </a:lnTo>
                  <a:lnTo>
                    <a:pt x="191" y="59"/>
                  </a:lnTo>
                  <a:lnTo>
                    <a:pt x="217" y="53"/>
                  </a:lnTo>
                  <a:lnTo>
                    <a:pt x="242" y="45"/>
                  </a:lnTo>
                  <a:lnTo>
                    <a:pt x="268" y="39"/>
                  </a:lnTo>
                  <a:lnTo>
                    <a:pt x="295" y="32"/>
                  </a:lnTo>
                  <a:lnTo>
                    <a:pt x="317" y="26"/>
                  </a:lnTo>
                  <a:lnTo>
                    <a:pt x="341" y="23"/>
                  </a:lnTo>
                  <a:lnTo>
                    <a:pt x="361" y="18"/>
                  </a:lnTo>
                  <a:lnTo>
                    <a:pt x="379" y="17"/>
                  </a:lnTo>
                  <a:lnTo>
                    <a:pt x="382" y="17"/>
                  </a:lnTo>
                  <a:lnTo>
                    <a:pt x="385" y="15"/>
                  </a:lnTo>
                  <a:lnTo>
                    <a:pt x="385" y="14"/>
                  </a:lnTo>
                  <a:lnTo>
                    <a:pt x="385" y="14"/>
                  </a:lnTo>
                  <a:lnTo>
                    <a:pt x="382" y="11"/>
                  </a:lnTo>
                  <a:lnTo>
                    <a:pt x="376" y="7"/>
                  </a:lnTo>
                  <a:lnTo>
                    <a:pt x="373" y="6"/>
                  </a:lnTo>
                  <a:lnTo>
                    <a:pt x="370" y="4"/>
                  </a:lnTo>
                  <a:lnTo>
                    <a:pt x="365" y="3"/>
                  </a:lnTo>
                  <a:lnTo>
                    <a:pt x="362" y="3"/>
                  </a:lnTo>
                  <a:lnTo>
                    <a:pt x="358" y="0"/>
                  </a:lnTo>
                  <a:lnTo>
                    <a:pt x="356" y="0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57" name="Freeform 669"/>
            <p:cNvSpPr>
              <a:spLocks/>
            </p:cNvSpPr>
            <p:nvPr/>
          </p:nvSpPr>
          <p:spPr bwMode="auto">
            <a:xfrm>
              <a:off x="4134" y="2703"/>
              <a:ext cx="231" cy="3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23" y="65"/>
                </a:cxn>
                <a:cxn ang="0">
                  <a:pos x="53" y="59"/>
                </a:cxn>
                <a:cxn ang="0">
                  <a:pos x="84" y="54"/>
                </a:cxn>
                <a:cxn ang="0">
                  <a:pos x="120" y="48"/>
                </a:cxn>
                <a:cxn ang="0">
                  <a:pos x="156" y="42"/>
                </a:cxn>
                <a:cxn ang="0">
                  <a:pos x="197" y="37"/>
                </a:cxn>
                <a:cxn ang="0">
                  <a:pos x="236" y="31"/>
                </a:cxn>
                <a:cxn ang="0">
                  <a:pos x="275" y="26"/>
                </a:cxn>
                <a:cxn ang="0">
                  <a:pos x="311" y="20"/>
                </a:cxn>
                <a:cxn ang="0">
                  <a:pos x="345" y="15"/>
                </a:cxn>
                <a:cxn ang="0">
                  <a:pos x="378" y="10"/>
                </a:cxn>
                <a:cxn ang="0">
                  <a:pos x="407" y="7"/>
                </a:cxn>
                <a:cxn ang="0">
                  <a:pos x="429" y="3"/>
                </a:cxn>
                <a:cxn ang="0">
                  <a:pos x="447" y="1"/>
                </a:cxn>
                <a:cxn ang="0">
                  <a:pos x="459" y="0"/>
                </a:cxn>
                <a:cxn ang="0">
                  <a:pos x="464" y="0"/>
                </a:cxn>
                <a:cxn ang="0">
                  <a:pos x="459" y="0"/>
                </a:cxn>
                <a:cxn ang="0">
                  <a:pos x="452" y="0"/>
                </a:cxn>
                <a:cxn ang="0">
                  <a:pos x="438" y="0"/>
                </a:cxn>
                <a:cxn ang="0">
                  <a:pos x="420" y="0"/>
                </a:cxn>
                <a:cxn ang="0">
                  <a:pos x="398" y="0"/>
                </a:cxn>
                <a:cxn ang="0">
                  <a:pos x="371" y="0"/>
                </a:cxn>
                <a:cxn ang="0">
                  <a:pos x="342" y="0"/>
                </a:cxn>
                <a:cxn ang="0">
                  <a:pos x="311" y="3"/>
                </a:cxn>
                <a:cxn ang="0">
                  <a:pos x="276" y="3"/>
                </a:cxn>
                <a:cxn ang="0">
                  <a:pos x="239" y="6"/>
                </a:cxn>
                <a:cxn ang="0">
                  <a:pos x="201" y="9"/>
                </a:cxn>
                <a:cxn ang="0">
                  <a:pos x="162" y="14"/>
                </a:cxn>
                <a:cxn ang="0">
                  <a:pos x="123" y="18"/>
                </a:cxn>
                <a:cxn ang="0">
                  <a:pos x="83" y="25"/>
                </a:cxn>
                <a:cxn ang="0">
                  <a:pos x="44" y="32"/>
                </a:cxn>
                <a:cxn ang="0">
                  <a:pos x="6" y="40"/>
                </a:cxn>
                <a:cxn ang="0">
                  <a:pos x="0" y="70"/>
                </a:cxn>
                <a:cxn ang="0">
                  <a:pos x="0" y="70"/>
                </a:cxn>
              </a:cxnLst>
              <a:rect l="0" t="0" r="r" b="b"/>
              <a:pathLst>
                <a:path w="464" h="70">
                  <a:moveTo>
                    <a:pt x="0" y="70"/>
                  </a:moveTo>
                  <a:lnTo>
                    <a:pt x="23" y="65"/>
                  </a:lnTo>
                  <a:lnTo>
                    <a:pt x="53" y="59"/>
                  </a:lnTo>
                  <a:lnTo>
                    <a:pt x="84" y="54"/>
                  </a:lnTo>
                  <a:lnTo>
                    <a:pt x="120" y="48"/>
                  </a:lnTo>
                  <a:lnTo>
                    <a:pt x="156" y="42"/>
                  </a:lnTo>
                  <a:lnTo>
                    <a:pt x="197" y="37"/>
                  </a:lnTo>
                  <a:lnTo>
                    <a:pt x="236" y="31"/>
                  </a:lnTo>
                  <a:lnTo>
                    <a:pt x="275" y="26"/>
                  </a:lnTo>
                  <a:lnTo>
                    <a:pt x="311" y="20"/>
                  </a:lnTo>
                  <a:lnTo>
                    <a:pt x="345" y="15"/>
                  </a:lnTo>
                  <a:lnTo>
                    <a:pt x="378" y="10"/>
                  </a:lnTo>
                  <a:lnTo>
                    <a:pt x="407" y="7"/>
                  </a:lnTo>
                  <a:lnTo>
                    <a:pt x="429" y="3"/>
                  </a:lnTo>
                  <a:lnTo>
                    <a:pt x="447" y="1"/>
                  </a:lnTo>
                  <a:lnTo>
                    <a:pt x="459" y="0"/>
                  </a:lnTo>
                  <a:lnTo>
                    <a:pt x="464" y="0"/>
                  </a:lnTo>
                  <a:lnTo>
                    <a:pt x="459" y="0"/>
                  </a:lnTo>
                  <a:lnTo>
                    <a:pt x="452" y="0"/>
                  </a:lnTo>
                  <a:lnTo>
                    <a:pt x="438" y="0"/>
                  </a:lnTo>
                  <a:lnTo>
                    <a:pt x="420" y="0"/>
                  </a:lnTo>
                  <a:lnTo>
                    <a:pt x="398" y="0"/>
                  </a:lnTo>
                  <a:lnTo>
                    <a:pt x="371" y="0"/>
                  </a:lnTo>
                  <a:lnTo>
                    <a:pt x="342" y="0"/>
                  </a:lnTo>
                  <a:lnTo>
                    <a:pt x="311" y="3"/>
                  </a:lnTo>
                  <a:lnTo>
                    <a:pt x="276" y="3"/>
                  </a:lnTo>
                  <a:lnTo>
                    <a:pt x="239" y="6"/>
                  </a:lnTo>
                  <a:lnTo>
                    <a:pt x="201" y="9"/>
                  </a:lnTo>
                  <a:lnTo>
                    <a:pt x="162" y="14"/>
                  </a:lnTo>
                  <a:lnTo>
                    <a:pt x="123" y="18"/>
                  </a:lnTo>
                  <a:lnTo>
                    <a:pt x="83" y="25"/>
                  </a:lnTo>
                  <a:lnTo>
                    <a:pt x="44" y="32"/>
                  </a:lnTo>
                  <a:lnTo>
                    <a:pt x="6" y="40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58" name="Freeform 670"/>
            <p:cNvSpPr>
              <a:spLocks/>
            </p:cNvSpPr>
            <p:nvPr/>
          </p:nvSpPr>
          <p:spPr bwMode="auto">
            <a:xfrm>
              <a:off x="3992" y="2848"/>
              <a:ext cx="33" cy="25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0" y="37"/>
                </a:cxn>
                <a:cxn ang="0">
                  <a:pos x="27" y="50"/>
                </a:cxn>
                <a:cxn ang="0">
                  <a:pos x="27" y="48"/>
                </a:cxn>
                <a:cxn ang="0">
                  <a:pos x="30" y="48"/>
                </a:cxn>
                <a:cxn ang="0">
                  <a:pos x="33" y="47"/>
                </a:cxn>
                <a:cxn ang="0">
                  <a:pos x="39" y="45"/>
                </a:cxn>
                <a:cxn ang="0">
                  <a:pos x="45" y="40"/>
                </a:cxn>
                <a:cxn ang="0">
                  <a:pos x="51" y="37"/>
                </a:cxn>
                <a:cxn ang="0">
                  <a:pos x="57" y="32"/>
                </a:cxn>
                <a:cxn ang="0">
                  <a:pos x="63" y="26"/>
                </a:cxn>
                <a:cxn ang="0">
                  <a:pos x="64" y="20"/>
                </a:cxn>
                <a:cxn ang="0">
                  <a:pos x="66" y="14"/>
                </a:cxn>
                <a:cxn ang="0">
                  <a:pos x="66" y="9"/>
                </a:cxn>
                <a:cxn ang="0">
                  <a:pos x="66" y="6"/>
                </a:cxn>
                <a:cxn ang="0">
                  <a:pos x="64" y="0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66" h="50">
                  <a:moveTo>
                    <a:pt x="63" y="0"/>
                  </a:moveTo>
                  <a:lnTo>
                    <a:pt x="0" y="37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3" y="47"/>
                  </a:lnTo>
                  <a:lnTo>
                    <a:pt x="39" y="45"/>
                  </a:lnTo>
                  <a:lnTo>
                    <a:pt x="45" y="40"/>
                  </a:lnTo>
                  <a:lnTo>
                    <a:pt x="51" y="37"/>
                  </a:lnTo>
                  <a:lnTo>
                    <a:pt x="57" y="32"/>
                  </a:lnTo>
                  <a:lnTo>
                    <a:pt x="63" y="26"/>
                  </a:lnTo>
                  <a:lnTo>
                    <a:pt x="64" y="20"/>
                  </a:lnTo>
                  <a:lnTo>
                    <a:pt x="66" y="14"/>
                  </a:lnTo>
                  <a:lnTo>
                    <a:pt x="66" y="9"/>
                  </a:lnTo>
                  <a:lnTo>
                    <a:pt x="66" y="6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59" name="Freeform 671"/>
            <p:cNvSpPr>
              <a:spLocks/>
            </p:cNvSpPr>
            <p:nvPr/>
          </p:nvSpPr>
          <p:spPr bwMode="auto">
            <a:xfrm>
              <a:off x="4080" y="2785"/>
              <a:ext cx="67" cy="23"/>
            </a:xfrm>
            <a:custGeom>
              <a:avLst/>
              <a:gdLst/>
              <a:ahLst/>
              <a:cxnLst>
                <a:cxn ang="0">
                  <a:pos x="15" y="47"/>
                </a:cxn>
                <a:cxn ang="0">
                  <a:pos x="15" y="45"/>
                </a:cxn>
                <a:cxn ang="0">
                  <a:pos x="18" y="45"/>
                </a:cxn>
                <a:cxn ang="0">
                  <a:pos x="21" y="44"/>
                </a:cxn>
                <a:cxn ang="0">
                  <a:pos x="25" y="42"/>
                </a:cxn>
                <a:cxn ang="0">
                  <a:pos x="31" y="39"/>
                </a:cxn>
                <a:cxn ang="0">
                  <a:pos x="39" y="38"/>
                </a:cxn>
                <a:cxn ang="0">
                  <a:pos x="46" y="36"/>
                </a:cxn>
                <a:cxn ang="0">
                  <a:pos x="55" y="33"/>
                </a:cxn>
                <a:cxn ang="0">
                  <a:pos x="64" y="30"/>
                </a:cxn>
                <a:cxn ang="0">
                  <a:pos x="73" y="28"/>
                </a:cxn>
                <a:cxn ang="0">
                  <a:pos x="84" y="23"/>
                </a:cxn>
                <a:cxn ang="0">
                  <a:pos x="94" y="22"/>
                </a:cxn>
                <a:cxn ang="0">
                  <a:pos x="103" y="17"/>
                </a:cxn>
                <a:cxn ang="0">
                  <a:pos x="114" y="16"/>
                </a:cxn>
                <a:cxn ang="0">
                  <a:pos x="124" y="13"/>
                </a:cxn>
                <a:cxn ang="0">
                  <a:pos x="133" y="11"/>
                </a:cxn>
                <a:cxn ang="0">
                  <a:pos x="76" y="0"/>
                </a:cxn>
                <a:cxn ang="0">
                  <a:pos x="67" y="2"/>
                </a:cxn>
                <a:cxn ang="0">
                  <a:pos x="60" y="5"/>
                </a:cxn>
                <a:cxn ang="0">
                  <a:pos x="51" y="6"/>
                </a:cxn>
                <a:cxn ang="0">
                  <a:pos x="45" y="11"/>
                </a:cxn>
                <a:cxn ang="0">
                  <a:pos x="37" y="13"/>
                </a:cxn>
                <a:cxn ang="0">
                  <a:pos x="31" y="17"/>
                </a:cxn>
                <a:cxn ang="0">
                  <a:pos x="25" y="20"/>
                </a:cxn>
                <a:cxn ang="0">
                  <a:pos x="21" y="23"/>
                </a:cxn>
                <a:cxn ang="0">
                  <a:pos x="15" y="27"/>
                </a:cxn>
                <a:cxn ang="0">
                  <a:pos x="12" y="28"/>
                </a:cxn>
                <a:cxn ang="0">
                  <a:pos x="7" y="31"/>
                </a:cxn>
                <a:cxn ang="0">
                  <a:pos x="6" y="33"/>
                </a:cxn>
                <a:cxn ang="0">
                  <a:pos x="1" y="38"/>
                </a:cxn>
                <a:cxn ang="0">
                  <a:pos x="0" y="38"/>
                </a:cxn>
                <a:cxn ang="0">
                  <a:pos x="15" y="47"/>
                </a:cxn>
                <a:cxn ang="0">
                  <a:pos x="15" y="47"/>
                </a:cxn>
              </a:cxnLst>
              <a:rect l="0" t="0" r="r" b="b"/>
              <a:pathLst>
                <a:path w="133" h="47">
                  <a:moveTo>
                    <a:pt x="15" y="47"/>
                  </a:moveTo>
                  <a:lnTo>
                    <a:pt x="15" y="45"/>
                  </a:lnTo>
                  <a:lnTo>
                    <a:pt x="18" y="45"/>
                  </a:lnTo>
                  <a:lnTo>
                    <a:pt x="21" y="44"/>
                  </a:lnTo>
                  <a:lnTo>
                    <a:pt x="25" y="42"/>
                  </a:lnTo>
                  <a:lnTo>
                    <a:pt x="31" y="39"/>
                  </a:lnTo>
                  <a:lnTo>
                    <a:pt x="39" y="38"/>
                  </a:lnTo>
                  <a:lnTo>
                    <a:pt x="46" y="36"/>
                  </a:lnTo>
                  <a:lnTo>
                    <a:pt x="55" y="33"/>
                  </a:lnTo>
                  <a:lnTo>
                    <a:pt x="64" y="30"/>
                  </a:lnTo>
                  <a:lnTo>
                    <a:pt x="73" y="28"/>
                  </a:lnTo>
                  <a:lnTo>
                    <a:pt x="84" y="23"/>
                  </a:lnTo>
                  <a:lnTo>
                    <a:pt x="94" y="22"/>
                  </a:lnTo>
                  <a:lnTo>
                    <a:pt x="103" y="17"/>
                  </a:lnTo>
                  <a:lnTo>
                    <a:pt x="114" y="16"/>
                  </a:lnTo>
                  <a:lnTo>
                    <a:pt x="124" y="13"/>
                  </a:lnTo>
                  <a:lnTo>
                    <a:pt x="133" y="11"/>
                  </a:lnTo>
                  <a:lnTo>
                    <a:pt x="76" y="0"/>
                  </a:lnTo>
                  <a:lnTo>
                    <a:pt x="67" y="2"/>
                  </a:lnTo>
                  <a:lnTo>
                    <a:pt x="60" y="5"/>
                  </a:lnTo>
                  <a:lnTo>
                    <a:pt x="51" y="6"/>
                  </a:lnTo>
                  <a:lnTo>
                    <a:pt x="45" y="11"/>
                  </a:lnTo>
                  <a:lnTo>
                    <a:pt x="37" y="13"/>
                  </a:lnTo>
                  <a:lnTo>
                    <a:pt x="31" y="17"/>
                  </a:lnTo>
                  <a:lnTo>
                    <a:pt x="25" y="20"/>
                  </a:lnTo>
                  <a:lnTo>
                    <a:pt x="21" y="23"/>
                  </a:lnTo>
                  <a:lnTo>
                    <a:pt x="15" y="27"/>
                  </a:lnTo>
                  <a:lnTo>
                    <a:pt x="12" y="28"/>
                  </a:lnTo>
                  <a:lnTo>
                    <a:pt x="7" y="31"/>
                  </a:lnTo>
                  <a:lnTo>
                    <a:pt x="6" y="33"/>
                  </a:lnTo>
                  <a:lnTo>
                    <a:pt x="1" y="38"/>
                  </a:lnTo>
                  <a:lnTo>
                    <a:pt x="0" y="38"/>
                  </a:lnTo>
                  <a:lnTo>
                    <a:pt x="15" y="47"/>
                  </a:lnTo>
                  <a:lnTo>
                    <a:pt x="15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60" name="Freeform 672"/>
            <p:cNvSpPr>
              <a:spLocks/>
            </p:cNvSpPr>
            <p:nvPr/>
          </p:nvSpPr>
          <p:spPr bwMode="auto">
            <a:xfrm>
              <a:off x="3996" y="2865"/>
              <a:ext cx="189" cy="1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2" y="3"/>
                </a:cxn>
                <a:cxn ang="0">
                  <a:pos x="26" y="9"/>
                </a:cxn>
                <a:cxn ang="0">
                  <a:pos x="47" y="19"/>
                </a:cxn>
                <a:cxn ang="0">
                  <a:pos x="69" y="28"/>
                </a:cxn>
                <a:cxn ang="0">
                  <a:pos x="96" y="44"/>
                </a:cxn>
                <a:cxn ang="0">
                  <a:pos x="126" y="58"/>
                </a:cxn>
                <a:cxn ang="0">
                  <a:pos x="159" y="78"/>
                </a:cxn>
                <a:cxn ang="0">
                  <a:pos x="191" y="97"/>
                </a:cxn>
                <a:cxn ang="0">
                  <a:pos x="225" y="120"/>
                </a:cxn>
                <a:cxn ang="0">
                  <a:pos x="257" y="142"/>
                </a:cxn>
                <a:cxn ang="0">
                  <a:pos x="287" y="164"/>
                </a:cxn>
                <a:cxn ang="0">
                  <a:pos x="311" y="183"/>
                </a:cxn>
                <a:cxn ang="0">
                  <a:pos x="330" y="198"/>
                </a:cxn>
                <a:cxn ang="0">
                  <a:pos x="344" y="208"/>
                </a:cxn>
                <a:cxn ang="0">
                  <a:pos x="348" y="211"/>
                </a:cxn>
                <a:cxn ang="0">
                  <a:pos x="378" y="194"/>
                </a:cxn>
                <a:cxn ang="0">
                  <a:pos x="368" y="186"/>
                </a:cxn>
                <a:cxn ang="0">
                  <a:pos x="351" y="172"/>
                </a:cxn>
                <a:cxn ang="0">
                  <a:pos x="327" y="153"/>
                </a:cxn>
                <a:cxn ang="0">
                  <a:pos x="297" y="131"/>
                </a:cxn>
                <a:cxn ang="0">
                  <a:pos x="264" y="108"/>
                </a:cxn>
                <a:cxn ang="0">
                  <a:pos x="227" y="84"/>
                </a:cxn>
                <a:cxn ang="0">
                  <a:pos x="191" y="63"/>
                </a:cxn>
                <a:cxn ang="0">
                  <a:pos x="152" y="44"/>
                </a:cxn>
                <a:cxn ang="0">
                  <a:pos x="117" y="30"/>
                </a:cxn>
                <a:cxn ang="0">
                  <a:pos x="86" y="19"/>
                </a:cxn>
                <a:cxn ang="0">
                  <a:pos x="59" y="11"/>
                </a:cxn>
                <a:cxn ang="0">
                  <a:pos x="36" y="5"/>
                </a:cxn>
                <a:cxn ang="0">
                  <a:pos x="18" y="2"/>
                </a:cxn>
                <a:cxn ang="0">
                  <a:pos x="6" y="0"/>
                </a:cxn>
                <a:cxn ang="0">
                  <a:pos x="0" y="0"/>
                </a:cxn>
              </a:cxnLst>
              <a:rect l="0" t="0" r="r" b="b"/>
              <a:pathLst>
                <a:path w="380" h="211">
                  <a:moveTo>
                    <a:pt x="0" y="0"/>
                  </a:moveTo>
                  <a:lnTo>
                    <a:pt x="2" y="0"/>
                  </a:lnTo>
                  <a:lnTo>
                    <a:pt x="6" y="2"/>
                  </a:lnTo>
                  <a:lnTo>
                    <a:pt x="12" y="3"/>
                  </a:lnTo>
                  <a:lnTo>
                    <a:pt x="18" y="6"/>
                  </a:lnTo>
                  <a:lnTo>
                    <a:pt x="26" y="9"/>
                  </a:lnTo>
                  <a:lnTo>
                    <a:pt x="36" y="13"/>
                  </a:lnTo>
                  <a:lnTo>
                    <a:pt x="47" y="19"/>
                  </a:lnTo>
                  <a:lnTo>
                    <a:pt x="57" y="22"/>
                  </a:lnTo>
                  <a:lnTo>
                    <a:pt x="69" y="28"/>
                  </a:lnTo>
                  <a:lnTo>
                    <a:pt x="81" y="34"/>
                  </a:lnTo>
                  <a:lnTo>
                    <a:pt x="96" y="44"/>
                  </a:lnTo>
                  <a:lnTo>
                    <a:pt x="111" y="50"/>
                  </a:lnTo>
                  <a:lnTo>
                    <a:pt x="126" y="58"/>
                  </a:lnTo>
                  <a:lnTo>
                    <a:pt x="141" y="67"/>
                  </a:lnTo>
                  <a:lnTo>
                    <a:pt x="159" y="78"/>
                  </a:lnTo>
                  <a:lnTo>
                    <a:pt x="174" y="88"/>
                  </a:lnTo>
                  <a:lnTo>
                    <a:pt x="191" y="97"/>
                  </a:lnTo>
                  <a:lnTo>
                    <a:pt x="209" y="108"/>
                  </a:lnTo>
                  <a:lnTo>
                    <a:pt x="225" y="120"/>
                  </a:lnTo>
                  <a:lnTo>
                    <a:pt x="240" y="131"/>
                  </a:lnTo>
                  <a:lnTo>
                    <a:pt x="257" y="142"/>
                  </a:lnTo>
                  <a:lnTo>
                    <a:pt x="272" y="153"/>
                  </a:lnTo>
                  <a:lnTo>
                    <a:pt x="287" y="164"/>
                  </a:lnTo>
                  <a:lnTo>
                    <a:pt x="299" y="173"/>
                  </a:lnTo>
                  <a:lnTo>
                    <a:pt x="311" y="183"/>
                  </a:lnTo>
                  <a:lnTo>
                    <a:pt x="321" y="191"/>
                  </a:lnTo>
                  <a:lnTo>
                    <a:pt x="330" y="198"/>
                  </a:lnTo>
                  <a:lnTo>
                    <a:pt x="338" y="203"/>
                  </a:lnTo>
                  <a:lnTo>
                    <a:pt x="344" y="208"/>
                  </a:lnTo>
                  <a:lnTo>
                    <a:pt x="347" y="209"/>
                  </a:lnTo>
                  <a:lnTo>
                    <a:pt x="348" y="211"/>
                  </a:lnTo>
                  <a:lnTo>
                    <a:pt x="380" y="195"/>
                  </a:lnTo>
                  <a:lnTo>
                    <a:pt x="378" y="194"/>
                  </a:lnTo>
                  <a:lnTo>
                    <a:pt x="374" y="191"/>
                  </a:lnTo>
                  <a:lnTo>
                    <a:pt x="368" y="186"/>
                  </a:lnTo>
                  <a:lnTo>
                    <a:pt x="360" y="180"/>
                  </a:lnTo>
                  <a:lnTo>
                    <a:pt x="351" y="172"/>
                  </a:lnTo>
                  <a:lnTo>
                    <a:pt x="339" y="163"/>
                  </a:lnTo>
                  <a:lnTo>
                    <a:pt x="327" y="153"/>
                  </a:lnTo>
                  <a:lnTo>
                    <a:pt x="314" y="142"/>
                  </a:lnTo>
                  <a:lnTo>
                    <a:pt x="297" y="131"/>
                  </a:lnTo>
                  <a:lnTo>
                    <a:pt x="281" y="119"/>
                  </a:lnTo>
                  <a:lnTo>
                    <a:pt x="264" y="108"/>
                  </a:lnTo>
                  <a:lnTo>
                    <a:pt x="246" y="95"/>
                  </a:lnTo>
                  <a:lnTo>
                    <a:pt x="227" y="84"/>
                  </a:lnTo>
                  <a:lnTo>
                    <a:pt x="209" y="73"/>
                  </a:lnTo>
                  <a:lnTo>
                    <a:pt x="191" y="63"/>
                  </a:lnTo>
                  <a:lnTo>
                    <a:pt x="171" y="53"/>
                  </a:lnTo>
                  <a:lnTo>
                    <a:pt x="152" y="44"/>
                  </a:lnTo>
                  <a:lnTo>
                    <a:pt x="134" y="38"/>
                  </a:lnTo>
                  <a:lnTo>
                    <a:pt x="117" y="30"/>
                  </a:lnTo>
                  <a:lnTo>
                    <a:pt x="101" y="25"/>
                  </a:lnTo>
                  <a:lnTo>
                    <a:pt x="86" y="19"/>
                  </a:lnTo>
                  <a:lnTo>
                    <a:pt x="72" y="14"/>
                  </a:lnTo>
                  <a:lnTo>
                    <a:pt x="59" y="11"/>
                  </a:lnTo>
                  <a:lnTo>
                    <a:pt x="47" y="8"/>
                  </a:lnTo>
                  <a:lnTo>
                    <a:pt x="36" y="5"/>
                  </a:lnTo>
                  <a:lnTo>
                    <a:pt x="26" y="3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61" name="Freeform 673"/>
            <p:cNvSpPr>
              <a:spLocks/>
            </p:cNvSpPr>
            <p:nvPr/>
          </p:nvSpPr>
          <p:spPr bwMode="auto">
            <a:xfrm>
              <a:off x="4101" y="2782"/>
              <a:ext cx="204" cy="78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9" y="10"/>
                </a:cxn>
                <a:cxn ang="0">
                  <a:pos x="26" y="13"/>
                </a:cxn>
                <a:cxn ang="0">
                  <a:pos x="50" y="18"/>
                </a:cxn>
                <a:cxn ang="0">
                  <a:pos x="78" y="24"/>
                </a:cxn>
                <a:cxn ang="0">
                  <a:pos x="111" y="32"/>
                </a:cxn>
                <a:cxn ang="0">
                  <a:pos x="149" y="43"/>
                </a:cxn>
                <a:cxn ang="0">
                  <a:pos x="188" y="55"/>
                </a:cxn>
                <a:cxn ang="0">
                  <a:pos x="227" y="71"/>
                </a:cxn>
                <a:cxn ang="0">
                  <a:pos x="266" y="86"/>
                </a:cxn>
                <a:cxn ang="0">
                  <a:pos x="302" y="102"/>
                </a:cxn>
                <a:cxn ang="0">
                  <a:pos x="333" y="116"/>
                </a:cxn>
                <a:cxn ang="0">
                  <a:pos x="362" y="130"/>
                </a:cxn>
                <a:cxn ang="0">
                  <a:pos x="384" y="141"/>
                </a:cxn>
                <a:cxn ang="0">
                  <a:pos x="401" y="150"/>
                </a:cxn>
                <a:cxn ang="0">
                  <a:pos x="410" y="155"/>
                </a:cxn>
                <a:cxn ang="0">
                  <a:pos x="410" y="155"/>
                </a:cxn>
                <a:cxn ang="0">
                  <a:pos x="404" y="147"/>
                </a:cxn>
                <a:cxn ang="0">
                  <a:pos x="390" y="133"/>
                </a:cxn>
                <a:cxn ang="0">
                  <a:pos x="371" y="116"/>
                </a:cxn>
                <a:cxn ang="0">
                  <a:pos x="344" y="96"/>
                </a:cxn>
                <a:cxn ang="0">
                  <a:pos x="308" y="74"/>
                </a:cxn>
                <a:cxn ang="0">
                  <a:pos x="264" y="54"/>
                </a:cxn>
                <a:cxn ang="0">
                  <a:pos x="212" y="33"/>
                </a:cxn>
                <a:cxn ang="0">
                  <a:pos x="152" y="18"/>
                </a:cxn>
                <a:cxn ang="0">
                  <a:pos x="102" y="8"/>
                </a:cxn>
                <a:cxn ang="0">
                  <a:pos x="65" y="2"/>
                </a:cxn>
                <a:cxn ang="0">
                  <a:pos x="38" y="0"/>
                </a:cxn>
                <a:cxn ang="0">
                  <a:pos x="20" y="0"/>
                </a:cxn>
                <a:cxn ang="0">
                  <a:pos x="8" y="3"/>
                </a:cxn>
                <a:cxn ang="0">
                  <a:pos x="0" y="8"/>
                </a:cxn>
                <a:cxn ang="0">
                  <a:pos x="0" y="10"/>
                </a:cxn>
              </a:cxnLst>
              <a:rect l="0" t="0" r="r" b="b"/>
              <a:pathLst>
                <a:path w="410" h="157">
                  <a:moveTo>
                    <a:pt x="0" y="10"/>
                  </a:moveTo>
                  <a:lnTo>
                    <a:pt x="0" y="10"/>
                  </a:lnTo>
                  <a:lnTo>
                    <a:pt x="5" y="10"/>
                  </a:lnTo>
                  <a:lnTo>
                    <a:pt x="9" y="10"/>
                  </a:lnTo>
                  <a:lnTo>
                    <a:pt x="17" y="11"/>
                  </a:lnTo>
                  <a:lnTo>
                    <a:pt x="26" y="13"/>
                  </a:lnTo>
                  <a:lnTo>
                    <a:pt x="38" y="16"/>
                  </a:lnTo>
                  <a:lnTo>
                    <a:pt x="50" y="18"/>
                  </a:lnTo>
                  <a:lnTo>
                    <a:pt x="65" y="21"/>
                  </a:lnTo>
                  <a:lnTo>
                    <a:pt x="78" y="24"/>
                  </a:lnTo>
                  <a:lnTo>
                    <a:pt x="95" y="27"/>
                  </a:lnTo>
                  <a:lnTo>
                    <a:pt x="111" y="32"/>
                  </a:lnTo>
                  <a:lnTo>
                    <a:pt x="131" y="38"/>
                  </a:lnTo>
                  <a:lnTo>
                    <a:pt x="149" y="43"/>
                  </a:lnTo>
                  <a:lnTo>
                    <a:pt x="168" y="49"/>
                  </a:lnTo>
                  <a:lnTo>
                    <a:pt x="188" y="55"/>
                  </a:lnTo>
                  <a:lnTo>
                    <a:pt x="209" y="63"/>
                  </a:lnTo>
                  <a:lnTo>
                    <a:pt x="227" y="71"/>
                  </a:lnTo>
                  <a:lnTo>
                    <a:pt x="248" y="79"/>
                  </a:lnTo>
                  <a:lnTo>
                    <a:pt x="266" y="86"/>
                  </a:lnTo>
                  <a:lnTo>
                    <a:pt x="284" y="94"/>
                  </a:lnTo>
                  <a:lnTo>
                    <a:pt x="302" y="102"/>
                  </a:lnTo>
                  <a:lnTo>
                    <a:pt x="318" y="110"/>
                  </a:lnTo>
                  <a:lnTo>
                    <a:pt x="333" y="116"/>
                  </a:lnTo>
                  <a:lnTo>
                    <a:pt x="348" y="124"/>
                  </a:lnTo>
                  <a:lnTo>
                    <a:pt x="362" y="130"/>
                  </a:lnTo>
                  <a:lnTo>
                    <a:pt x="374" y="136"/>
                  </a:lnTo>
                  <a:lnTo>
                    <a:pt x="384" y="141"/>
                  </a:lnTo>
                  <a:lnTo>
                    <a:pt x="393" y="147"/>
                  </a:lnTo>
                  <a:lnTo>
                    <a:pt x="401" y="150"/>
                  </a:lnTo>
                  <a:lnTo>
                    <a:pt x="405" y="154"/>
                  </a:lnTo>
                  <a:lnTo>
                    <a:pt x="410" y="155"/>
                  </a:lnTo>
                  <a:lnTo>
                    <a:pt x="410" y="157"/>
                  </a:lnTo>
                  <a:lnTo>
                    <a:pt x="410" y="155"/>
                  </a:lnTo>
                  <a:lnTo>
                    <a:pt x="407" y="152"/>
                  </a:lnTo>
                  <a:lnTo>
                    <a:pt x="404" y="147"/>
                  </a:lnTo>
                  <a:lnTo>
                    <a:pt x="398" y="141"/>
                  </a:lnTo>
                  <a:lnTo>
                    <a:pt x="390" y="133"/>
                  </a:lnTo>
                  <a:lnTo>
                    <a:pt x="381" y="125"/>
                  </a:lnTo>
                  <a:lnTo>
                    <a:pt x="371" y="116"/>
                  </a:lnTo>
                  <a:lnTo>
                    <a:pt x="359" y="107"/>
                  </a:lnTo>
                  <a:lnTo>
                    <a:pt x="344" y="96"/>
                  </a:lnTo>
                  <a:lnTo>
                    <a:pt x="327" y="85"/>
                  </a:lnTo>
                  <a:lnTo>
                    <a:pt x="308" y="74"/>
                  </a:lnTo>
                  <a:lnTo>
                    <a:pt x="288" y="63"/>
                  </a:lnTo>
                  <a:lnTo>
                    <a:pt x="264" y="54"/>
                  </a:lnTo>
                  <a:lnTo>
                    <a:pt x="239" y="43"/>
                  </a:lnTo>
                  <a:lnTo>
                    <a:pt x="212" y="33"/>
                  </a:lnTo>
                  <a:lnTo>
                    <a:pt x="182" y="27"/>
                  </a:lnTo>
                  <a:lnTo>
                    <a:pt x="152" y="18"/>
                  </a:lnTo>
                  <a:lnTo>
                    <a:pt x="125" y="13"/>
                  </a:lnTo>
                  <a:lnTo>
                    <a:pt x="102" y="8"/>
                  </a:lnTo>
                  <a:lnTo>
                    <a:pt x="83" y="5"/>
                  </a:lnTo>
                  <a:lnTo>
                    <a:pt x="65" y="2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62" name="Freeform 674"/>
            <p:cNvSpPr>
              <a:spLocks/>
            </p:cNvSpPr>
            <p:nvPr/>
          </p:nvSpPr>
          <p:spPr bwMode="auto">
            <a:xfrm>
              <a:off x="4162" y="2890"/>
              <a:ext cx="152" cy="89"/>
            </a:xfrm>
            <a:custGeom>
              <a:avLst/>
              <a:gdLst/>
              <a:ahLst/>
              <a:cxnLst>
                <a:cxn ang="0">
                  <a:pos x="24" y="177"/>
                </a:cxn>
                <a:cxn ang="0">
                  <a:pos x="29" y="173"/>
                </a:cxn>
                <a:cxn ang="0">
                  <a:pos x="38" y="164"/>
                </a:cxn>
                <a:cxn ang="0">
                  <a:pos x="50" y="155"/>
                </a:cxn>
                <a:cxn ang="0">
                  <a:pos x="66" y="141"/>
                </a:cxn>
                <a:cxn ang="0">
                  <a:pos x="86" y="127"/>
                </a:cxn>
                <a:cxn ang="0">
                  <a:pos x="108" y="111"/>
                </a:cxn>
                <a:cxn ang="0">
                  <a:pos x="132" y="94"/>
                </a:cxn>
                <a:cxn ang="0">
                  <a:pos x="159" y="77"/>
                </a:cxn>
                <a:cxn ang="0">
                  <a:pos x="186" y="61"/>
                </a:cxn>
                <a:cxn ang="0">
                  <a:pos x="213" y="45"/>
                </a:cxn>
                <a:cxn ang="0">
                  <a:pos x="237" y="31"/>
                </a:cxn>
                <a:cxn ang="0">
                  <a:pos x="261" y="19"/>
                </a:cxn>
                <a:cxn ang="0">
                  <a:pos x="281" y="9"/>
                </a:cxn>
                <a:cxn ang="0">
                  <a:pos x="294" y="3"/>
                </a:cxn>
                <a:cxn ang="0">
                  <a:pos x="302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82" y="3"/>
                </a:cxn>
                <a:cxn ang="0">
                  <a:pos x="264" y="8"/>
                </a:cxn>
                <a:cxn ang="0">
                  <a:pos x="242" y="14"/>
                </a:cxn>
                <a:cxn ang="0">
                  <a:pos x="215" y="22"/>
                </a:cxn>
                <a:cxn ang="0">
                  <a:pos x="186" y="34"/>
                </a:cxn>
                <a:cxn ang="0">
                  <a:pos x="156" y="47"/>
                </a:cxn>
                <a:cxn ang="0">
                  <a:pos x="125" y="64"/>
                </a:cxn>
                <a:cxn ang="0">
                  <a:pos x="96" y="81"/>
                </a:cxn>
                <a:cxn ang="0">
                  <a:pos x="71" y="97"/>
                </a:cxn>
                <a:cxn ang="0">
                  <a:pos x="48" y="113"/>
                </a:cxn>
                <a:cxn ang="0">
                  <a:pos x="30" y="128"/>
                </a:cxn>
                <a:cxn ang="0">
                  <a:pos x="15" y="139"/>
                </a:cxn>
                <a:cxn ang="0">
                  <a:pos x="6" y="148"/>
                </a:cxn>
                <a:cxn ang="0">
                  <a:pos x="0" y="153"/>
                </a:cxn>
                <a:cxn ang="0">
                  <a:pos x="24" y="178"/>
                </a:cxn>
              </a:cxnLst>
              <a:rect l="0" t="0" r="r" b="b"/>
              <a:pathLst>
                <a:path w="303" h="178">
                  <a:moveTo>
                    <a:pt x="24" y="178"/>
                  </a:moveTo>
                  <a:lnTo>
                    <a:pt x="24" y="177"/>
                  </a:lnTo>
                  <a:lnTo>
                    <a:pt x="26" y="175"/>
                  </a:lnTo>
                  <a:lnTo>
                    <a:pt x="29" y="173"/>
                  </a:lnTo>
                  <a:lnTo>
                    <a:pt x="33" y="170"/>
                  </a:lnTo>
                  <a:lnTo>
                    <a:pt x="38" y="164"/>
                  </a:lnTo>
                  <a:lnTo>
                    <a:pt x="44" y="159"/>
                  </a:lnTo>
                  <a:lnTo>
                    <a:pt x="50" y="155"/>
                  </a:lnTo>
                  <a:lnTo>
                    <a:pt x="59" y="148"/>
                  </a:lnTo>
                  <a:lnTo>
                    <a:pt x="66" y="141"/>
                  </a:lnTo>
                  <a:lnTo>
                    <a:pt x="77" y="134"/>
                  </a:lnTo>
                  <a:lnTo>
                    <a:pt x="86" y="127"/>
                  </a:lnTo>
                  <a:lnTo>
                    <a:pt x="98" y="119"/>
                  </a:lnTo>
                  <a:lnTo>
                    <a:pt x="108" y="111"/>
                  </a:lnTo>
                  <a:lnTo>
                    <a:pt x="120" y="102"/>
                  </a:lnTo>
                  <a:lnTo>
                    <a:pt x="132" y="94"/>
                  </a:lnTo>
                  <a:lnTo>
                    <a:pt x="146" y="86"/>
                  </a:lnTo>
                  <a:lnTo>
                    <a:pt x="159" y="77"/>
                  </a:lnTo>
                  <a:lnTo>
                    <a:pt x="173" y="69"/>
                  </a:lnTo>
                  <a:lnTo>
                    <a:pt x="186" y="61"/>
                  </a:lnTo>
                  <a:lnTo>
                    <a:pt x="200" y="53"/>
                  </a:lnTo>
                  <a:lnTo>
                    <a:pt x="213" y="45"/>
                  </a:lnTo>
                  <a:lnTo>
                    <a:pt x="225" y="38"/>
                  </a:lnTo>
                  <a:lnTo>
                    <a:pt x="237" y="31"/>
                  </a:lnTo>
                  <a:lnTo>
                    <a:pt x="251" y="25"/>
                  </a:lnTo>
                  <a:lnTo>
                    <a:pt x="261" y="19"/>
                  </a:lnTo>
                  <a:lnTo>
                    <a:pt x="272" y="14"/>
                  </a:lnTo>
                  <a:lnTo>
                    <a:pt x="281" y="9"/>
                  </a:lnTo>
                  <a:lnTo>
                    <a:pt x="288" y="6"/>
                  </a:lnTo>
                  <a:lnTo>
                    <a:pt x="294" y="3"/>
                  </a:lnTo>
                  <a:lnTo>
                    <a:pt x="299" y="2"/>
                  </a:lnTo>
                  <a:lnTo>
                    <a:pt x="302" y="0"/>
                  </a:lnTo>
                  <a:lnTo>
                    <a:pt x="303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6" y="0"/>
                  </a:lnTo>
                  <a:lnTo>
                    <a:pt x="290" y="2"/>
                  </a:lnTo>
                  <a:lnTo>
                    <a:pt x="282" y="3"/>
                  </a:lnTo>
                  <a:lnTo>
                    <a:pt x="273" y="5"/>
                  </a:lnTo>
                  <a:lnTo>
                    <a:pt x="264" y="8"/>
                  </a:lnTo>
                  <a:lnTo>
                    <a:pt x="254" y="11"/>
                  </a:lnTo>
                  <a:lnTo>
                    <a:pt x="242" y="14"/>
                  </a:lnTo>
                  <a:lnTo>
                    <a:pt x="228" y="19"/>
                  </a:lnTo>
                  <a:lnTo>
                    <a:pt x="215" y="22"/>
                  </a:lnTo>
                  <a:lnTo>
                    <a:pt x="201" y="28"/>
                  </a:lnTo>
                  <a:lnTo>
                    <a:pt x="186" y="34"/>
                  </a:lnTo>
                  <a:lnTo>
                    <a:pt x="171" y="41"/>
                  </a:lnTo>
                  <a:lnTo>
                    <a:pt x="156" y="47"/>
                  </a:lnTo>
                  <a:lnTo>
                    <a:pt x="141" y="56"/>
                  </a:lnTo>
                  <a:lnTo>
                    <a:pt x="125" y="64"/>
                  </a:lnTo>
                  <a:lnTo>
                    <a:pt x="110" y="72"/>
                  </a:lnTo>
                  <a:lnTo>
                    <a:pt x="96" y="81"/>
                  </a:lnTo>
                  <a:lnTo>
                    <a:pt x="84" y="89"/>
                  </a:lnTo>
                  <a:lnTo>
                    <a:pt x="71" y="97"/>
                  </a:lnTo>
                  <a:lnTo>
                    <a:pt x="60" y="106"/>
                  </a:lnTo>
                  <a:lnTo>
                    <a:pt x="48" y="113"/>
                  </a:lnTo>
                  <a:lnTo>
                    <a:pt x="39" y="122"/>
                  </a:lnTo>
                  <a:lnTo>
                    <a:pt x="30" y="128"/>
                  </a:lnTo>
                  <a:lnTo>
                    <a:pt x="23" y="134"/>
                  </a:lnTo>
                  <a:lnTo>
                    <a:pt x="15" y="139"/>
                  </a:lnTo>
                  <a:lnTo>
                    <a:pt x="11" y="145"/>
                  </a:lnTo>
                  <a:lnTo>
                    <a:pt x="6" y="148"/>
                  </a:lnTo>
                  <a:lnTo>
                    <a:pt x="2" y="152"/>
                  </a:lnTo>
                  <a:lnTo>
                    <a:pt x="0" y="153"/>
                  </a:lnTo>
                  <a:lnTo>
                    <a:pt x="0" y="155"/>
                  </a:lnTo>
                  <a:lnTo>
                    <a:pt x="24" y="178"/>
                  </a:lnTo>
                  <a:lnTo>
                    <a:pt x="24" y="1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63" name="Freeform 675"/>
            <p:cNvSpPr>
              <a:spLocks/>
            </p:cNvSpPr>
            <p:nvPr/>
          </p:nvSpPr>
          <p:spPr bwMode="auto">
            <a:xfrm>
              <a:off x="3760" y="2921"/>
              <a:ext cx="163" cy="103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9" y="26"/>
                </a:cxn>
                <a:cxn ang="0">
                  <a:pos x="23" y="32"/>
                </a:cxn>
                <a:cxn ang="0">
                  <a:pos x="41" y="39"/>
                </a:cxn>
                <a:cxn ang="0">
                  <a:pos x="65" y="50"/>
                </a:cxn>
                <a:cxn ang="0">
                  <a:pos x="92" y="60"/>
                </a:cxn>
                <a:cxn ang="0">
                  <a:pos x="122" y="75"/>
                </a:cxn>
                <a:cxn ang="0">
                  <a:pos x="153" y="90"/>
                </a:cxn>
                <a:cxn ang="0">
                  <a:pos x="183" y="106"/>
                </a:cxn>
                <a:cxn ang="0">
                  <a:pos x="213" y="123"/>
                </a:cxn>
                <a:cxn ang="0">
                  <a:pos x="242" y="140"/>
                </a:cxn>
                <a:cxn ang="0">
                  <a:pos x="267" y="157"/>
                </a:cxn>
                <a:cxn ang="0">
                  <a:pos x="288" y="175"/>
                </a:cxn>
                <a:cxn ang="0">
                  <a:pos x="306" y="187"/>
                </a:cxn>
                <a:cxn ang="0">
                  <a:pos x="318" y="198"/>
                </a:cxn>
                <a:cxn ang="0">
                  <a:pos x="326" y="204"/>
                </a:cxn>
                <a:cxn ang="0">
                  <a:pos x="326" y="204"/>
                </a:cxn>
                <a:cxn ang="0">
                  <a:pos x="323" y="198"/>
                </a:cxn>
                <a:cxn ang="0">
                  <a:pos x="317" y="190"/>
                </a:cxn>
                <a:cxn ang="0">
                  <a:pos x="306" y="176"/>
                </a:cxn>
                <a:cxn ang="0">
                  <a:pos x="291" y="160"/>
                </a:cxn>
                <a:cxn ang="0">
                  <a:pos x="273" y="140"/>
                </a:cxn>
                <a:cxn ang="0">
                  <a:pos x="249" y="120"/>
                </a:cxn>
                <a:cxn ang="0">
                  <a:pos x="219" y="96"/>
                </a:cxn>
                <a:cxn ang="0">
                  <a:pos x="185" y="73"/>
                </a:cxn>
                <a:cxn ang="0">
                  <a:pos x="149" y="53"/>
                </a:cxn>
                <a:cxn ang="0">
                  <a:pos x="114" y="37"/>
                </a:cxn>
                <a:cxn ang="0">
                  <a:pos x="84" y="23"/>
                </a:cxn>
                <a:cxn ang="0">
                  <a:pos x="56" y="14"/>
                </a:cxn>
                <a:cxn ang="0">
                  <a:pos x="33" y="6"/>
                </a:cxn>
                <a:cxn ang="0">
                  <a:pos x="17" y="1"/>
                </a:cxn>
                <a:cxn ang="0">
                  <a:pos x="9" y="0"/>
                </a:cxn>
                <a:cxn ang="0">
                  <a:pos x="0" y="25"/>
                </a:cxn>
              </a:cxnLst>
              <a:rect l="0" t="0" r="r" b="b"/>
              <a:pathLst>
                <a:path w="327" h="206">
                  <a:moveTo>
                    <a:pt x="0" y="25"/>
                  </a:moveTo>
                  <a:lnTo>
                    <a:pt x="2" y="25"/>
                  </a:lnTo>
                  <a:lnTo>
                    <a:pt x="5" y="25"/>
                  </a:lnTo>
                  <a:lnTo>
                    <a:pt x="9" y="26"/>
                  </a:lnTo>
                  <a:lnTo>
                    <a:pt x="15" y="29"/>
                  </a:lnTo>
                  <a:lnTo>
                    <a:pt x="23" y="32"/>
                  </a:lnTo>
                  <a:lnTo>
                    <a:pt x="32" y="35"/>
                  </a:lnTo>
                  <a:lnTo>
                    <a:pt x="41" y="39"/>
                  </a:lnTo>
                  <a:lnTo>
                    <a:pt x="54" y="45"/>
                  </a:lnTo>
                  <a:lnTo>
                    <a:pt x="65" y="50"/>
                  </a:lnTo>
                  <a:lnTo>
                    <a:pt x="78" y="56"/>
                  </a:lnTo>
                  <a:lnTo>
                    <a:pt x="92" y="60"/>
                  </a:lnTo>
                  <a:lnTo>
                    <a:pt x="107" y="68"/>
                  </a:lnTo>
                  <a:lnTo>
                    <a:pt x="122" y="75"/>
                  </a:lnTo>
                  <a:lnTo>
                    <a:pt x="138" y="82"/>
                  </a:lnTo>
                  <a:lnTo>
                    <a:pt x="153" y="90"/>
                  </a:lnTo>
                  <a:lnTo>
                    <a:pt x="168" y="98"/>
                  </a:lnTo>
                  <a:lnTo>
                    <a:pt x="183" y="106"/>
                  </a:lnTo>
                  <a:lnTo>
                    <a:pt x="198" y="114"/>
                  </a:lnTo>
                  <a:lnTo>
                    <a:pt x="213" y="123"/>
                  </a:lnTo>
                  <a:lnTo>
                    <a:pt x="228" y="131"/>
                  </a:lnTo>
                  <a:lnTo>
                    <a:pt x="242" y="140"/>
                  </a:lnTo>
                  <a:lnTo>
                    <a:pt x="255" y="150"/>
                  </a:lnTo>
                  <a:lnTo>
                    <a:pt x="267" y="157"/>
                  </a:lnTo>
                  <a:lnTo>
                    <a:pt x="279" y="167"/>
                  </a:lnTo>
                  <a:lnTo>
                    <a:pt x="288" y="175"/>
                  </a:lnTo>
                  <a:lnTo>
                    <a:pt x="299" y="181"/>
                  </a:lnTo>
                  <a:lnTo>
                    <a:pt x="306" y="187"/>
                  </a:lnTo>
                  <a:lnTo>
                    <a:pt x="314" y="193"/>
                  </a:lnTo>
                  <a:lnTo>
                    <a:pt x="318" y="198"/>
                  </a:lnTo>
                  <a:lnTo>
                    <a:pt x="323" y="201"/>
                  </a:lnTo>
                  <a:lnTo>
                    <a:pt x="326" y="204"/>
                  </a:lnTo>
                  <a:lnTo>
                    <a:pt x="327" y="206"/>
                  </a:lnTo>
                  <a:lnTo>
                    <a:pt x="326" y="204"/>
                  </a:lnTo>
                  <a:lnTo>
                    <a:pt x="326" y="201"/>
                  </a:lnTo>
                  <a:lnTo>
                    <a:pt x="323" y="198"/>
                  </a:lnTo>
                  <a:lnTo>
                    <a:pt x="321" y="195"/>
                  </a:lnTo>
                  <a:lnTo>
                    <a:pt x="317" y="190"/>
                  </a:lnTo>
                  <a:lnTo>
                    <a:pt x="312" y="184"/>
                  </a:lnTo>
                  <a:lnTo>
                    <a:pt x="306" y="176"/>
                  </a:lnTo>
                  <a:lnTo>
                    <a:pt x="300" y="170"/>
                  </a:lnTo>
                  <a:lnTo>
                    <a:pt x="291" y="160"/>
                  </a:lnTo>
                  <a:lnTo>
                    <a:pt x="284" y="151"/>
                  </a:lnTo>
                  <a:lnTo>
                    <a:pt x="273" y="140"/>
                  </a:lnTo>
                  <a:lnTo>
                    <a:pt x="263" y="131"/>
                  </a:lnTo>
                  <a:lnTo>
                    <a:pt x="249" y="120"/>
                  </a:lnTo>
                  <a:lnTo>
                    <a:pt x="236" y="109"/>
                  </a:lnTo>
                  <a:lnTo>
                    <a:pt x="219" y="96"/>
                  </a:lnTo>
                  <a:lnTo>
                    <a:pt x="203" y="85"/>
                  </a:lnTo>
                  <a:lnTo>
                    <a:pt x="185" y="73"/>
                  </a:lnTo>
                  <a:lnTo>
                    <a:pt x="167" y="64"/>
                  </a:lnTo>
                  <a:lnTo>
                    <a:pt x="149" y="53"/>
                  </a:lnTo>
                  <a:lnTo>
                    <a:pt x="132" y="45"/>
                  </a:lnTo>
                  <a:lnTo>
                    <a:pt x="114" y="37"/>
                  </a:lnTo>
                  <a:lnTo>
                    <a:pt x="99" y="29"/>
                  </a:lnTo>
                  <a:lnTo>
                    <a:pt x="84" y="23"/>
                  </a:lnTo>
                  <a:lnTo>
                    <a:pt x="69" y="18"/>
                  </a:lnTo>
                  <a:lnTo>
                    <a:pt x="56" y="14"/>
                  </a:lnTo>
                  <a:lnTo>
                    <a:pt x="44" y="9"/>
                  </a:lnTo>
                  <a:lnTo>
                    <a:pt x="33" y="6"/>
                  </a:lnTo>
                  <a:lnTo>
                    <a:pt x="24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64" name="Freeform 676"/>
            <p:cNvSpPr>
              <a:spLocks/>
            </p:cNvSpPr>
            <p:nvPr/>
          </p:nvSpPr>
          <p:spPr bwMode="auto">
            <a:xfrm>
              <a:off x="3760" y="2902"/>
              <a:ext cx="175" cy="97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8" y="0"/>
                </a:cxn>
                <a:cxn ang="0">
                  <a:pos x="30" y="2"/>
                </a:cxn>
                <a:cxn ang="0">
                  <a:pos x="48" y="7"/>
                </a:cxn>
                <a:cxn ang="0">
                  <a:pos x="73" y="13"/>
                </a:cxn>
                <a:cxn ang="0">
                  <a:pos x="102" y="22"/>
                </a:cxn>
                <a:cxn ang="0">
                  <a:pos x="135" y="32"/>
                </a:cxn>
                <a:cxn ang="0">
                  <a:pos x="169" y="44"/>
                </a:cxn>
                <a:cxn ang="0">
                  <a:pos x="207" y="60"/>
                </a:cxn>
                <a:cxn ang="0">
                  <a:pos x="243" y="74"/>
                </a:cxn>
                <a:cxn ang="0">
                  <a:pos x="273" y="90"/>
                </a:cxn>
                <a:cxn ang="0">
                  <a:pos x="297" y="104"/>
                </a:cxn>
                <a:cxn ang="0">
                  <a:pos x="316" y="116"/>
                </a:cxn>
                <a:cxn ang="0">
                  <a:pos x="330" y="127"/>
                </a:cxn>
                <a:cxn ang="0">
                  <a:pos x="340" y="135"/>
                </a:cxn>
                <a:cxn ang="0">
                  <a:pos x="346" y="141"/>
                </a:cxn>
                <a:cxn ang="0">
                  <a:pos x="349" y="143"/>
                </a:cxn>
                <a:cxn ang="0">
                  <a:pos x="340" y="193"/>
                </a:cxn>
                <a:cxn ang="0">
                  <a:pos x="333" y="182"/>
                </a:cxn>
                <a:cxn ang="0">
                  <a:pos x="324" y="171"/>
                </a:cxn>
                <a:cxn ang="0">
                  <a:pos x="309" y="157"/>
                </a:cxn>
                <a:cxn ang="0">
                  <a:pos x="289" y="140"/>
                </a:cxn>
                <a:cxn ang="0">
                  <a:pos x="264" y="121"/>
                </a:cxn>
                <a:cxn ang="0">
                  <a:pos x="229" y="100"/>
                </a:cxn>
                <a:cxn ang="0">
                  <a:pos x="187" y="79"/>
                </a:cxn>
                <a:cxn ang="0">
                  <a:pos x="150" y="60"/>
                </a:cxn>
                <a:cxn ang="0">
                  <a:pos x="117" y="46"/>
                </a:cxn>
                <a:cxn ang="0">
                  <a:pos x="90" y="35"/>
                </a:cxn>
                <a:cxn ang="0">
                  <a:pos x="67" y="27"/>
                </a:cxn>
                <a:cxn ang="0">
                  <a:pos x="51" y="22"/>
                </a:cxn>
                <a:cxn ang="0">
                  <a:pos x="39" y="21"/>
                </a:cxn>
                <a:cxn ang="0">
                  <a:pos x="33" y="21"/>
                </a:cxn>
                <a:cxn ang="0">
                  <a:pos x="0" y="65"/>
                </a:cxn>
              </a:cxnLst>
              <a:rect l="0" t="0" r="r" b="b"/>
              <a:pathLst>
                <a:path w="349" h="194">
                  <a:moveTo>
                    <a:pt x="0" y="65"/>
                  </a:move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7" y="5"/>
                  </a:lnTo>
                  <a:lnTo>
                    <a:pt x="48" y="7"/>
                  </a:lnTo>
                  <a:lnTo>
                    <a:pt x="60" y="10"/>
                  </a:lnTo>
                  <a:lnTo>
                    <a:pt x="73" y="13"/>
                  </a:lnTo>
                  <a:lnTo>
                    <a:pt x="87" y="18"/>
                  </a:lnTo>
                  <a:lnTo>
                    <a:pt x="102" y="22"/>
                  </a:lnTo>
                  <a:lnTo>
                    <a:pt x="117" y="25"/>
                  </a:lnTo>
                  <a:lnTo>
                    <a:pt x="135" y="32"/>
                  </a:lnTo>
                  <a:lnTo>
                    <a:pt x="151" y="38"/>
                  </a:lnTo>
                  <a:lnTo>
                    <a:pt x="169" y="44"/>
                  </a:lnTo>
                  <a:lnTo>
                    <a:pt x="187" y="52"/>
                  </a:lnTo>
                  <a:lnTo>
                    <a:pt x="207" y="60"/>
                  </a:lnTo>
                  <a:lnTo>
                    <a:pt x="225" y="68"/>
                  </a:lnTo>
                  <a:lnTo>
                    <a:pt x="243" y="74"/>
                  </a:lnTo>
                  <a:lnTo>
                    <a:pt x="258" y="82"/>
                  </a:lnTo>
                  <a:lnTo>
                    <a:pt x="273" y="90"/>
                  </a:lnTo>
                  <a:lnTo>
                    <a:pt x="285" y="97"/>
                  </a:lnTo>
                  <a:lnTo>
                    <a:pt x="297" y="104"/>
                  </a:lnTo>
                  <a:lnTo>
                    <a:pt x="306" y="110"/>
                  </a:lnTo>
                  <a:lnTo>
                    <a:pt x="316" y="116"/>
                  </a:lnTo>
                  <a:lnTo>
                    <a:pt x="324" y="121"/>
                  </a:lnTo>
                  <a:lnTo>
                    <a:pt x="330" y="127"/>
                  </a:lnTo>
                  <a:lnTo>
                    <a:pt x="336" y="132"/>
                  </a:lnTo>
                  <a:lnTo>
                    <a:pt x="340" y="135"/>
                  </a:lnTo>
                  <a:lnTo>
                    <a:pt x="345" y="138"/>
                  </a:lnTo>
                  <a:lnTo>
                    <a:pt x="346" y="141"/>
                  </a:lnTo>
                  <a:lnTo>
                    <a:pt x="349" y="141"/>
                  </a:lnTo>
                  <a:lnTo>
                    <a:pt x="349" y="143"/>
                  </a:lnTo>
                  <a:lnTo>
                    <a:pt x="342" y="194"/>
                  </a:lnTo>
                  <a:lnTo>
                    <a:pt x="340" y="193"/>
                  </a:lnTo>
                  <a:lnTo>
                    <a:pt x="336" y="186"/>
                  </a:lnTo>
                  <a:lnTo>
                    <a:pt x="333" y="182"/>
                  </a:lnTo>
                  <a:lnTo>
                    <a:pt x="330" y="177"/>
                  </a:lnTo>
                  <a:lnTo>
                    <a:pt x="324" y="171"/>
                  </a:lnTo>
                  <a:lnTo>
                    <a:pt x="318" y="165"/>
                  </a:lnTo>
                  <a:lnTo>
                    <a:pt x="309" y="157"/>
                  </a:lnTo>
                  <a:lnTo>
                    <a:pt x="300" y="149"/>
                  </a:lnTo>
                  <a:lnTo>
                    <a:pt x="289" y="140"/>
                  </a:lnTo>
                  <a:lnTo>
                    <a:pt x="277" y="132"/>
                  </a:lnTo>
                  <a:lnTo>
                    <a:pt x="264" y="121"/>
                  </a:lnTo>
                  <a:lnTo>
                    <a:pt x="247" y="111"/>
                  </a:lnTo>
                  <a:lnTo>
                    <a:pt x="229" y="100"/>
                  </a:lnTo>
                  <a:lnTo>
                    <a:pt x="210" y="90"/>
                  </a:lnTo>
                  <a:lnTo>
                    <a:pt x="187" y="79"/>
                  </a:lnTo>
                  <a:lnTo>
                    <a:pt x="168" y="69"/>
                  </a:lnTo>
                  <a:lnTo>
                    <a:pt x="150" y="60"/>
                  </a:lnTo>
                  <a:lnTo>
                    <a:pt x="133" y="52"/>
                  </a:lnTo>
                  <a:lnTo>
                    <a:pt x="117" y="46"/>
                  </a:lnTo>
                  <a:lnTo>
                    <a:pt x="103" y="40"/>
                  </a:lnTo>
                  <a:lnTo>
                    <a:pt x="90" y="35"/>
                  </a:lnTo>
                  <a:lnTo>
                    <a:pt x="78" y="32"/>
                  </a:lnTo>
                  <a:lnTo>
                    <a:pt x="67" y="27"/>
                  </a:lnTo>
                  <a:lnTo>
                    <a:pt x="58" y="25"/>
                  </a:lnTo>
                  <a:lnTo>
                    <a:pt x="51" y="22"/>
                  </a:lnTo>
                  <a:lnTo>
                    <a:pt x="45" y="22"/>
                  </a:lnTo>
                  <a:lnTo>
                    <a:pt x="39" y="21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0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65" name="Freeform 677"/>
            <p:cNvSpPr>
              <a:spLocks/>
            </p:cNvSpPr>
            <p:nvPr/>
          </p:nvSpPr>
          <p:spPr bwMode="auto">
            <a:xfrm>
              <a:off x="3921" y="2971"/>
              <a:ext cx="17" cy="48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33" y="4"/>
                </a:cxn>
                <a:cxn ang="0">
                  <a:pos x="33" y="9"/>
                </a:cxn>
                <a:cxn ang="0">
                  <a:pos x="33" y="10"/>
                </a:cxn>
                <a:cxn ang="0">
                  <a:pos x="31" y="15"/>
                </a:cxn>
                <a:cxn ang="0">
                  <a:pos x="31" y="18"/>
                </a:cxn>
                <a:cxn ang="0">
                  <a:pos x="31" y="23"/>
                </a:cxn>
                <a:cxn ang="0">
                  <a:pos x="30" y="28"/>
                </a:cxn>
                <a:cxn ang="0">
                  <a:pos x="28" y="31"/>
                </a:cxn>
                <a:cxn ang="0">
                  <a:pos x="28" y="35"/>
                </a:cxn>
                <a:cxn ang="0">
                  <a:pos x="28" y="39"/>
                </a:cxn>
                <a:cxn ang="0">
                  <a:pos x="28" y="46"/>
                </a:cxn>
                <a:cxn ang="0">
                  <a:pos x="28" y="51"/>
                </a:cxn>
                <a:cxn ang="0">
                  <a:pos x="27" y="56"/>
                </a:cxn>
                <a:cxn ang="0">
                  <a:pos x="27" y="62"/>
                </a:cxn>
                <a:cxn ang="0">
                  <a:pos x="27" y="65"/>
                </a:cxn>
                <a:cxn ang="0">
                  <a:pos x="27" y="70"/>
                </a:cxn>
                <a:cxn ang="0">
                  <a:pos x="27" y="73"/>
                </a:cxn>
                <a:cxn ang="0">
                  <a:pos x="27" y="76"/>
                </a:cxn>
                <a:cxn ang="0">
                  <a:pos x="27" y="82"/>
                </a:cxn>
                <a:cxn ang="0">
                  <a:pos x="27" y="89"/>
                </a:cxn>
                <a:cxn ang="0">
                  <a:pos x="27" y="93"/>
                </a:cxn>
                <a:cxn ang="0">
                  <a:pos x="27" y="95"/>
                </a:cxn>
                <a:cxn ang="0">
                  <a:pos x="25" y="93"/>
                </a:cxn>
                <a:cxn ang="0">
                  <a:pos x="22" y="90"/>
                </a:cxn>
                <a:cxn ang="0">
                  <a:pos x="21" y="85"/>
                </a:cxn>
                <a:cxn ang="0">
                  <a:pos x="18" y="84"/>
                </a:cxn>
                <a:cxn ang="0">
                  <a:pos x="16" y="79"/>
                </a:cxn>
                <a:cxn ang="0">
                  <a:pos x="15" y="76"/>
                </a:cxn>
                <a:cxn ang="0">
                  <a:pos x="12" y="70"/>
                </a:cxn>
                <a:cxn ang="0">
                  <a:pos x="9" y="65"/>
                </a:cxn>
                <a:cxn ang="0">
                  <a:pos x="7" y="59"/>
                </a:cxn>
                <a:cxn ang="0">
                  <a:pos x="6" y="54"/>
                </a:cxn>
                <a:cxn ang="0">
                  <a:pos x="3" y="48"/>
                </a:cxn>
                <a:cxn ang="0">
                  <a:pos x="3" y="42"/>
                </a:cxn>
                <a:cxn ang="0">
                  <a:pos x="1" y="34"/>
                </a:cxn>
                <a:cxn ang="0">
                  <a:pos x="1" y="28"/>
                </a:cxn>
                <a:cxn ang="0">
                  <a:pos x="0" y="20"/>
                </a:cxn>
                <a:cxn ang="0">
                  <a:pos x="1" y="15"/>
                </a:cxn>
                <a:cxn ang="0">
                  <a:pos x="3" y="10"/>
                </a:cxn>
                <a:cxn ang="0">
                  <a:pos x="4" y="7"/>
                </a:cxn>
                <a:cxn ang="0">
                  <a:pos x="9" y="1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4" y="3"/>
                </a:cxn>
                <a:cxn ang="0">
                  <a:pos x="34" y="3"/>
                </a:cxn>
              </a:cxnLst>
              <a:rect l="0" t="0" r="r" b="b"/>
              <a:pathLst>
                <a:path w="34" h="95">
                  <a:moveTo>
                    <a:pt x="34" y="3"/>
                  </a:moveTo>
                  <a:lnTo>
                    <a:pt x="33" y="4"/>
                  </a:lnTo>
                  <a:lnTo>
                    <a:pt x="33" y="9"/>
                  </a:lnTo>
                  <a:lnTo>
                    <a:pt x="33" y="10"/>
                  </a:lnTo>
                  <a:lnTo>
                    <a:pt x="31" y="15"/>
                  </a:lnTo>
                  <a:lnTo>
                    <a:pt x="31" y="18"/>
                  </a:lnTo>
                  <a:lnTo>
                    <a:pt x="31" y="23"/>
                  </a:lnTo>
                  <a:lnTo>
                    <a:pt x="30" y="28"/>
                  </a:lnTo>
                  <a:lnTo>
                    <a:pt x="28" y="31"/>
                  </a:lnTo>
                  <a:lnTo>
                    <a:pt x="28" y="35"/>
                  </a:lnTo>
                  <a:lnTo>
                    <a:pt x="28" y="39"/>
                  </a:lnTo>
                  <a:lnTo>
                    <a:pt x="28" y="46"/>
                  </a:lnTo>
                  <a:lnTo>
                    <a:pt x="28" y="51"/>
                  </a:lnTo>
                  <a:lnTo>
                    <a:pt x="27" y="56"/>
                  </a:lnTo>
                  <a:lnTo>
                    <a:pt x="27" y="62"/>
                  </a:lnTo>
                  <a:lnTo>
                    <a:pt x="27" y="65"/>
                  </a:lnTo>
                  <a:lnTo>
                    <a:pt x="27" y="70"/>
                  </a:lnTo>
                  <a:lnTo>
                    <a:pt x="27" y="73"/>
                  </a:lnTo>
                  <a:lnTo>
                    <a:pt x="27" y="76"/>
                  </a:lnTo>
                  <a:lnTo>
                    <a:pt x="27" y="82"/>
                  </a:lnTo>
                  <a:lnTo>
                    <a:pt x="27" y="89"/>
                  </a:lnTo>
                  <a:lnTo>
                    <a:pt x="27" y="93"/>
                  </a:lnTo>
                  <a:lnTo>
                    <a:pt x="27" y="95"/>
                  </a:lnTo>
                  <a:lnTo>
                    <a:pt x="25" y="93"/>
                  </a:lnTo>
                  <a:lnTo>
                    <a:pt x="22" y="90"/>
                  </a:lnTo>
                  <a:lnTo>
                    <a:pt x="21" y="85"/>
                  </a:lnTo>
                  <a:lnTo>
                    <a:pt x="18" y="84"/>
                  </a:lnTo>
                  <a:lnTo>
                    <a:pt x="16" y="79"/>
                  </a:lnTo>
                  <a:lnTo>
                    <a:pt x="15" y="76"/>
                  </a:lnTo>
                  <a:lnTo>
                    <a:pt x="12" y="70"/>
                  </a:lnTo>
                  <a:lnTo>
                    <a:pt x="9" y="65"/>
                  </a:lnTo>
                  <a:lnTo>
                    <a:pt x="7" y="59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3" y="42"/>
                  </a:lnTo>
                  <a:lnTo>
                    <a:pt x="1" y="34"/>
                  </a:lnTo>
                  <a:lnTo>
                    <a:pt x="1" y="28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3" y="10"/>
                  </a:lnTo>
                  <a:lnTo>
                    <a:pt x="4" y="7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3" y="1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66" name="Freeform 678"/>
            <p:cNvSpPr>
              <a:spLocks/>
            </p:cNvSpPr>
            <p:nvPr/>
          </p:nvSpPr>
          <p:spPr bwMode="auto">
            <a:xfrm>
              <a:off x="3921" y="2926"/>
              <a:ext cx="102" cy="59"/>
            </a:xfrm>
            <a:custGeom>
              <a:avLst/>
              <a:gdLst/>
              <a:ahLst/>
              <a:cxnLst>
                <a:cxn ang="0">
                  <a:pos x="0" y="117"/>
                </a:cxn>
                <a:cxn ang="0">
                  <a:pos x="3" y="112"/>
                </a:cxn>
                <a:cxn ang="0">
                  <a:pos x="12" y="105"/>
                </a:cxn>
                <a:cxn ang="0">
                  <a:pos x="24" y="92"/>
                </a:cxn>
                <a:cxn ang="0">
                  <a:pos x="39" y="80"/>
                </a:cxn>
                <a:cxn ang="0">
                  <a:pos x="55" y="66"/>
                </a:cxn>
                <a:cxn ang="0">
                  <a:pos x="75" y="50"/>
                </a:cxn>
                <a:cxn ang="0">
                  <a:pos x="95" y="36"/>
                </a:cxn>
                <a:cxn ang="0">
                  <a:pos x="118" y="23"/>
                </a:cxn>
                <a:cxn ang="0">
                  <a:pos x="137" y="12"/>
                </a:cxn>
                <a:cxn ang="0">
                  <a:pos x="155" y="6"/>
                </a:cxn>
                <a:cxn ang="0">
                  <a:pos x="170" y="1"/>
                </a:cxn>
                <a:cxn ang="0">
                  <a:pos x="181" y="0"/>
                </a:cxn>
                <a:cxn ang="0">
                  <a:pos x="190" y="0"/>
                </a:cxn>
                <a:cxn ang="0">
                  <a:pos x="197" y="0"/>
                </a:cxn>
                <a:cxn ang="0">
                  <a:pos x="205" y="33"/>
                </a:cxn>
                <a:cxn ang="0">
                  <a:pos x="200" y="33"/>
                </a:cxn>
                <a:cxn ang="0">
                  <a:pos x="194" y="33"/>
                </a:cxn>
                <a:cxn ang="0">
                  <a:pos x="187" y="34"/>
                </a:cxn>
                <a:cxn ang="0">
                  <a:pos x="176" y="36"/>
                </a:cxn>
                <a:cxn ang="0">
                  <a:pos x="163" y="39"/>
                </a:cxn>
                <a:cxn ang="0">
                  <a:pos x="146" y="45"/>
                </a:cxn>
                <a:cxn ang="0">
                  <a:pos x="127" y="53"/>
                </a:cxn>
                <a:cxn ang="0">
                  <a:pos x="104" y="61"/>
                </a:cxn>
                <a:cxn ang="0">
                  <a:pos x="85" y="72"/>
                </a:cxn>
                <a:cxn ang="0">
                  <a:pos x="67" y="81"/>
                </a:cxn>
                <a:cxn ang="0">
                  <a:pos x="51" y="92"/>
                </a:cxn>
                <a:cxn ang="0">
                  <a:pos x="37" y="100"/>
                </a:cxn>
                <a:cxn ang="0">
                  <a:pos x="28" y="108"/>
                </a:cxn>
                <a:cxn ang="0">
                  <a:pos x="22" y="112"/>
                </a:cxn>
                <a:cxn ang="0">
                  <a:pos x="21" y="114"/>
                </a:cxn>
                <a:cxn ang="0">
                  <a:pos x="0" y="119"/>
                </a:cxn>
              </a:cxnLst>
              <a:rect l="0" t="0" r="r" b="b"/>
              <a:pathLst>
                <a:path w="205" h="119">
                  <a:moveTo>
                    <a:pt x="0" y="119"/>
                  </a:moveTo>
                  <a:lnTo>
                    <a:pt x="0" y="117"/>
                  </a:lnTo>
                  <a:lnTo>
                    <a:pt x="1" y="116"/>
                  </a:lnTo>
                  <a:lnTo>
                    <a:pt x="3" y="112"/>
                  </a:lnTo>
                  <a:lnTo>
                    <a:pt x="7" y="109"/>
                  </a:lnTo>
                  <a:lnTo>
                    <a:pt x="12" y="105"/>
                  </a:lnTo>
                  <a:lnTo>
                    <a:pt x="18" y="98"/>
                  </a:lnTo>
                  <a:lnTo>
                    <a:pt x="24" y="92"/>
                  </a:lnTo>
                  <a:lnTo>
                    <a:pt x="31" y="87"/>
                  </a:lnTo>
                  <a:lnTo>
                    <a:pt x="39" y="80"/>
                  </a:lnTo>
                  <a:lnTo>
                    <a:pt x="46" y="73"/>
                  </a:lnTo>
                  <a:lnTo>
                    <a:pt x="55" y="66"/>
                  </a:lnTo>
                  <a:lnTo>
                    <a:pt x="64" y="58"/>
                  </a:lnTo>
                  <a:lnTo>
                    <a:pt x="75" y="50"/>
                  </a:lnTo>
                  <a:lnTo>
                    <a:pt x="85" y="44"/>
                  </a:lnTo>
                  <a:lnTo>
                    <a:pt x="95" y="36"/>
                  </a:lnTo>
                  <a:lnTo>
                    <a:pt x="107" y="30"/>
                  </a:lnTo>
                  <a:lnTo>
                    <a:pt x="118" y="23"/>
                  </a:lnTo>
                  <a:lnTo>
                    <a:pt x="128" y="17"/>
                  </a:lnTo>
                  <a:lnTo>
                    <a:pt x="137" y="12"/>
                  </a:lnTo>
                  <a:lnTo>
                    <a:pt x="146" y="9"/>
                  </a:lnTo>
                  <a:lnTo>
                    <a:pt x="155" y="6"/>
                  </a:lnTo>
                  <a:lnTo>
                    <a:pt x="163" y="5"/>
                  </a:lnTo>
                  <a:lnTo>
                    <a:pt x="170" y="1"/>
                  </a:lnTo>
                  <a:lnTo>
                    <a:pt x="176" y="1"/>
                  </a:lnTo>
                  <a:lnTo>
                    <a:pt x="181" y="0"/>
                  </a:lnTo>
                  <a:lnTo>
                    <a:pt x="185" y="0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200" y="0"/>
                  </a:lnTo>
                  <a:lnTo>
                    <a:pt x="205" y="33"/>
                  </a:lnTo>
                  <a:lnTo>
                    <a:pt x="203" y="33"/>
                  </a:lnTo>
                  <a:lnTo>
                    <a:pt x="200" y="33"/>
                  </a:lnTo>
                  <a:lnTo>
                    <a:pt x="197" y="33"/>
                  </a:lnTo>
                  <a:lnTo>
                    <a:pt x="194" y="33"/>
                  </a:lnTo>
                  <a:lnTo>
                    <a:pt x="190" y="33"/>
                  </a:lnTo>
                  <a:lnTo>
                    <a:pt x="187" y="34"/>
                  </a:lnTo>
                  <a:lnTo>
                    <a:pt x="181" y="34"/>
                  </a:lnTo>
                  <a:lnTo>
                    <a:pt x="176" y="36"/>
                  </a:lnTo>
                  <a:lnTo>
                    <a:pt x="170" y="37"/>
                  </a:lnTo>
                  <a:lnTo>
                    <a:pt x="163" y="39"/>
                  </a:lnTo>
                  <a:lnTo>
                    <a:pt x="154" y="41"/>
                  </a:lnTo>
                  <a:lnTo>
                    <a:pt x="146" y="45"/>
                  </a:lnTo>
                  <a:lnTo>
                    <a:pt x="136" y="48"/>
                  </a:lnTo>
                  <a:lnTo>
                    <a:pt x="127" y="53"/>
                  </a:lnTo>
                  <a:lnTo>
                    <a:pt x="115" y="56"/>
                  </a:lnTo>
                  <a:lnTo>
                    <a:pt x="104" y="61"/>
                  </a:lnTo>
                  <a:lnTo>
                    <a:pt x="94" y="66"/>
                  </a:lnTo>
                  <a:lnTo>
                    <a:pt x="85" y="72"/>
                  </a:lnTo>
                  <a:lnTo>
                    <a:pt x="75" y="76"/>
                  </a:lnTo>
                  <a:lnTo>
                    <a:pt x="67" y="81"/>
                  </a:lnTo>
                  <a:lnTo>
                    <a:pt x="58" y="86"/>
                  </a:lnTo>
                  <a:lnTo>
                    <a:pt x="51" y="92"/>
                  </a:lnTo>
                  <a:lnTo>
                    <a:pt x="43" y="95"/>
                  </a:lnTo>
                  <a:lnTo>
                    <a:pt x="37" y="100"/>
                  </a:lnTo>
                  <a:lnTo>
                    <a:pt x="33" y="103"/>
                  </a:lnTo>
                  <a:lnTo>
                    <a:pt x="28" y="108"/>
                  </a:lnTo>
                  <a:lnTo>
                    <a:pt x="24" y="109"/>
                  </a:lnTo>
                  <a:lnTo>
                    <a:pt x="22" y="112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0" y="119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67" name="Freeform 679"/>
            <p:cNvSpPr>
              <a:spLocks/>
            </p:cNvSpPr>
            <p:nvPr/>
          </p:nvSpPr>
          <p:spPr bwMode="auto">
            <a:xfrm>
              <a:off x="3814" y="2885"/>
              <a:ext cx="132" cy="57"/>
            </a:xfrm>
            <a:custGeom>
              <a:avLst/>
              <a:gdLst/>
              <a:ahLst/>
              <a:cxnLst>
                <a:cxn ang="0">
                  <a:pos x="3" y="16"/>
                </a:cxn>
                <a:cxn ang="0">
                  <a:pos x="11" y="17"/>
                </a:cxn>
                <a:cxn ang="0">
                  <a:pos x="20" y="19"/>
                </a:cxn>
                <a:cxn ang="0">
                  <a:pos x="35" y="24"/>
                </a:cxn>
                <a:cxn ang="0">
                  <a:pos x="51" y="28"/>
                </a:cxn>
                <a:cxn ang="0">
                  <a:pos x="71" y="33"/>
                </a:cxn>
                <a:cxn ang="0">
                  <a:pos x="92" y="39"/>
                </a:cxn>
                <a:cxn ang="0">
                  <a:pos x="116" y="47"/>
                </a:cxn>
                <a:cxn ang="0">
                  <a:pos x="140" y="55"/>
                </a:cxn>
                <a:cxn ang="0">
                  <a:pos x="165" y="66"/>
                </a:cxn>
                <a:cxn ang="0">
                  <a:pos x="189" y="77"/>
                </a:cxn>
                <a:cxn ang="0">
                  <a:pos x="213" y="88"/>
                </a:cxn>
                <a:cxn ang="0">
                  <a:pos x="234" y="97"/>
                </a:cxn>
                <a:cxn ang="0">
                  <a:pos x="251" y="106"/>
                </a:cxn>
                <a:cxn ang="0">
                  <a:pos x="261" y="113"/>
                </a:cxn>
                <a:cxn ang="0">
                  <a:pos x="266" y="116"/>
                </a:cxn>
                <a:cxn ang="0">
                  <a:pos x="263" y="113"/>
                </a:cxn>
                <a:cxn ang="0">
                  <a:pos x="257" y="106"/>
                </a:cxn>
                <a:cxn ang="0">
                  <a:pos x="248" y="97"/>
                </a:cxn>
                <a:cxn ang="0">
                  <a:pos x="234" y="86"/>
                </a:cxn>
                <a:cxn ang="0">
                  <a:pos x="218" y="72"/>
                </a:cxn>
                <a:cxn ang="0">
                  <a:pos x="198" y="58"/>
                </a:cxn>
                <a:cxn ang="0">
                  <a:pos x="176" y="44"/>
                </a:cxn>
                <a:cxn ang="0">
                  <a:pos x="150" y="31"/>
                </a:cxn>
                <a:cxn ang="0">
                  <a:pos x="122" y="20"/>
                </a:cxn>
                <a:cxn ang="0">
                  <a:pos x="95" y="13"/>
                </a:cxn>
                <a:cxn ang="0">
                  <a:pos x="71" y="6"/>
                </a:cxn>
                <a:cxn ang="0">
                  <a:pos x="50" y="3"/>
                </a:cxn>
                <a:cxn ang="0">
                  <a:pos x="30" y="0"/>
                </a:cxn>
                <a:cxn ang="0">
                  <a:pos x="15" y="0"/>
                </a:cxn>
                <a:cxn ang="0">
                  <a:pos x="6" y="0"/>
                </a:cxn>
                <a:cxn ang="0">
                  <a:pos x="0" y="16"/>
                </a:cxn>
              </a:cxnLst>
              <a:rect l="0" t="0" r="r" b="b"/>
              <a:pathLst>
                <a:path w="266" h="116">
                  <a:moveTo>
                    <a:pt x="0" y="16"/>
                  </a:moveTo>
                  <a:lnTo>
                    <a:pt x="3" y="16"/>
                  </a:lnTo>
                  <a:lnTo>
                    <a:pt x="5" y="16"/>
                  </a:lnTo>
                  <a:lnTo>
                    <a:pt x="11" y="17"/>
                  </a:lnTo>
                  <a:lnTo>
                    <a:pt x="15" y="19"/>
                  </a:lnTo>
                  <a:lnTo>
                    <a:pt x="20" y="19"/>
                  </a:lnTo>
                  <a:lnTo>
                    <a:pt x="27" y="22"/>
                  </a:lnTo>
                  <a:lnTo>
                    <a:pt x="35" y="24"/>
                  </a:lnTo>
                  <a:lnTo>
                    <a:pt x="42" y="25"/>
                  </a:lnTo>
                  <a:lnTo>
                    <a:pt x="51" y="28"/>
                  </a:lnTo>
                  <a:lnTo>
                    <a:pt x="60" y="30"/>
                  </a:lnTo>
                  <a:lnTo>
                    <a:pt x="71" y="33"/>
                  </a:lnTo>
                  <a:lnTo>
                    <a:pt x="81" y="36"/>
                  </a:lnTo>
                  <a:lnTo>
                    <a:pt x="92" y="39"/>
                  </a:lnTo>
                  <a:lnTo>
                    <a:pt x="104" y="42"/>
                  </a:lnTo>
                  <a:lnTo>
                    <a:pt x="116" y="47"/>
                  </a:lnTo>
                  <a:lnTo>
                    <a:pt x="128" y="50"/>
                  </a:lnTo>
                  <a:lnTo>
                    <a:pt x="140" y="55"/>
                  </a:lnTo>
                  <a:lnTo>
                    <a:pt x="152" y="59"/>
                  </a:lnTo>
                  <a:lnTo>
                    <a:pt x="165" y="66"/>
                  </a:lnTo>
                  <a:lnTo>
                    <a:pt x="177" y="70"/>
                  </a:lnTo>
                  <a:lnTo>
                    <a:pt x="189" y="77"/>
                  </a:lnTo>
                  <a:lnTo>
                    <a:pt x="201" y="83"/>
                  </a:lnTo>
                  <a:lnTo>
                    <a:pt x="213" y="88"/>
                  </a:lnTo>
                  <a:lnTo>
                    <a:pt x="224" y="94"/>
                  </a:lnTo>
                  <a:lnTo>
                    <a:pt x="234" y="97"/>
                  </a:lnTo>
                  <a:lnTo>
                    <a:pt x="243" y="102"/>
                  </a:lnTo>
                  <a:lnTo>
                    <a:pt x="251" y="106"/>
                  </a:lnTo>
                  <a:lnTo>
                    <a:pt x="257" y="109"/>
                  </a:lnTo>
                  <a:lnTo>
                    <a:pt x="261" y="113"/>
                  </a:lnTo>
                  <a:lnTo>
                    <a:pt x="264" y="114"/>
                  </a:lnTo>
                  <a:lnTo>
                    <a:pt x="266" y="116"/>
                  </a:lnTo>
                  <a:lnTo>
                    <a:pt x="264" y="114"/>
                  </a:lnTo>
                  <a:lnTo>
                    <a:pt x="263" y="113"/>
                  </a:lnTo>
                  <a:lnTo>
                    <a:pt x="261" y="109"/>
                  </a:lnTo>
                  <a:lnTo>
                    <a:pt x="257" y="106"/>
                  </a:lnTo>
                  <a:lnTo>
                    <a:pt x="254" y="102"/>
                  </a:lnTo>
                  <a:lnTo>
                    <a:pt x="248" y="97"/>
                  </a:lnTo>
                  <a:lnTo>
                    <a:pt x="242" y="91"/>
                  </a:lnTo>
                  <a:lnTo>
                    <a:pt x="234" y="86"/>
                  </a:lnTo>
                  <a:lnTo>
                    <a:pt x="227" y="78"/>
                  </a:lnTo>
                  <a:lnTo>
                    <a:pt x="218" y="72"/>
                  </a:lnTo>
                  <a:lnTo>
                    <a:pt x="209" y="64"/>
                  </a:lnTo>
                  <a:lnTo>
                    <a:pt x="198" y="58"/>
                  </a:lnTo>
                  <a:lnTo>
                    <a:pt x="188" y="50"/>
                  </a:lnTo>
                  <a:lnTo>
                    <a:pt x="176" y="44"/>
                  </a:lnTo>
                  <a:lnTo>
                    <a:pt x="164" y="38"/>
                  </a:lnTo>
                  <a:lnTo>
                    <a:pt x="150" y="31"/>
                  </a:lnTo>
                  <a:lnTo>
                    <a:pt x="135" y="25"/>
                  </a:lnTo>
                  <a:lnTo>
                    <a:pt x="122" y="20"/>
                  </a:lnTo>
                  <a:lnTo>
                    <a:pt x="108" y="16"/>
                  </a:lnTo>
                  <a:lnTo>
                    <a:pt x="95" y="13"/>
                  </a:lnTo>
                  <a:lnTo>
                    <a:pt x="83" y="9"/>
                  </a:lnTo>
                  <a:lnTo>
                    <a:pt x="71" y="6"/>
                  </a:lnTo>
                  <a:lnTo>
                    <a:pt x="59" y="5"/>
                  </a:lnTo>
                  <a:lnTo>
                    <a:pt x="50" y="3"/>
                  </a:lnTo>
                  <a:lnTo>
                    <a:pt x="39" y="2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68" name="Freeform 680"/>
            <p:cNvSpPr>
              <a:spLocks/>
            </p:cNvSpPr>
            <p:nvPr/>
          </p:nvSpPr>
          <p:spPr bwMode="auto">
            <a:xfrm>
              <a:off x="3819" y="2864"/>
              <a:ext cx="139" cy="6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0" y="21"/>
                </a:cxn>
                <a:cxn ang="0">
                  <a:pos x="42" y="24"/>
                </a:cxn>
                <a:cxn ang="0">
                  <a:pos x="51" y="24"/>
                </a:cxn>
                <a:cxn ang="0">
                  <a:pos x="63" y="25"/>
                </a:cxn>
                <a:cxn ang="0">
                  <a:pos x="73" y="29"/>
                </a:cxn>
                <a:cxn ang="0">
                  <a:pos x="87" y="32"/>
                </a:cxn>
                <a:cxn ang="0">
                  <a:pos x="100" y="35"/>
                </a:cxn>
                <a:cxn ang="0">
                  <a:pos x="114" y="38"/>
                </a:cxn>
                <a:cxn ang="0">
                  <a:pos x="127" y="43"/>
                </a:cxn>
                <a:cxn ang="0">
                  <a:pos x="142" y="49"/>
                </a:cxn>
                <a:cxn ang="0">
                  <a:pos x="157" y="54"/>
                </a:cxn>
                <a:cxn ang="0">
                  <a:pos x="171" y="60"/>
                </a:cxn>
                <a:cxn ang="0">
                  <a:pos x="184" y="66"/>
                </a:cxn>
                <a:cxn ang="0">
                  <a:pos x="198" y="72"/>
                </a:cxn>
                <a:cxn ang="0">
                  <a:pos x="208" y="79"/>
                </a:cxn>
                <a:cxn ang="0">
                  <a:pos x="220" y="85"/>
                </a:cxn>
                <a:cxn ang="0">
                  <a:pos x="229" y="91"/>
                </a:cxn>
                <a:cxn ang="0">
                  <a:pos x="240" y="97"/>
                </a:cxn>
                <a:cxn ang="0">
                  <a:pos x="247" y="102"/>
                </a:cxn>
                <a:cxn ang="0">
                  <a:pos x="256" y="108"/>
                </a:cxn>
                <a:cxn ang="0">
                  <a:pos x="262" y="113"/>
                </a:cxn>
                <a:cxn ang="0">
                  <a:pos x="277" y="124"/>
                </a:cxn>
                <a:cxn ang="0">
                  <a:pos x="271" y="108"/>
                </a:cxn>
                <a:cxn ang="0">
                  <a:pos x="267" y="102"/>
                </a:cxn>
                <a:cxn ang="0">
                  <a:pos x="264" y="96"/>
                </a:cxn>
                <a:cxn ang="0">
                  <a:pos x="258" y="88"/>
                </a:cxn>
                <a:cxn ang="0">
                  <a:pos x="252" y="82"/>
                </a:cxn>
                <a:cxn ang="0">
                  <a:pos x="244" y="74"/>
                </a:cxn>
                <a:cxn ang="0">
                  <a:pos x="237" y="68"/>
                </a:cxn>
                <a:cxn ang="0">
                  <a:pos x="226" y="60"/>
                </a:cxn>
                <a:cxn ang="0">
                  <a:pos x="216" y="52"/>
                </a:cxn>
                <a:cxn ang="0">
                  <a:pos x="202" y="44"/>
                </a:cxn>
                <a:cxn ang="0">
                  <a:pos x="187" y="38"/>
                </a:cxn>
                <a:cxn ang="0">
                  <a:pos x="172" y="30"/>
                </a:cxn>
                <a:cxn ang="0">
                  <a:pos x="156" y="24"/>
                </a:cxn>
                <a:cxn ang="0">
                  <a:pos x="139" y="19"/>
                </a:cxn>
                <a:cxn ang="0">
                  <a:pos x="124" y="15"/>
                </a:cxn>
                <a:cxn ang="0">
                  <a:pos x="109" y="10"/>
                </a:cxn>
                <a:cxn ang="0">
                  <a:pos x="96" y="8"/>
                </a:cxn>
                <a:cxn ang="0">
                  <a:pos x="82" y="5"/>
                </a:cxn>
                <a:cxn ang="0">
                  <a:pos x="69" y="4"/>
                </a:cxn>
                <a:cxn ang="0">
                  <a:pos x="57" y="2"/>
                </a:cxn>
                <a:cxn ang="0">
                  <a:pos x="46" y="0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15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77" h="124">
                  <a:moveTo>
                    <a:pt x="0" y="19"/>
                  </a:moveTo>
                  <a:lnTo>
                    <a:pt x="10" y="21"/>
                  </a:lnTo>
                  <a:lnTo>
                    <a:pt x="42" y="24"/>
                  </a:lnTo>
                  <a:lnTo>
                    <a:pt x="51" y="24"/>
                  </a:lnTo>
                  <a:lnTo>
                    <a:pt x="63" y="25"/>
                  </a:lnTo>
                  <a:lnTo>
                    <a:pt x="73" y="29"/>
                  </a:lnTo>
                  <a:lnTo>
                    <a:pt x="87" y="32"/>
                  </a:lnTo>
                  <a:lnTo>
                    <a:pt x="100" y="35"/>
                  </a:lnTo>
                  <a:lnTo>
                    <a:pt x="114" y="38"/>
                  </a:lnTo>
                  <a:lnTo>
                    <a:pt x="127" y="43"/>
                  </a:lnTo>
                  <a:lnTo>
                    <a:pt x="142" y="49"/>
                  </a:lnTo>
                  <a:lnTo>
                    <a:pt x="157" y="54"/>
                  </a:lnTo>
                  <a:lnTo>
                    <a:pt x="171" y="60"/>
                  </a:lnTo>
                  <a:lnTo>
                    <a:pt x="184" y="66"/>
                  </a:lnTo>
                  <a:lnTo>
                    <a:pt x="198" y="72"/>
                  </a:lnTo>
                  <a:lnTo>
                    <a:pt x="208" y="79"/>
                  </a:lnTo>
                  <a:lnTo>
                    <a:pt x="220" y="85"/>
                  </a:lnTo>
                  <a:lnTo>
                    <a:pt x="229" y="91"/>
                  </a:lnTo>
                  <a:lnTo>
                    <a:pt x="240" y="97"/>
                  </a:lnTo>
                  <a:lnTo>
                    <a:pt x="247" y="102"/>
                  </a:lnTo>
                  <a:lnTo>
                    <a:pt x="256" y="108"/>
                  </a:lnTo>
                  <a:lnTo>
                    <a:pt x="262" y="113"/>
                  </a:lnTo>
                  <a:lnTo>
                    <a:pt x="277" y="124"/>
                  </a:lnTo>
                  <a:lnTo>
                    <a:pt x="271" y="108"/>
                  </a:lnTo>
                  <a:lnTo>
                    <a:pt x="267" y="102"/>
                  </a:lnTo>
                  <a:lnTo>
                    <a:pt x="264" y="96"/>
                  </a:lnTo>
                  <a:lnTo>
                    <a:pt x="258" y="88"/>
                  </a:lnTo>
                  <a:lnTo>
                    <a:pt x="252" y="82"/>
                  </a:lnTo>
                  <a:lnTo>
                    <a:pt x="244" y="74"/>
                  </a:lnTo>
                  <a:lnTo>
                    <a:pt x="237" y="68"/>
                  </a:lnTo>
                  <a:lnTo>
                    <a:pt x="226" y="60"/>
                  </a:lnTo>
                  <a:lnTo>
                    <a:pt x="216" y="52"/>
                  </a:lnTo>
                  <a:lnTo>
                    <a:pt x="202" y="44"/>
                  </a:lnTo>
                  <a:lnTo>
                    <a:pt x="187" y="38"/>
                  </a:lnTo>
                  <a:lnTo>
                    <a:pt x="172" y="30"/>
                  </a:lnTo>
                  <a:lnTo>
                    <a:pt x="156" y="24"/>
                  </a:lnTo>
                  <a:lnTo>
                    <a:pt x="139" y="19"/>
                  </a:lnTo>
                  <a:lnTo>
                    <a:pt x="124" y="15"/>
                  </a:lnTo>
                  <a:lnTo>
                    <a:pt x="109" y="10"/>
                  </a:lnTo>
                  <a:lnTo>
                    <a:pt x="96" y="8"/>
                  </a:lnTo>
                  <a:lnTo>
                    <a:pt x="82" y="5"/>
                  </a:lnTo>
                  <a:lnTo>
                    <a:pt x="69" y="4"/>
                  </a:lnTo>
                  <a:lnTo>
                    <a:pt x="57" y="2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69" name="Freeform 681"/>
            <p:cNvSpPr>
              <a:spLocks/>
            </p:cNvSpPr>
            <p:nvPr/>
          </p:nvSpPr>
          <p:spPr bwMode="auto">
            <a:xfrm>
              <a:off x="3944" y="2906"/>
              <a:ext cx="61" cy="50"/>
            </a:xfrm>
            <a:custGeom>
              <a:avLst/>
              <a:gdLst/>
              <a:ahLst/>
              <a:cxnLst>
                <a:cxn ang="0">
                  <a:pos x="2" y="100"/>
                </a:cxn>
                <a:cxn ang="0">
                  <a:pos x="2" y="98"/>
                </a:cxn>
                <a:cxn ang="0">
                  <a:pos x="6" y="95"/>
                </a:cxn>
                <a:cxn ang="0">
                  <a:pos x="9" y="92"/>
                </a:cxn>
                <a:cxn ang="0">
                  <a:pos x="12" y="89"/>
                </a:cxn>
                <a:cxn ang="0">
                  <a:pos x="17" y="86"/>
                </a:cxn>
                <a:cxn ang="0">
                  <a:pos x="21" y="84"/>
                </a:cxn>
                <a:cxn ang="0">
                  <a:pos x="26" y="80"/>
                </a:cxn>
                <a:cxn ang="0">
                  <a:pos x="30" y="76"/>
                </a:cxn>
                <a:cxn ang="0">
                  <a:pos x="36" y="73"/>
                </a:cxn>
                <a:cxn ang="0">
                  <a:pos x="41" y="69"/>
                </a:cxn>
                <a:cxn ang="0">
                  <a:pos x="47" y="65"/>
                </a:cxn>
                <a:cxn ang="0">
                  <a:pos x="51" y="62"/>
                </a:cxn>
                <a:cxn ang="0">
                  <a:pos x="57" y="59"/>
                </a:cxn>
                <a:cxn ang="0">
                  <a:pos x="63" y="56"/>
                </a:cxn>
                <a:cxn ang="0">
                  <a:pos x="67" y="51"/>
                </a:cxn>
                <a:cxn ang="0">
                  <a:pos x="72" y="50"/>
                </a:cxn>
                <a:cxn ang="0">
                  <a:pos x="76" y="47"/>
                </a:cxn>
                <a:cxn ang="0">
                  <a:pos x="81" y="44"/>
                </a:cxn>
                <a:cxn ang="0">
                  <a:pos x="85" y="42"/>
                </a:cxn>
                <a:cxn ang="0">
                  <a:pos x="90" y="40"/>
                </a:cxn>
                <a:cxn ang="0">
                  <a:pos x="94" y="39"/>
                </a:cxn>
                <a:cxn ang="0">
                  <a:pos x="99" y="39"/>
                </a:cxn>
                <a:cxn ang="0">
                  <a:pos x="105" y="36"/>
                </a:cxn>
                <a:cxn ang="0">
                  <a:pos x="111" y="36"/>
                </a:cxn>
                <a:cxn ang="0">
                  <a:pos x="114" y="36"/>
                </a:cxn>
                <a:cxn ang="0">
                  <a:pos x="115" y="36"/>
                </a:cxn>
                <a:cxn ang="0">
                  <a:pos x="121" y="0"/>
                </a:cxn>
                <a:cxn ang="0">
                  <a:pos x="120" y="0"/>
                </a:cxn>
                <a:cxn ang="0">
                  <a:pos x="118" y="0"/>
                </a:cxn>
                <a:cxn ang="0">
                  <a:pos x="114" y="1"/>
                </a:cxn>
                <a:cxn ang="0">
                  <a:pos x="111" y="1"/>
                </a:cxn>
                <a:cxn ang="0">
                  <a:pos x="105" y="3"/>
                </a:cxn>
                <a:cxn ang="0">
                  <a:pos x="99" y="6"/>
                </a:cxn>
                <a:cxn ang="0">
                  <a:pos x="91" y="8"/>
                </a:cxn>
                <a:cxn ang="0">
                  <a:pos x="85" y="11"/>
                </a:cxn>
                <a:cxn ang="0">
                  <a:pos x="78" y="12"/>
                </a:cxn>
                <a:cxn ang="0">
                  <a:pos x="70" y="17"/>
                </a:cxn>
                <a:cxn ang="0">
                  <a:pos x="61" y="20"/>
                </a:cxn>
                <a:cxn ang="0">
                  <a:pos x="54" y="25"/>
                </a:cxn>
                <a:cxn ang="0">
                  <a:pos x="47" y="30"/>
                </a:cxn>
                <a:cxn ang="0">
                  <a:pos x="39" y="34"/>
                </a:cxn>
                <a:cxn ang="0">
                  <a:pos x="32" y="40"/>
                </a:cxn>
                <a:cxn ang="0">
                  <a:pos x="26" y="47"/>
                </a:cxn>
                <a:cxn ang="0">
                  <a:pos x="20" y="53"/>
                </a:cxn>
                <a:cxn ang="0">
                  <a:pos x="15" y="59"/>
                </a:cxn>
                <a:cxn ang="0">
                  <a:pos x="11" y="64"/>
                </a:cxn>
                <a:cxn ang="0">
                  <a:pos x="8" y="69"/>
                </a:cxn>
                <a:cxn ang="0">
                  <a:pos x="5" y="73"/>
                </a:cxn>
                <a:cxn ang="0">
                  <a:pos x="3" y="78"/>
                </a:cxn>
                <a:cxn ang="0">
                  <a:pos x="2" y="81"/>
                </a:cxn>
                <a:cxn ang="0">
                  <a:pos x="2" y="86"/>
                </a:cxn>
                <a:cxn ang="0">
                  <a:pos x="0" y="92"/>
                </a:cxn>
                <a:cxn ang="0">
                  <a:pos x="0" y="95"/>
                </a:cxn>
                <a:cxn ang="0">
                  <a:pos x="0" y="98"/>
                </a:cxn>
                <a:cxn ang="0">
                  <a:pos x="2" y="100"/>
                </a:cxn>
                <a:cxn ang="0">
                  <a:pos x="2" y="100"/>
                </a:cxn>
              </a:cxnLst>
              <a:rect l="0" t="0" r="r" b="b"/>
              <a:pathLst>
                <a:path w="121" h="100">
                  <a:moveTo>
                    <a:pt x="2" y="100"/>
                  </a:moveTo>
                  <a:lnTo>
                    <a:pt x="2" y="98"/>
                  </a:lnTo>
                  <a:lnTo>
                    <a:pt x="6" y="95"/>
                  </a:lnTo>
                  <a:lnTo>
                    <a:pt x="9" y="92"/>
                  </a:lnTo>
                  <a:lnTo>
                    <a:pt x="12" y="89"/>
                  </a:lnTo>
                  <a:lnTo>
                    <a:pt x="17" y="86"/>
                  </a:lnTo>
                  <a:lnTo>
                    <a:pt x="21" y="84"/>
                  </a:lnTo>
                  <a:lnTo>
                    <a:pt x="26" y="80"/>
                  </a:lnTo>
                  <a:lnTo>
                    <a:pt x="30" y="76"/>
                  </a:lnTo>
                  <a:lnTo>
                    <a:pt x="36" y="73"/>
                  </a:lnTo>
                  <a:lnTo>
                    <a:pt x="41" y="69"/>
                  </a:lnTo>
                  <a:lnTo>
                    <a:pt x="47" y="65"/>
                  </a:lnTo>
                  <a:lnTo>
                    <a:pt x="51" y="62"/>
                  </a:lnTo>
                  <a:lnTo>
                    <a:pt x="57" y="59"/>
                  </a:lnTo>
                  <a:lnTo>
                    <a:pt x="63" y="56"/>
                  </a:lnTo>
                  <a:lnTo>
                    <a:pt x="67" y="51"/>
                  </a:lnTo>
                  <a:lnTo>
                    <a:pt x="72" y="50"/>
                  </a:lnTo>
                  <a:lnTo>
                    <a:pt x="76" y="47"/>
                  </a:lnTo>
                  <a:lnTo>
                    <a:pt x="81" y="44"/>
                  </a:lnTo>
                  <a:lnTo>
                    <a:pt x="85" y="42"/>
                  </a:lnTo>
                  <a:lnTo>
                    <a:pt x="90" y="40"/>
                  </a:lnTo>
                  <a:lnTo>
                    <a:pt x="94" y="39"/>
                  </a:lnTo>
                  <a:lnTo>
                    <a:pt x="99" y="39"/>
                  </a:lnTo>
                  <a:lnTo>
                    <a:pt x="105" y="36"/>
                  </a:lnTo>
                  <a:lnTo>
                    <a:pt x="111" y="36"/>
                  </a:lnTo>
                  <a:lnTo>
                    <a:pt x="114" y="36"/>
                  </a:lnTo>
                  <a:lnTo>
                    <a:pt x="115" y="36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4" y="1"/>
                  </a:lnTo>
                  <a:lnTo>
                    <a:pt x="111" y="1"/>
                  </a:lnTo>
                  <a:lnTo>
                    <a:pt x="105" y="3"/>
                  </a:lnTo>
                  <a:lnTo>
                    <a:pt x="99" y="6"/>
                  </a:lnTo>
                  <a:lnTo>
                    <a:pt x="91" y="8"/>
                  </a:lnTo>
                  <a:lnTo>
                    <a:pt x="85" y="11"/>
                  </a:lnTo>
                  <a:lnTo>
                    <a:pt x="78" y="12"/>
                  </a:lnTo>
                  <a:lnTo>
                    <a:pt x="70" y="17"/>
                  </a:lnTo>
                  <a:lnTo>
                    <a:pt x="61" y="20"/>
                  </a:lnTo>
                  <a:lnTo>
                    <a:pt x="54" y="25"/>
                  </a:lnTo>
                  <a:lnTo>
                    <a:pt x="47" y="30"/>
                  </a:lnTo>
                  <a:lnTo>
                    <a:pt x="39" y="34"/>
                  </a:lnTo>
                  <a:lnTo>
                    <a:pt x="32" y="40"/>
                  </a:lnTo>
                  <a:lnTo>
                    <a:pt x="26" y="47"/>
                  </a:lnTo>
                  <a:lnTo>
                    <a:pt x="20" y="53"/>
                  </a:lnTo>
                  <a:lnTo>
                    <a:pt x="15" y="59"/>
                  </a:lnTo>
                  <a:lnTo>
                    <a:pt x="11" y="64"/>
                  </a:lnTo>
                  <a:lnTo>
                    <a:pt x="8" y="69"/>
                  </a:lnTo>
                  <a:lnTo>
                    <a:pt x="5" y="73"/>
                  </a:lnTo>
                  <a:lnTo>
                    <a:pt x="3" y="78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0" y="92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2" y="100"/>
                  </a:lnTo>
                  <a:lnTo>
                    <a:pt x="2" y="1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70" name="Freeform 682"/>
            <p:cNvSpPr>
              <a:spLocks/>
            </p:cNvSpPr>
            <p:nvPr/>
          </p:nvSpPr>
          <p:spPr bwMode="auto">
            <a:xfrm>
              <a:off x="3833" y="2849"/>
              <a:ext cx="171" cy="62"/>
            </a:xfrm>
            <a:custGeom>
              <a:avLst/>
              <a:gdLst/>
              <a:ahLst/>
              <a:cxnLst>
                <a:cxn ang="0">
                  <a:pos x="294" y="122"/>
                </a:cxn>
                <a:cxn ang="0">
                  <a:pos x="289" y="115"/>
                </a:cxn>
                <a:cxn ang="0">
                  <a:pos x="280" y="108"/>
                </a:cxn>
                <a:cxn ang="0">
                  <a:pos x="269" y="97"/>
                </a:cxn>
                <a:cxn ang="0">
                  <a:pos x="254" y="83"/>
                </a:cxn>
                <a:cxn ang="0">
                  <a:pos x="233" y="69"/>
                </a:cxn>
                <a:cxn ang="0">
                  <a:pos x="213" y="56"/>
                </a:cxn>
                <a:cxn ang="0">
                  <a:pos x="189" y="44"/>
                </a:cxn>
                <a:cxn ang="0">
                  <a:pos x="162" y="33"/>
                </a:cxn>
                <a:cxn ang="0">
                  <a:pos x="134" y="25"/>
                </a:cxn>
                <a:cxn ang="0">
                  <a:pos x="104" y="17"/>
                </a:cxn>
                <a:cxn ang="0">
                  <a:pos x="75" y="12"/>
                </a:cxn>
                <a:cxn ang="0">
                  <a:pos x="48" y="8"/>
                </a:cxn>
                <a:cxn ang="0">
                  <a:pos x="26" y="4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20" y="1"/>
                </a:cxn>
                <a:cxn ang="0">
                  <a:pos x="38" y="0"/>
                </a:cxn>
                <a:cxn ang="0">
                  <a:pos x="62" y="0"/>
                </a:cxn>
                <a:cxn ang="0">
                  <a:pos x="90" y="1"/>
                </a:cxn>
                <a:cxn ang="0">
                  <a:pos x="122" y="6"/>
                </a:cxn>
                <a:cxn ang="0">
                  <a:pos x="158" y="12"/>
                </a:cxn>
                <a:cxn ang="0">
                  <a:pos x="195" y="20"/>
                </a:cxn>
                <a:cxn ang="0">
                  <a:pos x="230" y="34"/>
                </a:cxn>
                <a:cxn ang="0">
                  <a:pos x="260" y="50"/>
                </a:cxn>
                <a:cxn ang="0">
                  <a:pos x="286" y="67"/>
                </a:cxn>
                <a:cxn ang="0">
                  <a:pos x="307" y="84"/>
                </a:cxn>
                <a:cxn ang="0">
                  <a:pos x="324" y="98"/>
                </a:cxn>
                <a:cxn ang="0">
                  <a:pos x="334" y="111"/>
                </a:cxn>
                <a:cxn ang="0">
                  <a:pos x="340" y="117"/>
                </a:cxn>
                <a:cxn ang="0">
                  <a:pos x="295" y="123"/>
                </a:cxn>
              </a:cxnLst>
              <a:rect l="0" t="0" r="r" b="b"/>
              <a:pathLst>
                <a:path w="342" h="123">
                  <a:moveTo>
                    <a:pt x="295" y="123"/>
                  </a:moveTo>
                  <a:lnTo>
                    <a:pt x="294" y="122"/>
                  </a:lnTo>
                  <a:lnTo>
                    <a:pt x="292" y="120"/>
                  </a:lnTo>
                  <a:lnTo>
                    <a:pt x="289" y="115"/>
                  </a:lnTo>
                  <a:lnTo>
                    <a:pt x="286" y="112"/>
                  </a:lnTo>
                  <a:lnTo>
                    <a:pt x="280" y="108"/>
                  </a:lnTo>
                  <a:lnTo>
                    <a:pt x="274" y="103"/>
                  </a:lnTo>
                  <a:lnTo>
                    <a:pt x="269" y="97"/>
                  </a:lnTo>
                  <a:lnTo>
                    <a:pt x="261" y="90"/>
                  </a:lnTo>
                  <a:lnTo>
                    <a:pt x="254" y="83"/>
                  </a:lnTo>
                  <a:lnTo>
                    <a:pt x="243" y="76"/>
                  </a:lnTo>
                  <a:lnTo>
                    <a:pt x="233" y="69"/>
                  </a:lnTo>
                  <a:lnTo>
                    <a:pt x="224" y="62"/>
                  </a:lnTo>
                  <a:lnTo>
                    <a:pt x="213" y="56"/>
                  </a:lnTo>
                  <a:lnTo>
                    <a:pt x="201" y="50"/>
                  </a:lnTo>
                  <a:lnTo>
                    <a:pt x="189" y="44"/>
                  </a:lnTo>
                  <a:lnTo>
                    <a:pt x="177" y="39"/>
                  </a:lnTo>
                  <a:lnTo>
                    <a:pt x="162" y="33"/>
                  </a:lnTo>
                  <a:lnTo>
                    <a:pt x="149" y="28"/>
                  </a:lnTo>
                  <a:lnTo>
                    <a:pt x="134" y="25"/>
                  </a:lnTo>
                  <a:lnTo>
                    <a:pt x="119" y="22"/>
                  </a:lnTo>
                  <a:lnTo>
                    <a:pt x="104" y="17"/>
                  </a:lnTo>
                  <a:lnTo>
                    <a:pt x="89" y="15"/>
                  </a:lnTo>
                  <a:lnTo>
                    <a:pt x="75" y="12"/>
                  </a:lnTo>
                  <a:lnTo>
                    <a:pt x="62" y="11"/>
                  </a:lnTo>
                  <a:lnTo>
                    <a:pt x="48" y="8"/>
                  </a:lnTo>
                  <a:lnTo>
                    <a:pt x="36" y="6"/>
                  </a:lnTo>
                  <a:lnTo>
                    <a:pt x="26" y="4"/>
                  </a:lnTo>
                  <a:lnTo>
                    <a:pt x="17" y="4"/>
                  </a:lnTo>
                  <a:lnTo>
                    <a:pt x="9" y="3"/>
                  </a:lnTo>
                  <a:lnTo>
                    <a:pt x="5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12" y="1"/>
                  </a:lnTo>
                  <a:lnTo>
                    <a:pt x="20" y="1"/>
                  </a:lnTo>
                  <a:lnTo>
                    <a:pt x="29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2" y="0"/>
                  </a:lnTo>
                  <a:lnTo>
                    <a:pt x="75" y="1"/>
                  </a:lnTo>
                  <a:lnTo>
                    <a:pt x="90" y="1"/>
                  </a:lnTo>
                  <a:lnTo>
                    <a:pt x="105" y="3"/>
                  </a:lnTo>
                  <a:lnTo>
                    <a:pt x="122" y="6"/>
                  </a:lnTo>
                  <a:lnTo>
                    <a:pt x="140" y="8"/>
                  </a:lnTo>
                  <a:lnTo>
                    <a:pt x="158" y="12"/>
                  </a:lnTo>
                  <a:lnTo>
                    <a:pt x="177" y="17"/>
                  </a:lnTo>
                  <a:lnTo>
                    <a:pt x="195" y="20"/>
                  </a:lnTo>
                  <a:lnTo>
                    <a:pt x="213" y="28"/>
                  </a:lnTo>
                  <a:lnTo>
                    <a:pt x="230" y="34"/>
                  </a:lnTo>
                  <a:lnTo>
                    <a:pt x="246" y="42"/>
                  </a:lnTo>
                  <a:lnTo>
                    <a:pt x="260" y="50"/>
                  </a:lnTo>
                  <a:lnTo>
                    <a:pt x="273" y="59"/>
                  </a:lnTo>
                  <a:lnTo>
                    <a:pt x="286" y="67"/>
                  </a:lnTo>
                  <a:lnTo>
                    <a:pt x="297" y="76"/>
                  </a:lnTo>
                  <a:lnTo>
                    <a:pt x="307" y="84"/>
                  </a:lnTo>
                  <a:lnTo>
                    <a:pt x="316" y="92"/>
                  </a:lnTo>
                  <a:lnTo>
                    <a:pt x="324" y="98"/>
                  </a:lnTo>
                  <a:lnTo>
                    <a:pt x="330" y="106"/>
                  </a:lnTo>
                  <a:lnTo>
                    <a:pt x="334" y="111"/>
                  </a:lnTo>
                  <a:lnTo>
                    <a:pt x="339" y="114"/>
                  </a:lnTo>
                  <a:lnTo>
                    <a:pt x="340" y="117"/>
                  </a:lnTo>
                  <a:lnTo>
                    <a:pt x="342" y="119"/>
                  </a:lnTo>
                  <a:lnTo>
                    <a:pt x="295" y="123"/>
                  </a:lnTo>
                  <a:lnTo>
                    <a:pt x="295" y="12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71" name="Freeform 683"/>
            <p:cNvSpPr>
              <a:spLocks/>
            </p:cNvSpPr>
            <p:nvPr/>
          </p:nvSpPr>
          <p:spPr bwMode="auto">
            <a:xfrm>
              <a:off x="3809" y="2853"/>
              <a:ext cx="32" cy="42"/>
            </a:xfrm>
            <a:custGeom>
              <a:avLst/>
              <a:gdLst/>
              <a:ahLst/>
              <a:cxnLst>
                <a:cxn ang="0">
                  <a:pos x="32" y="84"/>
                </a:cxn>
                <a:cxn ang="0">
                  <a:pos x="30" y="81"/>
                </a:cxn>
                <a:cxn ang="0">
                  <a:pos x="29" y="78"/>
                </a:cxn>
                <a:cxn ang="0">
                  <a:pos x="29" y="73"/>
                </a:cxn>
                <a:cxn ang="0">
                  <a:pos x="27" y="67"/>
                </a:cxn>
                <a:cxn ang="0">
                  <a:pos x="26" y="62"/>
                </a:cxn>
                <a:cxn ang="0">
                  <a:pos x="26" y="57"/>
                </a:cxn>
                <a:cxn ang="0">
                  <a:pos x="24" y="54"/>
                </a:cxn>
                <a:cxn ang="0">
                  <a:pos x="24" y="51"/>
                </a:cxn>
                <a:cxn ang="0">
                  <a:pos x="24" y="46"/>
                </a:cxn>
                <a:cxn ang="0">
                  <a:pos x="24" y="42"/>
                </a:cxn>
                <a:cxn ang="0">
                  <a:pos x="26" y="39"/>
                </a:cxn>
                <a:cxn ang="0">
                  <a:pos x="27" y="36"/>
                </a:cxn>
                <a:cxn ang="0">
                  <a:pos x="29" y="28"/>
                </a:cxn>
                <a:cxn ang="0">
                  <a:pos x="35" y="21"/>
                </a:cxn>
                <a:cxn ang="0">
                  <a:pos x="39" y="15"/>
                </a:cxn>
                <a:cxn ang="0">
                  <a:pos x="47" y="11"/>
                </a:cxn>
                <a:cxn ang="0">
                  <a:pos x="54" y="6"/>
                </a:cxn>
                <a:cxn ang="0">
                  <a:pos x="59" y="3"/>
                </a:cxn>
                <a:cxn ang="0">
                  <a:pos x="63" y="0"/>
                </a:cxn>
                <a:cxn ang="0">
                  <a:pos x="65" y="0"/>
                </a:cxn>
                <a:cxn ang="0">
                  <a:pos x="63" y="0"/>
                </a:cxn>
                <a:cxn ang="0">
                  <a:pos x="59" y="0"/>
                </a:cxn>
                <a:cxn ang="0">
                  <a:pos x="54" y="0"/>
                </a:cxn>
                <a:cxn ang="0">
                  <a:pos x="50" y="0"/>
                </a:cxn>
                <a:cxn ang="0">
                  <a:pos x="45" y="1"/>
                </a:cxn>
                <a:cxn ang="0">
                  <a:pos x="42" y="3"/>
                </a:cxn>
                <a:cxn ang="0">
                  <a:pos x="36" y="4"/>
                </a:cxn>
                <a:cxn ang="0">
                  <a:pos x="32" y="6"/>
                </a:cxn>
                <a:cxn ang="0">
                  <a:pos x="26" y="9"/>
                </a:cxn>
                <a:cxn ang="0">
                  <a:pos x="23" y="12"/>
                </a:cxn>
                <a:cxn ang="0">
                  <a:pos x="18" y="14"/>
                </a:cxn>
                <a:cxn ang="0">
                  <a:pos x="14" y="20"/>
                </a:cxn>
                <a:cxn ang="0">
                  <a:pos x="11" y="23"/>
                </a:cxn>
                <a:cxn ang="0">
                  <a:pos x="9" y="29"/>
                </a:cxn>
                <a:cxn ang="0">
                  <a:pos x="5" y="34"/>
                </a:cxn>
                <a:cxn ang="0">
                  <a:pos x="5" y="40"/>
                </a:cxn>
                <a:cxn ang="0">
                  <a:pos x="2" y="45"/>
                </a:cxn>
                <a:cxn ang="0">
                  <a:pos x="2" y="50"/>
                </a:cxn>
                <a:cxn ang="0">
                  <a:pos x="0" y="54"/>
                </a:cxn>
                <a:cxn ang="0">
                  <a:pos x="0" y="57"/>
                </a:cxn>
                <a:cxn ang="0">
                  <a:pos x="0" y="62"/>
                </a:cxn>
                <a:cxn ang="0">
                  <a:pos x="2" y="67"/>
                </a:cxn>
                <a:cxn ang="0">
                  <a:pos x="2" y="71"/>
                </a:cxn>
                <a:cxn ang="0">
                  <a:pos x="3" y="78"/>
                </a:cxn>
                <a:cxn ang="0">
                  <a:pos x="5" y="79"/>
                </a:cxn>
                <a:cxn ang="0">
                  <a:pos x="5" y="81"/>
                </a:cxn>
                <a:cxn ang="0">
                  <a:pos x="32" y="84"/>
                </a:cxn>
                <a:cxn ang="0">
                  <a:pos x="32" y="84"/>
                </a:cxn>
              </a:cxnLst>
              <a:rect l="0" t="0" r="r" b="b"/>
              <a:pathLst>
                <a:path w="65" h="84">
                  <a:moveTo>
                    <a:pt x="32" y="84"/>
                  </a:moveTo>
                  <a:lnTo>
                    <a:pt x="30" y="81"/>
                  </a:lnTo>
                  <a:lnTo>
                    <a:pt x="29" y="78"/>
                  </a:lnTo>
                  <a:lnTo>
                    <a:pt x="29" y="73"/>
                  </a:lnTo>
                  <a:lnTo>
                    <a:pt x="27" y="67"/>
                  </a:lnTo>
                  <a:lnTo>
                    <a:pt x="26" y="62"/>
                  </a:lnTo>
                  <a:lnTo>
                    <a:pt x="26" y="57"/>
                  </a:lnTo>
                  <a:lnTo>
                    <a:pt x="24" y="54"/>
                  </a:lnTo>
                  <a:lnTo>
                    <a:pt x="24" y="51"/>
                  </a:lnTo>
                  <a:lnTo>
                    <a:pt x="24" y="46"/>
                  </a:lnTo>
                  <a:lnTo>
                    <a:pt x="24" y="42"/>
                  </a:lnTo>
                  <a:lnTo>
                    <a:pt x="26" y="39"/>
                  </a:lnTo>
                  <a:lnTo>
                    <a:pt x="27" y="36"/>
                  </a:lnTo>
                  <a:lnTo>
                    <a:pt x="29" y="28"/>
                  </a:lnTo>
                  <a:lnTo>
                    <a:pt x="35" y="21"/>
                  </a:lnTo>
                  <a:lnTo>
                    <a:pt x="39" y="15"/>
                  </a:lnTo>
                  <a:lnTo>
                    <a:pt x="47" y="11"/>
                  </a:lnTo>
                  <a:lnTo>
                    <a:pt x="54" y="6"/>
                  </a:lnTo>
                  <a:lnTo>
                    <a:pt x="59" y="3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2" y="3"/>
                  </a:lnTo>
                  <a:lnTo>
                    <a:pt x="36" y="4"/>
                  </a:lnTo>
                  <a:lnTo>
                    <a:pt x="32" y="6"/>
                  </a:lnTo>
                  <a:lnTo>
                    <a:pt x="26" y="9"/>
                  </a:lnTo>
                  <a:lnTo>
                    <a:pt x="23" y="12"/>
                  </a:lnTo>
                  <a:lnTo>
                    <a:pt x="18" y="14"/>
                  </a:lnTo>
                  <a:lnTo>
                    <a:pt x="14" y="20"/>
                  </a:lnTo>
                  <a:lnTo>
                    <a:pt x="11" y="23"/>
                  </a:lnTo>
                  <a:lnTo>
                    <a:pt x="9" y="29"/>
                  </a:lnTo>
                  <a:lnTo>
                    <a:pt x="5" y="34"/>
                  </a:lnTo>
                  <a:lnTo>
                    <a:pt x="5" y="40"/>
                  </a:lnTo>
                  <a:lnTo>
                    <a:pt x="2" y="45"/>
                  </a:lnTo>
                  <a:lnTo>
                    <a:pt x="2" y="50"/>
                  </a:lnTo>
                  <a:lnTo>
                    <a:pt x="0" y="54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2" y="67"/>
                  </a:lnTo>
                  <a:lnTo>
                    <a:pt x="2" y="71"/>
                  </a:lnTo>
                  <a:lnTo>
                    <a:pt x="3" y="78"/>
                  </a:lnTo>
                  <a:lnTo>
                    <a:pt x="5" y="79"/>
                  </a:lnTo>
                  <a:lnTo>
                    <a:pt x="5" y="81"/>
                  </a:lnTo>
                  <a:lnTo>
                    <a:pt x="32" y="84"/>
                  </a:lnTo>
                  <a:lnTo>
                    <a:pt x="32" y="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72" name="Freeform 684"/>
            <p:cNvSpPr>
              <a:spLocks/>
            </p:cNvSpPr>
            <p:nvPr/>
          </p:nvSpPr>
          <p:spPr bwMode="auto">
            <a:xfrm>
              <a:off x="3757" y="2874"/>
              <a:ext cx="50" cy="38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1" y="73"/>
                </a:cxn>
                <a:cxn ang="0">
                  <a:pos x="4" y="72"/>
                </a:cxn>
                <a:cxn ang="0">
                  <a:pos x="6" y="69"/>
                </a:cxn>
                <a:cxn ang="0">
                  <a:pos x="9" y="67"/>
                </a:cxn>
                <a:cxn ang="0">
                  <a:pos x="13" y="65"/>
                </a:cxn>
                <a:cxn ang="0">
                  <a:pos x="16" y="64"/>
                </a:cxn>
                <a:cxn ang="0">
                  <a:pos x="19" y="61"/>
                </a:cxn>
                <a:cxn ang="0">
                  <a:pos x="24" y="58"/>
                </a:cxn>
                <a:cxn ang="0">
                  <a:pos x="28" y="56"/>
                </a:cxn>
                <a:cxn ang="0">
                  <a:pos x="33" y="53"/>
                </a:cxn>
                <a:cxn ang="0">
                  <a:pos x="36" y="50"/>
                </a:cxn>
                <a:cxn ang="0">
                  <a:pos x="40" y="48"/>
                </a:cxn>
                <a:cxn ang="0">
                  <a:pos x="45" y="47"/>
                </a:cxn>
                <a:cxn ang="0">
                  <a:pos x="49" y="45"/>
                </a:cxn>
                <a:cxn ang="0">
                  <a:pos x="54" y="44"/>
                </a:cxn>
                <a:cxn ang="0">
                  <a:pos x="58" y="40"/>
                </a:cxn>
                <a:cxn ang="0">
                  <a:pos x="61" y="39"/>
                </a:cxn>
                <a:cxn ang="0">
                  <a:pos x="66" y="37"/>
                </a:cxn>
                <a:cxn ang="0">
                  <a:pos x="69" y="36"/>
                </a:cxn>
                <a:cxn ang="0">
                  <a:pos x="73" y="36"/>
                </a:cxn>
                <a:cxn ang="0">
                  <a:pos x="76" y="34"/>
                </a:cxn>
                <a:cxn ang="0">
                  <a:pos x="79" y="33"/>
                </a:cxn>
                <a:cxn ang="0">
                  <a:pos x="85" y="29"/>
                </a:cxn>
                <a:cxn ang="0">
                  <a:pos x="90" y="29"/>
                </a:cxn>
                <a:cxn ang="0">
                  <a:pos x="93" y="28"/>
                </a:cxn>
                <a:cxn ang="0">
                  <a:pos x="94" y="28"/>
                </a:cxn>
                <a:cxn ang="0">
                  <a:pos x="99" y="0"/>
                </a:cxn>
                <a:cxn ang="0">
                  <a:pos x="97" y="0"/>
                </a:cxn>
                <a:cxn ang="0">
                  <a:pos x="94" y="0"/>
                </a:cxn>
                <a:cxn ang="0">
                  <a:pos x="88" y="1"/>
                </a:cxn>
                <a:cxn ang="0">
                  <a:pos x="82" y="3"/>
                </a:cxn>
                <a:cxn ang="0">
                  <a:pos x="78" y="4"/>
                </a:cxn>
                <a:cxn ang="0">
                  <a:pos x="73" y="8"/>
                </a:cxn>
                <a:cxn ang="0">
                  <a:pos x="69" y="9"/>
                </a:cxn>
                <a:cxn ang="0">
                  <a:pos x="64" y="12"/>
                </a:cxn>
                <a:cxn ang="0">
                  <a:pos x="58" y="14"/>
                </a:cxn>
                <a:cxn ang="0">
                  <a:pos x="52" y="19"/>
                </a:cxn>
                <a:cxn ang="0">
                  <a:pos x="48" y="22"/>
                </a:cxn>
                <a:cxn ang="0">
                  <a:pos x="42" y="26"/>
                </a:cxn>
                <a:cxn ang="0">
                  <a:pos x="34" y="29"/>
                </a:cxn>
                <a:cxn ang="0">
                  <a:pos x="30" y="34"/>
                </a:cxn>
                <a:cxn ang="0">
                  <a:pos x="25" y="39"/>
                </a:cxn>
                <a:cxn ang="0">
                  <a:pos x="21" y="44"/>
                </a:cxn>
                <a:cxn ang="0">
                  <a:pos x="16" y="47"/>
                </a:cxn>
                <a:cxn ang="0">
                  <a:pos x="13" y="51"/>
                </a:cxn>
                <a:cxn ang="0">
                  <a:pos x="10" y="56"/>
                </a:cxn>
                <a:cxn ang="0">
                  <a:pos x="9" y="59"/>
                </a:cxn>
                <a:cxn ang="0">
                  <a:pos x="4" y="65"/>
                </a:cxn>
                <a:cxn ang="0">
                  <a:pos x="1" y="70"/>
                </a:cxn>
                <a:cxn ang="0">
                  <a:pos x="0" y="73"/>
                </a:cxn>
                <a:cxn ang="0">
                  <a:pos x="0" y="75"/>
                </a:cxn>
                <a:cxn ang="0">
                  <a:pos x="0" y="75"/>
                </a:cxn>
              </a:cxnLst>
              <a:rect l="0" t="0" r="r" b="b"/>
              <a:pathLst>
                <a:path w="99" h="75">
                  <a:moveTo>
                    <a:pt x="0" y="75"/>
                  </a:moveTo>
                  <a:lnTo>
                    <a:pt x="1" y="73"/>
                  </a:lnTo>
                  <a:lnTo>
                    <a:pt x="4" y="72"/>
                  </a:lnTo>
                  <a:lnTo>
                    <a:pt x="6" y="69"/>
                  </a:lnTo>
                  <a:lnTo>
                    <a:pt x="9" y="67"/>
                  </a:lnTo>
                  <a:lnTo>
                    <a:pt x="13" y="65"/>
                  </a:lnTo>
                  <a:lnTo>
                    <a:pt x="16" y="64"/>
                  </a:lnTo>
                  <a:lnTo>
                    <a:pt x="19" y="61"/>
                  </a:lnTo>
                  <a:lnTo>
                    <a:pt x="24" y="58"/>
                  </a:lnTo>
                  <a:lnTo>
                    <a:pt x="28" y="56"/>
                  </a:lnTo>
                  <a:lnTo>
                    <a:pt x="33" y="53"/>
                  </a:lnTo>
                  <a:lnTo>
                    <a:pt x="36" y="50"/>
                  </a:lnTo>
                  <a:lnTo>
                    <a:pt x="40" y="48"/>
                  </a:lnTo>
                  <a:lnTo>
                    <a:pt x="45" y="47"/>
                  </a:lnTo>
                  <a:lnTo>
                    <a:pt x="49" y="45"/>
                  </a:lnTo>
                  <a:lnTo>
                    <a:pt x="54" y="44"/>
                  </a:lnTo>
                  <a:lnTo>
                    <a:pt x="58" y="40"/>
                  </a:lnTo>
                  <a:lnTo>
                    <a:pt x="61" y="39"/>
                  </a:lnTo>
                  <a:lnTo>
                    <a:pt x="66" y="37"/>
                  </a:lnTo>
                  <a:lnTo>
                    <a:pt x="69" y="36"/>
                  </a:lnTo>
                  <a:lnTo>
                    <a:pt x="73" y="36"/>
                  </a:lnTo>
                  <a:lnTo>
                    <a:pt x="76" y="34"/>
                  </a:lnTo>
                  <a:lnTo>
                    <a:pt x="79" y="33"/>
                  </a:lnTo>
                  <a:lnTo>
                    <a:pt x="85" y="29"/>
                  </a:lnTo>
                  <a:lnTo>
                    <a:pt x="90" y="29"/>
                  </a:lnTo>
                  <a:lnTo>
                    <a:pt x="93" y="28"/>
                  </a:lnTo>
                  <a:lnTo>
                    <a:pt x="94" y="28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4" y="0"/>
                  </a:lnTo>
                  <a:lnTo>
                    <a:pt x="88" y="1"/>
                  </a:lnTo>
                  <a:lnTo>
                    <a:pt x="82" y="3"/>
                  </a:lnTo>
                  <a:lnTo>
                    <a:pt x="78" y="4"/>
                  </a:lnTo>
                  <a:lnTo>
                    <a:pt x="73" y="8"/>
                  </a:lnTo>
                  <a:lnTo>
                    <a:pt x="69" y="9"/>
                  </a:lnTo>
                  <a:lnTo>
                    <a:pt x="64" y="12"/>
                  </a:lnTo>
                  <a:lnTo>
                    <a:pt x="58" y="14"/>
                  </a:lnTo>
                  <a:lnTo>
                    <a:pt x="52" y="19"/>
                  </a:lnTo>
                  <a:lnTo>
                    <a:pt x="48" y="22"/>
                  </a:lnTo>
                  <a:lnTo>
                    <a:pt x="42" y="26"/>
                  </a:lnTo>
                  <a:lnTo>
                    <a:pt x="34" y="29"/>
                  </a:lnTo>
                  <a:lnTo>
                    <a:pt x="30" y="34"/>
                  </a:lnTo>
                  <a:lnTo>
                    <a:pt x="25" y="39"/>
                  </a:lnTo>
                  <a:lnTo>
                    <a:pt x="21" y="44"/>
                  </a:lnTo>
                  <a:lnTo>
                    <a:pt x="16" y="47"/>
                  </a:lnTo>
                  <a:lnTo>
                    <a:pt x="13" y="51"/>
                  </a:lnTo>
                  <a:lnTo>
                    <a:pt x="10" y="56"/>
                  </a:lnTo>
                  <a:lnTo>
                    <a:pt x="9" y="59"/>
                  </a:lnTo>
                  <a:lnTo>
                    <a:pt x="4" y="65"/>
                  </a:lnTo>
                  <a:lnTo>
                    <a:pt x="1" y="70"/>
                  </a:lnTo>
                  <a:lnTo>
                    <a:pt x="0" y="73"/>
                  </a:lnTo>
                  <a:lnTo>
                    <a:pt x="0" y="75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73" name="Freeform 685"/>
            <p:cNvSpPr>
              <a:spLocks/>
            </p:cNvSpPr>
            <p:nvPr/>
          </p:nvSpPr>
          <p:spPr bwMode="auto">
            <a:xfrm>
              <a:off x="3925" y="2963"/>
              <a:ext cx="99" cy="63"/>
            </a:xfrm>
            <a:custGeom>
              <a:avLst/>
              <a:gdLst/>
              <a:ahLst/>
              <a:cxnLst>
                <a:cxn ang="0">
                  <a:pos x="6" y="127"/>
                </a:cxn>
                <a:cxn ang="0">
                  <a:pos x="6" y="125"/>
                </a:cxn>
                <a:cxn ang="0">
                  <a:pos x="9" y="124"/>
                </a:cxn>
                <a:cxn ang="0">
                  <a:pos x="10" y="121"/>
                </a:cxn>
                <a:cxn ang="0">
                  <a:pos x="13" y="118"/>
                </a:cxn>
                <a:cxn ang="0">
                  <a:pos x="16" y="114"/>
                </a:cxn>
                <a:cxn ang="0">
                  <a:pos x="21" y="111"/>
                </a:cxn>
                <a:cxn ang="0">
                  <a:pos x="24" y="107"/>
                </a:cxn>
                <a:cxn ang="0">
                  <a:pos x="30" y="103"/>
                </a:cxn>
                <a:cxn ang="0">
                  <a:pos x="36" y="97"/>
                </a:cxn>
                <a:cxn ang="0">
                  <a:pos x="43" y="93"/>
                </a:cxn>
                <a:cxn ang="0">
                  <a:pos x="51" y="86"/>
                </a:cxn>
                <a:cxn ang="0">
                  <a:pos x="60" y="80"/>
                </a:cxn>
                <a:cxn ang="0">
                  <a:pos x="69" y="72"/>
                </a:cxn>
                <a:cxn ang="0">
                  <a:pos x="81" y="66"/>
                </a:cxn>
                <a:cxn ang="0">
                  <a:pos x="91" y="58"/>
                </a:cxn>
                <a:cxn ang="0">
                  <a:pos x="101" y="50"/>
                </a:cxn>
                <a:cxn ang="0">
                  <a:pos x="112" y="44"/>
                </a:cxn>
                <a:cxn ang="0">
                  <a:pos x="122" y="38"/>
                </a:cxn>
                <a:cxn ang="0">
                  <a:pos x="133" y="32"/>
                </a:cxn>
                <a:cxn ang="0">
                  <a:pos x="142" y="27"/>
                </a:cxn>
                <a:cxn ang="0">
                  <a:pos x="152" y="22"/>
                </a:cxn>
                <a:cxn ang="0">
                  <a:pos x="161" y="18"/>
                </a:cxn>
                <a:cxn ang="0">
                  <a:pos x="167" y="14"/>
                </a:cxn>
                <a:cxn ang="0">
                  <a:pos x="176" y="10"/>
                </a:cxn>
                <a:cxn ang="0">
                  <a:pos x="181" y="7"/>
                </a:cxn>
                <a:cxn ang="0">
                  <a:pos x="187" y="5"/>
                </a:cxn>
                <a:cxn ang="0">
                  <a:pos x="191" y="3"/>
                </a:cxn>
                <a:cxn ang="0">
                  <a:pos x="194" y="2"/>
                </a:cxn>
                <a:cxn ang="0">
                  <a:pos x="196" y="0"/>
                </a:cxn>
                <a:cxn ang="0">
                  <a:pos x="197" y="0"/>
                </a:cxn>
                <a:cxn ang="0">
                  <a:pos x="196" y="0"/>
                </a:cxn>
                <a:cxn ang="0">
                  <a:pos x="194" y="0"/>
                </a:cxn>
                <a:cxn ang="0">
                  <a:pos x="191" y="0"/>
                </a:cxn>
                <a:cxn ang="0">
                  <a:pos x="187" y="0"/>
                </a:cxn>
                <a:cxn ang="0">
                  <a:pos x="181" y="0"/>
                </a:cxn>
                <a:cxn ang="0">
                  <a:pos x="176" y="2"/>
                </a:cxn>
                <a:cxn ang="0">
                  <a:pos x="169" y="3"/>
                </a:cxn>
                <a:cxn ang="0">
                  <a:pos x="163" y="5"/>
                </a:cxn>
                <a:cxn ang="0">
                  <a:pos x="154" y="7"/>
                </a:cxn>
                <a:cxn ang="0">
                  <a:pos x="145" y="8"/>
                </a:cxn>
                <a:cxn ang="0">
                  <a:pos x="134" y="10"/>
                </a:cxn>
                <a:cxn ang="0">
                  <a:pos x="125" y="14"/>
                </a:cxn>
                <a:cxn ang="0">
                  <a:pos x="113" y="18"/>
                </a:cxn>
                <a:cxn ang="0">
                  <a:pos x="103" y="22"/>
                </a:cxn>
                <a:cxn ang="0">
                  <a:pos x="92" y="27"/>
                </a:cxn>
                <a:cxn ang="0">
                  <a:pos x="82" y="33"/>
                </a:cxn>
                <a:cxn ang="0">
                  <a:pos x="70" y="39"/>
                </a:cxn>
                <a:cxn ang="0">
                  <a:pos x="60" y="46"/>
                </a:cxn>
                <a:cxn ang="0">
                  <a:pos x="51" y="50"/>
                </a:cxn>
                <a:cxn ang="0">
                  <a:pos x="43" y="57"/>
                </a:cxn>
                <a:cxn ang="0">
                  <a:pos x="34" y="63"/>
                </a:cxn>
                <a:cxn ang="0">
                  <a:pos x="28" y="68"/>
                </a:cxn>
                <a:cxn ang="0">
                  <a:pos x="22" y="72"/>
                </a:cxn>
                <a:cxn ang="0">
                  <a:pos x="18" y="78"/>
                </a:cxn>
                <a:cxn ang="0">
                  <a:pos x="12" y="83"/>
                </a:cxn>
                <a:cxn ang="0">
                  <a:pos x="9" y="86"/>
                </a:cxn>
                <a:cxn ang="0">
                  <a:pos x="4" y="89"/>
                </a:cxn>
                <a:cxn ang="0">
                  <a:pos x="3" y="93"/>
                </a:cxn>
                <a:cxn ang="0">
                  <a:pos x="0" y="97"/>
                </a:cxn>
                <a:cxn ang="0">
                  <a:pos x="0" y="99"/>
                </a:cxn>
                <a:cxn ang="0">
                  <a:pos x="6" y="127"/>
                </a:cxn>
                <a:cxn ang="0">
                  <a:pos x="6" y="127"/>
                </a:cxn>
              </a:cxnLst>
              <a:rect l="0" t="0" r="r" b="b"/>
              <a:pathLst>
                <a:path w="197" h="127">
                  <a:moveTo>
                    <a:pt x="6" y="127"/>
                  </a:moveTo>
                  <a:lnTo>
                    <a:pt x="6" y="125"/>
                  </a:lnTo>
                  <a:lnTo>
                    <a:pt x="9" y="124"/>
                  </a:lnTo>
                  <a:lnTo>
                    <a:pt x="10" y="121"/>
                  </a:lnTo>
                  <a:lnTo>
                    <a:pt x="13" y="118"/>
                  </a:lnTo>
                  <a:lnTo>
                    <a:pt x="16" y="114"/>
                  </a:lnTo>
                  <a:lnTo>
                    <a:pt x="21" y="111"/>
                  </a:lnTo>
                  <a:lnTo>
                    <a:pt x="24" y="107"/>
                  </a:lnTo>
                  <a:lnTo>
                    <a:pt x="30" y="103"/>
                  </a:lnTo>
                  <a:lnTo>
                    <a:pt x="36" y="97"/>
                  </a:lnTo>
                  <a:lnTo>
                    <a:pt x="43" y="93"/>
                  </a:lnTo>
                  <a:lnTo>
                    <a:pt x="51" y="86"/>
                  </a:lnTo>
                  <a:lnTo>
                    <a:pt x="60" y="80"/>
                  </a:lnTo>
                  <a:lnTo>
                    <a:pt x="69" y="72"/>
                  </a:lnTo>
                  <a:lnTo>
                    <a:pt x="81" y="66"/>
                  </a:lnTo>
                  <a:lnTo>
                    <a:pt x="91" y="58"/>
                  </a:lnTo>
                  <a:lnTo>
                    <a:pt x="101" y="50"/>
                  </a:lnTo>
                  <a:lnTo>
                    <a:pt x="112" y="44"/>
                  </a:lnTo>
                  <a:lnTo>
                    <a:pt x="122" y="38"/>
                  </a:lnTo>
                  <a:lnTo>
                    <a:pt x="133" y="32"/>
                  </a:lnTo>
                  <a:lnTo>
                    <a:pt x="142" y="27"/>
                  </a:lnTo>
                  <a:lnTo>
                    <a:pt x="152" y="22"/>
                  </a:lnTo>
                  <a:lnTo>
                    <a:pt x="161" y="18"/>
                  </a:lnTo>
                  <a:lnTo>
                    <a:pt x="167" y="14"/>
                  </a:lnTo>
                  <a:lnTo>
                    <a:pt x="176" y="10"/>
                  </a:lnTo>
                  <a:lnTo>
                    <a:pt x="181" y="7"/>
                  </a:lnTo>
                  <a:lnTo>
                    <a:pt x="187" y="5"/>
                  </a:lnTo>
                  <a:lnTo>
                    <a:pt x="191" y="3"/>
                  </a:lnTo>
                  <a:lnTo>
                    <a:pt x="194" y="2"/>
                  </a:lnTo>
                  <a:lnTo>
                    <a:pt x="196" y="0"/>
                  </a:lnTo>
                  <a:lnTo>
                    <a:pt x="197" y="0"/>
                  </a:lnTo>
                  <a:lnTo>
                    <a:pt x="196" y="0"/>
                  </a:lnTo>
                  <a:lnTo>
                    <a:pt x="194" y="0"/>
                  </a:lnTo>
                  <a:lnTo>
                    <a:pt x="191" y="0"/>
                  </a:lnTo>
                  <a:lnTo>
                    <a:pt x="187" y="0"/>
                  </a:lnTo>
                  <a:lnTo>
                    <a:pt x="181" y="0"/>
                  </a:lnTo>
                  <a:lnTo>
                    <a:pt x="176" y="2"/>
                  </a:lnTo>
                  <a:lnTo>
                    <a:pt x="169" y="3"/>
                  </a:lnTo>
                  <a:lnTo>
                    <a:pt x="163" y="5"/>
                  </a:lnTo>
                  <a:lnTo>
                    <a:pt x="154" y="7"/>
                  </a:lnTo>
                  <a:lnTo>
                    <a:pt x="145" y="8"/>
                  </a:lnTo>
                  <a:lnTo>
                    <a:pt x="134" y="10"/>
                  </a:lnTo>
                  <a:lnTo>
                    <a:pt x="125" y="14"/>
                  </a:lnTo>
                  <a:lnTo>
                    <a:pt x="113" y="18"/>
                  </a:lnTo>
                  <a:lnTo>
                    <a:pt x="103" y="22"/>
                  </a:lnTo>
                  <a:lnTo>
                    <a:pt x="92" y="27"/>
                  </a:lnTo>
                  <a:lnTo>
                    <a:pt x="82" y="33"/>
                  </a:lnTo>
                  <a:lnTo>
                    <a:pt x="70" y="39"/>
                  </a:lnTo>
                  <a:lnTo>
                    <a:pt x="60" y="46"/>
                  </a:lnTo>
                  <a:lnTo>
                    <a:pt x="51" y="50"/>
                  </a:lnTo>
                  <a:lnTo>
                    <a:pt x="43" y="57"/>
                  </a:lnTo>
                  <a:lnTo>
                    <a:pt x="34" y="63"/>
                  </a:lnTo>
                  <a:lnTo>
                    <a:pt x="28" y="68"/>
                  </a:lnTo>
                  <a:lnTo>
                    <a:pt x="22" y="72"/>
                  </a:lnTo>
                  <a:lnTo>
                    <a:pt x="18" y="78"/>
                  </a:lnTo>
                  <a:lnTo>
                    <a:pt x="12" y="83"/>
                  </a:lnTo>
                  <a:lnTo>
                    <a:pt x="9" y="86"/>
                  </a:lnTo>
                  <a:lnTo>
                    <a:pt x="4" y="89"/>
                  </a:lnTo>
                  <a:lnTo>
                    <a:pt x="3" y="93"/>
                  </a:lnTo>
                  <a:lnTo>
                    <a:pt x="0" y="97"/>
                  </a:lnTo>
                  <a:lnTo>
                    <a:pt x="0" y="99"/>
                  </a:lnTo>
                  <a:lnTo>
                    <a:pt x="6" y="127"/>
                  </a:lnTo>
                  <a:lnTo>
                    <a:pt x="6" y="12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74" name="Freeform 686"/>
            <p:cNvSpPr>
              <a:spLocks/>
            </p:cNvSpPr>
            <p:nvPr/>
          </p:nvSpPr>
          <p:spPr bwMode="auto">
            <a:xfrm>
              <a:off x="3969" y="2956"/>
              <a:ext cx="66" cy="59"/>
            </a:xfrm>
            <a:custGeom>
              <a:avLst/>
              <a:gdLst/>
              <a:ahLst/>
              <a:cxnLst>
                <a:cxn ang="0">
                  <a:pos x="132" y="119"/>
                </a:cxn>
                <a:cxn ang="0">
                  <a:pos x="126" y="117"/>
                </a:cxn>
                <a:cxn ang="0">
                  <a:pos x="117" y="116"/>
                </a:cxn>
                <a:cxn ang="0">
                  <a:pos x="105" y="113"/>
                </a:cxn>
                <a:cxn ang="0">
                  <a:pos x="95" y="110"/>
                </a:cxn>
                <a:cxn ang="0">
                  <a:pos x="83" y="105"/>
                </a:cxn>
                <a:cxn ang="0">
                  <a:pos x="75" y="99"/>
                </a:cxn>
                <a:cxn ang="0">
                  <a:pos x="72" y="91"/>
                </a:cxn>
                <a:cxn ang="0">
                  <a:pos x="75" y="83"/>
                </a:cxn>
                <a:cxn ang="0">
                  <a:pos x="80" y="77"/>
                </a:cxn>
                <a:cxn ang="0">
                  <a:pos x="87" y="71"/>
                </a:cxn>
                <a:cxn ang="0">
                  <a:pos x="96" y="61"/>
                </a:cxn>
                <a:cxn ang="0">
                  <a:pos x="101" y="53"/>
                </a:cxn>
                <a:cxn ang="0">
                  <a:pos x="101" y="46"/>
                </a:cxn>
                <a:cxn ang="0">
                  <a:pos x="95" y="36"/>
                </a:cxn>
                <a:cxn ang="0">
                  <a:pos x="86" y="27"/>
                </a:cxn>
                <a:cxn ang="0">
                  <a:pos x="75" y="19"/>
                </a:cxn>
                <a:cxn ang="0">
                  <a:pos x="62" y="13"/>
                </a:cxn>
                <a:cxn ang="0">
                  <a:pos x="48" y="8"/>
                </a:cxn>
                <a:cxn ang="0">
                  <a:pos x="36" y="3"/>
                </a:cxn>
                <a:cxn ang="0">
                  <a:pos x="26" y="2"/>
                </a:cxn>
                <a:cxn ang="0">
                  <a:pos x="21" y="0"/>
                </a:cxn>
                <a:cxn ang="0">
                  <a:pos x="2" y="32"/>
                </a:cxn>
                <a:cxn ang="0">
                  <a:pos x="9" y="33"/>
                </a:cxn>
                <a:cxn ang="0">
                  <a:pos x="20" y="33"/>
                </a:cxn>
                <a:cxn ang="0">
                  <a:pos x="33" y="36"/>
                </a:cxn>
                <a:cxn ang="0">
                  <a:pos x="45" y="38"/>
                </a:cxn>
                <a:cxn ang="0">
                  <a:pos x="57" y="41"/>
                </a:cxn>
                <a:cxn ang="0">
                  <a:pos x="66" y="46"/>
                </a:cxn>
                <a:cxn ang="0">
                  <a:pos x="71" y="50"/>
                </a:cxn>
                <a:cxn ang="0">
                  <a:pos x="66" y="60"/>
                </a:cxn>
                <a:cxn ang="0">
                  <a:pos x="59" y="67"/>
                </a:cxn>
                <a:cxn ang="0">
                  <a:pos x="51" y="77"/>
                </a:cxn>
                <a:cxn ang="0">
                  <a:pos x="48" y="85"/>
                </a:cxn>
                <a:cxn ang="0">
                  <a:pos x="50" y="94"/>
                </a:cxn>
                <a:cxn ang="0">
                  <a:pos x="53" y="103"/>
                </a:cxn>
                <a:cxn ang="0">
                  <a:pos x="63" y="110"/>
                </a:cxn>
                <a:cxn ang="0">
                  <a:pos x="77" y="114"/>
                </a:cxn>
                <a:cxn ang="0">
                  <a:pos x="93" y="117"/>
                </a:cxn>
                <a:cxn ang="0">
                  <a:pos x="107" y="117"/>
                </a:cxn>
                <a:cxn ang="0">
                  <a:pos x="120" y="119"/>
                </a:cxn>
                <a:cxn ang="0">
                  <a:pos x="129" y="119"/>
                </a:cxn>
                <a:cxn ang="0">
                  <a:pos x="134" y="119"/>
                </a:cxn>
              </a:cxnLst>
              <a:rect l="0" t="0" r="r" b="b"/>
              <a:pathLst>
                <a:path w="134" h="119">
                  <a:moveTo>
                    <a:pt x="134" y="119"/>
                  </a:moveTo>
                  <a:lnTo>
                    <a:pt x="132" y="119"/>
                  </a:lnTo>
                  <a:lnTo>
                    <a:pt x="131" y="119"/>
                  </a:lnTo>
                  <a:lnTo>
                    <a:pt x="126" y="117"/>
                  </a:lnTo>
                  <a:lnTo>
                    <a:pt x="122" y="117"/>
                  </a:lnTo>
                  <a:lnTo>
                    <a:pt x="117" y="116"/>
                  </a:lnTo>
                  <a:lnTo>
                    <a:pt x="111" y="114"/>
                  </a:lnTo>
                  <a:lnTo>
                    <a:pt x="105" y="113"/>
                  </a:lnTo>
                  <a:lnTo>
                    <a:pt x="101" y="113"/>
                  </a:lnTo>
                  <a:lnTo>
                    <a:pt x="95" y="110"/>
                  </a:lnTo>
                  <a:lnTo>
                    <a:pt x="89" y="107"/>
                  </a:lnTo>
                  <a:lnTo>
                    <a:pt x="83" y="105"/>
                  </a:lnTo>
                  <a:lnTo>
                    <a:pt x="80" y="102"/>
                  </a:lnTo>
                  <a:lnTo>
                    <a:pt x="75" y="99"/>
                  </a:lnTo>
                  <a:lnTo>
                    <a:pt x="74" y="96"/>
                  </a:lnTo>
                  <a:lnTo>
                    <a:pt x="72" y="91"/>
                  </a:lnTo>
                  <a:lnTo>
                    <a:pt x="74" y="88"/>
                  </a:lnTo>
                  <a:lnTo>
                    <a:pt x="75" y="83"/>
                  </a:lnTo>
                  <a:lnTo>
                    <a:pt x="77" y="80"/>
                  </a:lnTo>
                  <a:lnTo>
                    <a:pt x="80" y="77"/>
                  </a:lnTo>
                  <a:lnTo>
                    <a:pt x="81" y="75"/>
                  </a:lnTo>
                  <a:lnTo>
                    <a:pt x="87" y="71"/>
                  </a:lnTo>
                  <a:lnTo>
                    <a:pt x="93" y="66"/>
                  </a:lnTo>
                  <a:lnTo>
                    <a:pt x="96" y="61"/>
                  </a:lnTo>
                  <a:lnTo>
                    <a:pt x="101" y="57"/>
                  </a:lnTo>
                  <a:lnTo>
                    <a:pt x="101" y="53"/>
                  </a:lnTo>
                  <a:lnTo>
                    <a:pt x="101" y="50"/>
                  </a:lnTo>
                  <a:lnTo>
                    <a:pt x="101" y="46"/>
                  </a:lnTo>
                  <a:lnTo>
                    <a:pt x="99" y="41"/>
                  </a:lnTo>
                  <a:lnTo>
                    <a:pt x="95" y="36"/>
                  </a:lnTo>
                  <a:lnTo>
                    <a:pt x="92" y="32"/>
                  </a:lnTo>
                  <a:lnTo>
                    <a:pt x="86" y="27"/>
                  </a:lnTo>
                  <a:lnTo>
                    <a:pt x="81" y="24"/>
                  </a:lnTo>
                  <a:lnTo>
                    <a:pt x="75" y="19"/>
                  </a:lnTo>
                  <a:lnTo>
                    <a:pt x="68" y="16"/>
                  </a:lnTo>
                  <a:lnTo>
                    <a:pt x="62" y="13"/>
                  </a:lnTo>
                  <a:lnTo>
                    <a:pt x="56" y="11"/>
                  </a:lnTo>
                  <a:lnTo>
                    <a:pt x="48" y="8"/>
                  </a:lnTo>
                  <a:lnTo>
                    <a:pt x="41" y="7"/>
                  </a:lnTo>
                  <a:lnTo>
                    <a:pt x="36" y="3"/>
                  </a:lnTo>
                  <a:lnTo>
                    <a:pt x="32" y="3"/>
                  </a:lnTo>
                  <a:lnTo>
                    <a:pt x="26" y="2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5" y="32"/>
                  </a:lnTo>
                  <a:lnTo>
                    <a:pt x="9" y="33"/>
                  </a:lnTo>
                  <a:lnTo>
                    <a:pt x="14" y="33"/>
                  </a:lnTo>
                  <a:lnTo>
                    <a:pt x="20" y="33"/>
                  </a:lnTo>
                  <a:lnTo>
                    <a:pt x="26" y="33"/>
                  </a:lnTo>
                  <a:lnTo>
                    <a:pt x="33" y="36"/>
                  </a:lnTo>
                  <a:lnTo>
                    <a:pt x="39" y="36"/>
                  </a:lnTo>
                  <a:lnTo>
                    <a:pt x="45" y="38"/>
                  </a:lnTo>
                  <a:lnTo>
                    <a:pt x="51" y="39"/>
                  </a:lnTo>
                  <a:lnTo>
                    <a:pt x="57" y="41"/>
                  </a:lnTo>
                  <a:lnTo>
                    <a:pt x="62" y="44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50"/>
                  </a:lnTo>
                  <a:lnTo>
                    <a:pt x="69" y="55"/>
                  </a:lnTo>
                  <a:lnTo>
                    <a:pt x="66" y="60"/>
                  </a:lnTo>
                  <a:lnTo>
                    <a:pt x="62" y="63"/>
                  </a:lnTo>
                  <a:lnTo>
                    <a:pt x="59" y="67"/>
                  </a:lnTo>
                  <a:lnTo>
                    <a:pt x="54" y="71"/>
                  </a:lnTo>
                  <a:lnTo>
                    <a:pt x="51" y="77"/>
                  </a:lnTo>
                  <a:lnTo>
                    <a:pt x="48" y="80"/>
                  </a:lnTo>
                  <a:lnTo>
                    <a:pt x="48" y="85"/>
                  </a:lnTo>
                  <a:lnTo>
                    <a:pt x="48" y="88"/>
                  </a:lnTo>
                  <a:lnTo>
                    <a:pt x="50" y="94"/>
                  </a:lnTo>
                  <a:lnTo>
                    <a:pt x="50" y="99"/>
                  </a:lnTo>
                  <a:lnTo>
                    <a:pt x="53" y="103"/>
                  </a:lnTo>
                  <a:lnTo>
                    <a:pt x="57" y="107"/>
                  </a:lnTo>
                  <a:lnTo>
                    <a:pt x="63" y="110"/>
                  </a:lnTo>
                  <a:lnTo>
                    <a:pt x="69" y="113"/>
                  </a:lnTo>
                  <a:lnTo>
                    <a:pt x="77" y="114"/>
                  </a:lnTo>
                  <a:lnTo>
                    <a:pt x="86" y="116"/>
                  </a:lnTo>
                  <a:lnTo>
                    <a:pt x="93" y="117"/>
                  </a:lnTo>
                  <a:lnTo>
                    <a:pt x="101" y="117"/>
                  </a:lnTo>
                  <a:lnTo>
                    <a:pt x="107" y="117"/>
                  </a:lnTo>
                  <a:lnTo>
                    <a:pt x="114" y="119"/>
                  </a:lnTo>
                  <a:lnTo>
                    <a:pt x="120" y="119"/>
                  </a:lnTo>
                  <a:lnTo>
                    <a:pt x="126" y="119"/>
                  </a:lnTo>
                  <a:lnTo>
                    <a:pt x="129" y="119"/>
                  </a:lnTo>
                  <a:lnTo>
                    <a:pt x="132" y="119"/>
                  </a:lnTo>
                  <a:lnTo>
                    <a:pt x="134" y="119"/>
                  </a:lnTo>
                  <a:lnTo>
                    <a:pt x="134" y="11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75" name="Freeform 687"/>
            <p:cNvSpPr>
              <a:spLocks/>
            </p:cNvSpPr>
            <p:nvPr/>
          </p:nvSpPr>
          <p:spPr bwMode="auto">
            <a:xfrm>
              <a:off x="3880" y="2922"/>
              <a:ext cx="22" cy="27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2" y="52"/>
                </a:cxn>
                <a:cxn ang="0">
                  <a:pos x="5" y="47"/>
                </a:cxn>
                <a:cxn ang="0">
                  <a:pos x="8" y="42"/>
                </a:cxn>
                <a:cxn ang="0">
                  <a:pos x="12" y="39"/>
                </a:cxn>
                <a:cxn ang="0">
                  <a:pos x="15" y="34"/>
                </a:cxn>
                <a:cxn ang="0">
                  <a:pos x="21" y="31"/>
                </a:cxn>
                <a:cxn ang="0">
                  <a:pos x="24" y="27"/>
                </a:cxn>
                <a:cxn ang="0">
                  <a:pos x="29" y="24"/>
                </a:cxn>
                <a:cxn ang="0">
                  <a:pos x="33" y="20"/>
                </a:cxn>
                <a:cxn ang="0">
                  <a:pos x="36" y="19"/>
                </a:cxn>
                <a:cxn ang="0">
                  <a:pos x="42" y="14"/>
                </a:cxn>
                <a:cxn ang="0">
                  <a:pos x="45" y="14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5" y="6"/>
                </a:cxn>
                <a:cxn ang="0">
                  <a:pos x="12" y="9"/>
                </a:cxn>
                <a:cxn ang="0">
                  <a:pos x="11" y="14"/>
                </a:cxn>
                <a:cxn ang="0">
                  <a:pos x="8" y="19"/>
                </a:cxn>
                <a:cxn ang="0">
                  <a:pos x="6" y="25"/>
                </a:cxn>
                <a:cxn ang="0">
                  <a:pos x="3" y="30"/>
                </a:cxn>
                <a:cxn ang="0">
                  <a:pos x="2" y="36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0" y="49"/>
                </a:cxn>
                <a:cxn ang="0">
                  <a:pos x="0" y="50"/>
                </a:cxn>
                <a:cxn ang="0">
                  <a:pos x="0" y="52"/>
                </a:cxn>
                <a:cxn ang="0">
                  <a:pos x="0" y="53"/>
                </a:cxn>
                <a:cxn ang="0">
                  <a:pos x="0" y="53"/>
                </a:cxn>
              </a:cxnLst>
              <a:rect l="0" t="0" r="r" b="b"/>
              <a:pathLst>
                <a:path w="45" h="53">
                  <a:moveTo>
                    <a:pt x="0" y="53"/>
                  </a:moveTo>
                  <a:lnTo>
                    <a:pt x="2" y="52"/>
                  </a:lnTo>
                  <a:lnTo>
                    <a:pt x="5" y="47"/>
                  </a:lnTo>
                  <a:lnTo>
                    <a:pt x="8" y="42"/>
                  </a:lnTo>
                  <a:lnTo>
                    <a:pt x="12" y="39"/>
                  </a:lnTo>
                  <a:lnTo>
                    <a:pt x="15" y="34"/>
                  </a:lnTo>
                  <a:lnTo>
                    <a:pt x="21" y="31"/>
                  </a:lnTo>
                  <a:lnTo>
                    <a:pt x="24" y="27"/>
                  </a:lnTo>
                  <a:lnTo>
                    <a:pt x="29" y="24"/>
                  </a:lnTo>
                  <a:lnTo>
                    <a:pt x="33" y="20"/>
                  </a:lnTo>
                  <a:lnTo>
                    <a:pt x="36" y="19"/>
                  </a:lnTo>
                  <a:lnTo>
                    <a:pt x="42" y="14"/>
                  </a:lnTo>
                  <a:lnTo>
                    <a:pt x="45" y="14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5" y="6"/>
                  </a:lnTo>
                  <a:lnTo>
                    <a:pt x="12" y="9"/>
                  </a:lnTo>
                  <a:lnTo>
                    <a:pt x="11" y="14"/>
                  </a:lnTo>
                  <a:lnTo>
                    <a:pt x="8" y="19"/>
                  </a:lnTo>
                  <a:lnTo>
                    <a:pt x="6" y="25"/>
                  </a:lnTo>
                  <a:lnTo>
                    <a:pt x="3" y="30"/>
                  </a:lnTo>
                  <a:lnTo>
                    <a:pt x="2" y="36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0"/>
                  </a:lnTo>
                  <a:lnTo>
                    <a:pt x="0" y="52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76" name="Freeform 688"/>
            <p:cNvSpPr>
              <a:spLocks/>
            </p:cNvSpPr>
            <p:nvPr/>
          </p:nvSpPr>
          <p:spPr bwMode="auto">
            <a:xfrm>
              <a:off x="3850" y="2918"/>
              <a:ext cx="29" cy="21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4" y="2"/>
                </a:cxn>
                <a:cxn ang="0">
                  <a:pos x="49" y="8"/>
                </a:cxn>
                <a:cxn ang="0">
                  <a:pos x="46" y="11"/>
                </a:cxn>
                <a:cxn ang="0">
                  <a:pos x="42" y="16"/>
                </a:cxn>
                <a:cxn ang="0">
                  <a:pos x="39" y="19"/>
                </a:cxn>
                <a:cxn ang="0">
                  <a:pos x="37" y="24"/>
                </a:cxn>
                <a:cxn ang="0">
                  <a:pos x="33" y="30"/>
                </a:cxn>
                <a:cxn ang="0">
                  <a:pos x="28" y="36"/>
                </a:cxn>
                <a:cxn ang="0">
                  <a:pos x="25" y="41"/>
                </a:cxn>
                <a:cxn ang="0">
                  <a:pos x="25" y="42"/>
                </a:cxn>
                <a:cxn ang="0">
                  <a:pos x="0" y="28"/>
                </a:cxn>
                <a:cxn ang="0">
                  <a:pos x="1" y="27"/>
                </a:cxn>
                <a:cxn ang="0">
                  <a:pos x="7" y="21"/>
                </a:cxn>
                <a:cxn ang="0">
                  <a:pos x="10" y="17"/>
                </a:cxn>
                <a:cxn ang="0">
                  <a:pos x="15" y="16"/>
                </a:cxn>
                <a:cxn ang="0">
                  <a:pos x="21" y="11"/>
                </a:cxn>
                <a:cxn ang="0">
                  <a:pos x="27" y="8"/>
                </a:cxn>
                <a:cxn ang="0">
                  <a:pos x="33" y="5"/>
                </a:cxn>
                <a:cxn ang="0">
                  <a:pos x="37" y="3"/>
                </a:cxn>
                <a:cxn ang="0">
                  <a:pos x="42" y="0"/>
                </a:cxn>
                <a:cxn ang="0">
                  <a:pos x="46" y="0"/>
                </a:cxn>
                <a:cxn ang="0">
                  <a:pos x="51" y="0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57" h="42">
                  <a:moveTo>
                    <a:pt x="57" y="0"/>
                  </a:moveTo>
                  <a:lnTo>
                    <a:pt x="54" y="2"/>
                  </a:lnTo>
                  <a:lnTo>
                    <a:pt x="49" y="8"/>
                  </a:lnTo>
                  <a:lnTo>
                    <a:pt x="46" y="11"/>
                  </a:lnTo>
                  <a:lnTo>
                    <a:pt x="42" y="16"/>
                  </a:lnTo>
                  <a:lnTo>
                    <a:pt x="39" y="19"/>
                  </a:lnTo>
                  <a:lnTo>
                    <a:pt x="37" y="24"/>
                  </a:lnTo>
                  <a:lnTo>
                    <a:pt x="33" y="30"/>
                  </a:lnTo>
                  <a:lnTo>
                    <a:pt x="28" y="36"/>
                  </a:lnTo>
                  <a:lnTo>
                    <a:pt x="25" y="41"/>
                  </a:lnTo>
                  <a:lnTo>
                    <a:pt x="25" y="42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7" y="21"/>
                  </a:lnTo>
                  <a:lnTo>
                    <a:pt x="10" y="17"/>
                  </a:lnTo>
                  <a:lnTo>
                    <a:pt x="15" y="16"/>
                  </a:lnTo>
                  <a:lnTo>
                    <a:pt x="21" y="11"/>
                  </a:lnTo>
                  <a:lnTo>
                    <a:pt x="27" y="8"/>
                  </a:lnTo>
                  <a:lnTo>
                    <a:pt x="33" y="5"/>
                  </a:lnTo>
                  <a:lnTo>
                    <a:pt x="37" y="3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77" name="Freeform 689"/>
            <p:cNvSpPr>
              <a:spLocks/>
            </p:cNvSpPr>
            <p:nvPr/>
          </p:nvSpPr>
          <p:spPr bwMode="auto">
            <a:xfrm>
              <a:off x="3833" y="2909"/>
              <a:ext cx="26" cy="21"/>
            </a:xfrm>
            <a:custGeom>
              <a:avLst/>
              <a:gdLst/>
              <a:ahLst/>
              <a:cxnLst>
                <a:cxn ang="0">
                  <a:pos x="51" y="10"/>
                </a:cxn>
                <a:cxn ang="0">
                  <a:pos x="50" y="10"/>
                </a:cxn>
                <a:cxn ang="0">
                  <a:pos x="48" y="10"/>
                </a:cxn>
                <a:cxn ang="0">
                  <a:pos x="45" y="10"/>
                </a:cxn>
                <a:cxn ang="0">
                  <a:pos x="42" y="12"/>
                </a:cxn>
                <a:cxn ang="0">
                  <a:pos x="38" y="14"/>
                </a:cxn>
                <a:cxn ang="0">
                  <a:pos x="33" y="17"/>
                </a:cxn>
                <a:cxn ang="0">
                  <a:pos x="30" y="18"/>
                </a:cxn>
                <a:cxn ang="0">
                  <a:pos x="26" y="21"/>
                </a:cxn>
                <a:cxn ang="0">
                  <a:pos x="21" y="23"/>
                </a:cxn>
                <a:cxn ang="0">
                  <a:pos x="17" y="28"/>
                </a:cxn>
                <a:cxn ang="0">
                  <a:pos x="12" y="31"/>
                </a:cxn>
                <a:cxn ang="0">
                  <a:pos x="9" y="34"/>
                </a:cxn>
                <a:cxn ang="0">
                  <a:pos x="5" y="37"/>
                </a:cxn>
                <a:cxn ang="0">
                  <a:pos x="2" y="39"/>
                </a:cxn>
                <a:cxn ang="0">
                  <a:pos x="0" y="40"/>
                </a:cxn>
                <a:cxn ang="0">
                  <a:pos x="0" y="42"/>
                </a:cxn>
                <a:cxn ang="0">
                  <a:pos x="0" y="39"/>
                </a:cxn>
                <a:cxn ang="0">
                  <a:pos x="2" y="34"/>
                </a:cxn>
                <a:cxn ang="0">
                  <a:pos x="3" y="29"/>
                </a:cxn>
                <a:cxn ang="0">
                  <a:pos x="5" y="25"/>
                </a:cxn>
                <a:cxn ang="0">
                  <a:pos x="6" y="21"/>
                </a:cxn>
                <a:cxn ang="0">
                  <a:pos x="11" y="17"/>
                </a:cxn>
                <a:cxn ang="0">
                  <a:pos x="12" y="12"/>
                </a:cxn>
                <a:cxn ang="0">
                  <a:pos x="14" y="9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21" y="0"/>
                </a:cxn>
                <a:cxn ang="0">
                  <a:pos x="23" y="0"/>
                </a:cxn>
                <a:cxn ang="0">
                  <a:pos x="51" y="10"/>
                </a:cxn>
                <a:cxn ang="0">
                  <a:pos x="51" y="10"/>
                </a:cxn>
              </a:cxnLst>
              <a:rect l="0" t="0" r="r" b="b"/>
              <a:pathLst>
                <a:path w="51" h="42">
                  <a:moveTo>
                    <a:pt x="51" y="10"/>
                  </a:moveTo>
                  <a:lnTo>
                    <a:pt x="50" y="10"/>
                  </a:lnTo>
                  <a:lnTo>
                    <a:pt x="48" y="10"/>
                  </a:lnTo>
                  <a:lnTo>
                    <a:pt x="45" y="10"/>
                  </a:lnTo>
                  <a:lnTo>
                    <a:pt x="42" y="12"/>
                  </a:lnTo>
                  <a:lnTo>
                    <a:pt x="38" y="14"/>
                  </a:lnTo>
                  <a:lnTo>
                    <a:pt x="33" y="17"/>
                  </a:lnTo>
                  <a:lnTo>
                    <a:pt x="30" y="18"/>
                  </a:lnTo>
                  <a:lnTo>
                    <a:pt x="26" y="21"/>
                  </a:lnTo>
                  <a:lnTo>
                    <a:pt x="21" y="23"/>
                  </a:lnTo>
                  <a:lnTo>
                    <a:pt x="17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5" y="37"/>
                  </a:lnTo>
                  <a:lnTo>
                    <a:pt x="2" y="39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2" y="34"/>
                  </a:lnTo>
                  <a:lnTo>
                    <a:pt x="3" y="29"/>
                  </a:lnTo>
                  <a:lnTo>
                    <a:pt x="5" y="25"/>
                  </a:lnTo>
                  <a:lnTo>
                    <a:pt x="6" y="21"/>
                  </a:lnTo>
                  <a:lnTo>
                    <a:pt x="11" y="17"/>
                  </a:lnTo>
                  <a:lnTo>
                    <a:pt x="12" y="12"/>
                  </a:lnTo>
                  <a:lnTo>
                    <a:pt x="14" y="9"/>
                  </a:lnTo>
                  <a:lnTo>
                    <a:pt x="17" y="6"/>
                  </a:lnTo>
                  <a:lnTo>
                    <a:pt x="18" y="4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51" y="10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78" name="Freeform 690"/>
            <p:cNvSpPr>
              <a:spLocks/>
            </p:cNvSpPr>
            <p:nvPr/>
          </p:nvSpPr>
          <p:spPr bwMode="auto">
            <a:xfrm>
              <a:off x="3815" y="2902"/>
              <a:ext cx="23" cy="1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4" y="2"/>
                </a:cxn>
                <a:cxn ang="0">
                  <a:pos x="12" y="4"/>
                </a:cxn>
                <a:cxn ang="0">
                  <a:pos x="9" y="7"/>
                </a:cxn>
                <a:cxn ang="0">
                  <a:pos x="8" y="13"/>
                </a:cxn>
                <a:cxn ang="0">
                  <a:pos x="3" y="18"/>
                </a:cxn>
                <a:cxn ang="0">
                  <a:pos x="2" y="25"/>
                </a:cxn>
                <a:cxn ang="0">
                  <a:pos x="0" y="32"/>
                </a:cxn>
                <a:cxn ang="0">
                  <a:pos x="2" y="38"/>
                </a:cxn>
                <a:cxn ang="0">
                  <a:pos x="5" y="33"/>
                </a:cxn>
                <a:cxn ang="0">
                  <a:pos x="11" y="30"/>
                </a:cxn>
                <a:cxn ang="0">
                  <a:pos x="12" y="27"/>
                </a:cxn>
                <a:cxn ang="0">
                  <a:pos x="15" y="25"/>
                </a:cxn>
                <a:cxn ang="0">
                  <a:pos x="20" y="22"/>
                </a:cxn>
                <a:cxn ang="0">
                  <a:pos x="23" y="21"/>
                </a:cxn>
                <a:cxn ang="0">
                  <a:pos x="27" y="18"/>
                </a:cxn>
                <a:cxn ang="0">
                  <a:pos x="30" y="16"/>
                </a:cxn>
                <a:cxn ang="0">
                  <a:pos x="33" y="13"/>
                </a:cxn>
                <a:cxn ang="0">
                  <a:pos x="38" y="13"/>
                </a:cxn>
                <a:cxn ang="0">
                  <a:pos x="42" y="11"/>
                </a:cxn>
                <a:cxn ang="0">
                  <a:pos x="45" y="1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45" h="38">
                  <a:moveTo>
                    <a:pt x="15" y="0"/>
                  </a:moveTo>
                  <a:lnTo>
                    <a:pt x="14" y="2"/>
                  </a:lnTo>
                  <a:lnTo>
                    <a:pt x="12" y="4"/>
                  </a:lnTo>
                  <a:lnTo>
                    <a:pt x="9" y="7"/>
                  </a:lnTo>
                  <a:lnTo>
                    <a:pt x="8" y="13"/>
                  </a:lnTo>
                  <a:lnTo>
                    <a:pt x="3" y="18"/>
                  </a:lnTo>
                  <a:lnTo>
                    <a:pt x="2" y="25"/>
                  </a:lnTo>
                  <a:lnTo>
                    <a:pt x="0" y="32"/>
                  </a:lnTo>
                  <a:lnTo>
                    <a:pt x="2" y="38"/>
                  </a:lnTo>
                  <a:lnTo>
                    <a:pt x="5" y="33"/>
                  </a:lnTo>
                  <a:lnTo>
                    <a:pt x="11" y="30"/>
                  </a:lnTo>
                  <a:lnTo>
                    <a:pt x="12" y="27"/>
                  </a:lnTo>
                  <a:lnTo>
                    <a:pt x="15" y="25"/>
                  </a:lnTo>
                  <a:lnTo>
                    <a:pt x="20" y="22"/>
                  </a:lnTo>
                  <a:lnTo>
                    <a:pt x="23" y="21"/>
                  </a:lnTo>
                  <a:lnTo>
                    <a:pt x="27" y="18"/>
                  </a:lnTo>
                  <a:lnTo>
                    <a:pt x="30" y="16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79" name="Freeform 691"/>
            <p:cNvSpPr>
              <a:spLocks/>
            </p:cNvSpPr>
            <p:nvPr/>
          </p:nvSpPr>
          <p:spPr bwMode="auto">
            <a:xfrm>
              <a:off x="4170" y="2877"/>
              <a:ext cx="102" cy="55"/>
            </a:xfrm>
            <a:custGeom>
              <a:avLst/>
              <a:gdLst/>
              <a:ahLst/>
              <a:cxnLst>
                <a:cxn ang="0">
                  <a:pos x="20" y="111"/>
                </a:cxn>
                <a:cxn ang="0">
                  <a:pos x="20" y="110"/>
                </a:cxn>
                <a:cxn ang="0">
                  <a:pos x="24" y="107"/>
                </a:cxn>
                <a:cxn ang="0">
                  <a:pos x="26" y="104"/>
                </a:cxn>
                <a:cxn ang="0">
                  <a:pos x="30" y="102"/>
                </a:cxn>
                <a:cxn ang="0">
                  <a:pos x="33" y="99"/>
                </a:cxn>
                <a:cxn ang="0">
                  <a:pos x="38" y="96"/>
                </a:cxn>
                <a:cxn ang="0">
                  <a:pos x="42" y="93"/>
                </a:cxn>
                <a:cxn ang="0">
                  <a:pos x="48" y="88"/>
                </a:cxn>
                <a:cxn ang="0">
                  <a:pos x="54" y="83"/>
                </a:cxn>
                <a:cxn ang="0">
                  <a:pos x="60" y="79"/>
                </a:cxn>
                <a:cxn ang="0">
                  <a:pos x="68" y="72"/>
                </a:cxn>
                <a:cxn ang="0">
                  <a:pos x="75" y="68"/>
                </a:cxn>
                <a:cxn ang="0">
                  <a:pos x="84" y="61"/>
                </a:cxn>
                <a:cxn ang="0">
                  <a:pos x="93" y="57"/>
                </a:cxn>
                <a:cxn ang="0">
                  <a:pos x="102" y="50"/>
                </a:cxn>
                <a:cxn ang="0">
                  <a:pos x="111" y="44"/>
                </a:cxn>
                <a:cxn ang="0">
                  <a:pos x="122" y="38"/>
                </a:cxn>
                <a:cxn ang="0">
                  <a:pos x="131" y="33"/>
                </a:cxn>
                <a:cxn ang="0">
                  <a:pos x="140" y="29"/>
                </a:cxn>
                <a:cxn ang="0">
                  <a:pos x="149" y="24"/>
                </a:cxn>
                <a:cxn ang="0">
                  <a:pos x="159" y="21"/>
                </a:cxn>
                <a:cxn ang="0">
                  <a:pos x="168" y="16"/>
                </a:cxn>
                <a:cxn ang="0">
                  <a:pos x="174" y="13"/>
                </a:cxn>
                <a:cxn ang="0">
                  <a:pos x="183" y="10"/>
                </a:cxn>
                <a:cxn ang="0">
                  <a:pos x="189" y="7"/>
                </a:cxn>
                <a:cxn ang="0">
                  <a:pos x="195" y="5"/>
                </a:cxn>
                <a:cxn ang="0">
                  <a:pos x="198" y="4"/>
                </a:cxn>
                <a:cxn ang="0">
                  <a:pos x="203" y="2"/>
                </a:cxn>
                <a:cxn ang="0">
                  <a:pos x="204" y="2"/>
                </a:cxn>
                <a:cxn ang="0">
                  <a:pos x="206" y="2"/>
                </a:cxn>
                <a:cxn ang="0">
                  <a:pos x="204" y="0"/>
                </a:cxn>
                <a:cxn ang="0">
                  <a:pos x="203" y="0"/>
                </a:cxn>
                <a:cxn ang="0">
                  <a:pos x="200" y="0"/>
                </a:cxn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7" y="0"/>
                </a:cxn>
                <a:cxn ang="0">
                  <a:pos x="170" y="2"/>
                </a:cxn>
                <a:cxn ang="0">
                  <a:pos x="161" y="4"/>
                </a:cxn>
                <a:cxn ang="0">
                  <a:pos x="152" y="5"/>
                </a:cxn>
                <a:cxn ang="0">
                  <a:pos x="141" y="8"/>
                </a:cxn>
                <a:cxn ang="0">
                  <a:pos x="131" y="11"/>
                </a:cxn>
                <a:cxn ang="0">
                  <a:pos x="119" y="16"/>
                </a:cxn>
                <a:cxn ang="0">
                  <a:pos x="108" y="21"/>
                </a:cxn>
                <a:cxn ang="0">
                  <a:pos x="95" y="27"/>
                </a:cxn>
                <a:cxn ang="0">
                  <a:pos x="83" y="35"/>
                </a:cxn>
                <a:cxn ang="0">
                  <a:pos x="71" y="41"/>
                </a:cxn>
                <a:cxn ang="0">
                  <a:pos x="60" y="47"/>
                </a:cxn>
                <a:cxn ang="0">
                  <a:pos x="50" y="54"/>
                </a:cxn>
                <a:cxn ang="0">
                  <a:pos x="41" y="60"/>
                </a:cxn>
                <a:cxn ang="0">
                  <a:pos x="33" y="65"/>
                </a:cxn>
                <a:cxn ang="0">
                  <a:pos x="26" y="69"/>
                </a:cxn>
                <a:cxn ang="0">
                  <a:pos x="20" y="74"/>
                </a:cxn>
                <a:cxn ang="0">
                  <a:pos x="15" y="77"/>
                </a:cxn>
                <a:cxn ang="0">
                  <a:pos x="11" y="80"/>
                </a:cxn>
                <a:cxn ang="0">
                  <a:pos x="8" y="83"/>
                </a:cxn>
                <a:cxn ang="0">
                  <a:pos x="5" y="86"/>
                </a:cxn>
                <a:cxn ang="0">
                  <a:pos x="3" y="88"/>
                </a:cxn>
                <a:cxn ang="0">
                  <a:pos x="0" y="91"/>
                </a:cxn>
                <a:cxn ang="0">
                  <a:pos x="0" y="93"/>
                </a:cxn>
                <a:cxn ang="0">
                  <a:pos x="20" y="111"/>
                </a:cxn>
                <a:cxn ang="0">
                  <a:pos x="20" y="111"/>
                </a:cxn>
              </a:cxnLst>
              <a:rect l="0" t="0" r="r" b="b"/>
              <a:pathLst>
                <a:path w="206" h="111">
                  <a:moveTo>
                    <a:pt x="20" y="111"/>
                  </a:moveTo>
                  <a:lnTo>
                    <a:pt x="20" y="110"/>
                  </a:lnTo>
                  <a:lnTo>
                    <a:pt x="24" y="107"/>
                  </a:lnTo>
                  <a:lnTo>
                    <a:pt x="26" y="104"/>
                  </a:lnTo>
                  <a:lnTo>
                    <a:pt x="30" y="102"/>
                  </a:lnTo>
                  <a:lnTo>
                    <a:pt x="33" y="99"/>
                  </a:lnTo>
                  <a:lnTo>
                    <a:pt x="38" y="96"/>
                  </a:lnTo>
                  <a:lnTo>
                    <a:pt x="42" y="93"/>
                  </a:lnTo>
                  <a:lnTo>
                    <a:pt x="48" y="88"/>
                  </a:lnTo>
                  <a:lnTo>
                    <a:pt x="54" y="83"/>
                  </a:lnTo>
                  <a:lnTo>
                    <a:pt x="60" y="79"/>
                  </a:lnTo>
                  <a:lnTo>
                    <a:pt x="68" y="72"/>
                  </a:lnTo>
                  <a:lnTo>
                    <a:pt x="75" y="68"/>
                  </a:lnTo>
                  <a:lnTo>
                    <a:pt x="84" y="61"/>
                  </a:lnTo>
                  <a:lnTo>
                    <a:pt x="93" y="57"/>
                  </a:lnTo>
                  <a:lnTo>
                    <a:pt x="102" y="50"/>
                  </a:lnTo>
                  <a:lnTo>
                    <a:pt x="111" y="44"/>
                  </a:lnTo>
                  <a:lnTo>
                    <a:pt x="122" y="38"/>
                  </a:lnTo>
                  <a:lnTo>
                    <a:pt x="131" y="33"/>
                  </a:lnTo>
                  <a:lnTo>
                    <a:pt x="140" y="29"/>
                  </a:lnTo>
                  <a:lnTo>
                    <a:pt x="149" y="24"/>
                  </a:lnTo>
                  <a:lnTo>
                    <a:pt x="159" y="21"/>
                  </a:lnTo>
                  <a:lnTo>
                    <a:pt x="168" y="16"/>
                  </a:lnTo>
                  <a:lnTo>
                    <a:pt x="174" y="13"/>
                  </a:lnTo>
                  <a:lnTo>
                    <a:pt x="183" y="10"/>
                  </a:lnTo>
                  <a:lnTo>
                    <a:pt x="189" y="7"/>
                  </a:lnTo>
                  <a:lnTo>
                    <a:pt x="195" y="5"/>
                  </a:lnTo>
                  <a:lnTo>
                    <a:pt x="198" y="4"/>
                  </a:lnTo>
                  <a:lnTo>
                    <a:pt x="203" y="2"/>
                  </a:lnTo>
                  <a:lnTo>
                    <a:pt x="204" y="2"/>
                  </a:lnTo>
                  <a:lnTo>
                    <a:pt x="206" y="2"/>
                  </a:lnTo>
                  <a:lnTo>
                    <a:pt x="204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5" y="0"/>
                  </a:lnTo>
                  <a:lnTo>
                    <a:pt x="177" y="0"/>
                  </a:lnTo>
                  <a:lnTo>
                    <a:pt x="170" y="2"/>
                  </a:lnTo>
                  <a:lnTo>
                    <a:pt x="161" y="4"/>
                  </a:lnTo>
                  <a:lnTo>
                    <a:pt x="152" y="5"/>
                  </a:lnTo>
                  <a:lnTo>
                    <a:pt x="141" y="8"/>
                  </a:lnTo>
                  <a:lnTo>
                    <a:pt x="131" y="11"/>
                  </a:lnTo>
                  <a:lnTo>
                    <a:pt x="119" y="16"/>
                  </a:lnTo>
                  <a:lnTo>
                    <a:pt x="108" y="21"/>
                  </a:lnTo>
                  <a:lnTo>
                    <a:pt x="95" y="27"/>
                  </a:lnTo>
                  <a:lnTo>
                    <a:pt x="83" y="35"/>
                  </a:lnTo>
                  <a:lnTo>
                    <a:pt x="71" y="41"/>
                  </a:lnTo>
                  <a:lnTo>
                    <a:pt x="60" y="47"/>
                  </a:lnTo>
                  <a:lnTo>
                    <a:pt x="50" y="54"/>
                  </a:lnTo>
                  <a:lnTo>
                    <a:pt x="41" y="60"/>
                  </a:lnTo>
                  <a:lnTo>
                    <a:pt x="33" y="65"/>
                  </a:lnTo>
                  <a:lnTo>
                    <a:pt x="26" y="69"/>
                  </a:lnTo>
                  <a:lnTo>
                    <a:pt x="20" y="74"/>
                  </a:lnTo>
                  <a:lnTo>
                    <a:pt x="15" y="77"/>
                  </a:lnTo>
                  <a:lnTo>
                    <a:pt x="11" y="80"/>
                  </a:lnTo>
                  <a:lnTo>
                    <a:pt x="8" y="83"/>
                  </a:lnTo>
                  <a:lnTo>
                    <a:pt x="5" y="86"/>
                  </a:lnTo>
                  <a:lnTo>
                    <a:pt x="3" y="88"/>
                  </a:lnTo>
                  <a:lnTo>
                    <a:pt x="0" y="91"/>
                  </a:lnTo>
                  <a:lnTo>
                    <a:pt x="0" y="93"/>
                  </a:lnTo>
                  <a:lnTo>
                    <a:pt x="20" y="111"/>
                  </a:lnTo>
                  <a:lnTo>
                    <a:pt x="20" y="1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80" name="Freeform 692"/>
            <p:cNvSpPr>
              <a:spLocks/>
            </p:cNvSpPr>
            <p:nvPr/>
          </p:nvSpPr>
          <p:spPr bwMode="auto">
            <a:xfrm>
              <a:off x="4104" y="2830"/>
              <a:ext cx="96" cy="53"/>
            </a:xfrm>
            <a:custGeom>
              <a:avLst/>
              <a:gdLst/>
              <a:ahLst/>
              <a:cxnLst>
                <a:cxn ang="0">
                  <a:pos x="24" y="103"/>
                </a:cxn>
                <a:cxn ang="0">
                  <a:pos x="31" y="95"/>
                </a:cxn>
                <a:cxn ang="0">
                  <a:pos x="42" y="87"/>
                </a:cxn>
                <a:cxn ang="0">
                  <a:pos x="52" y="78"/>
                </a:cxn>
                <a:cxn ang="0">
                  <a:pos x="64" y="68"/>
                </a:cxn>
                <a:cxn ang="0">
                  <a:pos x="78" y="58"/>
                </a:cxn>
                <a:cxn ang="0">
                  <a:pos x="91" y="50"/>
                </a:cxn>
                <a:cxn ang="0">
                  <a:pos x="103" y="40"/>
                </a:cxn>
                <a:cxn ang="0">
                  <a:pos x="117" y="33"/>
                </a:cxn>
                <a:cxn ang="0">
                  <a:pos x="132" y="25"/>
                </a:cxn>
                <a:cxn ang="0">
                  <a:pos x="148" y="17"/>
                </a:cxn>
                <a:cxn ang="0">
                  <a:pos x="162" y="11"/>
                </a:cxn>
                <a:cxn ang="0">
                  <a:pos x="175" y="6"/>
                </a:cxn>
                <a:cxn ang="0">
                  <a:pos x="184" y="1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86" y="0"/>
                </a:cxn>
                <a:cxn ang="0">
                  <a:pos x="178" y="0"/>
                </a:cxn>
                <a:cxn ang="0">
                  <a:pos x="166" y="1"/>
                </a:cxn>
                <a:cxn ang="0">
                  <a:pos x="154" y="3"/>
                </a:cxn>
                <a:cxn ang="0">
                  <a:pos x="139" y="6"/>
                </a:cxn>
                <a:cxn ang="0">
                  <a:pos x="124" y="9"/>
                </a:cxn>
                <a:cxn ang="0">
                  <a:pos x="109" y="15"/>
                </a:cxn>
                <a:cxn ang="0">
                  <a:pos x="93" y="20"/>
                </a:cxn>
                <a:cxn ang="0">
                  <a:pos x="76" y="29"/>
                </a:cxn>
                <a:cxn ang="0">
                  <a:pos x="58" y="40"/>
                </a:cxn>
                <a:cxn ang="0">
                  <a:pos x="42" y="53"/>
                </a:cxn>
                <a:cxn ang="0">
                  <a:pos x="27" y="65"/>
                </a:cxn>
                <a:cxn ang="0">
                  <a:pos x="13" y="75"/>
                </a:cxn>
                <a:cxn ang="0">
                  <a:pos x="4" y="83"/>
                </a:cxn>
                <a:cxn ang="0">
                  <a:pos x="0" y="87"/>
                </a:cxn>
                <a:cxn ang="0">
                  <a:pos x="22" y="106"/>
                </a:cxn>
              </a:cxnLst>
              <a:rect l="0" t="0" r="r" b="b"/>
              <a:pathLst>
                <a:path w="190" h="106">
                  <a:moveTo>
                    <a:pt x="22" y="106"/>
                  </a:moveTo>
                  <a:lnTo>
                    <a:pt x="24" y="103"/>
                  </a:lnTo>
                  <a:lnTo>
                    <a:pt x="28" y="98"/>
                  </a:lnTo>
                  <a:lnTo>
                    <a:pt x="31" y="95"/>
                  </a:lnTo>
                  <a:lnTo>
                    <a:pt x="36" y="92"/>
                  </a:lnTo>
                  <a:lnTo>
                    <a:pt x="42" y="87"/>
                  </a:lnTo>
                  <a:lnTo>
                    <a:pt x="46" y="83"/>
                  </a:lnTo>
                  <a:lnTo>
                    <a:pt x="52" y="78"/>
                  </a:lnTo>
                  <a:lnTo>
                    <a:pt x="58" y="73"/>
                  </a:lnTo>
                  <a:lnTo>
                    <a:pt x="64" y="68"/>
                  </a:lnTo>
                  <a:lnTo>
                    <a:pt x="70" y="64"/>
                  </a:lnTo>
                  <a:lnTo>
                    <a:pt x="78" y="58"/>
                  </a:lnTo>
                  <a:lnTo>
                    <a:pt x="84" y="53"/>
                  </a:lnTo>
                  <a:lnTo>
                    <a:pt x="91" y="50"/>
                  </a:lnTo>
                  <a:lnTo>
                    <a:pt x="97" y="45"/>
                  </a:lnTo>
                  <a:lnTo>
                    <a:pt x="103" y="40"/>
                  </a:lnTo>
                  <a:lnTo>
                    <a:pt x="109" y="37"/>
                  </a:lnTo>
                  <a:lnTo>
                    <a:pt x="117" y="33"/>
                  </a:lnTo>
                  <a:lnTo>
                    <a:pt x="124" y="29"/>
                  </a:lnTo>
                  <a:lnTo>
                    <a:pt x="132" y="25"/>
                  </a:lnTo>
                  <a:lnTo>
                    <a:pt x="139" y="22"/>
                  </a:lnTo>
                  <a:lnTo>
                    <a:pt x="148" y="17"/>
                  </a:lnTo>
                  <a:lnTo>
                    <a:pt x="156" y="15"/>
                  </a:lnTo>
                  <a:lnTo>
                    <a:pt x="162" y="11"/>
                  </a:lnTo>
                  <a:lnTo>
                    <a:pt x="169" y="8"/>
                  </a:lnTo>
                  <a:lnTo>
                    <a:pt x="175" y="6"/>
                  </a:lnTo>
                  <a:lnTo>
                    <a:pt x="180" y="4"/>
                  </a:lnTo>
                  <a:lnTo>
                    <a:pt x="184" y="1"/>
                  </a:lnTo>
                  <a:lnTo>
                    <a:pt x="187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89" y="0"/>
                  </a:lnTo>
                  <a:lnTo>
                    <a:pt x="186" y="0"/>
                  </a:lnTo>
                  <a:lnTo>
                    <a:pt x="183" y="0"/>
                  </a:lnTo>
                  <a:lnTo>
                    <a:pt x="178" y="0"/>
                  </a:lnTo>
                  <a:lnTo>
                    <a:pt x="172" y="0"/>
                  </a:lnTo>
                  <a:lnTo>
                    <a:pt x="166" y="1"/>
                  </a:lnTo>
                  <a:lnTo>
                    <a:pt x="162" y="3"/>
                  </a:lnTo>
                  <a:lnTo>
                    <a:pt x="154" y="3"/>
                  </a:lnTo>
                  <a:lnTo>
                    <a:pt x="147" y="4"/>
                  </a:lnTo>
                  <a:lnTo>
                    <a:pt x="139" y="6"/>
                  </a:lnTo>
                  <a:lnTo>
                    <a:pt x="132" y="8"/>
                  </a:lnTo>
                  <a:lnTo>
                    <a:pt x="124" y="9"/>
                  </a:lnTo>
                  <a:lnTo>
                    <a:pt x="117" y="12"/>
                  </a:lnTo>
                  <a:lnTo>
                    <a:pt x="109" y="15"/>
                  </a:lnTo>
                  <a:lnTo>
                    <a:pt x="102" y="18"/>
                  </a:lnTo>
                  <a:lnTo>
                    <a:pt x="93" y="20"/>
                  </a:lnTo>
                  <a:lnTo>
                    <a:pt x="84" y="25"/>
                  </a:lnTo>
                  <a:lnTo>
                    <a:pt x="76" y="29"/>
                  </a:lnTo>
                  <a:lnTo>
                    <a:pt x="67" y="36"/>
                  </a:lnTo>
                  <a:lnTo>
                    <a:pt x="58" y="40"/>
                  </a:lnTo>
                  <a:lnTo>
                    <a:pt x="49" y="47"/>
                  </a:lnTo>
                  <a:lnTo>
                    <a:pt x="42" y="53"/>
                  </a:lnTo>
                  <a:lnTo>
                    <a:pt x="34" y="59"/>
                  </a:lnTo>
                  <a:lnTo>
                    <a:pt x="27" y="65"/>
                  </a:lnTo>
                  <a:lnTo>
                    <a:pt x="19" y="70"/>
                  </a:lnTo>
                  <a:lnTo>
                    <a:pt x="13" y="75"/>
                  </a:lnTo>
                  <a:lnTo>
                    <a:pt x="9" y="79"/>
                  </a:lnTo>
                  <a:lnTo>
                    <a:pt x="4" y="83"/>
                  </a:lnTo>
                  <a:lnTo>
                    <a:pt x="1" y="86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2" y="106"/>
                  </a:lnTo>
                  <a:lnTo>
                    <a:pt x="22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81" name="Freeform 693"/>
            <p:cNvSpPr>
              <a:spLocks/>
            </p:cNvSpPr>
            <p:nvPr/>
          </p:nvSpPr>
          <p:spPr bwMode="auto">
            <a:xfrm>
              <a:off x="4137" y="2848"/>
              <a:ext cx="90" cy="58"/>
            </a:xfrm>
            <a:custGeom>
              <a:avLst/>
              <a:gdLst/>
              <a:ahLst/>
              <a:cxnLst>
                <a:cxn ang="0">
                  <a:pos x="20" y="115"/>
                </a:cxn>
                <a:cxn ang="0">
                  <a:pos x="21" y="114"/>
                </a:cxn>
                <a:cxn ang="0">
                  <a:pos x="26" y="109"/>
                </a:cxn>
                <a:cxn ang="0">
                  <a:pos x="27" y="106"/>
                </a:cxn>
                <a:cxn ang="0">
                  <a:pos x="32" y="103"/>
                </a:cxn>
                <a:cxn ang="0">
                  <a:pos x="35" y="100"/>
                </a:cxn>
                <a:cxn ang="0">
                  <a:pos x="41" y="97"/>
                </a:cxn>
                <a:cxn ang="0">
                  <a:pos x="45" y="92"/>
                </a:cxn>
                <a:cxn ang="0">
                  <a:pos x="51" y="87"/>
                </a:cxn>
                <a:cxn ang="0">
                  <a:pos x="57" y="82"/>
                </a:cxn>
                <a:cxn ang="0">
                  <a:pos x="66" y="78"/>
                </a:cxn>
                <a:cxn ang="0">
                  <a:pos x="72" y="72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9" y="54"/>
                </a:cxn>
                <a:cxn ang="0">
                  <a:pos x="108" y="48"/>
                </a:cxn>
                <a:cxn ang="0">
                  <a:pos x="116" y="42"/>
                </a:cxn>
                <a:cxn ang="0">
                  <a:pos x="125" y="36"/>
                </a:cxn>
                <a:cxn ang="0">
                  <a:pos x="132" y="31"/>
                </a:cxn>
                <a:cxn ang="0">
                  <a:pos x="138" y="26"/>
                </a:cxn>
                <a:cxn ang="0">
                  <a:pos x="146" y="22"/>
                </a:cxn>
                <a:cxn ang="0">
                  <a:pos x="152" y="18"/>
                </a:cxn>
                <a:cxn ang="0">
                  <a:pos x="158" y="15"/>
                </a:cxn>
                <a:cxn ang="0">
                  <a:pos x="162" y="11"/>
                </a:cxn>
                <a:cxn ang="0">
                  <a:pos x="167" y="9"/>
                </a:cxn>
                <a:cxn ang="0">
                  <a:pos x="170" y="6"/>
                </a:cxn>
                <a:cxn ang="0">
                  <a:pos x="174" y="4"/>
                </a:cxn>
                <a:cxn ang="0">
                  <a:pos x="179" y="1"/>
                </a:cxn>
                <a:cxn ang="0">
                  <a:pos x="180" y="1"/>
                </a:cxn>
                <a:cxn ang="0">
                  <a:pos x="179" y="0"/>
                </a:cxn>
                <a:cxn ang="0">
                  <a:pos x="177" y="0"/>
                </a:cxn>
                <a:cxn ang="0">
                  <a:pos x="176" y="0"/>
                </a:cxn>
                <a:cxn ang="0">
                  <a:pos x="171" y="1"/>
                </a:cxn>
                <a:cxn ang="0">
                  <a:pos x="167" y="1"/>
                </a:cxn>
                <a:cxn ang="0">
                  <a:pos x="161" y="1"/>
                </a:cxn>
                <a:cxn ang="0">
                  <a:pos x="155" y="3"/>
                </a:cxn>
                <a:cxn ang="0">
                  <a:pos x="150" y="4"/>
                </a:cxn>
                <a:cxn ang="0">
                  <a:pos x="141" y="4"/>
                </a:cxn>
                <a:cxn ang="0">
                  <a:pos x="135" y="7"/>
                </a:cxn>
                <a:cxn ang="0">
                  <a:pos x="126" y="9"/>
                </a:cxn>
                <a:cxn ang="0">
                  <a:pos x="117" y="14"/>
                </a:cxn>
                <a:cxn ang="0">
                  <a:pos x="108" y="17"/>
                </a:cxn>
                <a:cxn ang="0">
                  <a:pos x="99" y="22"/>
                </a:cxn>
                <a:cxn ang="0">
                  <a:pos x="89" y="26"/>
                </a:cxn>
                <a:cxn ang="0">
                  <a:pos x="80" y="32"/>
                </a:cxn>
                <a:cxn ang="0">
                  <a:pos x="69" y="37"/>
                </a:cxn>
                <a:cxn ang="0">
                  <a:pos x="60" y="43"/>
                </a:cxn>
                <a:cxn ang="0">
                  <a:pos x="51" y="50"/>
                </a:cxn>
                <a:cxn ang="0">
                  <a:pos x="45" y="56"/>
                </a:cxn>
                <a:cxn ang="0">
                  <a:pos x="36" y="62"/>
                </a:cxn>
                <a:cxn ang="0">
                  <a:pos x="32" y="67"/>
                </a:cxn>
                <a:cxn ang="0">
                  <a:pos x="24" y="73"/>
                </a:cxn>
                <a:cxn ang="0">
                  <a:pos x="20" y="78"/>
                </a:cxn>
                <a:cxn ang="0">
                  <a:pos x="15" y="82"/>
                </a:cxn>
                <a:cxn ang="0">
                  <a:pos x="11" y="86"/>
                </a:cxn>
                <a:cxn ang="0">
                  <a:pos x="6" y="89"/>
                </a:cxn>
                <a:cxn ang="0">
                  <a:pos x="5" y="93"/>
                </a:cxn>
                <a:cxn ang="0">
                  <a:pos x="2" y="98"/>
                </a:cxn>
                <a:cxn ang="0">
                  <a:pos x="0" y="100"/>
                </a:cxn>
                <a:cxn ang="0">
                  <a:pos x="20" y="115"/>
                </a:cxn>
                <a:cxn ang="0">
                  <a:pos x="20" y="115"/>
                </a:cxn>
              </a:cxnLst>
              <a:rect l="0" t="0" r="r" b="b"/>
              <a:pathLst>
                <a:path w="180" h="115">
                  <a:moveTo>
                    <a:pt x="20" y="115"/>
                  </a:moveTo>
                  <a:lnTo>
                    <a:pt x="21" y="114"/>
                  </a:lnTo>
                  <a:lnTo>
                    <a:pt x="26" y="109"/>
                  </a:lnTo>
                  <a:lnTo>
                    <a:pt x="27" y="106"/>
                  </a:lnTo>
                  <a:lnTo>
                    <a:pt x="32" y="103"/>
                  </a:lnTo>
                  <a:lnTo>
                    <a:pt x="35" y="100"/>
                  </a:lnTo>
                  <a:lnTo>
                    <a:pt x="41" y="97"/>
                  </a:lnTo>
                  <a:lnTo>
                    <a:pt x="45" y="92"/>
                  </a:lnTo>
                  <a:lnTo>
                    <a:pt x="51" y="87"/>
                  </a:lnTo>
                  <a:lnTo>
                    <a:pt x="57" y="82"/>
                  </a:lnTo>
                  <a:lnTo>
                    <a:pt x="66" y="78"/>
                  </a:lnTo>
                  <a:lnTo>
                    <a:pt x="72" y="72"/>
                  </a:lnTo>
                  <a:lnTo>
                    <a:pt x="81" y="65"/>
                  </a:lnTo>
                  <a:lnTo>
                    <a:pt x="90" y="59"/>
                  </a:lnTo>
                  <a:lnTo>
                    <a:pt x="99" y="54"/>
                  </a:lnTo>
                  <a:lnTo>
                    <a:pt x="108" y="48"/>
                  </a:lnTo>
                  <a:lnTo>
                    <a:pt x="116" y="42"/>
                  </a:lnTo>
                  <a:lnTo>
                    <a:pt x="125" y="36"/>
                  </a:lnTo>
                  <a:lnTo>
                    <a:pt x="132" y="31"/>
                  </a:lnTo>
                  <a:lnTo>
                    <a:pt x="138" y="26"/>
                  </a:lnTo>
                  <a:lnTo>
                    <a:pt x="146" y="22"/>
                  </a:lnTo>
                  <a:lnTo>
                    <a:pt x="152" y="18"/>
                  </a:lnTo>
                  <a:lnTo>
                    <a:pt x="158" y="15"/>
                  </a:lnTo>
                  <a:lnTo>
                    <a:pt x="162" y="11"/>
                  </a:lnTo>
                  <a:lnTo>
                    <a:pt x="167" y="9"/>
                  </a:lnTo>
                  <a:lnTo>
                    <a:pt x="170" y="6"/>
                  </a:lnTo>
                  <a:lnTo>
                    <a:pt x="174" y="4"/>
                  </a:lnTo>
                  <a:lnTo>
                    <a:pt x="179" y="1"/>
                  </a:lnTo>
                  <a:lnTo>
                    <a:pt x="180" y="1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1" y="1"/>
                  </a:lnTo>
                  <a:lnTo>
                    <a:pt x="167" y="1"/>
                  </a:lnTo>
                  <a:lnTo>
                    <a:pt x="161" y="1"/>
                  </a:lnTo>
                  <a:lnTo>
                    <a:pt x="155" y="3"/>
                  </a:lnTo>
                  <a:lnTo>
                    <a:pt x="150" y="4"/>
                  </a:lnTo>
                  <a:lnTo>
                    <a:pt x="141" y="4"/>
                  </a:lnTo>
                  <a:lnTo>
                    <a:pt x="135" y="7"/>
                  </a:lnTo>
                  <a:lnTo>
                    <a:pt x="126" y="9"/>
                  </a:lnTo>
                  <a:lnTo>
                    <a:pt x="117" y="14"/>
                  </a:lnTo>
                  <a:lnTo>
                    <a:pt x="108" y="17"/>
                  </a:lnTo>
                  <a:lnTo>
                    <a:pt x="99" y="22"/>
                  </a:lnTo>
                  <a:lnTo>
                    <a:pt x="89" y="26"/>
                  </a:lnTo>
                  <a:lnTo>
                    <a:pt x="80" y="32"/>
                  </a:lnTo>
                  <a:lnTo>
                    <a:pt x="69" y="37"/>
                  </a:lnTo>
                  <a:lnTo>
                    <a:pt x="60" y="43"/>
                  </a:lnTo>
                  <a:lnTo>
                    <a:pt x="51" y="50"/>
                  </a:lnTo>
                  <a:lnTo>
                    <a:pt x="45" y="56"/>
                  </a:lnTo>
                  <a:lnTo>
                    <a:pt x="36" y="62"/>
                  </a:lnTo>
                  <a:lnTo>
                    <a:pt x="32" y="67"/>
                  </a:lnTo>
                  <a:lnTo>
                    <a:pt x="24" y="73"/>
                  </a:lnTo>
                  <a:lnTo>
                    <a:pt x="20" y="78"/>
                  </a:lnTo>
                  <a:lnTo>
                    <a:pt x="15" y="82"/>
                  </a:lnTo>
                  <a:lnTo>
                    <a:pt x="11" y="86"/>
                  </a:lnTo>
                  <a:lnTo>
                    <a:pt x="6" y="89"/>
                  </a:lnTo>
                  <a:lnTo>
                    <a:pt x="5" y="93"/>
                  </a:lnTo>
                  <a:lnTo>
                    <a:pt x="2" y="98"/>
                  </a:lnTo>
                  <a:lnTo>
                    <a:pt x="0" y="100"/>
                  </a:lnTo>
                  <a:lnTo>
                    <a:pt x="20" y="115"/>
                  </a:lnTo>
                  <a:lnTo>
                    <a:pt x="20" y="11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82" name="Freeform 694"/>
            <p:cNvSpPr>
              <a:spLocks/>
            </p:cNvSpPr>
            <p:nvPr/>
          </p:nvSpPr>
          <p:spPr bwMode="auto">
            <a:xfrm>
              <a:off x="3928" y="2495"/>
              <a:ext cx="29" cy="74"/>
            </a:xfrm>
            <a:custGeom>
              <a:avLst/>
              <a:gdLst/>
              <a:ahLst/>
              <a:cxnLst>
                <a:cxn ang="0">
                  <a:pos x="39" y="16"/>
                </a:cxn>
                <a:cxn ang="0">
                  <a:pos x="39" y="17"/>
                </a:cxn>
                <a:cxn ang="0">
                  <a:pos x="39" y="22"/>
                </a:cxn>
                <a:cxn ang="0">
                  <a:pos x="39" y="25"/>
                </a:cxn>
                <a:cxn ang="0">
                  <a:pos x="39" y="30"/>
                </a:cxn>
                <a:cxn ang="0">
                  <a:pos x="39" y="33"/>
                </a:cxn>
                <a:cxn ang="0">
                  <a:pos x="39" y="39"/>
                </a:cxn>
                <a:cxn ang="0">
                  <a:pos x="39" y="44"/>
                </a:cxn>
                <a:cxn ang="0">
                  <a:pos x="38" y="49"/>
                </a:cxn>
                <a:cxn ang="0">
                  <a:pos x="38" y="55"/>
                </a:cxn>
                <a:cxn ang="0">
                  <a:pos x="38" y="61"/>
                </a:cxn>
                <a:cxn ang="0">
                  <a:pos x="36" y="67"/>
                </a:cxn>
                <a:cxn ang="0">
                  <a:pos x="35" y="74"/>
                </a:cxn>
                <a:cxn ang="0">
                  <a:pos x="33" y="80"/>
                </a:cxn>
                <a:cxn ang="0">
                  <a:pos x="32" y="88"/>
                </a:cxn>
                <a:cxn ang="0">
                  <a:pos x="29" y="92"/>
                </a:cxn>
                <a:cxn ang="0">
                  <a:pos x="26" y="97"/>
                </a:cxn>
                <a:cxn ang="0">
                  <a:pos x="24" y="103"/>
                </a:cxn>
                <a:cxn ang="0">
                  <a:pos x="21" y="108"/>
                </a:cxn>
                <a:cxn ang="0">
                  <a:pos x="18" y="113"/>
                </a:cxn>
                <a:cxn ang="0">
                  <a:pos x="15" y="119"/>
                </a:cxn>
                <a:cxn ang="0">
                  <a:pos x="14" y="124"/>
                </a:cxn>
                <a:cxn ang="0">
                  <a:pos x="12" y="128"/>
                </a:cxn>
                <a:cxn ang="0">
                  <a:pos x="9" y="132"/>
                </a:cxn>
                <a:cxn ang="0">
                  <a:pos x="6" y="136"/>
                </a:cxn>
                <a:cxn ang="0">
                  <a:pos x="5" y="139"/>
                </a:cxn>
                <a:cxn ang="0">
                  <a:pos x="3" y="143"/>
                </a:cxn>
                <a:cxn ang="0">
                  <a:pos x="0" y="146"/>
                </a:cxn>
                <a:cxn ang="0">
                  <a:pos x="0" y="149"/>
                </a:cxn>
                <a:cxn ang="0">
                  <a:pos x="2" y="147"/>
                </a:cxn>
                <a:cxn ang="0">
                  <a:pos x="5" y="146"/>
                </a:cxn>
                <a:cxn ang="0">
                  <a:pos x="11" y="144"/>
                </a:cxn>
                <a:cxn ang="0">
                  <a:pos x="17" y="139"/>
                </a:cxn>
                <a:cxn ang="0">
                  <a:pos x="20" y="136"/>
                </a:cxn>
                <a:cxn ang="0">
                  <a:pos x="24" y="133"/>
                </a:cxn>
                <a:cxn ang="0">
                  <a:pos x="27" y="128"/>
                </a:cxn>
                <a:cxn ang="0">
                  <a:pos x="32" y="125"/>
                </a:cxn>
                <a:cxn ang="0">
                  <a:pos x="36" y="121"/>
                </a:cxn>
                <a:cxn ang="0">
                  <a:pos x="39" y="116"/>
                </a:cxn>
                <a:cxn ang="0">
                  <a:pos x="44" y="110"/>
                </a:cxn>
                <a:cxn ang="0">
                  <a:pos x="48" y="103"/>
                </a:cxn>
                <a:cxn ang="0">
                  <a:pos x="51" y="96"/>
                </a:cxn>
                <a:cxn ang="0">
                  <a:pos x="54" y="88"/>
                </a:cxn>
                <a:cxn ang="0">
                  <a:pos x="56" y="80"/>
                </a:cxn>
                <a:cxn ang="0">
                  <a:pos x="57" y="71"/>
                </a:cxn>
                <a:cxn ang="0">
                  <a:pos x="59" y="63"/>
                </a:cxn>
                <a:cxn ang="0">
                  <a:pos x="59" y="53"/>
                </a:cxn>
                <a:cxn ang="0">
                  <a:pos x="59" y="46"/>
                </a:cxn>
                <a:cxn ang="0">
                  <a:pos x="59" y="38"/>
                </a:cxn>
                <a:cxn ang="0">
                  <a:pos x="59" y="30"/>
                </a:cxn>
                <a:cxn ang="0">
                  <a:pos x="59" y="22"/>
                </a:cxn>
                <a:cxn ang="0">
                  <a:pos x="57" y="16"/>
                </a:cxn>
                <a:cxn ang="0">
                  <a:pos x="57" y="10"/>
                </a:cxn>
                <a:cxn ang="0">
                  <a:pos x="56" y="5"/>
                </a:cxn>
                <a:cxn ang="0">
                  <a:pos x="56" y="3"/>
                </a:cxn>
                <a:cxn ang="0">
                  <a:pos x="56" y="0"/>
                </a:cxn>
                <a:cxn ang="0">
                  <a:pos x="39" y="16"/>
                </a:cxn>
                <a:cxn ang="0">
                  <a:pos x="39" y="16"/>
                </a:cxn>
              </a:cxnLst>
              <a:rect l="0" t="0" r="r" b="b"/>
              <a:pathLst>
                <a:path w="59" h="149">
                  <a:moveTo>
                    <a:pt x="39" y="16"/>
                  </a:moveTo>
                  <a:lnTo>
                    <a:pt x="39" y="17"/>
                  </a:lnTo>
                  <a:lnTo>
                    <a:pt x="39" y="22"/>
                  </a:lnTo>
                  <a:lnTo>
                    <a:pt x="39" y="25"/>
                  </a:lnTo>
                  <a:lnTo>
                    <a:pt x="39" y="30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4"/>
                  </a:lnTo>
                  <a:lnTo>
                    <a:pt x="38" y="49"/>
                  </a:lnTo>
                  <a:lnTo>
                    <a:pt x="38" y="55"/>
                  </a:lnTo>
                  <a:lnTo>
                    <a:pt x="38" y="61"/>
                  </a:lnTo>
                  <a:lnTo>
                    <a:pt x="36" y="67"/>
                  </a:lnTo>
                  <a:lnTo>
                    <a:pt x="35" y="74"/>
                  </a:lnTo>
                  <a:lnTo>
                    <a:pt x="33" y="80"/>
                  </a:lnTo>
                  <a:lnTo>
                    <a:pt x="32" y="88"/>
                  </a:lnTo>
                  <a:lnTo>
                    <a:pt x="29" y="92"/>
                  </a:lnTo>
                  <a:lnTo>
                    <a:pt x="26" y="97"/>
                  </a:lnTo>
                  <a:lnTo>
                    <a:pt x="24" y="103"/>
                  </a:lnTo>
                  <a:lnTo>
                    <a:pt x="21" y="108"/>
                  </a:lnTo>
                  <a:lnTo>
                    <a:pt x="18" y="113"/>
                  </a:lnTo>
                  <a:lnTo>
                    <a:pt x="15" y="119"/>
                  </a:lnTo>
                  <a:lnTo>
                    <a:pt x="14" y="124"/>
                  </a:lnTo>
                  <a:lnTo>
                    <a:pt x="12" y="128"/>
                  </a:lnTo>
                  <a:lnTo>
                    <a:pt x="9" y="132"/>
                  </a:lnTo>
                  <a:lnTo>
                    <a:pt x="6" y="136"/>
                  </a:lnTo>
                  <a:lnTo>
                    <a:pt x="5" y="139"/>
                  </a:lnTo>
                  <a:lnTo>
                    <a:pt x="3" y="143"/>
                  </a:lnTo>
                  <a:lnTo>
                    <a:pt x="0" y="146"/>
                  </a:lnTo>
                  <a:lnTo>
                    <a:pt x="0" y="149"/>
                  </a:lnTo>
                  <a:lnTo>
                    <a:pt x="2" y="147"/>
                  </a:lnTo>
                  <a:lnTo>
                    <a:pt x="5" y="146"/>
                  </a:lnTo>
                  <a:lnTo>
                    <a:pt x="11" y="144"/>
                  </a:lnTo>
                  <a:lnTo>
                    <a:pt x="17" y="139"/>
                  </a:lnTo>
                  <a:lnTo>
                    <a:pt x="20" y="136"/>
                  </a:lnTo>
                  <a:lnTo>
                    <a:pt x="24" y="133"/>
                  </a:lnTo>
                  <a:lnTo>
                    <a:pt x="27" y="128"/>
                  </a:lnTo>
                  <a:lnTo>
                    <a:pt x="32" y="125"/>
                  </a:lnTo>
                  <a:lnTo>
                    <a:pt x="36" y="121"/>
                  </a:lnTo>
                  <a:lnTo>
                    <a:pt x="39" y="116"/>
                  </a:lnTo>
                  <a:lnTo>
                    <a:pt x="44" y="110"/>
                  </a:lnTo>
                  <a:lnTo>
                    <a:pt x="48" y="103"/>
                  </a:lnTo>
                  <a:lnTo>
                    <a:pt x="51" y="96"/>
                  </a:lnTo>
                  <a:lnTo>
                    <a:pt x="54" y="88"/>
                  </a:lnTo>
                  <a:lnTo>
                    <a:pt x="56" y="80"/>
                  </a:lnTo>
                  <a:lnTo>
                    <a:pt x="57" y="71"/>
                  </a:lnTo>
                  <a:lnTo>
                    <a:pt x="59" y="63"/>
                  </a:lnTo>
                  <a:lnTo>
                    <a:pt x="59" y="53"/>
                  </a:lnTo>
                  <a:lnTo>
                    <a:pt x="59" y="46"/>
                  </a:lnTo>
                  <a:lnTo>
                    <a:pt x="59" y="38"/>
                  </a:lnTo>
                  <a:lnTo>
                    <a:pt x="59" y="30"/>
                  </a:lnTo>
                  <a:lnTo>
                    <a:pt x="59" y="22"/>
                  </a:lnTo>
                  <a:lnTo>
                    <a:pt x="57" y="16"/>
                  </a:lnTo>
                  <a:lnTo>
                    <a:pt x="57" y="10"/>
                  </a:lnTo>
                  <a:lnTo>
                    <a:pt x="56" y="5"/>
                  </a:lnTo>
                  <a:lnTo>
                    <a:pt x="56" y="3"/>
                  </a:lnTo>
                  <a:lnTo>
                    <a:pt x="56" y="0"/>
                  </a:lnTo>
                  <a:lnTo>
                    <a:pt x="39" y="16"/>
                  </a:lnTo>
                  <a:lnTo>
                    <a:pt x="39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83" name="Freeform 695"/>
            <p:cNvSpPr>
              <a:spLocks/>
            </p:cNvSpPr>
            <p:nvPr/>
          </p:nvSpPr>
          <p:spPr bwMode="auto">
            <a:xfrm>
              <a:off x="3909" y="2847"/>
              <a:ext cx="81" cy="2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5" y="39"/>
                </a:cxn>
                <a:cxn ang="0">
                  <a:pos x="31" y="36"/>
                </a:cxn>
                <a:cxn ang="0">
                  <a:pos x="46" y="33"/>
                </a:cxn>
                <a:cxn ang="0">
                  <a:pos x="61" y="30"/>
                </a:cxn>
                <a:cxn ang="0">
                  <a:pos x="73" y="25"/>
                </a:cxn>
                <a:cxn ang="0">
                  <a:pos x="87" y="22"/>
                </a:cxn>
                <a:cxn ang="0">
                  <a:pos x="99" y="19"/>
                </a:cxn>
                <a:cxn ang="0">
                  <a:pos x="109" y="16"/>
                </a:cxn>
                <a:cxn ang="0">
                  <a:pos x="118" y="11"/>
                </a:cxn>
                <a:cxn ang="0">
                  <a:pos x="127" y="9"/>
                </a:cxn>
                <a:cxn ang="0">
                  <a:pos x="134" y="6"/>
                </a:cxn>
                <a:cxn ang="0">
                  <a:pos x="140" y="5"/>
                </a:cxn>
                <a:cxn ang="0">
                  <a:pos x="145" y="3"/>
                </a:cxn>
                <a:cxn ang="0">
                  <a:pos x="149" y="2"/>
                </a:cxn>
                <a:cxn ang="0">
                  <a:pos x="151" y="0"/>
                </a:cxn>
                <a:cxn ang="0">
                  <a:pos x="152" y="0"/>
                </a:cxn>
                <a:cxn ang="0">
                  <a:pos x="163" y="28"/>
                </a:cxn>
                <a:cxn ang="0">
                  <a:pos x="161" y="28"/>
                </a:cxn>
                <a:cxn ang="0">
                  <a:pos x="160" y="28"/>
                </a:cxn>
                <a:cxn ang="0">
                  <a:pos x="157" y="30"/>
                </a:cxn>
                <a:cxn ang="0">
                  <a:pos x="154" y="31"/>
                </a:cxn>
                <a:cxn ang="0">
                  <a:pos x="149" y="33"/>
                </a:cxn>
                <a:cxn ang="0">
                  <a:pos x="143" y="34"/>
                </a:cxn>
                <a:cxn ang="0">
                  <a:pos x="137" y="38"/>
                </a:cxn>
                <a:cxn ang="0">
                  <a:pos x="130" y="39"/>
                </a:cxn>
                <a:cxn ang="0">
                  <a:pos x="121" y="42"/>
                </a:cxn>
                <a:cxn ang="0">
                  <a:pos x="111" y="44"/>
                </a:cxn>
                <a:cxn ang="0">
                  <a:pos x="100" y="47"/>
                </a:cxn>
                <a:cxn ang="0">
                  <a:pos x="88" y="49"/>
                </a:cxn>
                <a:cxn ang="0">
                  <a:pos x="75" y="50"/>
                </a:cxn>
                <a:cxn ang="0">
                  <a:pos x="60" y="53"/>
                </a:cxn>
                <a:cxn ang="0">
                  <a:pos x="43" y="53"/>
                </a:cxn>
                <a:cxn ang="0">
                  <a:pos x="27" y="56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63" h="56">
                  <a:moveTo>
                    <a:pt x="0" y="44"/>
                  </a:moveTo>
                  <a:lnTo>
                    <a:pt x="15" y="39"/>
                  </a:lnTo>
                  <a:lnTo>
                    <a:pt x="31" y="36"/>
                  </a:lnTo>
                  <a:lnTo>
                    <a:pt x="46" y="33"/>
                  </a:lnTo>
                  <a:lnTo>
                    <a:pt x="61" y="30"/>
                  </a:lnTo>
                  <a:lnTo>
                    <a:pt x="73" y="25"/>
                  </a:lnTo>
                  <a:lnTo>
                    <a:pt x="87" y="22"/>
                  </a:lnTo>
                  <a:lnTo>
                    <a:pt x="99" y="19"/>
                  </a:lnTo>
                  <a:lnTo>
                    <a:pt x="109" y="16"/>
                  </a:lnTo>
                  <a:lnTo>
                    <a:pt x="118" y="11"/>
                  </a:lnTo>
                  <a:lnTo>
                    <a:pt x="127" y="9"/>
                  </a:lnTo>
                  <a:lnTo>
                    <a:pt x="134" y="6"/>
                  </a:lnTo>
                  <a:lnTo>
                    <a:pt x="140" y="5"/>
                  </a:lnTo>
                  <a:lnTo>
                    <a:pt x="145" y="3"/>
                  </a:lnTo>
                  <a:lnTo>
                    <a:pt x="149" y="2"/>
                  </a:lnTo>
                  <a:lnTo>
                    <a:pt x="151" y="0"/>
                  </a:lnTo>
                  <a:lnTo>
                    <a:pt x="152" y="0"/>
                  </a:lnTo>
                  <a:lnTo>
                    <a:pt x="163" y="28"/>
                  </a:lnTo>
                  <a:lnTo>
                    <a:pt x="161" y="28"/>
                  </a:lnTo>
                  <a:lnTo>
                    <a:pt x="160" y="28"/>
                  </a:lnTo>
                  <a:lnTo>
                    <a:pt x="157" y="30"/>
                  </a:lnTo>
                  <a:lnTo>
                    <a:pt x="154" y="31"/>
                  </a:lnTo>
                  <a:lnTo>
                    <a:pt x="149" y="33"/>
                  </a:lnTo>
                  <a:lnTo>
                    <a:pt x="143" y="34"/>
                  </a:lnTo>
                  <a:lnTo>
                    <a:pt x="137" y="38"/>
                  </a:lnTo>
                  <a:lnTo>
                    <a:pt x="130" y="39"/>
                  </a:lnTo>
                  <a:lnTo>
                    <a:pt x="121" y="42"/>
                  </a:lnTo>
                  <a:lnTo>
                    <a:pt x="111" y="44"/>
                  </a:lnTo>
                  <a:lnTo>
                    <a:pt x="100" y="47"/>
                  </a:lnTo>
                  <a:lnTo>
                    <a:pt x="88" y="49"/>
                  </a:lnTo>
                  <a:lnTo>
                    <a:pt x="75" y="50"/>
                  </a:lnTo>
                  <a:lnTo>
                    <a:pt x="60" y="53"/>
                  </a:lnTo>
                  <a:lnTo>
                    <a:pt x="43" y="53"/>
                  </a:lnTo>
                  <a:lnTo>
                    <a:pt x="27" y="56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84" name="Freeform 696"/>
            <p:cNvSpPr>
              <a:spLocks/>
            </p:cNvSpPr>
            <p:nvPr/>
          </p:nvSpPr>
          <p:spPr bwMode="auto">
            <a:xfrm>
              <a:off x="3901" y="2741"/>
              <a:ext cx="24" cy="2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3" y="7"/>
                </a:cxn>
                <a:cxn ang="0">
                  <a:pos x="7" y="4"/>
                </a:cxn>
                <a:cxn ang="0">
                  <a:pos x="13" y="3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0" y="1"/>
                </a:cxn>
                <a:cxn ang="0">
                  <a:pos x="34" y="3"/>
                </a:cxn>
                <a:cxn ang="0">
                  <a:pos x="37" y="6"/>
                </a:cxn>
                <a:cxn ang="0">
                  <a:pos x="42" y="10"/>
                </a:cxn>
                <a:cxn ang="0">
                  <a:pos x="45" y="14"/>
                </a:cxn>
                <a:cxn ang="0">
                  <a:pos x="48" y="18"/>
                </a:cxn>
                <a:cxn ang="0">
                  <a:pos x="48" y="21"/>
                </a:cxn>
                <a:cxn ang="0">
                  <a:pos x="48" y="26"/>
                </a:cxn>
                <a:cxn ang="0">
                  <a:pos x="48" y="31"/>
                </a:cxn>
                <a:cxn ang="0">
                  <a:pos x="46" y="35"/>
                </a:cxn>
                <a:cxn ang="0">
                  <a:pos x="45" y="39"/>
                </a:cxn>
                <a:cxn ang="0">
                  <a:pos x="42" y="42"/>
                </a:cxn>
                <a:cxn ang="0">
                  <a:pos x="39" y="45"/>
                </a:cxn>
                <a:cxn ang="0">
                  <a:pos x="36" y="48"/>
                </a:cxn>
                <a:cxn ang="0">
                  <a:pos x="33" y="50"/>
                </a:cxn>
                <a:cxn ang="0">
                  <a:pos x="28" y="51"/>
                </a:cxn>
                <a:cxn ang="0">
                  <a:pos x="25" y="51"/>
                </a:cxn>
                <a:cxn ang="0">
                  <a:pos x="21" y="51"/>
                </a:cxn>
                <a:cxn ang="0">
                  <a:pos x="18" y="51"/>
                </a:cxn>
                <a:cxn ang="0">
                  <a:pos x="15" y="50"/>
                </a:cxn>
                <a:cxn ang="0">
                  <a:pos x="9" y="45"/>
                </a:cxn>
                <a:cxn ang="0">
                  <a:pos x="7" y="42"/>
                </a:cxn>
                <a:cxn ang="0">
                  <a:pos x="7" y="40"/>
                </a:cxn>
                <a:cxn ang="0">
                  <a:pos x="10" y="39"/>
                </a:cxn>
                <a:cxn ang="0">
                  <a:pos x="13" y="35"/>
                </a:cxn>
                <a:cxn ang="0">
                  <a:pos x="18" y="34"/>
                </a:cxn>
                <a:cxn ang="0">
                  <a:pos x="21" y="31"/>
                </a:cxn>
                <a:cxn ang="0">
                  <a:pos x="24" y="26"/>
                </a:cxn>
                <a:cxn ang="0">
                  <a:pos x="24" y="21"/>
                </a:cxn>
                <a:cxn ang="0">
                  <a:pos x="22" y="18"/>
                </a:cxn>
                <a:cxn ang="0">
                  <a:pos x="18" y="15"/>
                </a:cxn>
                <a:cxn ang="0">
                  <a:pos x="13" y="14"/>
                </a:cxn>
                <a:cxn ang="0">
                  <a:pos x="7" y="10"/>
                </a:cxn>
                <a:cxn ang="0">
                  <a:pos x="3" y="10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0"/>
                </a:cxn>
              </a:cxnLst>
              <a:rect l="0" t="0" r="r" b="b"/>
              <a:pathLst>
                <a:path w="48" h="51">
                  <a:moveTo>
                    <a:pt x="0" y="10"/>
                  </a:moveTo>
                  <a:lnTo>
                    <a:pt x="0" y="10"/>
                  </a:lnTo>
                  <a:lnTo>
                    <a:pt x="3" y="7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7" y="6"/>
                  </a:lnTo>
                  <a:lnTo>
                    <a:pt x="42" y="10"/>
                  </a:lnTo>
                  <a:lnTo>
                    <a:pt x="45" y="14"/>
                  </a:lnTo>
                  <a:lnTo>
                    <a:pt x="48" y="18"/>
                  </a:lnTo>
                  <a:lnTo>
                    <a:pt x="48" y="21"/>
                  </a:lnTo>
                  <a:lnTo>
                    <a:pt x="48" y="26"/>
                  </a:lnTo>
                  <a:lnTo>
                    <a:pt x="48" y="31"/>
                  </a:lnTo>
                  <a:lnTo>
                    <a:pt x="46" y="35"/>
                  </a:lnTo>
                  <a:lnTo>
                    <a:pt x="45" y="39"/>
                  </a:lnTo>
                  <a:lnTo>
                    <a:pt x="42" y="42"/>
                  </a:lnTo>
                  <a:lnTo>
                    <a:pt x="39" y="45"/>
                  </a:lnTo>
                  <a:lnTo>
                    <a:pt x="36" y="48"/>
                  </a:lnTo>
                  <a:lnTo>
                    <a:pt x="33" y="50"/>
                  </a:lnTo>
                  <a:lnTo>
                    <a:pt x="28" y="51"/>
                  </a:lnTo>
                  <a:lnTo>
                    <a:pt x="25" y="51"/>
                  </a:lnTo>
                  <a:lnTo>
                    <a:pt x="21" y="51"/>
                  </a:lnTo>
                  <a:lnTo>
                    <a:pt x="18" y="51"/>
                  </a:lnTo>
                  <a:lnTo>
                    <a:pt x="15" y="50"/>
                  </a:lnTo>
                  <a:lnTo>
                    <a:pt x="9" y="45"/>
                  </a:lnTo>
                  <a:lnTo>
                    <a:pt x="7" y="42"/>
                  </a:lnTo>
                  <a:lnTo>
                    <a:pt x="7" y="40"/>
                  </a:lnTo>
                  <a:lnTo>
                    <a:pt x="10" y="39"/>
                  </a:lnTo>
                  <a:lnTo>
                    <a:pt x="13" y="35"/>
                  </a:lnTo>
                  <a:lnTo>
                    <a:pt x="18" y="34"/>
                  </a:lnTo>
                  <a:lnTo>
                    <a:pt x="21" y="31"/>
                  </a:lnTo>
                  <a:lnTo>
                    <a:pt x="24" y="26"/>
                  </a:lnTo>
                  <a:lnTo>
                    <a:pt x="24" y="21"/>
                  </a:lnTo>
                  <a:lnTo>
                    <a:pt x="22" y="18"/>
                  </a:lnTo>
                  <a:lnTo>
                    <a:pt x="18" y="15"/>
                  </a:lnTo>
                  <a:lnTo>
                    <a:pt x="13" y="14"/>
                  </a:lnTo>
                  <a:lnTo>
                    <a:pt x="7" y="10"/>
                  </a:lnTo>
                  <a:lnTo>
                    <a:pt x="3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85" name="Freeform 697"/>
            <p:cNvSpPr>
              <a:spLocks/>
            </p:cNvSpPr>
            <p:nvPr/>
          </p:nvSpPr>
          <p:spPr bwMode="auto">
            <a:xfrm>
              <a:off x="3731" y="2583"/>
              <a:ext cx="59" cy="28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21" y="6"/>
                </a:cxn>
                <a:cxn ang="0">
                  <a:pos x="17" y="19"/>
                </a:cxn>
                <a:cxn ang="0">
                  <a:pos x="9" y="39"/>
                </a:cxn>
                <a:cxn ang="0">
                  <a:pos x="3" y="70"/>
                </a:cxn>
                <a:cxn ang="0">
                  <a:pos x="0" y="111"/>
                </a:cxn>
                <a:cxn ang="0">
                  <a:pos x="2" y="162"/>
                </a:cxn>
                <a:cxn ang="0">
                  <a:pos x="9" y="228"/>
                </a:cxn>
                <a:cxn ang="0">
                  <a:pos x="23" y="305"/>
                </a:cxn>
                <a:cxn ang="0">
                  <a:pos x="38" y="373"/>
                </a:cxn>
                <a:cxn ang="0">
                  <a:pos x="56" y="431"/>
                </a:cxn>
                <a:cxn ang="0">
                  <a:pos x="72" y="480"/>
                </a:cxn>
                <a:cxn ang="0">
                  <a:pos x="89" y="517"/>
                </a:cxn>
                <a:cxn ang="0">
                  <a:pos x="102" y="545"/>
                </a:cxn>
                <a:cxn ang="0">
                  <a:pos x="111" y="564"/>
                </a:cxn>
                <a:cxn ang="0">
                  <a:pos x="117" y="573"/>
                </a:cxn>
                <a:cxn ang="0">
                  <a:pos x="117" y="572"/>
                </a:cxn>
                <a:cxn ang="0">
                  <a:pos x="111" y="555"/>
                </a:cxn>
                <a:cxn ang="0">
                  <a:pos x="102" y="522"/>
                </a:cxn>
                <a:cxn ang="0">
                  <a:pos x="89" y="478"/>
                </a:cxn>
                <a:cxn ang="0">
                  <a:pos x="75" y="428"/>
                </a:cxn>
                <a:cxn ang="0">
                  <a:pos x="60" y="373"/>
                </a:cxn>
                <a:cxn ang="0">
                  <a:pos x="48" y="316"/>
                </a:cxn>
                <a:cxn ang="0">
                  <a:pos x="38" y="264"/>
                </a:cxn>
                <a:cxn ang="0">
                  <a:pos x="32" y="216"/>
                </a:cxn>
                <a:cxn ang="0">
                  <a:pos x="29" y="170"/>
                </a:cxn>
                <a:cxn ang="0">
                  <a:pos x="26" y="128"/>
                </a:cxn>
                <a:cxn ang="0">
                  <a:pos x="26" y="89"/>
                </a:cxn>
                <a:cxn ang="0">
                  <a:pos x="24" y="56"/>
                </a:cxn>
                <a:cxn ang="0">
                  <a:pos x="24" y="30"/>
                </a:cxn>
                <a:cxn ang="0">
                  <a:pos x="26" y="11"/>
                </a:cxn>
                <a:cxn ang="0">
                  <a:pos x="26" y="0"/>
                </a:cxn>
                <a:cxn ang="0">
                  <a:pos x="27" y="0"/>
                </a:cxn>
              </a:cxnLst>
              <a:rect l="0" t="0" r="r" b="b"/>
              <a:pathLst>
                <a:path w="119" h="575">
                  <a:moveTo>
                    <a:pt x="27" y="0"/>
                  </a:moveTo>
                  <a:lnTo>
                    <a:pt x="26" y="0"/>
                  </a:lnTo>
                  <a:lnTo>
                    <a:pt x="24" y="3"/>
                  </a:lnTo>
                  <a:lnTo>
                    <a:pt x="21" y="6"/>
                  </a:lnTo>
                  <a:lnTo>
                    <a:pt x="20" y="11"/>
                  </a:lnTo>
                  <a:lnTo>
                    <a:pt x="17" y="19"/>
                  </a:lnTo>
                  <a:lnTo>
                    <a:pt x="12" y="28"/>
                  </a:lnTo>
                  <a:lnTo>
                    <a:pt x="9" y="39"/>
                  </a:lnTo>
                  <a:lnTo>
                    <a:pt x="8" y="53"/>
                  </a:lnTo>
                  <a:lnTo>
                    <a:pt x="3" y="70"/>
                  </a:lnTo>
                  <a:lnTo>
                    <a:pt x="2" y="89"/>
                  </a:lnTo>
                  <a:lnTo>
                    <a:pt x="0" y="111"/>
                  </a:lnTo>
                  <a:lnTo>
                    <a:pt x="2" y="136"/>
                  </a:lnTo>
                  <a:lnTo>
                    <a:pt x="2" y="162"/>
                  </a:lnTo>
                  <a:lnTo>
                    <a:pt x="5" y="194"/>
                  </a:lnTo>
                  <a:lnTo>
                    <a:pt x="9" y="228"/>
                  </a:lnTo>
                  <a:lnTo>
                    <a:pt x="15" y="267"/>
                  </a:lnTo>
                  <a:lnTo>
                    <a:pt x="23" y="305"/>
                  </a:lnTo>
                  <a:lnTo>
                    <a:pt x="30" y="341"/>
                  </a:lnTo>
                  <a:lnTo>
                    <a:pt x="38" y="373"/>
                  </a:lnTo>
                  <a:lnTo>
                    <a:pt x="47" y="405"/>
                  </a:lnTo>
                  <a:lnTo>
                    <a:pt x="56" y="431"/>
                  </a:lnTo>
                  <a:lnTo>
                    <a:pt x="65" y="458"/>
                  </a:lnTo>
                  <a:lnTo>
                    <a:pt x="72" y="480"/>
                  </a:lnTo>
                  <a:lnTo>
                    <a:pt x="81" y="500"/>
                  </a:lnTo>
                  <a:lnTo>
                    <a:pt x="89" y="517"/>
                  </a:lnTo>
                  <a:lnTo>
                    <a:pt x="96" y="533"/>
                  </a:lnTo>
                  <a:lnTo>
                    <a:pt x="102" y="545"/>
                  </a:lnTo>
                  <a:lnTo>
                    <a:pt x="108" y="556"/>
                  </a:lnTo>
                  <a:lnTo>
                    <a:pt x="111" y="564"/>
                  </a:lnTo>
                  <a:lnTo>
                    <a:pt x="116" y="570"/>
                  </a:lnTo>
                  <a:lnTo>
                    <a:pt x="117" y="573"/>
                  </a:lnTo>
                  <a:lnTo>
                    <a:pt x="119" y="575"/>
                  </a:lnTo>
                  <a:lnTo>
                    <a:pt x="117" y="572"/>
                  </a:lnTo>
                  <a:lnTo>
                    <a:pt x="116" y="566"/>
                  </a:lnTo>
                  <a:lnTo>
                    <a:pt x="111" y="555"/>
                  </a:lnTo>
                  <a:lnTo>
                    <a:pt x="107" y="539"/>
                  </a:lnTo>
                  <a:lnTo>
                    <a:pt x="102" y="522"/>
                  </a:lnTo>
                  <a:lnTo>
                    <a:pt x="96" y="502"/>
                  </a:lnTo>
                  <a:lnTo>
                    <a:pt x="89" y="478"/>
                  </a:lnTo>
                  <a:lnTo>
                    <a:pt x="83" y="455"/>
                  </a:lnTo>
                  <a:lnTo>
                    <a:pt x="75" y="428"/>
                  </a:lnTo>
                  <a:lnTo>
                    <a:pt x="68" y="400"/>
                  </a:lnTo>
                  <a:lnTo>
                    <a:pt x="60" y="373"/>
                  </a:lnTo>
                  <a:lnTo>
                    <a:pt x="54" y="345"/>
                  </a:lnTo>
                  <a:lnTo>
                    <a:pt x="48" y="316"/>
                  </a:lnTo>
                  <a:lnTo>
                    <a:pt x="42" y="289"/>
                  </a:lnTo>
                  <a:lnTo>
                    <a:pt x="38" y="264"/>
                  </a:lnTo>
                  <a:lnTo>
                    <a:pt x="36" y="239"/>
                  </a:lnTo>
                  <a:lnTo>
                    <a:pt x="32" y="216"/>
                  </a:lnTo>
                  <a:lnTo>
                    <a:pt x="30" y="192"/>
                  </a:lnTo>
                  <a:lnTo>
                    <a:pt x="29" y="170"/>
                  </a:lnTo>
                  <a:lnTo>
                    <a:pt x="27" y="148"/>
                  </a:lnTo>
                  <a:lnTo>
                    <a:pt x="26" y="128"/>
                  </a:lnTo>
                  <a:lnTo>
                    <a:pt x="26" y="108"/>
                  </a:lnTo>
                  <a:lnTo>
                    <a:pt x="26" y="89"/>
                  </a:lnTo>
                  <a:lnTo>
                    <a:pt x="26" y="72"/>
                  </a:lnTo>
                  <a:lnTo>
                    <a:pt x="24" y="56"/>
                  </a:lnTo>
                  <a:lnTo>
                    <a:pt x="24" y="42"/>
                  </a:lnTo>
                  <a:lnTo>
                    <a:pt x="24" y="30"/>
                  </a:lnTo>
                  <a:lnTo>
                    <a:pt x="26" y="20"/>
                  </a:lnTo>
                  <a:lnTo>
                    <a:pt x="26" y="11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86" name="Freeform 698"/>
            <p:cNvSpPr>
              <a:spLocks/>
            </p:cNvSpPr>
            <p:nvPr/>
          </p:nvSpPr>
          <p:spPr bwMode="auto">
            <a:xfrm>
              <a:off x="3811" y="2783"/>
              <a:ext cx="220" cy="32"/>
            </a:xfrm>
            <a:custGeom>
              <a:avLst/>
              <a:gdLst/>
              <a:ahLst/>
              <a:cxnLst>
                <a:cxn ang="0">
                  <a:pos x="1" y="62"/>
                </a:cxn>
                <a:cxn ang="0">
                  <a:pos x="12" y="59"/>
                </a:cxn>
                <a:cxn ang="0">
                  <a:pos x="30" y="55"/>
                </a:cxn>
                <a:cxn ang="0">
                  <a:pos x="55" y="50"/>
                </a:cxn>
                <a:cxn ang="0">
                  <a:pos x="85" y="42"/>
                </a:cxn>
                <a:cxn ang="0">
                  <a:pos x="120" y="36"/>
                </a:cxn>
                <a:cxn ang="0">
                  <a:pos x="156" y="31"/>
                </a:cxn>
                <a:cxn ang="0">
                  <a:pos x="192" y="28"/>
                </a:cxn>
                <a:cxn ang="0">
                  <a:pos x="226" y="26"/>
                </a:cxn>
                <a:cxn ang="0">
                  <a:pos x="264" y="28"/>
                </a:cxn>
                <a:cxn ang="0">
                  <a:pos x="303" y="30"/>
                </a:cxn>
                <a:cxn ang="0">
                  <a:pos x="340" y="33"/>
                </a:cxn>
                <a:cxn ang="0">
                  <a:pos x="374" y="36"/>
                </a:cxn>
                <a:cxn ang="0">
                  <a:pos x="403" y="39"/>
                </a:cxn>
                <a:cxn ang="0">
                  <a:pos x="424" y="42"/>
                </a:cxn>
                <a:cxn ang="0">
                  <a:pos x="437" y="44"/>
                </a:cxn>
                <a:cxn ang="0">
                  <a:pos x="437" y="44"/>
                </a:cxn>
                <a:cxn ang="0">
                  <a:pos x="430" y="41"/>
                </a:cxn>
                <a:cxn ang="0">
                  <a:pos x="415" y="36"/>
                </a:cxn>
                <a:cxn ang="0">
                  <a:pos x="394" y="30"/>
                </a:cxn>
                <a:cxn ang="0">
                  <a:pos x="367" y="22"/>
                </a:cxn>
                <a:cxn ang="0">
                  <a:pos x="335" y="16"/>
                </a:cxn>
                <a:cxn ang="0">
                  <a:pos x="298" y="9"/>
                </a:cxn>
                <a:cxn ang="0">
                  <a:pos x="258" y="5"/>
                </a:cxn>
                <a:cxn ang="0">
                  <a:pos x="214" y="0"/>
                </a:cxn>
                <a:cxn ang="0">
                  <a:pos x="177" y="0"/>
                </a:cxn>
                <a:cxn ang="0">
                  <a:pos x="147" y="1"/>
                </a:cxn>
                <a:cxn ang="0">
                  <a:pos x="121" y="5"/>
                </a:cxn>
                <a:cxn ang="0">
                  <a:pos x="99" y="8"/>
                </a:cxn>
                <a:cxn ang="0">
                  <a:pos x="82" y="11"/>
                </a:cxn>
                <a:cxn ang="0">
                  <a:pos x="66" y="16"/>
                </a:cxn>
                <a:cxn ang="0">
                  <a:pos x="54" y="22"/>
                </a:cxn>
                <a:cxn ang="0">
                  <a:pos x="43" y="26"/>
                </a:cxn>
                <a:cxn ang="0">
                  <a:pos x="31" y="31"/>
                </a:cxn>
                <a:cxn ang="0">
                  <a:pos x="22" y="39"/>
                </a:cxn>
                <a:cxn ang="0">
                  <a:pos x="15" y="45"/>
                </a:cxn>
                <a:cxn ang="0">
                  <a:pos x="7" y="55"/>
                </a:cxn>
                <a:cxn ang="0">
                  <a:pos x="0" y="62"/>
                </a:cxn>
                <a:cxn ang="0">
                  <a:pos x="0" y="64"/>
                </a:cxn>
              </a:cxnLst>
              <a:rect l="0" t="0" r="r" b="b"/>
              <a:pathLst>
                <a:path w="439" h="64">
                  <a:moveTo>
                    <a:pt x="0" y="64"/>
                  </a:moveTo>
                  <a:lnTo>
                    <a:pt x="1" y="62"/>
                  </a:lnTo>
                  <a:lnTo>
                    <a:pt x="4" y="61"/>
                  </a:lnTo>
                  <a:lnTo>
                    <a:pt x="12" y="59"/>
                  </a:lnTo>
                  <a:lnTo>
                    <a:pt x="19" y="58"/>
                  </a:lnTo>
                  <a:lnTo>
                    <a:pt x="30" y="55"/>
                  </a:lnTo>
                  <a:lnTo>
                    <a:pt x="42" y="52"/>
                  </a:lnTo>
                  <a:lnTo>
                    <a:pt x="55" y="50"/>
                  </a:lnTo>
                  <a:lnTo>
                    <a:pt x="70" y="47"/>
                  </a:lnTo>
                  <a:lnTo>
                    <a:pt x="85" y="42"/>
                  </a:lnTo>
                  <a:lnTo>
                    <a:pt x="103" y="41"/>
                  </a:lnTo>
                  <a:lnTo>
                    <a:pt x="120" y="36"/>
                  </a:lnTo>
                  <a:lnTo>
                    <a:pt x="139" y="34"/>
                  </a:lnTo>
                  <a:lnTo>
                    <a:pt x="156" y="31"/>
                  </a:lnTo>
                  <a:lnTo>
                    <a:pt x="174" y="30"/>
                  </a:lnTo>
                  <a:lnTo>
                    <a:pt x="192" y="28"/>
                  </a:lnTo>
                  <a:lnTo>
                    <a:pt x="210" y="28"/>
                  </a:lnTo>
                  <a:lnTo>
                    <a:pt x="226" y="26"/>
                  </a:lnTo>
                  <a:lnTo>
                    <a:pt x="246" y="26"/>
                  </a:lnTo>
                  <a:lnTo>
                    <a:pt x="264" y="28"/>
                  </a:lnTo>
                  <a:lnTo>
                    <a:pt x="283" y="30"/>
                  </a:lnTo>
                  <a:lnTo>
                    <a:pt x="303" y="30"/>
                  </a:lnTo>
                  <a:lnTo>
                    <a:pt x="320" y="31"/>
                  </a:lnTo>
                  <a:lnTo>
                    <a:pt x="340" y="33"/>
                  </a:lnTo>
                  <a:lnTo>
                    <a:pt x="358" y="36"/>
                  </a:lnTo>
                  <a:lnTo>
                    <a:pt x="374" y="36"/>
                  </a:lnTo>
                  <a:lnTo>
                    <a:pt x="389" y="37"/>
                  </a:lnTo>
                  <a:lnTo>
                    <a:pt x="403" y="39"/>
                  </a:lnTo>
                  <a:lnTo>
                    <a:pt x="415" y="41"/>
                  </a:lnTo>
                  <a:lnTo>
                    <a:pt x="424" y="42"/>
                  </a:lnTo>
                  <a:lnTo>
                    <a:pt x="433" y="44"/>
                  </a:lnTo>
                  <a:lnTo>
                    <a:pt x="437" y="44"/>
                  </a:lnTo>
                  <a:lnTo>
                    <a:pt x="439" y="45"/>
                  </a:lnTo>
                  <a:lnTo>
                    <a:pt x="437" y="44"/>
                  </a:lnTo>
                  <a:lnTo>
                    <a:pt x="434" y="42"/>
                  </a:lnTo>
                  <a:lnTo>
                    <a:pt x="430" y="41"/>
                  </a:lnTo>
                  <a:lnTo>
                    <a:pt x="424" y="39"/>
                  </a:lnTo>
                  <a:lnTo>
                    <a:pt x="415" y="36"/>
                  </a:lnTo>
                  <a:lnTo>
                    <a:pt x="404" y="33"/>
                  </a:lnTo>
                  <a:lnTo>
                    <a:pt x="394" y="30"/>
                  </a:lnTo>
                  <a:lnTo>
                    <a:pt x="382" y="26"/>
                  </a:lnTo>
                  <a:lnTo>
                    <a:pt x="367" y="22"/>
                  </a:lnTo>
                  <a:lnTo>
                    <a:pt x="352" y="19"/>
                  </a:lnTo>
                  <a:lnTo>
                    <a:pt x="335" y="16"/>
                  </a:lnTo>
                  <a:lnTo>
                    <a:pt x="317" y="12"/>
                  </a:lnTo>
                  <a:lnTo>
                    <a:pt x="298" y="9"/>
                  </a:lnTo>
                  <a:lnTo>
                    <a:pt x="279" y="6"/>
                  </a:lnTo>
                  <a:lnTo>
                    <a:pt x="258" y="5"/>
                  </a:lnTo>
                  <a:lnTo>
                    <a:pt x="237" y="3"/>
                  </a:lnTo>
                  <a:lnTo>
                    <a:pt x="214" y="0"/>
                  </a:lnTo>
                  <a:lnTo>
                    <a:pt x="195" y="0"/>
                  </a:lnTo>
                  <a:lnTo>
                    <a:pt x="177" y="0"/>
                  </a:lnTo>
                  <a:lnTo>
                    <a:pt x="162" y="1"/>
                  </a:lnTo>
                  <a:lnTo>
                    <a:pt x="147" y="1"/>
                  </a:lnTo>
                  <a:lnTo>
                    <a:pt x="133" y="3"/>
                  </a:lnTo>
                  <a:lnTo>
                    <a:pt x="121" y="5"/>
                  </a:lnTo>
                  <a:lnTo>
                    <a:pt x="109" y="6"/>
                  </a:lnTo>
                  <a:lnTo>
                    <a:pt x="99" y="8"/>
                  </a:lnTo>
                  <a:lnTo>
                    <a:pt x="90" y="9"/>
                  </a:lnTo>
                  <a:lnTo>
                    <a:pt x="82" y="11"/>
                  </a:lnTo>
                  <a:lnTo>
                    <a:pt x="73" y="14"/>
                  </a:lnTo>
                  <a:lnTo>
                    <a:pt x="66" y="16"/>
                  </a:lnTo>
                  <a:lnTo>
                    <a:pt x="60" y="19"/>
                  </a:lnTo>
                  <a:lnTo>
                    <a:pt x="54" y="22"/>
                  </a:lnTo>
                  <a:lnTo>
                    <a:pt x="49" y="25"/>
                  </a:lnTo>
                  <a:lnTo>
                    <a:pt x="43" y="26"/>
                  </a:lnTo>
                  <a:lnTo>
                    <a:pt x="37" y="30"/>
                  </a:lnTo>
                  <a:lnTo>
                    <a:pt x="31" y="31"/>
                  </a:lnTo>
                  <a:lnTo>
                    <a:pt x="28" y="36"/>
                  </a:lnTo>
                  <a:lnTo>
                    <a:pt x="22" y="39"/>
                  </a:lnTo>
                  <a:lnTo>
                    <a:pt x="19" y="42"/>
                  </a:lnTo>
                  <a:lnTo>
                    <a:pt x="15" y="45"/>
                  </a:lnTo>
                  <a:lnTo>
                    <a:pt x="13" y="48"/>
                  </a:lnTo>
                  <a:lnTo>
                    <a:pt x="7" y="55"/>
                  </a:lnTo>
                  <a:lnTo>
                    <a:pt x="3" y="59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87" name="Freeform 699"/>
            <p:cNvSpPr>
              <a:spLocks/>
            </p:cNvSpPr>
            <p:nvPr/>
          </p:nvSpPr>
          <p:spPr bwMode="auto">
            <a:xfrm>
              <a:off x="3736" y="2583"/>
              <a:ext cx="75" cy="9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9" y="5"/>
                </a:cxn>
                <a:cxn ang="0">
                  <a:pos x="22" y="9"/>
                </a:cxn>
                <a:cxn ang="0">
                  <a:pos x="40" y="16"/>
                </a:cxn>
                <a:cxn ang="0">
                  <a:pos x="60" y="25"/>
                </a:cxn>
                <a:cxn ang="0">
                  <a:pos x="78" y="36"/>
                </a:cxn>
                <a:cxn ang="0">
                  <a:pos x="94" y="51"/>
                </a:cxn>
                <a:cxn ang="0">
                  <a:pos x="109" y="72"/>
                </a:cxn>
                <a:cxn ang="0">
                  <a:pos x="115" y="94"/>
                </a:cxn>
                <a:cxn ang="0">
                  <a:pos x="121" y="114"/>
                </a:cxn>
                <a:cxn ang="0">
                  <a:pos x="127" y="134"/>
                </a:cxn>
                <a:cxn ang="0">
                  <a:pos x="130" y="155"/>
                </a:cxn>
                <a:cxn ang="0">
                  <a:pos x="133" y="170"/>
                </a:cxn>
                <a:cxn ang="0">
                  <a:pos x="135" y="183"/>
                </a:cxn>
                <a:cxn ang="0">
                  <a:pos x="138" y="192"/>
                </a:cxn>
                <a:cxn ang="0">
                  <a:pos x="138" y="197"/>
                </a:cxn>
                <a:cxn ang="0">
                  <a:pos x="139" y="197"/>
                </a:cxn>
                <a:cxn ang="0">
                  <a:pos x="141" y="191"/>
                </a:cxn>
                <a:cxn ang="0">
                  <a:pos x="144" y="176"/>
                </a:cxn>
                <a:cxn ang="0">
                  <a:pos x="147" y="159"/>
                </a:cxn>
                <a:cxn ang="0">
                  <a:pos x="150" y="137"/>
                </a:cxn>
                <a:cxn ang="0">
                  <a:pos x="150" y="114"/>
                </a:cxn>
                <a:cxn ang="0">
                  <a:pos x="145" y="89"/>
                </a:cxn>
                <a:cxn ang="0">
                  <a:pos x="135" y="64"/>
                </a:cxn>
                <a:cxn ang="0">
                  <a:pos x="120" y="39"/>
                </a:cxn>
                <a:cxn ang="0">
                  <a:pos x="100" y="20"/>
                </a:cxn>
                <a:cxn ang="0">
                  <a:pos x="79" y="9"/>
                </a:cxn>
                <a:cxn ang="0">
                  <a:pos x="58" y="3"/>
                </a:cxn>
                <a:cxn ang="0">
                  <a:pos x="37" y="0"/>
                </a:cxn>
                <a:cxn ang="0">
                  <a:pos x="21" y="0"/>
                </a:cxn>
                <a:cxn ang="0">
                  <a:pos x="7" y="1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150" h="198">
                  <a:moveTo>
                    <a:pt x="0" y="3"/>
                  </a:moveTo>
                  <a:lnTo>
                    <a:pt x="1" y="3"/>
                  </a:lnTo>
                  <a:lnTo>
                    <a:pt x="4" y="5"/>
                  </a:lnTo>
                  <a:lnTo>
                    <a:pt x="9" y="5"/>
                  </a:lnTo>
                  <a:lnTo>
                    <a:pt x="15" y="6"/>
                  </a:lnTo>
                  <a:lnTo>
                    <a:pt x="22" y="9"/>
                  </a:lnTo>
                  <a:lnTo>
                    <a:pt x="31" y="12"/>
                  </a:lnTo>
                  <a:lnTo>
                    <a:pt x="40" y="16"/>
                  </a:lnTo>
                  <a:lnTo>
                    <a:pt x="49" y="20"/>
                  </a:lnTo>
                  <a:lnTo>
                    <a:pt x="60" y="25"/>
                  </a:lnTo>
                  <a:lnTo>
                    <a:pt x="69" y="30"/>
                  </a:lnTo>
                  <a:lnTo>
                    <a:pt x="78" y="36"/>
                  </a:lnTo>
                  <a:lnTo>
                    <a:pt x="87" y="45"/>
                  </a:lnTo>
                  <a:lnTo>
                    <a:pt x="94" y="51"/>
                  </a:lnTo>
                  <a:lnTo>
                    <a:pt x="103" y="61"/>
                  </a:lnTo>
                  <a:lnTo>
                    <a:pt x="109" y="72"/>
                  </a:lnTo>
                  <a:lnTo>
                    <a:pt x="114" y="83"/>
                  </a:lnTo>
                  <a:lnTo>
                    <a:pt x="115" y="94"/>
                  </a:lnTo>
                  <a:lnTo>
                    <a:pt x="120" y="105"/>
                  </a:lnTo>
                  <a:lnTo>
                    <a:pt x="121" y="114"/>
                  </a:lnTo>
                  <a:lnTo>
                    <a:pt x="124" y="125"/>
                  </a:lnTo>
                  <a:lnTo>
                    <a:pt x="127" y="134"/>
                  </a:lnTo>
                  <a:lnTo>
                    <a:pt x="129" y="145"/>
                  </a:lnTo>
                  <a:lnTo>
                    <a:pt x="130" y="155"/>
                  </a:lnTo>
                  <a:lnTo>
                    <a:pt x="133" y="162"/>
                  </a:lnTo>
                  <a:lnTo>
                    <a:pt x="133" y="170"/>
                  </a:lnTo>
                  <a:lnTo>
                    <a:pt x="135" y="176"/>
                  </a:lnTo>
                  <a:lnTo>
                    <a:pt x="135" y="183"/>
                  </a:lnTo>
                  <a:lnTo>
                    <a:pt x="136" y="189"/>
                  </a:lnTo>
                  <a:lnTo>
                    <a:pt x="138" y="192"/>
                  </a:lnTo>
                  <a:lnTo>
                    <a:pt x="138" y="195"/>
                  </a:lnTo>
                  <a:lnTo>
                    <a:pt x="138" y="197"/>
                  </a:lnTo>
                  <a:lnTo>
                    <a:pt x="139" y="198"/>
                  </a:lnTo>
                  <a:lnTo>
                    <a:pt x="139" y="197"/>
                  </a:lnTo>
                  <a:lnTo>
                    <a:pt x="139" y="195"/>
                  </a:lnTo>
                  <a:lnTo>
                    <a:pt x="141" y="191"/>
                  </a:lnTo>
                  <a:lnTo>
                    <a:pt x="142" y="184"/>
                  </a:lnTo>
                  <a:lnTo>
                    <a:pt x="144" y="176"/>
                  </a:lnTo>
                  <a:lnTo>
                    <a:pt x="145" y="169"/>
                  </a:lnTo>
                  <a:lnTo>
                    <a:pt x="147" y="159"/>
                  </a:lnTo>
                  <a:lnTo>
                    <a:pt x="150" y="150"/>
                  </a:lnTo>
                  <a:lnTo>
                    <a:pt x="150" y="137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48" y="101"/>
                  </a:lnTo>
                  <a:lnTo>
                    <a:pt x="145" y="89"/>
                  </a:lnTo>
                  <a:lnTo>
                    <a:pt x="141" y="76"/>
                  </a:lnTo>
                  <a:lnTo>
                    <a:pt x="135" y="64"/>
                  </a:lnTo>
                  <a:lnTo>
                    <a:pt x="129" y="51"/>
                  </a:lnTo>
                  <a:lnTo>
                    <a:pt x="120" y="39"/>
                  </a:lnTo>
                  <a:lnTo>
                    <a:pt x="109" y="30"/>
                  </a:lnTo>
                  <a:lnTo>
                    <a:pt x="100" y="20"/>
                  </a:lnTo>
                  <a:lnTo>
                    <a:pt x="90" y="14"/>
                  </a:lnTo>
                  <a:lnTo>
                    <a:pt x="79" y="9"/>
                  </a:lnTo>
                  <a:lnTo>
                    <a:pt x="69" y="6"/>
                  </a:lnTo>
                  <a:lnTo>
                    <a:pt x="58" y="3"/>
                  </a:lnTo>
                  <a:lnTo>
                    <a:pt x="48" y="1"/>
                  </a:lnTo>
                  <a:lnTo>
                    <a:pt x="37" y="0"/>
                  </a:lnTo>
                  <a:lnTo>
                    <a:pt x="28" y="0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7" y="1"/>
                  </a:lnTo>
                  <a:lnTo>
                    <a:pt x="3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88" name="Freeform 700"/>
            <p:cNvSpPr>
              <a:spLocks/>
            </p:cNvSpPr>
            <p:nvPr/>
          </p:nvSpPr>
          <p:spPr bwMode="auto">
            <a:xfrm>
              <a:off x="3737" y="2520"/>
              <a:ext cx="115" cy="72"/>
            </a:xfrm>
            <a:custGeom>
              <a:avLst/>
              <a:gdLst/>
              <a:ahLst/>
              <a:cxnLst>
                <a:cxn ang="0">
                  <a:pos x="18" y="144"/>
                </a:cxn>
                <a:cxn ang="0">
                  <a:pos x="20" y="141"/>
                </a:cxn>
                <a:cxn ang="0">
                  <a:pos x="26" y="136"/>
                </a:cxn>
                <a:cxn ang="0">
                  <a:pos x="30" y="132"/>
                </a:cxn>
                <a:cxn ang="0">
                  <a:pos x="35" y="128"/>
                </a:cxn>
                <a:cxn ang="0">
                  <a:pos x="39" y="124"/>
                </a:cxn>
                <a:cxn ang="0">
                  <a:pos x="47" y="119"/>
                </a:cxn>
                <a:cxn ang="0">
                  <a:pos x="53" y="113"/>
                </a:cxn>
                <a:cxn ang="0">
                  <a:pos x="60" y="108"/>
                </a:cxn>
                <a:cxn ang="0">
                  <a:pos x="69" y="102"/>
                </a:cxn>
                <a:cxn ang="0">
                  <a:pos x="78" y="96"/>
                </a:cxn>
                <a:cxn ang="0">
                  <a:pos x="87" y="89"/>
                </a:cxn>
                <a:cxn ang="0">
                  <a:pos x="96" y="82"/>
                </a:cxn>
                <a:cxn ang="0">
                  <a:pos x="107" y="75"/>
                </a:cxn>
                <a:cxn ang="0">
                  <a:pos x="117" y="69"/>
                </a:cxn>
                <a:cxn ang="0">
                  <a:pos x="126" y="61"/>
                </a:cxn>
                <a:cxn ang="0">
                  <a:pos x="137" y="55"/>
                </a:cxn>
                <a:cxn ang="0">
                  <a:pos x="147" y="47"/>
                </a:cxn>
                <a:cxn ang="0">
                  <a:pos x="158" y="42"/>
                </a:cxn>
                <a:cxn ang="0">
                  <a:pos x="167" y="36"/>
                </a:cxn>
                <a:cxn ang="0">
                  <a:pos x="177" y="30"/>
                </a:cxn>
                <a:cxn ang="0">
                  <a:pos x="185" y="25"/>
                </a:cxn>
                <a:cxn ang="0">
                  <a:pos x="194" y="21"/>
                </a:cxn>
                <a:cxn ang="0">
                  <a:pos x="201" y="16"/>
                </a:cxn>
                <a:cxn ang="0">
                  <a:pos x="209" y="11"/>
                </a:cxn>
                <a:cxn ang="0">
                  <a:pos x="213" y="8"/>
                </a:cxn>
                <a:cxn ang="0">
                  <a:pos x="219" y="7"/>
                </a:cxn>
                <a:cxn ang="0">
                  <a:pos x="222" y="3"/>
                </a:cxn>
                <a:cxn ang="0">
                  <a:pos x="227" y="2"/>
                </a:cxn>
                <a:cxn ang="0">
                  <a:pos x="228" y="2"/>
                </a:cxn>
                <a:cxn ang="0">
                  <a:pos x="230" y="2"/>
                </a:cxn>
                <a:cxn ang="0">
                  <a:pos x="228" y="0"/>
                </a:cxn>
                <a:cxn ang="0">
                  <a:pos x="227" y="0"/>
                </a:cxn>
                <a:cxn ang="0">
                  <a:pos x="225" y="0"/>
                </a:cxn>
                <a:cxn ang="0">
                  <a:pos x="222" y="0"/>
                </a:cxn>
                <a:cxn ang="0">
                  <a:pos x="218" y="0"/>
                </a:cxn>
                <a:cxn ang="0">
                  <a:pos x="212" y="2"/>
                </a:cxn>
                <a:cxn ang="0">
                  <a:pos x="206" y="2"/>
                </a:cxn>
                <a:cxn ang="0">
                  <a:pos x="198" y="5"/>
                </a:cxn>
                <a:cxn ang="0">
                  <a:pos x="191" y="7"/>
                </a:cxn>
                <a:cxn ang="0">
                  <a:pos x="182" y="10"/>
                </a:cxn>
                <a:cxn ang="0">
                  <a:pos x="171" y="13"/>
                </a:cxn>
                <a:cxn ang="0">
                  <a:pos x="159" y="17"/>
                </a:cxn>
                <a:cxn ang="0">
                  <a:pos x="147" y="22"/>
                </a:cxn>
                <a:cxn ang="0">
                  <a:pos x="134" y="28"/>
                </a:cxn>
                <a:cxn ang="0">
                  <a:pos x="119" y="36"/>
                </a:cxn>
                <a:cxn ang="0">
                  <a:pos x="104" y="46"/>
                </a:cxn>
                <a:cxn ang="0">
                  <a:pos x="89" y="53"/>
                </a:cxn>
                <a:cxn ang="0">
                  <a:pos x="75" y="63"/>
                </a:cxn>
                <a:cxn ang="0">
                  <a:pos x="62" y="71"/>
                </a:cxn>
                <a:cxn ang="0">
                  <a:pos x="51" y="78"/>
                </a:cxn>
                <a:cxn ang="0">
                  <a:pos x="41" y="86"/>
                </a:cxn>
                <a:cxn ang="0">
                  <a:pos x="33" y="94"/>
                </a:cxn>
                <a:cxn ang="0">
                  <a:pos x="24" y="99"/>
                </a:cxn>
                <a:cxn ang="0">
                  <a:pos x="20" y="107"/>
                </a:cxn>
                <a:cxn ang="0">
                  <a:pos x="14" y="111"/>
                </a:cxn>
                <a:cxn ang="0">
                  <a:pos x="9" y="116"/>
                </a:cxn>
                <a:cxn ang="0">
                  <a:pos x="5" y="121"/>
                </a:cxn>
                <a:cxn ang="0">
                  <a:pos x="3" y="125"/>
                </a:cxn>
                <a:cxn ang="0">
                  <a:pos x="0" y="130"/>
                </a:cxn>
                <a:cxn ang="0">
                  <a:pos x="0" y="132"/>
                </a:cxn>
                <a:cxn ang="0">
                  <a:pos x="18" y="144"/>
                </a:cxn>
                <a:cxn ang="0">
                  <a:pos x="18" y="144"/>
                </a:cxn>
              </a:cxnLst>
              <a:rect l="0" t="0" r="r" b="b"/>
              <a:pathLst>
                <a:path w="230" h="144">
                  <a:moveTo>
                    <a:pt x="18" y="144"/>
                  </a:moveTo>
                  <a:lnTo>
                    <a:pt x="20" y="141"/>
                  </a:lnTo>
                  <a:lnTo>
                    <a:pt x="26" y="136"/>
                  </a:lnTo>
                  <a:lnTo>
                    <a:pt x="30" y="132"/>
                  </a:lnTo>
                  <a:lnTo>
                    <a:pt x="35" y="128"/>
                  </a:lnTo>
                  <a:lnTo>
                    <a:pt x="39" y="124"/>
                  </a:lnTo>
                  <a:lnTo>
                    <a:pt x="47" y="119"/>
                  </a:lnTo>
                  <a:lnTo>
                    <a:pt x="53" y="113"/>
                  </a:lnTo>
                  <a:lnTo>
                    <a:pt x="60" y="108"/>
                  </a:lnTo>
                  <a:lnTo>
                    <a:pt x="69" y="102"/>
                  </a:lnTo>
                  <a:lnTo>
                    <a:pt x="78" y="96"/>
                  </a:lnTo>
                  <a:lnTo>
                    <a:pt x="87" y="89"/>
                  </a:lnTo>
                  <a:lnTo>
                    <a:pt x="96" y="82"/>
                  </a:lnTo>
                  <a:lnTo>
                    <a:pt x="107" y="75"/>
                  </a:lnTo>
                  <a:lnTo>
                    <a:pt x="117" y="69"/>
                  </a:lnTo>
                  <a:lnTo>
                    <a:pt x="126" y="61"/>
                  </a:lnTo>
                  <a:lnTo>
                    <a:pt x="137" y="55"/>
                  </a:lnTo>
                  <a:lnTo>
                    <a:pt x="147" y="47"/>
                  </a:lnTo>
                  <a:lnTo>
                    <a:pt x="158" y="42"/>
                  </a:lnTo>
                  <a:lnTo>
                    <a:pt x="167" y="36"/>
                  </a:lnTo>
                  <a:lnTo>
                    <a:pt x="177" y="30"/>
                  </a:lnTo>
                  <a:lnTo>
                    <a:pt x="185" y="25"/>
                  </a:lnTo>
                  <a:lnTo>
                    <a:pt x="194" y="21"/>
                  </a:lnTo>
                  <a:lnTo>
                    <a:pt x="201" y="16"/>
                  </a:lnTo>
                  <a:lnTo>
                    <a:pt x="209" y="11"/>
                  </a:lnTo>
                  <a:lnTo>
                    <a:pt x="213" y="8"/>
                  </a:lnTo>
                  <a:lnTo>
                    <a:pt x="219" y="7"/>
                  </a:lnTo>
                  <a:lnTo>
                    <a:pt x="222" y="3"/>
                  </a:lnTo>
                  <a:lnTo>
                    <a:pt x="227" y="2"/>
                  </a:lnTo>
                  <a:lnTo>
                    <a:pt x="228" y="2"/>
                  </a:lnTo>
                  <a:lnTo>
                    <a:pt x="230" y="2"/>
                  </a:lnTo>
                  <a:lnTo>
                    <a:pt x="228" y="0"/>
                  </a:lnTo>
                  <a:lnTo>
                    <a:pt x="227" y="0"/>
                  </a:lnTo>
                  <a:lnTo>
                    <a:pt x="225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12" y="2"/>
                  </a:lnTo>
                  <a:lnTo>
                    <a:pt x="206" y="2"/>
                  </a:lnTo>
                  <a:lnTo>
                    <a:pt x="198" y="5"/>
                  </a:lnTo>
                  <a:lnTo>
                    <a:pt x="191" y="7"/>
                  </a:lnTo>
                  <a:lnTo>
                    <a:pt x="182" y="10"/>
                  </a:lnTo>
                  <a:lnTo>
                    <a:pt x="171" y="13"/>
                  </a:lnTo>
                  <a:lnTo>
                    <a:pt x="159" y="17"/>
                  </a:lnTo>
                  <a:lnTo>
                    <a:pt x="147" y="22"/>
                  </a:lnTo>
                  <a:lnTo>
                    <a:pt x="134" y="28"/>
                  </a:lnTo>
                  <a:lnTo>
                    <a:pt x="119" y="36"/>
                  </a:lnTo>
                  <a:lnTo>
                    <a:pt x="104" y="46"/>
                  </a:lnTo>
                  <a:lnTo>
                    <a:pt x="89" y="53"/>
                  </a:lnTo>
                  <a:lnTo>
                    <a:pt x="75" y="63"/>
                  </a:lnTo>
                  <a:lnTo>
                    <a:pt x="62" y="71"/>
                  </a:lnTo>
                  <a:lnTo>
                    <a:pt x="51" y="78"/>
                  </a:lnTo>
                  <a:lnTo>
                    <a:pt x="41" y="86"/>
                  </a:lnTo>
                  <a:lnTo>
                    <a:pt x="33" y="94"/>
                  </a:lnTo>
                  <a:lnTo>
                    <a:pt x="24" y="99"/>
                  </a:lnTo>
                  <a:lnTo>
                    <a:pt x="20" y="107"/>
                  </a:lnTo>
                  <a:lnTo>
                    <a:pt x="14" y="111"/>
                  </a:lnTo>
                  <a:lnTo>
                    <a:pt x="9" y="116"/>
                  </a:lnTo>
                  <a:lnTo>
                    <a:pt x="5" y="121"/>
                  </a:lnTo>
                  <a:lnTo>
                    <a:pt x="3" y="125"/>
                  </a:lnTo>
                  <a:lnTo>
                    <a:pt x="0" y="130"/>
                  </a:lnTo>
                  <a:lnTo>
                    <a:pt x="0" y="132"/>
                  </a:lnTo>
                  <a:lnTo>
                    <a:pt x="18" y="144"/>
                  </a:lnTo>
                  <a:lnTo>
                    <a:pt x="18" y="1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89" name="Freeform 701"/>
            <p:cNvSpPr>
              <a:spLocks/>
            </p:cNvSpPr>
            <p:nvPr/>
          </p:nvSpPr>
          <p:spPr bwMode="auto">
            <a:xfrm>
              <a:off x="3998" y="2795"/>
              <a:ext cx="28" cy="72"/>
            </a:xfrm>
            <a:custGeom>
              <a:avLst/>
              <a:gdLst/>
              <a:ahLst/>
              <a:cxnLst>
                <a:cxn ang="0">
                  <a:pos x="57" y="5"/>
                </a:cxn>
                <a:cxn ang="0">
                  <a:pos x="55" y="5"/>
                </a:cxn>
                <a:cxn ang="0">
                  <a:pos x="52" y="8"/>
                </a:cxn>
                <a:cxn ang="0">
                  <a:pos x="49" y="11"/>
                </a:cxn>
                <a:cxn ang="0">
                  <a:pos x="48" y="12"/>
                </a:cxn>
                <a:cxn ang="0">
                  <a:pos x="45" y="16"/>
                </a:cxn>
                <a:cxn ang="0">
                  <a:pos x="43" y="20"/>
                </a:cxn>
                <a:cxn ang="0">
                  <a:pos x="40" y="25"/>
                </a:cxn>
                <a:cxn ang="0">
                  <a:pos x="37" y="30"/>
                </a:cxn>
                <a:cxn ang="0">
                  <a:pos x="34" y="34"/>
                </a:cxn>
                <a:cxn ang="0">
                  <a:pos x="31" y="41"/>
                </a:cxn>
                <a:cxn ang="0">
                  <a:pos x="30" y="47"/>
                </a:cxn>
                <a:cxn ang="0">
                  <a:pos x="27" y="53"/>
                </a:cxn>
                <a:cxn ang="0">
                  <a:pos x="25" y="61"/>
                </a:cxn>
                <a:cxn ang="0">
                  <a:pos x="24" y="69"/>
                </a:cxn>
                <a:cxn ang="0">
                  <a:pos x="21" y="77"/>
                </a:cxn>
                <a:cxn ang="0">
                  <a:pos x="21" y="84"/>
                </a:cxn>
                <a:cxn ang="0">
                  <a:pos x="19" y="91"/>
                </a:cxn>
                <a:cxn ang="0">
                  <a:pos x="19" y="98"/>
                </a:cxn>
                <a:cxn ang="0">
                  <a:pos x="18" y="105"/>
                </a:cxn>
                <a:cxn ang="0">
                  <a:pos x="18" y="111"/>
                </a:cxn>
                <a:cxn ang="0">
                  <a:pos x="18" y="116"/>
                </a:cxn>
                <a:cxn ang="0">
                  <a:pos x="18" y="122"/>
                </a:cxn>
                <a:cxn ang="0">
                  <a:pos x="18" y="127"/>
                </a:cxn>
                <a:cxn ang="0">
                  <a:pos x="18" y="130"/>
                </a:cxn>
                <a:cxn ang="0">
                  <a:pos x="18" y="134"/>
                </a:cxn>
                <a:cxn ang="0">
                  <a:pos x="18" y="137"/>
                </a:cxn>
                <a:cxn ang="0">
                  <a:pos x="18" y="141"/>
                </a:cxn>
                <a:cxn ang="0">
                  <a:pos x="18" y="144"/>
                </a:cxn>
                <a:cxn ang="0">
                  <a:pos x="16" y="141"/>
                </a:cxn>
                <a:cxn ang="0">
                  <a:pos x="15" y="137"/>
                </a:cxn>
                <a:cxn ang="0">
                  <a:pos x="12" y="134"/>
                </a:cxn>
                <a:cxn ang="0">
                  <a:pos x="12" y="131"/>
                </a:cxn>
                <a:cxn ang="0">
                  <a:pos x="10" y="127"/>
                </a:cxn>
                <a:cxn ang="0">
                  <a:pos x="9" y="123"/>
                </a:cxn>
                <a:cxn ang="0">
                  <a:pos x="7" y="117"/>
                </a:cxn>
                <a:cxn ang="0">
                  <a:pos x="4" y="112"/>
                </a:cxn>
                <a:cxn ang="0">
                  <a:pos x="3" y="105"/>
                </a:cxn>
                <a:cxn ang="0">
                  <a:pos x="3" y="100"/>
                </a:cxn>
                <a:cxn ang="0">
                  <a:pos x="1" y="92"/>
                </a:cxn>
                <a:cxn ang="0">
                  <a:pos x="1" y="84"/>
                </a:cxn>
                <a:cxn ang="0">
                  <a:pos x="0" y="77"/>
                </a:cxn>
                <a:cxn ang="0">
                  <a:pos x="1" y="69"/>
                </a:cxn>
                <a:cxn ang="0">
                  <a:pos x="1" y="59"/>
                </a:cxn>
                <a:cxn ang="0">
                  <a:pos x="1" y="52"/>
                </a:cxn>
                <a:cxn ang="0">
                  <a:pos x="3" y="44"/>
                </a:cxn>
                <a:cxn ang="0">
                  <a:pos x="4" y="37"/>
                </a:cxn>
                <a:cxn ang="0">
                  <a:pos x="6" y="31"/>
                </a:cxn>
                <a:cxn ang="0">
                  <a:pos x="7" y="27"/>
                </a:cxn>
                <a:cxn ang="0">
                  <a:pos x="10" y="22"/>
                </a:cxn>
                <a:cxn ang="0">
                  <a:pos x="13" y="17"/>
                </a:cxn>
                <a:cxn ang="0">
                  <a:pos x="15" y="12"/>
                </a:cxn>
                <a:cxn ang="0">
                  <a:pos x="18" y="9"/>
                </a:cxn>
                <a:cxn ang="0">
                  <a:pos x="19" y="6"/>
                </a:cxn>
                <a:cxn ang="0">
                  <a:pos x="21" y="5"/>
                </a:cxn>
                <a:cxn ang="0">
                  <a:pos x="25" y="1"/>
                </a:cxn>
                <a:cxn ang="0">
                  <a:pos x="27" y="0"/>
                </a:cxn>
                <a:cxn ang="0">
                  <a:pos x="57" y="5"/>
                </a:cxn>
                <a:cxn ang="0">
                  <a:pos x="57" y="5"/>
                </a:cxn>
              </a:cxnLst>
              <a:rect l="0" t="0" r="r" b="b"/>
              <a:pathLst>
                <a:path w="57" h="144">
                  <a:moveTo>
                    <a:pt x="57" y="5"/>
                  </a:moveTo>
                  <a:lnTo>
                    <a:pt x="55" y="5"/>
                  </a:lnTo>
                  <a:lnTo>
                    <a:pt x="52" y="8"/>
                  </a:lnTo>
                  <a:lnTo>
                    <a:pt x="49" y="11"/>
                  </a:lnTo>
                  <a:lnTo>
                    <a:pt x="48" y="12"/>
                  </a:lnTo>
                  <a:lnTo>
                    <a:pt x="45" y="16"/>
                  </a:lnTo>
                  <a:lnTo>
                    <a:pt x="43" y="20"/>
                  </a:lnTo>
                  <a:lnTo>
                    <a:pt x="40" y="25"/>
                  </a:lnTo>
                  <a:lnTo>
                    <a:pt x="37" y="30"/>
                  </a:lnTo>
                  <a:lnTo>
                    <a:pt x="34" y="34"/>
                  </a:lnTo>
                  <a:lnTo>
                    <a:pt x="31" y="41"/>
                  </a:lnTo>
                  <a:lnTo>
                    <a:pt x="30" y="47"/>
                  </a:lnTo>
                  <a:lnTo>
                    <a:pt x="27" y="53"/>
                  </a:lnTo>
                  <a:lnTo>
                    <a:pt x="25" y="61"/>
                  </a:lnTo>
                  <a:lnTo>
                    <a:pt x="24" y="69"/>
                  </a:lnTo>
                  <a:lnTo>
                    <a:pt x="21" y="77"/>
                  </a:lnTo>
                  <a:lnTo>
                    <a:pt x="21" y="84"/>
                  </a:lnTo>
                  <a:lnTo>
                    <a:pt x="19" y="91"/>
                  </a:lnTo>
                  <a:lnTo>
                    <a:pt x="19" y="98"/>
                  </a:lnTo>
                  <a:lnTo>
                    <a:pt x="18" y="105"/>
                  </a:lnTo>
                  <a:lnTo>
                    <a:pt x="18" y="111"/>
                  </a:lnTo>
                  <a:lnTo>
                    <a:pt x="18" y="116"/>
                  </a:lnTo>
                  <a:lnTo>
                    <a:pt x="18" y="122"/>
                  </a:lnTo>
                  <a:lnTo>
                    <a:pt x="18" y="127"/>
                  </a:lnTo>
                  <a:lnTo>
                    <a:pt x="18" y="130"/>
                  </a:lnTo>
                  <a:lnTo>
                    <a:pt x="18" y="134"/>
                  </a:lnTo>
                  <a:lnTo>
                    <a:pt x="18" y="137"/>
                  </a:lnTo>
                  <a:lnTo>
                    <a:pt x="18" y="141"/>
                  </a:lnTo>
                  <a:lnTo>
                    <a:pt x="18" y="144"/>
                  </a:lnTo>
                  <a:lnTo>
                    <a:pt x="16" y="141"/>
                  </a:lnTo>
                  <a:lnTo>
                    <a:pt x="15" y="137"/>
                  </a:lnTo>
                  <a:lnTo>
                    <a:pt x="12" y="134"/>
                  </a:lnTo>
                  <a:lnTo>
                    <a:pt x="12" y="131"/>
                  </a:lnTo>
                  <a:lnTo>
                    <a:pt x="10" y="127"/>
                  </a:lnTo>
                  <a:lnTo>
                    <a:pt x="9" y="123"/>
                  </a:lnTo>
                  <a:lnTo>
                    <a:pt x="7" y="117"/>
                  </a:lnTo>
                  <a:lnTo>
                    <a:pt x="4" y="112"/>
                  </a:lnTo>
                  <a:lnTo>
                    <a:pt x="3" y="105"/>
                  </a:lnTo>
                  <a:lnTo>
                    <a:pt x="3" y="100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0" y="77"/>
                  </a:lnTo>
                  <a:lnTo>
                    <a:pt x="1" y="69"/>
                  </a:lnTo>
                  <a:lnTo>
                    <a:pt x="1" y="59"/>
                  </a:lnTo>
                  <a:lnTo>
                    <a:pt x="1" y="52"/>
                  </a:lnTo>
                  <a:lnTo>
                    <a:pt x="3" y="44"/>
                  </a:lnTo>
                  <a:lnTo>
                    <a:pt x="4" y="37"/>
                  </a:lnTo>
                  <a:lnTo>
                    <a:pt x="6" y="31"/>
                  </a:lnTo>
                  <a:lnTo>
                    <a:pt x="7" y="27"/>
                  </a:lnTo>
                  <a:lnTo>
                    <a:pt x="10" y="22"/>
                  </a:lnTo>
                  <a:lnTo>
                    <a:pt x="13" y="17"/>
                  </a:lnTo>
                  <a:lnTo>
                    <a:pt x="15" y="12"/>
                  </a:lnTo>
                  <a:lnTo>
                    <a:pt x="18" y="9"/>
                  </a:lnTo>
                  <a:lnTo>
                    <a:pt x="19" y="6"/>
                  </a:lnTo>
                  <a:lnTo>
                    <a:pt x="21" y="5"/>
                  </a:lnTo>
                  <a:lnTo>
                    <a:pt x="25" y="1"/>
                  </a:lnTo>
                  <a:lnTo>
                    <a:pt x="27" y="0"/>
                  </a:lnTo>
                  <a:lnTo>
                    <a:pt x="57" y="5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90" name="Freeform 702"/>
            <p:cNvSpPr>
              <a:spLocks/>
            </p:cNvSpPr>
            <p:nvPr/>
          </p:nvSpPr>
          <p:spPr bwMode="auto">
            <a:xfrm>
              <a:off x="3946" y="2790"/>
              <a:ext cx="31" cy="74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1" y="2"/>
                </a:cxn>
                <a:cxn ang="0">
                  <a:pos x="58" y="6"/>
                </a:cxn>
                <a:cxn ang="0">
                  <a:pos x="55" y="8"/>
                </a:cxn>
                <a:cxn ang="0">
                  <a:pos x="54" y="12"/>
                </a:cxn>
                <a:cxn ang="0">
                  <a:pos x="51" y="17"/>
                </a:cxn>
                <a:cxn ang="0">
                  <a:pos x="49" y="23"/>
                </a:cxn>
                <a:cxn ang="0">
                  <a:pos x="46" y="28"/>
                </a:cxn>
                <a:cxn ang="0">
                  <a:pos x="44" y="33"/>
                </a:cxn>
                <a:cxn ang="0">
                  <a:pos x="42" y="39"/>
                </a:cxn>
                <a:cxn ang="0">
                  <a:pos x="39" y="47"/>
                </a:cxn>
                <a:cxn ang="0">
                  <a:pos x="38" y="53"/>
                </a:cxn>
                <a:cxn ang="0">
                  <a:pos x="35" y="58"/>
                </a:cxn>
                <a:cxn ang="0">
                  <a:pos x="33" y="64"/>
                </a:cxn>
                <a:cxn ang="0">
                  <a:pos x="33" y="72"/>
                </a:cxn>
                <a:cxn ang="0">
                  <a:pos x="32" y="77"/>
                </a:cxn>
                <a:cxn ang="0">
                  <a:pos x="30" y="83"/>
                </a:cxn>
                <a:cxn ang="0">
                  <a:pos x="30" y="89"/>
                </a:cxn>
                <a:cxn ang="0">
                  <a:pos x="30" y="95"/>
                </a:cxn>
                <a:cxn ang="0">
                  <a:pos x="30" y="100"/>
                </a:cxn>
                <a:cxn ang="0">
                  <a:pos x="30" y="105"/>
                </a:cxn>
                <a:cxn ang="0">
                  <a:pos x="30" y="111"/>
                </a:cxn>
                <a:cxn ang="0">
                  <a:pos x="32" y="116"/>
                </a:cxn>
                <a:cxn ang="0">
                  <a:pos x="32" y="120"/>
                </a:cxn>
                <a:cxn ang="0">
                  <a:pos x="32" y="123"/>
                </a:cxn>
                <a:cxn ang="0">
                  <a:pos x="33" y="127"/>
                </a:cxn>
                <a:cxn ang="0">
                  <a:pos x="33" y="130"/>
                </a:cxn>
                <a:cxn ang="0">
                  <a:pos x="33" y="134"/>
                </a:cxn>
                <a:cxn ang="0">
                  <a:pos x="35" y="136"/>
                </a:cxn>
                <a:cxn ang="0">
                  <a:pos x="8" y="148"/>
                </a:cxn>
                <a:cxn ang="0">
                  <a:pos x="8" y="145"/>
                </a:cxn>
                <a:cxn ang="0">
                  <a:pos x="6" y="141"/>
                </a:cxn>
                <a:cxn ang="0">
                  <a:pos x="5" y="136"/>
                </a:cxn>
                <a:cxn ang="0">
                  <a:pos x="3" y="131"/>
                </a:cxn>
                <a:cxn ang="0">
                  <a:pos x="2" y="125"/>
                </a:cxn>
                <a:cxn ang="0">
                  <a:pos x="2" y="120"/>
                </a:cxn>
                <a:cxn ang="0">
                  <a:pos x="0" y="114"/>
                </a:cxn>
                <a:cxn ang="0">
                  <a:pos x="0" y="106"/>
                </a:cxn>
                <a:cxn ang="0">
                  <a:pos x="0" y="100"/>
                </a:cxn>
                <a:cxn ang="0">
                  <a:pos x="0" y="92"/>
                </a:cxn>
                <a:cxn ang="0">
                  <a:pos x="2" y="84"/>
                </a:cxn>
                <a:cxn ang="0">
                  <a:pos x="3" y="77"/>
                </a:cxn>
                <a:cxn ang="0">
                  <a:pos x="5" y="69"/>
                </a:cxn>
                <a:cxn ang="0">
                  <a:pos x="9" y="61"/>
                </a:cxn>
                <a:cxn ang="0">
                  <a:pos x="12" y="52"/>
                </a:cxn>
                <a:cxn ang="0">
                  <a:pos x="17" y="44"/>
                </a:cxn>
                <a:cxn ang="0">
                  <a:pos x="20" y="38"/>
                </a:cxn>
                <a:cxn ang="0">
                  <a:pos x="24" y="33"/>
                </a:cxn>
                <a:cxn ang="0">
                  <a:pos x="29" y="27"/>
                </a:cxn>
                <a:cxn ang="0">
                  <a:pos x="33" y="22"/>
                </a:cxn>
                <a:cxn ang="0">
                  <a:pos x="38" y="17"/>
                </a:cxn>
                <a:cxn ang="0">
                  <a:pos x="42" y="12"/>
                </a:cxn>
                <a:cxn ang="0">
                  <a:pos x="45" y="9"/>
                </a:cxn>
                <a:cxn ang="0">
                  <a:pos x="49" y="6"/>
                </a:cxn>
                <a:cxn ang="0">
                  <a:pos x="52" y="5"/>
                </a:cxn>
                <a:cxn ang="0">
                  <a:pos x="55" y="2"/>
                </a:cxn>
                <a:cxn ang="0">
                  <a:pos x="60" y="0"/>
                </a:cxn>
                <a:cxn ang="0">
                  <a:pos x="63" y="0"/>
                </a:cxn>
                <a:cxn ang="0">
                  <a:pos x="63" y="0"/>
                </a:cxn>
              </a:cxnLst>
              <a:rect l="0" t="0" r="r" b="b"/>
              <a:pathLst>
                <a:path w="63" h="148">
                  <a:moveTo>
                    <a:pt x="63" y="0"/>
                  </a:moveTo>
                  <a:lnTo>
                    <a:pt x="61" y="2"/>
                  </a:lnTo>
                  <a:lnTo>
                    <a:pt x="58" y="6"/>
                  </a:lnTo>
                  <a:lnTo>
                    <a:pt x="55" y="8"/>
                  </a:lnTo>
                  <a:lnTo>
                    <a:pt x="54" y="12"/>
                  </a:lnTo>
                  <a:lnTo>
                    <a:pt x="51" y="17"/>
                  </a:lnTo>
                  <a:lnTo>
                    <a:pt x="49" y="23"/>
                  </a:lnTo>
                  <a:lnTo>
                    <a:pt x="46" y="28"/>
                  </a:lnTo>
                  <a:lnTo>
                    <a:pt x="44" y="33"/>
                  </a:lnTo>
                  <a:lnTo>
                    <a:pt x="42" y="39"/>
                  </a:lnTo>
                  <a:lnTo>
                    <a:pt x="39" y="47"/>
                  </a:lnTo>
                  <a:lnTo>
                    <a:pt x="38" y="53"/>
                  </a:lnTo>
                  <a:lnTo>
                    <a:pt x="35" y="58"/>
                  </a:lnTo>
                  <a:lnTo>
                    <a:pt x="33" y="64"/>
                  </a:lnTo>
                  <a:lnTo>
                    <a:pt x="33" y="72"/>
                  </a:lnTo>
                  <a:lnTo>
                    <a:pt x="32" y="77"/>
                  </a:lnTo>
                  <a:lnTo>
                    <a:pt x="30" y="83"/>
                  </a:lnTo>
                  <a:lnTo>
                    <a:pt x="30" y="89"/>
                  </a:lnTo>
                  <a:lnTo>
                    <a:pt x="30" y="95"/>
                  </a:lnTo>
                  <a:lnTo>
                    <a:pt x="30" y="100"/>
                  </a:lnTo>
                  <a:lnTo>
                    <a:pt x="30" y="105"/>
                  </a:lnTo>
                  <a:lnTo>
                    <a:pt x="30" y="111"/>
                  </a:lnTo>
                  <a:lnTo>
                    <a:pt x="32" y="116"/>
                  </a:lnTo>
                  <a:lnTo>
                    <a:pt x="32" y="120"/>
                  </a:lnTo>
                  <a:lnTo>
                    <a:pt x="32" y="123"/>
                  </a:lnTo>
                  <a:lnTo>
                    <a:pt x="33" y="127"/>
                  </a:lnTo>
                  <a:lnTo>
                    <a:pt x="33" y="130"/>
                  </a:lnTo>
                  <a:lnTo>
                    <a:pt x="33" y="134"/>
                  </a:lnTo>
                  <a:lnTo>
                    <a:pt x="35" y="136"/>
                  </a:lnTo>
                  <a:lnTo>
                    <a:pt x="8" y="148"/>
                  </a:lnTo>
                  <a:lnTo>
                    <a:pt x="8" y="145"/>
                  </a:lnTo>
                  <a:lnTo>
                    <a:pt x="6" y="141"/>
                  </a:lnTo>
                  <a:lnTo>
                    <a:pt x="5" y="136"/>
                  </a:lnTo>
                  <a:lnTo>
                    <a:pt x="3" y="131"/>
                  </a:lnTo>
                  <a:lnTo>
                    <a:pt x="2" y="125"/>
                  </a:lnTo>
                  <a:lnTo>
                    <a:pt x="2" y="120"/>
                  </a:lnTo>
                  <a:lnTo>
                    <a:pt x="0" y="114"/>
                  </a:lnTo>
                  <a:lnTo>
                    <a:pt x="0" y="106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2" y="84"/>
                  </a:lnTo>
                  <a:lnTo>
                    <a:pt x="3" y="77"/>
                  </a:lnTo>
                  <a:lnTo>
                    <a:pt x="5" y="69"/>
                  </a:lnTo>
                  <a:lnTo>
                    <a:pt x="9" y="61"/>
                  </a:lnTo>
                  <a:lnTo>
                    <a:pt x="12" y="52"/>
                  </a:lnTo>
                  <a:lnTo>
                    <a:pt x="17" y="44"/>
                  </a:lnTo>
                  <a:lnTo>
                    <a:pt x="20" y="38"/>
                  </a:lnTo>
                  <a:lnTo>
                    <a:pt x="24" y="33"/>
                  </a:lnTo>
                  <a:lnTo>
                    <a:pt x="29" y="27"/>
                  </a:lnTo>
                  <a:lnTo>
                    <a:pt x="33" y="22"/>
                  </a:lnTo>
                  <a:lnTo>
                    <a:pt x="38" y="17"/>
                  </a:lnTo>
                  <a:lnTo>
                    <a:pt x="42" y="12"/>
                  </a:lnTo>
                  <a:lnTo>
                    <a:pt x="45" y="9"/>
                  </a:lnTo>
                  <a:lnTo>
                    <a:pt x="49" y="6"/>
                  </a:lnTo>
                  <a:lnTo>
                    <a:pt x="52" y="5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91" name="Freeform 703"/>
            <p:cNvSpPr>
              <a:spLocks/>
            </p:cNvSpPr>
            <p:nvPr/>
          </p:nvSpPr>
          <p:spPr bwMode="auto">
            <a:xfrm>
              <a:off x="4002" y="2832"/>
              <a:ext cx="66" cy="2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7" y="4"/>
                </a:cxn>
                <a:cxn ang="0">
                  <a:pos x="12" y="7"/>
                </a:cxn>
                <a:cxn ang="0">
                  <a:pos x="18" y="11"/>
                </a:cxn>
                <a:cxn ang="0">
                  <a:pos x="22" y="13"/>
                </a:cxn>
                <a:cxn ang="0">
                  <a:pos x="25" y="14"/>
                </a:cxn>
                <a:cxn ang="0">
                  <a:pos x="30" y="16"/>
                </a:cxn>
                <a:cxn ang="0">
                  <a:pos x="36" y="19"/>
                </a:cxn>
                <a:cxn ang="0">
                  <a:pos x="40" y="21"/>
                </a:cxn>
                <a:cxn ang="0">
                  <a:pos x="46" y="22"/>
                </a:cxn>
                <a:cxn ang="0">
                  <a:pos x="52" y="25"/>
                </a:cxn>
                <a:cxn ang="0">
                  <a:pos x="58" y="27"/>
                </a:cxn>
                <a:cxn ang="0">
                  <a:pos x="64" y="27"/>
                </a:cxn>
                <a:cxn ang="0">
                  <a:pos x="70" y="29"/>
                </a:cxn>
                <a:cxn ang="0">
                  <a:pos x="76" y="27"/>
                </a:cxn>
                <a:cxn ang="0">
                  <a:pos x="82" y="27"/>
                </a:cxn>
                <a:cxn ang="0">
                  <a:pos x="88" y="27"/>
                </a:cxn>
                <a:cxn ang="0">
                  <a:pos x="96" y="25"/>
                </a:cxn>
                <a:cxn ang="0">
                  <a:pos x="102" y="22"/>
                </a:cxn>
                <a:cxn ang="0">
                  <a:pos x="106" y="21"/>
                </a:cxn>
                <a:cxn ang="0">
                  <a:pos x="112" y="19"/>
                </a:cxn>
                <a:cxn ang="0">
                  <a:pos x="117" y="18"/>
                </a:cxn>
                <a:cxn ang="0">
                  <a:pos x="121" y="16"/>
                </a:cxn>
                <a:cxn ang="0">
                  <a:pos x="124" y="14"/>
                </a:cxn>
                <a:cxn ang="0">
                  <a:pos x="130" y="11"/>
                </a:cxn>
                <a:cxn ang="0">
                  <a:pos x="132" y="11"/>
                </a:cxn>
                <a:cxn ang="0">
                  <a:pos x="130" y="11"/>
                </a:cxn>
                <a:cxn ang="0">
                  <a:pos x="127" y="14"/>
                </a:cxn>
                <a:cxn ang="0">
                  <a:pos x="121" y="19"/>
                </a:cxn>
                <a:cxn ang="0">
                  <a:pos x="117" y="27"/>
                </a:cxn>
                <a:cxn ang="0">
                  <a:pos x="112" y="29"/>
                </a:cxn>
                <a:cxn ang="0">
                  <a:pos x="106" y="32"/>
                </a:cxn>
                <a:cxn ang="0">
                  <a:pos x="102" y="35"/>
                </a:cxn>
                <a:cxn ang="0">
                  <a:pos x="97" y="39"/>
                </a:cxn>
                <a:cxn ang="0">
                  <a:pos x="91" y="41"/>
                </a:cxn>
                <a:cxn ang="0">
                  <a:pos x="85" y="44"/>
                </a:cxn>
                <a:cxn ang="0">
                  <a:pos x="78" y="47"/>
                </a:cxn>
                <a:cxn ang="0">
                  <a:pos x="72" y="50"/>
                </a:cxn>
                <a:cxn ang="0">
                  <a:pos x="63" y="52"/>
                </a:cxn>
                <a:cxn ang="0">
                  <a:pos x="57" y="52"/>
                </a:cxn>
                <a:cxn ang="0">
                  <a:pos x="51" y="52"/>
                </a:cxn>
                <a:cxn ang="0">
                  <a:pos x="45" y="52"/>
                </a:cxn>
                <a:cxn ang="0">
                  <a:pos x="39" y="52"/>
                </a:cxn>
                <a:cxn ang="0">
                  <a:pos x="33" y="50"/>
                </a:cxn>
                <a:cxn ang="0">
                  <a:pos x="28" y="49"/>
                </a:cxn>
                <a:cxn ang="0">
                  <a:pos x="24" y="47"/>
                </a:cxn>
                <a:cxn ang="0">
                  <a:pos x="19" y="44"/>
                </a:cxn>
                <a:cxn ang="0">
                  <a:pos x="16" y="43"/>
                </a:cxn>
                <a:cxn ang="0">
                  <a:pos x="12" y="39"/>
                </a:cxn>
                <a:cxn ang="0">
                  <a:pos x="9" y="36"/>
                </a:cxn>
                <a:cxn ang="0">
                  <a:pos x="4" y="32"/>
                </a:cxn>
                <a:cxn ang="0">
                  <a:pos x="3" y="27"/>
                </a:cxn>
                <a:cxn ang="0">
                  <a:pos x="1" y="21"/>
                </a:cxn>
                <a:cxn ang="0">
                  <a:pos x="0" y="18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132" h="52">
                  <a:moveTo>
                    <a:pt x="4" y="0"/>
                  </a:moveTo>
                  <a:lnTo>
                    <a:pt x="4" y="0"/>
                  </a:lnTo>
                  <a:lnTo>
                    <a:pt x="7" y="4"/>
                  </a:lnTo>
                  <a:lnTo>
                    <a:pt x="12" y="7"/>
                  </a:lnTo>
                  <a:lnTo>
                    <a:pt x="18" y="11"/>
                  </a:lnTo>
                  <a:lnTo>
                    <a:pt x="22" y="13"/>
                  </a:lnTo>
                  <a:lnTo>
                    <a:pt x="25" y="14"/>
                  </a:lnTo>
                  <a:lnTo>
                    <a:pt x="30" y="16"/>
                  </a:lnTo>
                  <a:lnTo>
                    <a:pt x="36" y="19"/>
                  </a:lnTo>
                  <a:lnTo>
                    <a:pt x="40" y="21"/>
                  </a:lnTo>
                  <a:lnTo>
                    <a:pt x="46" y="22"/>
                  </a:lnTo>
                  <a:lnTo>
                    <a:pt x="52" y="25"/>
                  </a:lnTo>
                  <a:lnTo>
                    <a:pt x="58" y="27"/>
                  </a:lnTo>
                  <a:lnTo>
                    <a:pt x="64" y="27"/>
                  </a:lnTo>
                  <a:lnTo>
                    <a:pt x="70" y="29"/>
                  </a:lnTo>
                  <a:lnTo>
                    <a:pt x="76" y="27"/>
                  </a:lnTo>
                  <a:lnTo>
                    <a:pt x="82" y="27"/>
                  </a:lnTo>
                  <a:lnTo>
                    <a:pt x="88" y="27"/>
                  </a:lnTo>
                  <a:lnTo>
                    <a:pt x="96" y="25"/>
                  </a:lnTo>
                  <a:lnTo>
                    <a:pt x="102" y="22"/>
                  </a:lnTo>
                  <a:lnTo>
                    <a:pt x="106" y="21"/>
                  </a:lnTo>
                  <a:lnTo>
                    <a:pt x="112" y="19"/>
                  </a:lnTo>
                  <a:lnTo>
                    <a:pt x="117" y="18"/>
                  </a:lnTo>
                  <a:lnTo>
                    <a:pt x="121" y="16"/>
                  </a:lnTo>
                  <a:lnTo>
                    <a:pt x="124" y="14"/>
                  </a:lnTo>
                  <a:lnTo>
                    <a:pt x="130" y="11"/>
                  </a:lnTo>
                  <a:lnTo>
                    <a:pt x="132" y="11"/>
                  </a:lnTo>
                  <a:lnTo>
                    <a:pt x="130" y="11"/>
                  </a:lnTo>
                  <a:lnTo>
                    <a:pt x="127" y="14"/>
                  </a:lnTo>
                  <a:lnTo>
                    <a:pt x="121" y="19"/>
                  </a:lnTo>
                  <a:lnTo>
                    <a:pt x="117" y="27"/>
                  </a:lnTo>
                  <a:lnTo>
                    <a:pt x="112" y="29"/>
                  </a:lnTo>
                  <a:lnTo>
                    <a:pt x="106" y="32"/>
                  </a:lnTo>
                  <a:lnTo>
                    <a:pt x="102" y="35"/>
                  </a:lnTo>
                  <a:lnTo>
                    <a:pt x="97" y="39"/>
                  </a:lnTo>
                  <a:lnTo>
                    <a:pt x="91" y="41"/>
                  </a:lnTo>
                  <a:lnTo>
                    <a:pt x="85" y="44"/>
                  </a:lnTo>
                  <a:lnTo>
                    <a:pt x="78" y="47"/>
                  </a:lnTo>
                  <a:lnTo>
                    <a:pt x="72" y="50"/>
                  </a:lnTo>
                  <a:lnTo>
                    <a:pt x="63" y="52"/>
                  </a:lnTo>
                  <a:lnTo>
                    <a:pt x="57" y="52"/>
                  </a:lnTo>
                  <a:lnTo>
                    <a:pt x="51" y="52"/>
                  </a:lnTo>
                  <a:lnTo>
                    <a:pt x="45" y="52"/>
                  </a:lnTo>
                  <a:lnTo>
                    <a:pt x="39" y="52"/>
                  </a:lnTo>
                  <a:lnTo>
                    <a:pt x="33" y="50"/>
                  </a:lnTo>
                  <a:lnTo>
                    <a:pt x="28" y="49"/>
                  </a:lnTo>
                  <a:lnTo>
                    <a:pt x="24" y="47"/>
                  </a:lnTo>
                  <a:lnTo>
                    <a:pt x="19" y="44"/>
                  </a:lnTo>
                  <a:lnTo>
                    <a:pt x="16" y="43"/>
                  </a:lnTo>
                  <a:lnTo>
                    <a:pt x="12" y="39"/>
                  </a:lnTo>
                  <a:lnTo>
                    <a:pt x="9" y="36"/>
                  </a:lnTo>
                  <a:lnTo>
                    <a:pt x="4" y="32"/>
                  </a:lnTo>
                  <a:lnTo>
                    <a:pt x="3" y="27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92" name="Freeform 704"/>
            <p:cNvSpPr>
              <a:spLocks/>
            </p:cNvSpPr>
            <p:nvPr/>
          </p:nvSpPr>
          <p:spPr bwMode="auto">
            <a:xfrm>
              <a:off x="4008" y="2794"/>
              <a:ext cx="125" cy="25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21" y="6"/>
                </a:cxn>
                <a:cxn ang="0">
                  <a:pos x="33" y="4"/>
                </a:cxn>
                <a:cxn ang="0">
                  <a:pos x="49" y="3"/>
                </a:cxn>
                <a:cxn ang="0">
                  <a:pos x="58" y="3"/>
                </a:cxn>
                <a:cxn ang="0">
                  <a:pos x="69" y="3"/>
                </a:cxn>
                <a:cxn ang="0">
                  <a:pos x="79" y="3"/>
                </a:cxn>
                <a:cxn ang="0">
                  <a:pos x="90" y="1"/>
                </a:cxn>
                <a:cxn ang="0">
                  <a:pos x="100" y="1"/>
                </a:cxn>
                <a:cxn ang="0">
                  <a:pos x="112" y="1"/>
                </a:cxn>
                <a:cxn ang="0">
                  <a:pos x="124" y="1"/>
                </a:cxn>
                <a:cxn ang="0">
                  <a:pos x="135" y="0"/>
                </a:cxn>
                <a:cxn ang="0">
                  <a:pos x="147" y="3"/>
                </a:cxn>
                <a:cxn ang="0">
                  <a:pos x="159" y="3"/>
                </a:cxn>
                <a:cxn ang="0">
                  <a:pos x="171" y="8"/>
                </a:cxn>
                <a:cxn ang="0">
                  <a:pos x="181" y="11"/>
                </a:cxn>
                <a:cxn ang="0">
                  <a:pos x="192" y="15"/>
                </a:cxn>
                <a:cxn ang="0">
                  <a:pos x="201" y="20"/>
                </a:cxn>
                <a:cxn ang="0">
                  <a:pos x="211" y="25"/>
                </a:cxn>
                <a:cxn ang="0">
                  <a:pos x="219" y="30"/>
                </a:cxn>
                <a:cxn ang="0">
                  <a:pos x="226" y="34"/>
                </a:cxn>
                <a:cxn ang="0">
                  <a:pos x="234" y="37"/>
                </a:cxn>
                <a:cxn ang="0">
                  <a:pos x="238" y="42"/>
                </a:cxn>
                <a:cxn ang="0">
                  <a:pos x="249" y="50"/>
                </a:cxn>
                <a:cxn ang="0">
                  <a:pos x="228" y="45"/>
                </a:cxn>
                <a:cxn ang="0">
                  <a:pos x="219" y="44"/>
                </a:cxn>
                <a:cxn ang="0">
                  <a:pos x="208" y="40"/>
                </a:cxn>
                <a:cxn ang="0">
                  <a:pos x="199" y="39"/>
                </a:cxn>
                <a:cxn ang="0">
                  <a:pos x="189" y="37"/>
                </a:cxn>
                <a:cxn ang="0">
                  <a:pos x="178" y="36"/>
                </a:cxn>
                <a:cxn ang="0">
                  <a:pos x="166" y="34"/>
                </a:cxn>
                <a:cxn ang="0">
                  <a:pos x="156" y="33"/>
                </a:cxn>
                <a:cxn ang="0">
                  <a:pos x="144" y="31"/>
                </a:cxn>
                <a:cxn ang="0">
                  <a:pos x="133" y="30"/>
                </a:cxn>
                <a:cxn ang="0">
                  <a:pos x="123" y="30"/>
                </a:cxn>
                <a:cxn ang="0">
                  <a:pos x="114" y="30"/>
                </a:cxn>
                <a:cxn ang="0">
                  <a:pos x="103" y="30"/>
                </a:cxn>
                <a:cxn ang="0">
                  <a:pos x="93" y="30"/>
                </a:cxn>
                <a:cxn ang="0">
                  <a:pos x="82" y="31"/>
                </a:cxn>
                <a:cxn ang="0">
                  <a:pos x="73" y="33"/>
                </a:cxn>
                <a:cxn ang="0">
                  <a:pos x="63" y="33"/>
                </a:cxn>
                <a:cxn ang="0">
                  <a:pos x="54" y="34"/>
                </a:cxn>
                <a:cxn ang="0">
                  <a:pos x="45" y="34"/>
                </a:cxn>
                <a:cxn ang="0">
                  <a:pos x="36" y="37"/>
                </a:cxn>
                <a:cxn ang="0">
                  <a:pos x="28" y="37"/>
                </a:cxn>
                <a:cxn ang="0">
                  <a:pos x="0" y="45"/>
                </a:cxn>
                <a:cxn ang="0">
                  <a:pos x="7" y="9"/>
                </a:cxn>
                <a:cxn ang="0">
                  <a:pos x="7" y="9"/>
                </a:cxn>
              </a:cxnLst>
              <a:rect l="0" t="0" r="r" b="b"/>
              <a:pathLst>
                <a:path w="249" h="50">
                  <a:moveTo>
                    <a:pt x="7" y="9"/>
                  </a:moveTo>
                  <a:lnTo>
                    <a:pt x="21" y="6"/>
                  </a:lnTo>
                  <a:lnTo>
                    <a:pt x="33" y="4"/>
                  </a:lnTo>
                  <a:lnTo>
                    <a:pt x="49" y="3"/>
                  </a:lnTo>
                  <a:lnTo>
                    <a:pt x="58" y="3"/>
                  </a:lnTo>
                  <a:lnTo>
                    <a:pt x="69" y="3"/>
                  </a:lnTo>
                  <a:lnTo>
                    <a:pt x="79" y="3"/>
                  </a:lnTo>
                  <a:lnTo>
                    <a:pt x="90" y="1"/>
                  </a:lnTo>
                  <a:lnTo>
                    <a:pt x="100" y="1"/>
                  </a:lnTo>
                  <a:lnTo>
                    <a:pt x="112" y="1"/>
                  </a:lnTo>
                  <a:lnTo>
                    <a:pt x="124" y="1"/>
                  </a:lnTo>
                  <a:lnTo>
                    <a:pt x="135" y="0"/>
                  </a:lnTo>
                  <a:lnTo>
                    <a:pt x="147" y="3"/>
                  </a:lnTo>
                  <a:lnTo>
                    <a:pt x="159" y="3"/>
                  </a:lnTo>
                  <a:lnTo>
                    <a:pt x="171" y="8"/>
                  </a:lnTo>
                  <a:lnTo>
                    <a:pt x="181" y="11"/>
                  </a:lnTo>
                  <a:lnTo>
                    <a:pt x="192" y="15"/>
                  </a:lnTo>
                  <a:lnTo>
                    <a:pt x="201" y="20"/>
                  </a:lnTo>
                  <a:lnTo>
                    <a:pt x="211" y="25"/>
                  </a:lnTo>
                  <a:lnTo>
                    <a:pt x="219" y="30"/>
                  </a:lnTo>
                  <a:lnTo>
                    <a:pt x="226" y="34"/>
                  </a:lnTo>
                  <a:lnTo>
                    <a:pt x="234" y="37"/>
                  </a:lnTo>
                  <a:lnTo>
                    <a:pt x="238" y="42"/>
                  </a:lnTo>
                  <a:lnTo>
                    <a:pt x="249" y="50"/>
                  </a:lnTo>
                  <a:lnTo>
                    <a:pt x="228" y="45"/>
                  </a:lnTo>
                  <a:lnTo>
                    <a:pt x="219" y="44"/>
                  </a:lnTo>
                  <a:lnTo>
                    <a:pt x="208" y="40"/>
                  </a:lnTo>
                  <a:lnTo>
                    <a:pt x="199" y="39"/>
                  </a:lnTo>
                  <a:lnTo>
                    <a:pt x="189" y="37"/>
                  </a:lnTo>
                  <a:lnTo>
                    <a:pt x="178" y="36"/>
                  </a:lnTo>
                  <a:lnTo>
                    <a:pt x="166" y="34"/>
                  </a:lnTo>
                  <a:lnTo>
                    <a:pt x="156" y="33"/>
                  </a:lnTo>
                  <a:lnTo>
                    <a:pt x="144" y="31"/>
                  </a:lnTo>
                  <a:lnTo>
                    <a:pt x="133" y="30"/>
                  </a:lnTo>
                  <a:lnTo>
                    <a:pt x="123" y="30"/>
                  </a:lnTo>
                  <a:lnTo>
                    <a:pt x="114" y="30"/>
                  </a:lnTo>
                  <a:lnTo>
                    <a:pt x="103" y="30"/>
                  </a:lnTo>
                  <a:lnTo>
                    <a:pt x="93" y="30"/>
                  </a:lnTo>
                  <a:lnTo>
                    <a:pt x="82" y="31"/>
                  </a:lnTo>
                  <a:lnTo>
                    <a:pt x="73" y="33"/>
                  </a:lnTo>
                  <a:lnTo>
                    <a:pt x="63" y="33"/>
                  </a:lnTo>
                  <a:lnTo>
                    <a:pt x="54" y="34"/>
                  </a:lnTo>
                  <a:lnTo>
                    <a:pt x="45" y="34"/>
                  </a:lnTo>
                  <a:lnTo>
                    <a:pt x="36" y="37"/>
                  </a:lnTo>
                  <a:lnTo>
                    <a:pt x="28" y="37"/>
                  </a:lnTo>
                  <a:lnTo>
                    <a:pt x="0" y="45"/>
                  </a:lnTo>
                  <a:lnTo>
                    <a:pt x="7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93" name="Freeform 705"/>
            <p:cNvSpPr>
              <a:spLocks/>
            </p:cNvSpPr>
            <p:nvPr/>
          </p:nvSpPr>
          <p:spPr bwMode="auto">
            <a:xfrm>
              <a:off x="4091" y="2810"/>
              <a:ext cx="36" cy="48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45" y="0"/>
                </a:cxn>
                <a:cxn ang="0">
                  <a:pos x="45" y="1"/>
                </a:cxn>
                <a:cxn ang="0">
                  <a:pos x="43" y="4"/>
                </a:cxn>
                <a:cxn ang="0">
                  <a:pos x="42" y="11"/>
                </a:cxn>
                <a:cxn ang="0">
                  <a:pos x="40" y="12"/>
                </a:cxn>
                <a:cxn ang="0">
                  <a:pos x="39" y="17"/>
                </a:cxn>
                <a:cxn ang="0">
                  <a:pos x="37" y="20"/>
                </a:cxn>
                <a:cxn ang="0">
                  <a:pos x="36" y="25"/>
                </a:cxn>
                <a:cxn ang="0">
                  <a:pos x="34" y="28"/>
                </a:cxn>
                <a:cxn ang="0">
                  <a:pos x="33" y="32"/>
                </a:cxn>
                <a:cxn ang="0">
                  <a:pos x="30" y="39"/>
                </a:cxn>
                <a:cxn ang="0">
                  <a:pos x="28" y="45"/>
                </a:cxn>
                <a:cxn ang="0">
                  <a:pos x="25" y="50"/>
                </a:cxn>
                <a:cxn ang="0">
                  <a:pos x="24" y="54"/>
                </a:cxn>
                <a:cxn ang="0">
                  <a:pos x="19" y="59"/>
                </a:cxn>
                <a:cxn ang="0">
                  <a:pos x="18" y="65"/>
                </a:cxn>
                <a:cxn ang="0">
                  <a:pos x="15" y="70"/>
                </a:cxn>
                <a:cxn ang="0">
                  <a:pos x="13" y="73"/>
                </a:cxn>
                <a:cxn ang="0">
                  <a:pos x="10" y="76"/>
                </a:cxn>
                <a:cxn ang="0">
                  <a:pos x="9" y="81"/>
                </a:cxn>
                <a:cxn ang="0">
                  <a:pos x="4" y="86"/>
                </a:cxn>
                <a:cxn ang="0">
                  <a:pos x="3" y="90"/>
                </a:cxn>
                <a:cxn ang="0">
                  <a:pos x="0" y="93"/>
                </a:cxn>
                <a:cxn ang="0">
                  <a:pos x="0" y="95"/>
                </a:cxn>
                <a:cxn ang="0">
                  <a:pos x="1" y="93"/>
                </a:cxn>
                <a:cxn ang="0">
                  <a:pos x="4" y="90"/>
                </a:cxn>
                <a:cxn ang="0">
                  <a:pos x="7" y="89"/>
                </a:cxn>
                <a:cxn ang="0">
                  <a:pos x="10" y="87"/>
                </a:cxn>
                <a:cxn ang="0">
                  <a:pos x="15" y="84"/>
                </a:cxn>
                <a:cxn ang="0">
                  <a:pos x="18" y="82"/>
                </a:cxn>
                <a:cxn ang="0">
                  <a:pos x="22" y="79"/>
                </a:cxn>
                <a:cxn ang="0">
                  <a:pos x="25" y="76"/>
                </a:cxn>
                <a:cxn ang="0">
                  <a:pos x="30" y="73"/>
                </a:cxn>
                <a:cxn ang="0">
                  <a:pos x="34" y="70"/>
                </a:cxn>
                <a:cxn ang="0">
                  <a:pos x="37" y="65"/>
                </a:cxn>
                <a:cxn ang="0">
                  <a:pos x="42" y="62"/>
                </a:cxn>
                <a:cxn ang="0">
                  <a:pos x="45" y="57"/>
                </a:cxn>
                <a:cxn ang="0">
                  <a:pos x="49" y="54"/>
                </a:cxn>
                <a:cxn ang="0">
                  <a:pos x="52" y="50"/>
                </a:cxn>
                <a:cxn ang="0">
                  <a:pos x="54" y="45"/>
                </a:cxn>
                <a:cxn ang="0">
                  <a:pos x="57" y="42"/>
                </a:cxn>
                <a:cxn ang="0">
                  <a:pos x="58" y="37"/>
                </a:cxn>
                <a:cxn ang="0">
                  <a:pos x="63" y="31"/>
                </a:cxn>
                <a:cxn ang="0">
                  <a:pos x="66" y="25"/>
                </a:cxn>
                <a:cxn ang="0">
                  <a:pos x="69" y="20"/>
                </a:cxn>
                <a:cxn ang="0">
                  <a:pos x="70" y="17"/>
                </a:cxn>
                <a:cxn ang="0">
                  <a:pos x="72" y="14"/>
                </a:cxn>
                <a:cxn ang="0">
                  <a:pos x="72" y="14"/>
                </a:cxn>
                <a:cxn ang="0">
                  <a:pos x="46" y="0"/>
                </a:cxn>
                <a:cxn ang="0">
                  <a:pos x="46" y="0"/>
                </a:cxn>
              </a:cxnLst>
              <a:rect l="0" t="0" r="r" b="b"/>
              <a:pathLst>
                <a:path w="72" h="95">
                  <a:moveTo>
                    <a:pt x="46" y="0"/>
                  </a:moveTo>
                  <a:lnTo>
                    <a:pt x="45" y="0"/>
                  </a:lnTo>
                  <a:lnTo>
                    <a:pt x="45" y="1"/>
                  </a:lnTo>
                  <a:lnTo>
                    <a:pt x="43" y="4"/>
                  </a:lnTo>
                  <a:lnTo>
                    <a:pt x="42" y="11"/>
                  </a:lnTo>
                  <a:lnTo>
                    <a:pt x="40" y="12"/>
                  </a:lnTo>
                  <a:lnTo>
                    <a:pt x="39" y="17"/>
                  </a:lnTo>
                  <a:lnTo>
                    <a:pt x="37" y="20"/>
                  </a:lnTo>
                  <a:lnTo>
                    <a:pt x="36" y="25"/>
                  </a:lnTo>
                  <a:lnTo>
                    <a:pt x="34" y="28"/>
                  </a:lnTo>
                  <a:lnTo>
                    <a:pt x="33" y="32"/>
                  </a:lnTo>
                  <a:lnTo>
                    <a:pt x="30" y="39"/>
                  </a:lnTo>
                  <a:lnTo>
                    <a:pt x="28" y="45"/>
                  </a:lnTo>
                  <a:lnTo>
                    <a:pt x="25" y="50"/>
                  </a:lnTo>
                  <a:lnTo>
                    <a:pt x="24" y="54"/>
                  </a:lnTo>
                  <a:lnTo>
                    <a:pt x="19" y="59"/>
                  </a:lnTo>
                  <a:lnTo>
                    <a:pt x="18" y="65"/>
                  </a:lnTo>
                  <a:lnTo>
                    <a:pt x="15" y="70"/>
                  </a:lnTo>
                  <a:lnTo>
                    <a:pt x="13" y="73"/>
                  </a:lnTo>
                  <a:lnTo>
                    <a:pt x="10" y="76"/>
                  </a:lnTo>
                  <a:lnTo>
                    <a:pt x="9" y="81"/>
                  </a:lnTo>
                  <a:lnTo>
                    <a:pt x="4" y="86"/>
                  </a:lnTo>
                  <a:lnTo>
                    <a:pt x="3" y="90"/>
                  </a:lnTo>
                  <a:lnTo>
                    <a:pt x="0" y="93"/>
                  </a:lnTo>
                  <a:lnTo>
                    <a:pt x="0" y="95"/>
                  </a:lnTo>
                  <a:lnTo>
                    <a:pt x="1" y="93"/>
                  </a:lnTo>
                  <a:lnTo>
                    <a:pt x="4" y="90"/>
                  </a:lnTo>
                  <a:lnTo>
                    <a:pt x="7" y="89"/>
                  </a:lnTo>
                  <a:lnTo>
                    <a:pt x="10" y="87"/>
                  </a:lnTo>
                  <a:lnTo>
                    <a:pt x="15" y="84"/>
                  </a:lnTo>
                  <a:lnTo>
                    <a:pt x="18" y="82"/>
                  </a:lnTo>
                  <a:lnTo>
                    <a:pt x="22" y="79"/>
                  </a:lnTo>
                  <a:lnTo>
                    <a:pt x="25" y="76"/>
                  </a:lnTo>
                  <a:lnTo>
                    <a:pt x="30" y="73"/>
                  </a:lnTo>
                  <a:lnTo>
                    <a:pt x="34" y="70"/>
                  </a:lnTo>
                  <a:lnTo>
                    <a:pt x="37" y="65"/>
                  </a:lnTo>
                  <a:lnTo>
                    <a:pt x="42" y="62"/>
                  </a:lnTo>
                  <a:lnTo>
                    <a:pt x="45" y="57"/>
                  </a:lnTo>
                  <a:lnTo>
                    <a:pt x="49" y="54"/>
                  </a:lnTo>
                  <a:lnTo>
                    <a:pt x="52" y="50"/>
                  </a:lnTo>
                  <a:lnTo>
                    <a:pt x="54" y="45"/>
                  </a:lnTo>
                  <a:lnTo>
                    <a:pt x="57" y="42"/>
                  </a:lnTo>
                  <a:lnTo>
                    <a:pt x="58" y="37"/>
                  </a:lnTo>
                  <a:lnTo>
                    <a:pt x="63" y="31"/>
                  </a:lnTo>
                  <a:lnTo>
                    <a:pt x="66" y="25"/>
                  </a:lnTo>
                  <a:lnTo>
                    <a:pt x="69" y="20"/>
                  </a:lnTo>
                  <a:lnTo>
                    <a:pt x="70" y="17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94" name="Freeform 706"/>
            <p:cNvSpPr>
              <a:spLocks/>
            </p:cNvSpPr>
            <p:nvPr/>
          </p:nvSpPr>
          <p:spPr bwMode="auto">
            <a:xfrm>
              <a:off x="4015" y="2547"/>
              <a:ext cx="94" cy="20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17"/>
                </a:cxn>
                <a:cxn ang="0">
                  <a:pos x="5" y="45"/>
                </a:cxn>
                <a:cxn ang="0">
                  <a:pos x="11" y="83"/>
                </a:cxn>
                <a:cxn ang="0">
                  <a:pos x="18" y="128"/>
                </a:cxn>
                <a:cxn ang="0">
                  <a:pos x="27" y="177"/>
                </a:cxn>
                <a:cxn ang="0">
                  <a:pos x="39" y="225"/>
                </a:cxn>
                <a:cxn ang="0">
                  <a:pos x="51" y="270"/>
                </a:cxn>
                <a:cxn ang="0">
                  <a:pos x="66" y="309"/>
                </a:cxn>
                <a:cxn ang="0">
                  <a:pos x="86" y="341"/>
                </a:cxn>
                <a:cxn ang="0">
                  <a:pos x="107" y="366"/>
                </a:cxn>
                <a:cxn ang="0">
                  <a:pos x="126" y="383"/>
                </a:cxn>
                <a:cxn ang="0">
                  <a:pos x="147" y="397"/>
                </a:cxn>
                <a:cxn ang="0">
                  <a:pos x="165" y="405"/>
                </a:cxn>
                <a:cxn ang="0">
                  <a:pos x="179" y="409"/>
                </a:cxn>
                <a:cxn ang="0">
                  <a:pos x="186" y="411"/>
                </a:cxn>
                <a:cxn ang="0">
                  <a:pos x="186" y="411"/>
                </a:cxn>
                <a:cxn ang="0">
                  <a:pos x="179" y="406"/>
                </a:cxn>
                <a:cxn ang="0">
                  <a:pos x="167" y="397"/>
                </a:cxn>
                <a:cxn ang="0">
                  <a:pos x="150" y="383"/>
                </a:cxn>
                <a:cxn ang="0">
                  <a:pos x="132" y="367"/>
                </a:cxn>
                <a:cxn ang="0">
                  <a:pos x="114" y="345"/>
                </a:cxn>
                <a:cxn ang="0">
                  <a:pos x="96" y="320"/>
                </a:cxn>
                <a:cxn ang="0">
                  <a:pos x="83" y="292"/>
                </a:cxn>
                <a:cxn ang="0">
                  <a:pos x="72" y="261"/>
                </a:cxn>
                <a:cxn ang="0">
                  <a:pos x="62" y="220"/>
                </a:cxn>
                <a:cxn ang="0">
                  <a:pos x="53" y="175"/>
                </a:cxn>
                <a:cxn ang="0">
                  <a:pos x="45" y="128"/>
                </a:cxn>
                <a:cxn ang="0">
                  <a:pos x="38" y="84"/>
                </a:cxn>
                <a:cxn ang="0">
                  <a:pos x="33" y="47"/>
                </a:cxn>
                <a:cxn ang="0">
                  <a:pos x="29" y="17"/>
                </a:cxn>
                <a:cxn ang="0">
                  <a:pos x="27" y="2"/>
                </a:cxn>
                <a:cxn ang="0">
                  <a:pos x="0" y="0"/>
                </a:cxn>
              </a:cxnLst>
              <a:rect l="0" t="0" r="r" b="b"/>
              <a:pathLst>
                <a:path w="188" h="413">
                  <a:moveTo>
                    <a:pt x="0" y="0"/>
                  </a:moveTo>
                  <a:lnTo>
                    <a:pt x="0" y="2"/>
                  </a:lnTo>
                  <a:lnTo>
                    <a:pt x="0" y="8"/>
                  </a:lnTo>
                  <a:lnTo>
                    <a:pt x="2" y="17"/>
                  </a:lnTo>
                  <a:lnTo>
                    <a:pt x="3" y="30"/>
                  </a:lnTo>
                  <a:lnTo>
                    <a:pt x="5" y="45"/>
                  </a:lnTo>
                  <a:lnTo>
                    <a:pt x="8" y="64"/>
                  </a:lnTo>
                  <a:lnTo>
                    <a:pt x="11" y="83"/>
                  </a:lnTo>
                  <a:lnTo>
                    <a:pt x="15" y="106"/>
                  </a:lnTo>
                  <a:lnTo>
                    <a:pt x="18" y="128"/>
                  </a:lnTo>
                  <a:lnTo>
                    <a:pt x="23" y="152"/>
                  </a:lnTo>
                  <a:lnTo>
                    <a:pt x="27" y="177"/>
                  </a:lnTo>
                  <a:lnTo>
                    <a:pt x="33" y="202"/>
                  </a:lnTo>
                  <a:lnTo>
                    <a:pt x="39" y="225"/>
                  </a:lnTo>
                  <a:lnTo>
                    <a:pt x="45" y="247"/>
                  </a:lnTo>
                  <a:lnTo>
                    <a:pt x="51" y="270"/>
                  </a:lnTo>
                  <a:lnTo>
                    <a:pt x="60" y="291"/>
                  </a:lnTo>
                  <a:lnTo>
                    <a:pt x="66" y="309"/>
                  </a:lnTo>
                  <a:lnTo>
                    <a:pt x="77" y="325"/>
                  </a:lnTo>
                  <a:lnTo>
                    <a:pt x="86" y="341"/>
                  </a:lnTo>
                  <a:lnTo>
                    <a:pt x="96" y="355"/>
                  </a:lnTo>
                  <a:lnTo>
                    <a:pt x="107" y="366"/>
                  </a:lnTo>
                  <a:lnTo>
                    <a:pt x="117" y="375"/>
                  </a:lnTo>
                  <a:lnTo>
                    <a:pt x="126" y="383"/>
                  </a:lnTo>
                  <a:lnTo>
                    <a:pt x="138" y="391"/>
                  </a:lnTo>
                  <a:lnTo>
                    <a:pt x="147" y="397"/>
                  </a:lnTo>
                  <a:lnTo>
                    <a:pt x="156" y="402"/>
                  </a:lnTo>
                  <a:lnTo>
                    <a:pt x="165" y="405"/>
                  </a:lnTo>
                  <a:lnTo>
                    <a:pt x="173" y="408"/>
                  </a:lnTo>
                  <a:lnTo>
                    <a:pt x="179" y="409"/>
                  </a:lnTo>
                  <a:lnTo>
                    <a:pt x="183" y="411"/>
                  </a:lnTo>
                  <a:lnTo>
                    <a:pt x="186" y="411"/>
                  </a:lnTo>
                  <a:lnTo>
                    <a:pt x="188" y="413"/>
                  </a:lnTo>
                  <a:lnTo>
                    <a:pt x="186" y="411"/>
                  </a:lnTo>
                  <a:lnTo>
                    <a:pt x="183" y="409"/>
                  </a:lnTo>
                  <a:lnTo>
                    <a:pt x="179" y="406"/>
                  </a:lnTo>
                  <a:lnTo>
                    <a:pt x="174" y="403"/>
                  </a:lnTo>
                  <a:lnTo>
                    <a:pt x="167" y="397"/>
                  </a:lnTo>
                  <a:lnTo>
                    <a:pt x="159" y="391"/>
                  </a:lnTo>
                  <a:lnTo>
                    <a:pt x="150" y="383"/>
                  </a:lnTo>
                  <a:lnTo>
                    <a:pt x="143" y="377"/>
                  </a:lnTo>
                  <a:lnTo>
                    <a:pt x="132" y="367"/>
                  </a:lnTo>
                  <a:lnTo>
                    <a:pt x="123" y="356"/>
                  </a:lnTo>
                  <a:lnTo>
                    <a:pt x="114" y="345"/>
                  </a:lnTo>
                  <a:lnTo>
                    <a:pt x="107" y="334"/>
                  </a:lnTo>
                  <a:lnTo>
                    <a:pt x="96" y="320"/>
                  </a:lnTo>
                  <a:lnTo>
                    <a:pt x="90" y="308"/>
                  </a:lnTo>
                  <a:lnTo>
                    <a:pt x="83" y="292"/>
                  </a:lnTo>
                  <a:lnTo>
                    <a:pt x="78" y="278"/>
                  </a:lnTo>
                  <a:lnTo>
                    <a:pt x="72" y="261"/>
                  </a:lnTo>
                  <a:lnTo>
                    <a:pt x="68" y="242"/>
                  </a:lnTo>
                  <a:lnTo>
                    <a:pt x="62" y="220"/>
                  </a:lnTo>
                  <a:lnTo>
                    <a:pt x="57" y="198"/>
                  </a:lnTo>
                  <a:lnTo>
                    <a:pt x="53" y="175"/>
                  </a:lnTo>
                  <a:lnTo>
                    <a:pt x="48" y="153"/>
                  </a:lnTo>
                  <a:lnTo>
                    <a:pt x="45" y="128"/>
                  </a:lnTo>
                  <a:lnTo>
                    <a:pt x="42" y="108"/>
                  </a:lnTo>
                  <a:lnTo>
                    <a:pt x="38" y="84"/>
                  </a:lnTo>
                  <a:lnTo>
                    <a:pt x="35" y="66"/>
                  </a:lnTo>
                  <a:lnTo>
                    <a:pt x="33" y="47"/>
                  </a:lnTo>
                  <a:lnTo>
                    <a:pt x="30" y="31"/>
                  </a:lnTo>
                  <a:lnTo>
                    <a:pt x="29" y="17"/>
                  </a:lnTo>
                  <a:lnTo>
                    <a:pt x="27" y="8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95" name="Freeform 707"/>
            <p:cNvSpPr>
              <a:spLocks/>
            </p:cNvSpPr>
            <p:nvPr/>
          </p:nvSpPr>
          <p:spPr bwMode="auto">
            <a:xfrm>
              <a:off x="4041" y="2481"/>
              <a:ext cx="96" cy="257"/>
            </a:xfrm>
            <a:custGeom>
              <a:avLst/>
              <a:gdLst/>
              <a:ahLst/>
              <a:cxnLst>
                <a:cxn ang="0">
                  <a:pos x="171" y="509"/>
                </a:cxn>
                <a:cxn ang="0">
                  <a:pos x="170" y="495"/>
                </a:cxn>
                <a:cxn ang="0">
                  <a:pos x="165" y="467"/>
                </a:cxn>
                <a:cxn ang="0">
                  <a:pos x="161" y="431"/>
                </a:cxn>
                <a:cxn ang="0">
                  <a:pos x="153" y="389"/>
                </a:cxn>
                <a:cxn ang="0">
                  <a:pos x="144" y="344"/>
                </a:cxn>
                <a:cxn ang="0">
                  <a:pos x="134" y="298"/>
                </a:cxn>
                <a:cxn ang="0">
                  <a:pos x="120" y="254"/>
                </a:cxn>
                <a:cxn ang="0">
                  <a:pos x="105" y="217"/>
                </a:cxn>
                <a:cxn ang="0">
                  <a:pos x="89" y="176"/>
                </a:cxn>
                <a:cxn ang="0">
                  <a:pos x="69" y="137"/>
                </a:cxn>
                <a:cxn ang="0">
                  <a:pos x="50" y="98"/>
                </a:cxn>
                <a:cxn ang="0">
                  <a:pos x="32" y="64"/>
                </a:cxn>
                <a:cxn ang="0">
                  <a:pos x="17" y="34"/>
                </a:cxn>
                <a:cxn ang="0">
                  <a:pos x="6" y="1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6" y="9"/>
                </a:cxn>
                <a:cxn ang="0">
                  <a:pos x="20" y="25"/>
                </a:cxn>
                <a:cxn ang="0">
                  <a:pos x="36" y="48"/>
                </a:cxn>
                <a:cxn ang="0">
                  <a:pos x="56" y="79"/>
                </a:cxn>
                <a:cxn ang="0">
                  <a:pos x="80" y="118"/>
                </a:cxn>
                <a:cxn ang="0">
                  <a:pos x="104" y="165"/>
                </a:cxn>
                <a:cxn ang="0">
                  <a:pos x="129" y="222"/>
                </a:cxn>
                <a:cxn ang="0">
                  <a:pos x="153" y="281"/>
                </a:cxn>
                <a:cxn ang="0">
                  <a:pos x="170" y="337"/>
                </a:cxn>
                <a:cxn ang="0">
                  <a:pos x="180" y="384"/>
                </a:cxn>
                <a:cxn ang="0">
                  <a:pos x="189" y="425"/>
                </a:cxn>
                <a:cxn ang="0">
                  <a:pos x="192" y="458"/>
                </a:cxn>
                <a:cxn ang="0">
                  <a:pos x="194" y="483"/>
                </a:cxn>
                <a:cxn ang="0">
                  <a:pos x="194" y="501"/>
                </a:cxn>
                <a:cxn ang="0">
                  <a:pos x="194" y="509"/>
                </a:cxn>
                <a:cxn ang="0">
                  <a:pos x="171" y="512"/>
                </a:cxn>
              </a:cxnLst>
              <a:rect l="0" t="0" r="r" b="b"/>
              <a:pathLst>
                <a:path w="194" h="512">
                  <a:moveTo>
                    <a:pt x="171" y="512"/>
                  </a:moveTo>
                  <a:lnTo>
                    <a:pt x="171" y="509"/>
                  </a:lnTo>
                  <a:lnTo>
                    <a:pt x="170" y="504"/>
                  </a:lnTo>
                  <a:lnTo>
                    <a:pt x="170" y="495"/>
                  </a:lnTo>
                  <a:lnTo>
                    <a:pt x="168" y="483"/>
                  </a:lnTo>
                  <a:lnTo>
                    <a:pt x="165" y="467"/>
                  </a:lnTo>
                  <a:lnTo>
                    <a:pt x="164" y="451"/>
                  </a:lnTo>
                  <a:lnTo>
                    <a:pt x="161" y="431"/>
                  </a:lnTo>
                  <a:lnTo>
                    <a:pt x="158" y="412"/>
                  </a:lnTo>
                  <a:lnTo>
                    <a:pt x="153" y="389"/>
                  </a:lnTo>
                  <a:lnTo>
                    <a:pt x="149" y="367"/>
                  </a:lnTo>
                  <a:lnTo>
                    <a:pt x="144" y="344"/>
                  </a:lnTo>
                  <a:lnTo>
                    <a:pt x="140" y="322"/>
                  </a:lnTo>
                  <a:lnTo>
                    <a:pt x="134" y="298"/>
                  </a:lnTo>
                  <a:lnTo>
                    <a:pt x="128" y="276"/>
                  </a:lnTo>
                  <a:lnTo>
                    <a:pt x="120" y="254"/>
                  </a:lnTo>
                  <a:lnTo>
                    <a:pt x="114" y="236"/>
                  </a:lnTo>
                  <a:lnTo>
                    <a:pt x="105" y="217"/>
                  </a:lnTo>
                  <a:lnTo>
                    <a:pt x="98" y="197"/>
                  </a:lnTo>
                  <a:lnTo>
                    <a:pt x="89" y="176"/>
                  </a:lnTo>
                  <a:lnTo>
                    <a:pt x="80" y="158"/>
                  </a:lnTo>
                  <a:lnTo>
                    <a:pt x="69" y="137"/>
                  </a:lnTo>
                  <a:lnTo>
                    <a:pt x="60" y="117"/>
                  </a:lnTo>
                  <a:lnTo>
                    <a:pt x="50" y="98"/>
                  </a:lnTo>
                  <a:lnTo>
                    <a:pt x="41" y="81"/>
                  </a:lnTo>
                  <a:lnTo>
                    <a:pt x="32" y="64"/>
                  </a:lnTo>
                  <a:lnTo>
                    <a:pt x="24" y="48"/>
                  </a:lnTo>
                  <a:lnTo>
                    <a:pt x="17" y="34"/>
                  </a:lnTo>
                  <a:lnTo>
                    <a:pt x="11" y="23"/>
                  </a:lnTo>
                  <a:lnTo>
                    <a:pt x="6" y="12"/>
                  </a:lnTo>
                  <a:lnTo>
                    <a:pt x="2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lnTo>
                    <a:pt x="6" y="9"/>
                  </a:lnTo>
                  <a:lnTo>
                    <a:pt x="12" y="15"/>
                  </a:lnTo>
                  <a:lnTo>
                    <a:pt x="20" y="25"/>
                  </a:lnTo>
                  <a:lnTo>
                    <a:pt x="27" y="36"/>
                  </a:lnTo>
                  <a:lnTo>
                    <a:pt x="36" y="48"/>
                  </a:lnTo>
                  <a:lnTo>
                    <a:pt x="47" y="64"/>
                  </a:lnTo>
                  <a:lnTo>
                    <a:pt x="56" y="79"/>
                  </a:lnTo>
                  <a:lnTo>
                    <a:pt x="68" y="98"/>
                  </a:lnTo>
                  <a:lnTo>
                    <a:pt x="80" y="118"/>
                  </a:lnTo>
                  <a:lnTo>
                    <a:pt x="92" y="142"/>
                  </a:lnTo>
                  <a:lnTo>
                    <a:pt x="104" y="165"/>
                  </a:lnTo>
                  <a:lnTo>
                    <a:pt x="117" y="192"/>
                  </a:lnTo>
                  <a:lnTo>
                    <a:pt x="129" y="222"/>
                  </a:lnTo>
                  <a:lnTo>
                    <a:pt x="143" y="251"/>
                  </a:lnTo>
                  <a:lnTo>
                    <a:pt x="153" y="281"/>
                  </a:lnTo>
                  <a:lnTo>
                    <a:pt x="162" y="311"/>
                  </a:lnTo>
                  <a:lnTo>
                    <a:pt x="170" y="337"/>
                  </a:lnTo>
                  <a:lnTo>
                    <a:pt x="176" y="362"/>
                  </a:lnTo>
                  <a:lnTo>
                    <a:pt x="180" y="384"/>
                  </a:lnTo>
                  <a:lnTo>
                    <a:pt x="185" y="406"/>
                  </a:lnTo>
                  <a:lnTo>
                    <a:pt x="189" y="425"/>
                  </a:lnTo>
                  <a:lnTo>
                    <a:pt x="191" y="444"/>
                  </a:lnTo>
                  <a:lnTo>
                    <a:pt x="192" y="458"/>
                  </a:lnTo>
                  <a:lnTo>
                    <a:pt x="194" y="472"/>
                  </a:lnTo>
                  <a:lnTo>
                    <a:pt x="194" y="483"/>
                  </a:lnTo>
                  <a:lnTo>
                    <a:pt x="194" y="494"/>
                  </a:lnTo>
                  <a:lnTo>
                    <a:pt x="194" y="501"/>
                  </a:lnTo>
                  <a:lnTo>
                    <a:pt x="194" y="506"/>
                  </a:lnTo>
                  <a:lnTo>
                    <a:pt x="194" y="509"/>
                  </a:lnTo>
                  <a:lnTo>
                    <a:pt x="194" y="511"/>
                  </a:lnTo>
                  <a:lnTo>
                    <a:pt x="171" y="512"/>
                  </a:lnTo>
                  <a:lnTo>
                    <a:pt x="171" y="5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96" name="Freeform 708"/>
            <p:cNvSpPr>
              <a:spLocks/>
            </p:cNvSpPr>
            <p:nvPr/>
          </p:nvSpPr>
          <p:spPr bwMode="auto">
            <a:xfrm>
              <a:off x="4010" y="2507"/>
              <a:ext cx="58" cy="45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1" y="89"/>
                </a:cxn>
                <a:cxn ang="0">
                  <a:pos x="6" y="89"/>
                </a:cxn>
                <a:cxn ang="0">
                  <a:pos x="9" y="89"/>
                </a:cxn>
                <a:cxn ang="0">
                  <a:pos x="13" y="89"/>
                </a:cxn>
                <a:cxn ang="0">
                  <a:pos x="18" y="89"/>
                </a:cxn>
                <a:cxn ang="0">
                  <a:pos x="22" y="89"/>
                </a:cxn>
                <a:cxn ang="0">
                  <a:pos x="28" y="89"/>
                </a:cxn>
                <a:cxn ang="0">
                  <a:pos x="34" y="88"/>
                </a:cxn>
                <a:cxn ang="0">
                  <a:pos x="40" y="88"/>
                </a:cxn>
                <a:cxn ang="0">
                  <a:pos x="48" y="86"/>
                </a:cxn>
                <a:cxn ang="0">
                  <a:pos x="52" y="83"/>
                </a:cxn>
                <a:cxn ang="0">
                  <a:pos x="60" y="82"/>
                </a:cxn>
                <a:cxn ang="0">
                  <a:pos x="67" y="78"/>
                </a:cxn>
                <a:cxn ang="0">
                  <a:pos x="75" y="75"/>
                </a:cxn>
                <a:cxn ang="0">
                  <a:pos x="79" y="71"/>
                </a:cxn>
                <a:cxn ang="0">
                  <a:pos x="85" y="66"/>
                </a:cxn>
                <a:cxn ang="0">
                  <a:pos x="91" y="63"/>
                </a:cxn>
                <a:cxn ang="0">
                  <a:pos x="96" y="58"/>
                </a:cxn>
                <a:cxn ang="0">
                  <a:pos x="99" y="55"/>
                </a:cxn>
                <a:cxn ang="0">
                  <a:pos x="103" y="50"/>
                </a:cxn>
                <a:cxn ang="0">
                  <a:pos x="106" y="47"/>
                </a:cxn>
                <a:cxn ang="0">
                  <a:pos x="109" y="44"/>
                </a:cxn>
                <a:cxn ang="0">
                  <a:pos x="112" y="38"/>
                </a:cxn>
                <a:cxn ang="0">
                  <a:pos x="115" y="35"/>
                </a:cxn>
                <a:cxn ang="0">
                  <a:pos x="117" y="32"/>
                </a:cxn>
                <a:cxn ang="0">
                  <a:pos x="117" y="32"/>
                </a:cxn>
                <a:cxn ang="0">
                  <a:pos x="97" y="0"/>
                </a:cxn>
                <a:cxn ang="0">
                  <a:pos x="96" y="0"/>
                </a:cxn>
                <a:cxn ang="0">
                  <a:pos x="94" y="5"/>
                </a:cxn>
                <a:cxn ang="0">
                  <a:pos x="93" y="8"/>
                </a:cxn>
                <a:cxn ang="0">
                  <a:pos x="91" y="11"/>
                </a:cxn>
                <a:cxn ang="0">
                  <a:pos x="90" y="16"/>
                </a:cxn>
                <a:cxn ang="0">
                  <a:pos x="87" y="21"/>
                </a:cxn>
                <a:cxn ang="0">
                  <a:pos x="84" y="25"/>
                </a:cxn>
                <a:cxn ang="0">
                  <a:pos x="82" y="30"/>
                </a:cxn>
                <a:cxn ang="0">
                  <a:pos x="78" y="35"/>
                </a:cxn>
                <a:cxn ang="0">
                  <a:pos x="75" y="39"/>
                </a:cxn>
                <a:cxn ang="0">
                  <a:pos x="70" y="44"/>
                </a:cxn>
                <a:cxn ang="0">
                  <a:pos x="67" y="49"/>
                </a:cxn>
                <a:cxn ang="0">
                  <a:pos x="61" y="52"/>
                </a:cxn>
                <a:cxn ang="0">
                  <a:pos x="58" y="57"/>
                </a:cxn>
                <a:cxn ang="0">
                  <a:pos x="52" y="60"/>
                </a:cxn>
                <a:cxn ang="0">
                  <a:pos x="48" y="63"/>
                </a:cxn>
                <a:cxn ang="0">
                  <a:pos x="42" y="66"/>
                </a:cxn>
                <a:cxn ang="0">
                  <a:pos x="37" y="69"/>
                </a:cxn>
                <a:cxn ang="0">
                  <a:pos x="33" y="72"/>
                </a:cxn>
                <a:cxn ang="0">
                  <a:pos x="27" y="74"/>
                </a:cxn>
                <a:cxn ang="0">
                  <a:pos x="22" y="77"/>
                </a:cxn>
                <a:cxn ang="0">
                  <a:pos x="18" y="80"/>
                </a:cxn>
                <a:cxn ang="0">
                  <a:pos x="13" y="82"/>
                </a:cxn>
                <a:cxn ang="0">
                  <a:pos x="10" y="83"/>
                </a:cxn>
                <a:cxn ang="0">
                  <a:pos x="7" y="85"/>
                </a:cxn>
                <a:cxn ang="0">
                  <a:pos x="4" y="86"/>
                </a:cxn>
                <a:cxn ang="0">
                  <a:pos x="1" y="88"/>
                </a:cxn>
                <a:cxn ang="0">
                  <a:pos x="0" y="89"/>
                </a:cxn>
                <a:cxn ang="0">
                  <a:pos x="0" y="89"/>
                </a:cxn>
              </a:cxnLst>
              <a:rect l="0" t="0" r="r" b="b"/>
              <a:pathLst>
                <a:path w="117" h="89">
                  <a:moveTo>
                    <a:pt x="0" y="89"/>
                  </a:moveTo>
                  <a:lnTo>
                    <a:pt x="1" y="89"/>
                  </a:lnTo>
                  <a:lnTo>
                    <a:pt x="6" y="89"/>
                  </a:lnTo>
                  <a:lnTo>
                    <a:pt x="9" y="89"/>
                  </a:lnTo>
                  <a:lnTo>
                    <a:pt x="13" y="89"/>
                  </a:lnTo>
                  <a:lnTo>
                    <a:pt x="18" y="89"/>
                  </a:lnTo>
                  <a:lnTo>
                    <a:pt x="22" y="89"/>
                  </a:lnTo>
                  <a:lnTo>
                    <a:pt x="28" y="89"/>
                  </a:lnTo>
                  <a:lnTo>
                    <a:pt x="34" y="88"/>
                  </a:lnTo>
                  <a:lnTo>
                    <a:pt x="40" y="88"/>
                  </a:lnTo>
                  <a:lnTo>
                    <a:pt x="48" y="86"/>
                  </a:lnTo>
                  <a:lnTo>
                    <a:pt x="52" y="83"/>
                  </a:lnTo>
                  <a:lnTo>
                    <a:pt x="60" y="82"/>
                  </a:lnTo>
                  <a:lnTo>
                    <a:pt x="67" y="78"/>
                  </a:lnTo>
                  <a:lnTo>
                    <a:pt x="75" y="75"/>
                  </a:lnTo>
                  <a:lnTo>
                    <a:pt x="79" y="71"/>
                  </a:lnTo>
                  <a:lnTo>
                    <a:pt x="85" y="66"/>
                  </a:lnTo>
                  <a:lnTo>
                    <a:pt x="91" y="63"/>
                  </a:lnTo>
                  <a:lnTo>
                    <a:pt x="96" y="58"/>
                  </a:lnTo>
                  <a:lnTo>
                    <a:pt x="99" y="55"/>
                  </a:lnTo>
                  <a:lnTo>
                    <a:pt x="103" y="50"/>
                  </a:lnTo>
                  <a:lnTo>
                    <a:pt x="106" y="47"/>
                  </a:lnTo>
                  <a:lnTo>
                    <a:pt x="109" y="44"/>
                  </a:lnTo>
                  <a:lnTo>
                    <a:pt x="112" y="38"/>
                  </a:lnTo>
                  <a:lnTo>
                    <a:pt x="115" y="35"/>
                  </a:lnTo>
                  <a:lnTo>
                    <a:pt x="117" y="32"/>
                  </a:lnTo>
                  <a:lnTo>
                    <a:pt x="117" y="32"/>
                  </a:lnTo>
                  <a:lnTo>
                    <a:pt x="97" y="0"/>
                  </a:lnTo>
                  <a:lnTo>
                    <a:pt x="96" y="0"/>
                  </a:lnTo>
                  <a:lnTo>
                    <a:pt x="94" y="5"/>
                  </a:lnTo>
                  <a:lnTo>
                    <a:pt x="93" y="8"/>
                  </a:lnTo>
                  <a:lnTo>
                    <a:pt x="91" y="11"/>
                  </a:lnTo>
                  <a:lnTo>
                    <a:pt x="90" y="16"/>
                  </a:lnTo>
                  <a:lnTo>
                    <a:pt x="87" y="21"/>
                  </a:lnTo>
                  <a:lnTo>
                    <a:pt x="84" y="25"/>
                  </a:lnTo>
                  <a:lnTo>
                    <a:pt x="82" y="30"/>
                  </a:lnTo>
                  <a:lnTo>
                    <a:pt x="78" y="35"/>
                  </a:lnTo>
                  <a:lnTo>
                    <a:pt x="75" y="39"/>
                  </a:lnTo>
                  <a:lnTo>
                    <a:pt x="70" y="44"/>
                  </a:lnTo>
                  <a:lnTo>
                    <a:pt x="67" y="49"/>
                  </a:lnTo>
                  <a:lnTo>
                    <a:pt x="61" y="52"/>
                  </a:lnTo>
                  <a:lnTo>
                    <a:pt x="58" y="57"/>
                  </a:lnTo>
                  <a:lnTo>
                    <a:pt x="52" y="60"/>
                  </a:lnTo>
                  <a:lnTo>
                    <a:pt x="48" y="63"/>
                  </a:lnTo>
                  <a:lnTo>
                    <a:pt x="42" y="66"/>
                  </a:lnTo>
                  <a:lnTo>
                    <a:pt x="37" y="69"/>
                  </a:lnTo>
                  <a:lnTo>
                    <a:pt x="33" y="72"/>
                  </a:lnTo>
                  <a:lnTo>
                    <a:pt x="27" y="74"/>
                  </a:lnTo>
                  <a:lnTo>
                    <a:pt x="22" y="77"/>
                  </a:lnTo>
                  <a:lnTo>
                    <a:pt x="18" y="80"/>
                  </a:lnTo>
                  <a:lnTo>
                    <a:pt x="13" y="82"/>
                  </a:lnTo>
                  <a:lnTo>
                    <a:pt x="10" y="83"/>
                  </a:lnTo>
                  <a:lnTo>
                    <a:pt x="7" y="85"/>
                  </a:lnTo>
                  <a:lnTo>
                    <a:pt x="4" y="86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97" name="Freeform 709"/>
            <p:cNvSpPr>
              <a:spLocks/>
            </p:cNvSpPr>
            <p:nvPr/>
          </p:nvSpPr>
          <p:spPr bwMode="auto">
            <a:xfrm>
              <a:off x="3994" y="2486"/>
              <a:ext cx="50" cy="40"/>
            </a:xfrm>
            <a:custGeom>
              <a:avLst/>
              <a:gdLst/>
              <a:ahLst/>
              <a:cxnLst>
                <a:cxn ang="0">
                  <a:pos x="14" y="80"/>
                </a:cxn>
                <a:cxn ang="0">
                  <a:pos x="14" y="78"/>
                </a:cxn>
                <a:cxn ang="0">
                  <a:pos x="17" y="78"/>
                </a:cxn>
                <a:cxn ang="0">
                  <a:pos x="20" y="78"/>
                </a:cxn>
                <a:cxn ang="0">
                  <a:pos x="21" y="78"/>
                </a:cxn>
                <a:cxn ang="0">
                  <a:pos x="26" y="78"/>
                </a:cxn>
                <a:cxn ang="0">
                  <a:pos x="29" y="78"/>
                </a:cxn>
                <a:cxn ang="0">
                  <a:pos x="33" y="77"/>
                </a:cxn>
                <a:cxn ang="0">
                  <a:pos x="36" y="75"/>
                </a:cxn>
                <a:cxn ang="0">
                  <a:pos x="41" y="74"/>
                </a:cxn>
                <a:cxn ang="0">
                  <a:pos x="47" y="72"/>
                </a:cxn>
                <a:cxn ang="0">
                  <a:pos x="51" y="69"/>
                </a:cxn>
                <a:cxn ang="0">
                  <a:pos x="57" y="67"/>
                </a:cxn>
                <a:cxn ang="0">
                  <a:pos x="63" y="63"/>
                </a:cxn>
                <a:cxn ang="0">
                  <a:pos x="69" y="61"/>
                </a:cxn>
                <a:cxn ang="0">
                  <a:pos x="75" y="56"/>
                </a:cxn>
                <a:cxn ang="0">
                  <a:pos x="80" y="52"/>
                </a:cxn>
                <a:cxn ang="0">
                  <a:pos x="83" y="47"/>
                </a:cxn>
                <a:cxn ang="0">
                  <a:pos x="87" y="42"/>
                </a:cxn>
                <a:cxn ang="0">
                  <a:pos x="90" y="36"/>
                </a:cxn>
                <a:cxn ang="0">
                  <a:pos x="93" y="31"/>
                </a:cxn>
                <a:cxn ang="0">
                  <a:pos x="95" y="27"/>
                </a:cxn>
                <a:cxn ang="0">
                  <a:pos x="96" y="22"/>
                </a:cxn>
                <a:cxn ang="0">
                  <a:pos x="98" y="16"/>
                </a:cxn>
                <a:cxn ang="0">
                  <a:pos x="98" y="13"/>
                </a:cxn>
                <a:cxn ang="0">
                  <a:pos x="98" y="8"/>
                </a:cxn>
                <a:cxn ang="0">
                  <a:pos x="99" y="5"/>
                </a:cxn>
                <a:cxn ang="0">
                  <a:pos x="99" y="0"/>
                </a:cxn>
                <a:cxn ang="0">
                  <a:pos x="99" y="0"/>
                </a:cxn>
                <a:cxn ang="0">
                  <a:pos x="98" y="0"/>
                </a:cxn>
                <a:cxn ang="0">
                  <a:pos x="95" y="3"/>
                </a:cxn>
                <a:cxn ang="0">
                  <a:pos x="90" y="8"/>
                </a:cxn>
                <a:cxn ang="0">
                  <a:pos x="84" y="16"/>
                </a:cxn>
                <a:cxn ang="0">
                  <a:pos x="80" y="17"/>
                </a:cxn>
                <a:cxn ang="0">
                  <a:pos x="75" y="20"/>
                </a:cxn>
                <a:cxn ang="0">
                  <a:pos x="72" y="24"/>
                </a:cxn>
                <a:cxn ang="0">
                  <a:pos x="68" y="28"/>
                </a:cxn>
                <a:cxn ang="0">
                  <a:pos x="63" y="31"/>
                </a:cxn>
                <a:cxn ang="0">
                  <a:pos x="59" y="33"/>
                </a:cxn>
                <a:cxn ang="0">
                  <a:pos x="54" y="36"/>
                </a:cxn>
                <a:cxn ang="0">
                  <a:pos x="51" y="39"/>
                </a:cxn>
                <a:cxn ang="0">
                  <a:pos x="45" y="41"/>
                </a:cxn>
                <a:cxn ang="0">
                  <a:pos x="42" y="42"/>
                </a:cxn>
                <a:cxn ang="0">
                  <a:pos x="36" y="44"/>
                </a:cxn>
                <a:cxn ang="0">
                  <a:pos x="33" y="45"/>
                </a:cxn>
                <a:cxn ang="0">
                  <a:pos x="29" y="47"/>
                </a:cxn>
                <a:cxn ang="0">
                  <a:pos x="24" y="47"/>
                </a:cxn>
                <a:cxn ang="0">
                  <a:pos x="20" y="49"/>
                </a:cxn>
                <a:cxn ang="0">
                  <a:pos x="17" y="50"/>
                </a:cxn>
                <a:cxn ang="0">
                  <a:pos x="12" y="52"/>
                </a:cxn>
                <a:cxn ang="0">
                  <a:pos x="9" y="52"/>
                </a:cxn>
                <a:cxn ang="0">
                  <a:pos x="6" y="52"/>
                </a:cxn>
                <a:cxn ang="0">
                  <a:pos x="5" y="53"/>
                </a:cxn>
                <a:cxn ang="0">
                  <a:pos x="0" y="53"/>
                </a:cxn>
                <a:cxn ang="0">
                  <a:pos x="0" y="55"/>
                </a:cxn>
                <a:cxn ang="0">
                  <a:pos x="14" y="80"/>
                </a:cxn>
                <a:cxn ang="0">
                  <a:pos x="14" y="80"/>
                </a:cxn>
              </a:cxnLst>
              <a:rect l="0" t="0" r="r" b="b"/>
              <a:pathLst>
                <a:path w="99" h="80">
                  <a:moveTo>
                    <a:pt x="14" y="80"/>
                  </a:moveTo>
                  <a:lnTo>
                    <a:pt x="14" y="78"/>
                  </a:lnTo>
                  <a:lnTo>
                    <a:pt x="17" y="78"/>
                  </a:lnTo>
                  <a:lnTo>
                    <a:pt x="20" y="78"/>
                  </a:lnTo>
                  <a:lnTo>
                    <a:pt x="21" y="78"/>
                  </a:lnTo>
                  <a:lnTo>
                    <a:pt x="26" y="78"/>
                  </a:lnTo>
                  <a:lnTo>
                    <a:pt x="29" y="78"/>
                  </a:lnTo>
                  <a:lnTo>
                    <a:pt x="33" y="77"/>
                  </a:lnTo>
                  <a:lnTo>
                    <a:pt x="36" y="75"/>
                  </a:lnTo>
                  <a:lnTo>
                    <a:pt x="41" y="74"/>
                  </a:lnTo>
                  <a:lnTo>
                    <a:pt x="47" y="72"/>
                  </a:lnTo>
                  <a:lnTo>
                    <a:pt x="51" y="69"/>
                  </a:lnTo>
                  <a:lnTo>
                    <a:pt x="57" y="67"/>
                  </a:lnTo>
                  <a:lnTo>
                    <a:pt x="63" y="63"/>
                  </a:lnTo>
                  <a:lnTo>
                    <a:pt x="69" y="61"/>
                  </a:lnTo>
                  <a:lnTo>
                    <a:pt x="75" y="56"/>
                  </a:lnTo>
                  <a:lnTo>
                    <a:pt x="80" y="52"/>
                  </a:lnTo>
                  <a:lnTo>
                    <a:pt x="83" y="47"/>
                  </a:lnTo>
                  <a:lnTo>
                    <a:pt x="87" y="42"/>
                  </a:lnTo>
                  <a:lnTo>
                    <a:pt x="90" y="36"/>
                  </a:lnTo>
                  <a:lnTo>
                    <a:pt x="93" y="31"/>
                  </a:lnTo>
                  <a:lnTo>
                    <a:pt x="95" y="27"/>
                  </a:lnTo>
                  <a:lnTo>
                    <a:pt x="96" y="22"/>
                  </a:lnTo>
                  <a:lnTo>
                    <a:pt x="98" y="16"/>
                  </a:lnTo>
                  <a:lnTo>
                    <a:pt x="98" y="13"/>
                  </a:lnTo>
                  <a:lnTo>
                    <a:pt x="98" y="8"/>
                  </a:lnTo>
                  <a:lnTo>
                    <a:pt x="99" y="5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5" y="3"/>
                  </a:lnTo>
                  <a:lnTo>
                    <a:pt x="90" y="8"/>
                  </a:lnTo>
                  <a:lnTo>
                    <a:pt x="84" y="16"/>
                  </a:lnTo>
                  <a:lnTo>
                    <a:pt x="80" y="17"/>
                  </a:lnTo>
                  <a:lnTo>
                    <a:pt x="75" y="20"/>
                  </a:lnTo>
                  <a:lnTo>
                    <a:pt x="72" y="24"/>
                  </a:lnTo>
                  <a:lnTo>
                    <a:pt x="68" y="28"/>
                  </a:lnTo>
                  <a:lnTo>
                    <a:pt x="63" y="31"/>
                  </a:lnTo>
                  <a:lnTo>
                    <a:pt x="59" y="33"/>
                  </a:lnTo>
                  <a:lnTo>
                    <a:pt x="54" y="36"/>
                  </a:lnTo>
                  <a:lnTo>
                    <a:pt x="51" y="39"/>
                  </a:lnTo>
                  <a:lnTo>
                    <a:pt x="45" y="41"/>
                  </a:lnTo>
                  <a:lnTo>
                    <a:pt x="42" y="42"/>
                  </a:lnTo>
                  <a:lnTo>
                    <a:pt x="36" y="44"/>
                  </a:lnTo>
                  <a:lnTo>
                    <a:pt x="33" y="45"/>
                  </a:lnTo>
                  <a:lnTo>
                    <a:pt x="29" y="47"/>
                  </a:lnTo>
                  <a:lnTo>
                    <a:pt x="24" y="47"/>
                  </a:lnTo>
                  <a:lnTo>
                    <a:pt x="20" y="49"/>
                  </a:lnTo>
                  <a:lnTo>
                    <a:pt x="17" y="50"/>
                  </a:lnTo>
                  <a:lnTo>
                    <a:pt x="12" y="52"/>
                  </a:lnTo>
                  <a:lnTo>
                    <a:pt x="9" y="52"/>
                  </a:lnTo>
                  <a:lnTo>
                    <a:pt x="6" y="52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55"/>
                  </a:lnTo>
                  <a:lnTo>
                    <a:pt x="14" y="80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98" name="Freeform 710"/>
            <p:cNvSpPr>
              <a:spLocks/>
            </p:cNvSpPr>
            <p:nvPr/>
          </p:nvSpPr>
          <p:spPr bwMode="auto">
            <a:xfrm>
              <a:off x="3957" y="2470"/>
              <a:ext cx="65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3" y="9"/>
                </a:cxn>
                <a:cxn ang="0">
                  <a:pos x="6" y="14"/>
                </a:cxn>
                <a:cxn ang="0">
                  <a:pos x="7" y="19"/>
                </a:cxn>
                <a:cxn ang="0">
                  <a:pos x="10" y="25"/>
                </a:cxn>
                <a:cxn ang="0">
                  <a:pos x="15" y="31"/>
                </a:cxn>
                <a:cxn ang="0">
                  <a:pos x="19" y="36"/>
                </a:cxn>
                <a:cxn ang="0">
                  <a:pos x="25" y="42"/>
                </a:cxn>
                <a:cxn ang="0">
                  <a:pos x="29" y="47"/>
                </a:cxn>
                <a:cxn ang="0">
                  <a:pos x="37" y="51"/>
                </a:cxn>
                <a:cxn ang="0">
                  <a:pos x="43" y="55"/>
                </a:cxn>
                <a:cxn ang="0">
                  <a:pos x="50" y="58"/>
                </a:cxn>
                <a:cxn ang="0">
                  <a:pos x="58" y="59"/>
                </a:cxn>
                <a:cxn ang="0">
                  <a:pos x="68" y="61"/>
                </a:cxn>
                <a:cxn ang="0">
                  <a:pos x="76" y="59"/>
                </a:cxn>
                <a:cxn ang="0">
                  <a:pos x="83" y="58"/>
                </a:cxn>
                <a:cxn ang="0">
                  <a:pos x="89" y="56"/>
                </a:cxn>
                <a:cxn ang="0">
                  <a:pos x="97" y="55"/>
                </a:cxn>
                <a:cxn ang="0">
                  <a:pos x="101" y="51"/>
                </a:cxn>
                <a:cxn ang="0">
                  <a:pos x="107" y="50"/>
                </a:cxn>
                <a:cxn ang="0">
                  <a:pos x="112" y="47"/>
                </a:cxn>
                <a:cxn ang="0">
                  <a:pos x="116" y="44"/>
                </a:cxn>
                <a:cxn ang="0">
                  <a:pos x="122" y="37"/>
                </a:cxn>
                <a:cxn ang="0">
                  <a:pos x="127" y="31"/>
                </a:cxn>
                <a:cxn ang="0">
                  <a:pos x="128" y="28"/>
                </a:cxn>
                <a:cxn ang="0">
                  <a:pos x="130" y="26"/>
                </a:cxn>
                <a:cxn ang="0">
                  <a:pos x="128" y="26"/>
                </a:cxn>
                <a:cxn ang="0">
                  <a:pos x="124" y="28"/>
                </a:cxn>
                <a:cxn ang="0">
                  <a:pos x="121" y="30"/>
                </a:cxn>
                <a:cxn ang="0">
                  <a:pos x="118" y="31"/>
                </a:cxn>
                <a:cxn ang="0">
                  <a:pos x="115" y="31"/>
                </a:cxn>
                <a:cxn ang="0">
                  <a:pos x="112" y="33"/>
                </a:cxn>
                <a:cxn ang="0">
                  <a:pos x="106" y="33"/>
                </a:cxn>
                <a:cxn ang="0">
                  <a:pos x="101" y="34"/>
                </a:cxn>
                <a:cxn ang="0">
                  <a:pos x="95" y="34"/>
                </a:cxn>
                <a:cxn ang="0">
                  <a:pos x="91" y="36"/>
                </a:cxn>
                <a:cxn ang="0">
                  <a:pos x="85" y="36"/>
                </a:cxn>
                <a:cxn ang="0">
                  <a:pos x="79" y="36"/>
                </a:cxn>
                <a:cxn ang="0">
                  <a:pos x="71" y="36"/>
                </a:cxn>
                <a:cxn ang="0">
                  <a:pos x="65" y="36"/>
                </a:cxn>
                <a:cxn ang="0">
                  <a:pos x="58" y="33"/>
                </a:cxn>
                <a:cxn ang="0">
                  <a:pos x="52" y="31"/>
                </a:cxn>
                <a:cxn ang="0">
                  <a:pos x="44" y="30"/>
                </a:cxn>
                <a:cxn ang="0">
                  <a:pos x="40" y="26"/>
                </a:cxn>
                <a:cxn ang="0">
                  <a:pos x="34" y="23"/>
                </a:cxn>
                <a:cxn ang="0">
                  <a:pos x="28" y="22"/>
                </a:cxn>
                <a:cxn ang="0">
                  <a:pos x="22" y="19"/>
                </a:cxn>
                <a:cxn ang="0">
                  <a:pos x="19" y="15"/>
                </a:cxn>
                <a:cxn ang="0">
                  <a:pos x="13" y="12"/>
                </a:cxn>
                <a:cxn ang="0">
                  <a:pos x="10" y="9"/>
                </a:cxn>
                <a:cxn ang="0">
                  <a:pos x="6" y="6"/>
                </a:cxn>
                <a:cxn ang="0">
                  <a:pos x="4" y="5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0" h="61">
                  <a:moveTo>
                    <a:pt x="0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3" y="9"/>
                  </a:lnTo>
                  <a:lnTo>
                    <a:pt x="6" y="14"/>
                  </a:lnTo>
                  <a:lnTo>
                    <a:pt x="7" y="19"/>
                  </a:lnTo>
                  <a:lnTo>
                    <a:pt x="10" y="25"/>
                  </a:lnTo>
                  <a:lnTo>
                    <a:pt x="15" y="31"/>
                  </a:lnTo>
                  <a:lnTo>
                    <a:pt x="19" y="36"/>
                  </a:lnTo>
                  <a:lnTo>
                    <a:pt x="25" y="42"/>
                  </a:lnTo>
                  <a:lnTo>
                    <a:pt x="29" y="47"/>
                  </a:lnTo>
                  <a:lnTo>
                    <a:pt x="37" y="51"/>
                  </a:lnTo>
                  <a:lnTo>
                    <a:pt x="43" y="55"/>
                  </a:lnTo>
                  <a:lnTo>
                    <a:pt x="50" y="58"/>
                  </a:lnTo>
                  <a:lnTo>
                    <a:pt x="58" y="59"/>
                  </a:lnTo>
                  <a:lnTo>
                    <a:pt x="68" y="61"/>
                  </a:lnTo>
                  <a:lnTo>
                    <a:pt x="76" y="59"/>
                  </a:lnTo>
                  <a:lnTo>
                    <a:pt x="83" y="58"/>
                  </a:lnTo>
                  <a:lnTo>
                    <a:pt x="89" y="56"/>
                  </a:lnTo>
                  <a:lnTo>
                    <a:pt x="97" y="55"/>
                  </a:lnTo>
                  <a:lnTo>
                    <a:pt x="101" y="51"/>
                  </a:lnTo>
                  <a:lnTo>
                    <a:pt x="107" y="50"/>
                  </a:lnTo>
                  <a:lnTo>
                    <a:pt x="112" y="47"/>
                  </a:lnTo>
                  <a:lnTo>
                    <a:pt x="116" y="44"/>
                  </a:lnTo>
                  <a:lnTo>
                    <a:pt x="122" y="37"/>
                  </a:lnTo>
                  <a:lnTo>
                    <a:pt x="127" y="31"/>
                  </a:lnTo>
                  <a:lnTo>
                    <a:pt x="128" y="28"/>
                  </a:lnTo>
                  <a:lnTo>
                    <a:pt x="130" y="26"/>
                  </a:lnTo>
                  <a:lnTo>
                    <a:pt x="128" y="26"/>
                  </a:lnTo>
                  <a:lnTo>
                    <a:pt x="124" y="28"/>
                  </a:lnTo>
                  <a:lnTo>
                    <a:pt x="121" y="30"/>
                  </a:lnTo>
                  <a:lnTo>
                    <a:pt x="118" y="31"/>
                  </a:lnTo>
                  <a:lnTo>
                    <a:pt x="115" y="31"/>
                  </a:lnTo>
                  <a:lnTo>
                    <a:pt x="112" y="33"/>
                  </a:lnTo>
                  <a:lnTo>
                    <a:pt x="106" y="33"/>
                  </a:lnTo>
                  <a:lnTo>
                    <a:pt x="101" y="34"/>
                  </a:lnTo>
                  <a:lnTo>
                    <a:pt x="95" y="34"/>
                  </a:lnTo>
                  <a:lnTo>
                    <a:pt x="91" y="36"/>
                  </a:lnTo>
                  <a:lnTo>
                    <a:pt x="85" y="36"/>
                  </a:lnTo>
                  <a:lnTo>
                    <a:pt x="79" y="36"/>
                  </a:lnTo>
                  <a:lnTo>
                    <a:pt x="71" y="36"/>
                  </a:lnTo>
                  <a:lnTo>
                    <a:pt x="65" y="36"/>
                  </a:lnTo>
                  <a:lnTo>
                    <a:pt x="58" y="33"/>
                  </a:lnTo>
                  <a:lnTo>
                    <a:pt x="52" y="31"/>
                  </a:lnTo>
                  <a:lnTo>
                    <a:pt x="44" y="30"/>
                  </a:lnTo>
                  <a:lnTo>
                    <a:pt x="40" y="26"/>
                  </a:lnTo>
                  <a:lnTo>
                    <a:pt x="34" y="23"/>
                  </a:lnTo>
                  <a:lnTo>
                    <a:pt x="28" y="22"/>
                  </a:lnTo>
                  <a:lnTo>
                    <a:pt x="22" y="19"/>
                  </a:lnTo>
                  <a:lnTo>
                    <a:pt x="19" y="15"/>
                  </a:lnTo>
                  <a:lnTo>
                    <a:pt x="13" y="12"/>
                  </a:lnTo>
                  <a:lnTo>
                    <a:pt x="10" y="9"/>
                  </a:lnTo>
                  <a:lnTo>
                    <a:pt x="6" y="6"/>
                  </a:lnTo>
                  <a:lnTo>
                    <a:pt x="4" y="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399" name="Freeform 711"/>
            <p:cNvSpPr>
              <a:spLocks/>
            </p:cNvSpPr>
            <p:nvPr/>
          </p:nvSpPr>
          <p:spPr bwMode="auto">
            <a:xfrm>
              <a:off x="3971" y="2428"/>
              <a:ext cx="61" cy="4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3" y="0"/>
                </a:cxn>
                <a:cxn ang="0">
                  <a:pos x="16" y="5"/>
                </a:cxn>
                <a:cxn ang="0">
                  <a:pos x="19" y="7"/>
                </a:cxn>
                <a:cxn ang="0">
                  <a:pos x="24" y="10"/>
                </a:cxn>
                <a:cxn ang="0">
                  <a:pos x="27" y="13"/>
                </a:cxn>
                <a:cxn ang="0">
                  <a:pos x="31" y="18"/>
                </a:cxn>
                <a:cxn ang="0">
                  <a:pos x="36" y="21"/>
                </a:cxn>
                <a:cxn ang="0">
                  <a:pos x="42" y="25"/>
                </a:cxn>
                <a:cxn ang="0">
                  <a:pos x="46" y="29"/>
                </a:cxn>
                <a:cxn ang="0">
                  <a:pos x="52" y="33"/>
                </a:cxn>
                <a:cxn ang="0">
                  <a:pos x="57" y="38"/>
                </a:cxn>
                <a:cxn ang="0">
                  <a:pos x="63" y="43"/>
                </a:cxn>
                <a:cxn ang="0">
                  <a:pos x="69" y="46"/>
                </a:cxn>
                <a:cxn ang="0">
                  <a:pos x="75" y="50"/>
                </a:cxn>
                <a:cxn ang="0">
                  <a:pos x="79" y="54"/>
                </a:cxn>
                <a:cxn ang="0">
                  <a:pos x="84" y="58"/>
                </a:cxn>
                <a:cxn ang="0">
                  <a:pos x="88" y="61"/>
                </a:cxn>
                <a:cxn ang="0">
                  <a:pos x="93" y="65"/>
                </a:cxn>
                <a:cxn ang="0">
                  <a:pos x="96" y="68"/>
                </a:cxn>
                <a:cxn ang="0">
                  <a:pos x="100" y="71"/>
                </a:cxn>
                <a:cxn ang="0">
                  <a:pos x="105" y="74"/>
                </a:cxn>
                <a:cxn ang="0">
                  <a:pos x="108" y="77"/>
                </a:cxn>
                <a:cxn ang="0">
                  <a:pos x="114" y="80"/>
                </a:cxn>
                <a:cxn ang="0">
                  <a:pos x="118" y="85"/>
                </a:cxn>
                <a:cxn ang="0">
                  <a:pos x="121" y="86"/>
                </a:cxn>
                <a:cxn ang="0">
                  <a:pos x="123" y="88"/>
                </a:cxn>
                <a:cxn ang="0">
                  <a:pos x="121" y="86"/>
                </a:cxn>
                <a:cxn ang="0">
                  <a:pos x="120" y="86"/>
                </a:cxn>
                <a:cxn ang="0">
                  <a:pos x="117" y="85"/>
                </a:cxn>
                <a:cxn ang="0">
                  <a:pos x="114" y="85"/>
                </a:cxn>
                <a:cxn ang="0">
                  <a:pos x="109" y="83"/>
                </a:cxn>
                <a:cxn ang="0">
                  <a:pos x="105" y="82"/>
                </a:cxn>
                <a:cxn ang="0">
                  <a:pos x="99" y="80"/>
                </a:cxn>
                <a:cxn ang="0">
                  <a:pos x="94" y="79"/>
                </a:cxn>
                <a:cxn ang="0">
                  <a:pos x="87" y="75"/>
                </a:cxn>
                <a:cxn ang="0">
                  <a:pos x="81" y="74"/>
                </a:cxn>
                <a:cxn ang="0">
                  <a:pos x="73" y="71"/>
                </a:cxn>
                <a:cxn ang="0">
                  <a:pos x="67" y="69"/>
                </a:cxn>
                <a:cxn ang="0">
                  <a:pos x="61" y="66"/>
                </a:cxn>
                <a:cxn ang="0">
                  <a:pos x="54" y="63"/>
                </a:cxn>
                <a:cxn ang="0">
                  <a:pos x="48" y="58"/>
                </a:cxn>
                <a:cxn ang="0">
                  <a:pos x="43" y="57"/>
                </a:cxn>
                <a:cxn ang="0">
                  <a:pos x="37" y="52"/>
                </a:cxn>
                <a:cxn ang="0">
                  <a:pos x="31" y="49"/>
                </a:cxn>
                <a:cxn ang="0">
                  <a:pos x="27" y="46"/>
                </a:cxn>
                <a:cxn ang="0">
                  <a:pos x="24" y="43"/>
                </a:cxn>
                <a:cxn ang="0">
                  <a:pos x="19" y="41"/>
                </a:cxn>
                <a:cxn ang="0">
                  <a:pos x="16" y="38"/>
                </a:cxn>
                <a:cxn ang="0">
                  <a:pos x="12" y="36"/>
                </a:cxn>
                <a:cxn ang="0">
                  <a:pos x="10" y="33"/>
                </a:cxn>
                <a:cxn ang="0">
                  <a:pos x="4" y="30"/>
                </a:cxn>
                <a:cxn ang="0">
                  <a:pos x="1" y="29"/>
                </a:cxn>
                <a:cxn ang="0">
                  <a:pos x="0" y="25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3" h="88">
                  <a:moveTo>
                    <a:pt x="12" y="0"/>
                  </a:moveTo>
                  <a:lnTo>
                    <a:pt x="13" y="0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4" y="10"/>
                  </a:lnTo>
                  <a:lnTo>
                    <a:pt x="27" y="13"/>
                  </a:lnTo>
                  <a:lnTo>
                    <a:pt x="31" y="18"/>
                  </a:lnTo>
                  <a:lnTo>
                    <a:pt x="36" y="21"/>
                  </a:lnTo>
                  <a:lnTo>
                    <a:pt x="42" y="25"/>
                  </a:lnTo>
                  <a:lnTo>
                    <a:pt x="46" y="29"/>
                  </a:lnTo>
                  <a:lnTo>
                    <a:pt x="52" y="33"/>
                  </a:lnTo>
                  <a:lnTo>
                    <a:pt x="57" y="38"/>
                  </a:lnTo>
                  <a:lnTo>
                    <a:pt x="63" y="43"/>
                  </a:lnTo>
                  <a:lnTo>
                    <a:pt x="69" y="46"/>
                  </a:lnTo>
                  <a:lnTo>
                    <a:pt x="75" y="50"/>
                  </a:lnTo>
                  <a:lnTo>
                    <a:pt x="79" y="54"/>
                  </a:lnTo>
                  <a:lnTo>
                    <a:pt x="84" y="58"/>
                  </a:lnTo>
                  <a:lnTo>
                    <a:pt x="88" y="61"/>
                  </a:lnTo>
                  <a:lnTo>
                    <a:pt x="93" y="65"/>
                  </a:lnTo>
                  <a:lnTo>
                    <a:pt x="96" y="68"/>
                  </a:lnTo>
                  <a:lnTo>
                    <a:pt x="100" y="71"/>
                  </a:lnTo>
                  <a:lnTo>
                    <a:pt x="105" y="74"/>
                  </a:lnTo>
                  <a:lnTo>
                    <a:pt x="108" y="77"/>
                  </a:lnTo>
                  <a:lnTo>
                    <a:pt x="114" y="80"/>
                  </a:lnTo>
                  <a:lnTo>
                    <a:pt x="118" y="85"/>
                  </a:lnTo>
                  <a:lnTo>
                    <a:pt x="121" y="86"/>
                  </a:lnTo>
                  <a:lnTo>
                    <a:pt x="123" y="88"/>
                  </a:lnTo>
                  <a:lnTo>
                    <a:pt x="121" y="86"/>
                  </a:lnTo>
                  <a:lnTo>
                    <a:pt x="120" y="86"/>
                  </a:lnTo>
                  <a:lnTo>
                    <a:pt x="117" y="85"/>
                  </a:lnTo>
                  <a:lnTo>
                    <a:pt x="114" y="85"/>
                  </a:lnTo>
                  <a:lnTo>
                    <a:pt x="109" y="83"/>
                  </a:lnTo>
                  <a:lnTo>
                    <a:pt x="105" y="82"/>
                  </a:lnTo>
                  <a:lnTo>
                    <a:pt x="99" y="80"/>
                  </a:lnTo>
                  <a:lnTo>
                    <a:pt x="94" y="79"/>
                  </a:lnTo>
                  <a:lnTo>
                    <a:pt x="87" y="75"/>
                  </a:lnTo>
                  <a:lnTo>
                    <a:pt x="81" y="74"/>
                  </a:lnTo>
                  <a:lnTo>
                    <a:pt x="73" y="71"/>
                  </a:lnTo>
                  <a:lnTo>
                    <a:pt x="67" y="69"/>
                  </a:lnTo>
                  <a:lnTo>
                    <a:pt x="61" y="66"/>
                  </a:lnTo>
                  <a:lnTo>
                    <a:pt x="54" y="63"/>
                  </a:lnTo>
                  <a:lnTo>
                    <a:pt x="48" y="58"/>
                  </a:lnTo>
                  <a:lnTo>
                    <a:pt x="43" y="57"/>
                  </a:lnTo>
                  <a:lnTo>
                    <a:pt x="37" y="52"/>
                  </a:lnTo>
                  <a:lnTo>
                    <a:pt x="31" y="49"/>
                  </a:lnTo>
                  <a:lnTo>
                    <a:pt x="27" y="46"/>
                  </a:lnTo>
                  <a:lnTo>
                    <a:pt x="24" y="43"/>
                  </a:lnTo>
                  <a:lnTo>
                    <a:pt x="19" y="41"/>
                  </a:lnTo>
                  <a:lnTo>
                    <a:pt x="16" y="38"/>
                  </a:lnTo>
                  <a:lnTo>
                    <a:pt x="12" y="36"/>
                  </a:lnTo>
                  <a:lnTo>
                    <a:pt x="10" y="33"/>
                  </a:lnTo>
                  <a:lnTo>
                    <a:pt x="4" y="30"/>
                  </a:lnTo>
                  <a:lnTo>
                    <a:pt x="1" y="29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00" name="Freeform 712"/>
            <p:cNvSpPr>
              <a:spLocks/>
            </p:cNvSpPr>
            <p:nvPr/>
          </p:nvSpPr>
          <p:spPr bwMode="auto">
            <a:xfrm>
              <a:off x="3925" y="2427"/>
              <a:ext cx="53" cy="17"/>
            </a:xfrm>
            <a:custGeom>
              <a:avLst/>
              <a:gdLst/>
              <a:ahLst/>
              <a:cxnLst>
                <a:cxn ang="0">
                  <a:pos x="106" y="3"/>
                </a:cxn>
                <a:cxn ang="0">
                  <a:pos x="105" y="3"/>
                </a:cxn>
                <a:cxn ang="0">
                  <a:pos x="102" y="3"/>
                </a:cxn>
                <a:cxn ang="0">
                  <a:pos x="99" y="1"/>
                </a:cxn>
                <a:cxn ang="0">
                  <a:pos x="94" y="1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7" y="0"/>
                </a:cxn>
                <a:cxn ang="0">
                  <a:pos x="74" y="0"/>
                </a:cxn>
                <a:cxn ang="0">
                  <a:pos x="69" y="0"/>
                </a:cxn>
                <a:cxn ang="0">
                  <a:pos x="66" y="1"/>
                </a:cxn>
                <a:cxn ang="0">
                  <a:pos x="60" y="1"/>
                </a:cxn>
                <a:cxn ang="0">
                  <a:pos x="56" y="1"/>
                </a:cxn>
                <a:cxn ang="0">
                  <a:pos x="51" y="3"/>
                </a:cxn>
                <a:cxn ang="0">
                  <a:pos x="45" y="3"/>
                </a:cxn>
                <a:cxn ang="0">
                  <a:pos x="41" y="5"/>
                </a:cxn>
                <a:cxn ang="0">
                  <a:pos x="35" y="6"/>
                </a:cxn>
                <a:cxn ang="0">
                  <a:pos x="30" y="8"/>
                </a:cxn>
                <a:cxn ang="0">
                  <a:pos x="24" y="11"/>
                </a:cxn>
                <a:cxn ang="0">
                  <a:pos x="18" y="12"/>
                </a:cxn>
                <a:cxn ang="0">
                  <a:pos x="15" y="14"/>
                </a:cxn>
                <a:cxn ang="0">
                  <a:pos x="11" y="14"/>
                </a:cxn>
                <a:cxn ang="0">
                  <a:pos x="6" y="16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6" y="19"/>
                </a:cxn>
                <a:cxn ang="0">
                  <a:pos x="8" y="19"/>
                </a:cxn>
                <a:cxn ang="0">
                  <a:pos x="12" y="19"/>
                </a:cxn>
                <a:cxn ang="0">
                  <a:pos x="17" y="19"/>
                </a:cxn>
                <a:cxn ang="0">
                  <a:pos x="21" y="19"/>
                </a:cxn>
                <a:cxn ang="0">
                  <a:pos x="26" y="19"/>
                </a:cxn>
                <a:cxn ang="0">
                  <a:pos x="30" y="19"/>
                </a:cxn>
                <a:cxn ang="0">
                  <a:pos x="35" y="19"/>
                </a:cxn>
                <a:cxn ang="0">
                  <a:pos x="41" y="20"/>
                </a:cxn>
                <a:cxn ang="0">
                  <a:pos x="45" y="20"/>
                </a:cxn>
                <a:cxn ang="0">
                  <a:pos x="50" y="20"/>
                </a:cxn>
                <a:cxn ang="0">
                  <a:pos x="54" y="22"/>
                </a:cxn>
                <a:cxn ang="0">
                  <a:pos x="60" y="23"/>
                </a:cxn>
                <a:cxn ang="0">
                  <a:pos x="63" y="23"/>
                </a:cxn>
                <a:cxn ang="0">
                  <a:pos x="66" y="23"/>
                </a:cxn>
                <a:cxn ang="0">
                  <a:pos x="71" y="23"/>
                </a:cxn>
                <a:cxn ang="0">
                  <a:pos x="75" y="25"/>
                </a:cxn>
                <a:cxn ang="0">
                  <a:pos x="78" y="25"/>
                </a:cxn>
                <a:cxn ang="0">
                  <a:pos x="81" y="26"/>
                </a:cxn>
                <a:cxn ang="0">
                  <a:pos x="86" y="26"/>
                </a:cxn>
                <a:cxn ang="0">
                  <a:pos x="88" y="28"/>
                </a:cxn>
                <a:cxn ang="0">
                  <a:pos x="93" y="30"/>
                </a:cxn>
                <a:cxn ang="0">
                  <a:pos x="97" y="31"/>
                </a:cxn>
                <a:cxn ang="0">
                  <a:pos x="100" y="31"/>
                </a:cxn>
                <a:cxn ang="0">
                  <a:pos x="102" y="33"/>
                </a:cxn>
                <a:cxn ang="0">
                  <a:pos x="106" y="3"/>
                </a:cxn>
                <a:cxn ang="0">
                  <a:pos x="106" y="3"/>
                </a:cxn>
              </a:cxnLst>
              <a:rect l="0" t="0" r="r" b="b"/>
              <a:pathLst>
                <a:path w="106" h="33">
                  <a:moveTo>
                    <a:pt x="106" y="3"/>
                  </a:moveTo>
                  <a:lnTo>
                    <a:pt x="105" y="3"/>
                  </a:lnTo>
                  <a:lnTo>
                    <a:pt x="102" y="3"/>
                  </a:lnTo>
                  <a:lnTo>
                    <a:pt x="99" y="1"/>
                  </a:lnTo>
                  <a:lnTo>
                    <a:pt x="94" y="1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69" y="0"/>
                  </a:lnTo>
                  <a:lnTo>
                    <a:pt x="66" y="1"/>
                  </a:lnTo>
                  <a:lnTo>
                    <a:pt x="60" y="1"/>
                  </a:lnTo>
                  <a:lnTo>
                    <a:pt x="56" y="1"/>
                  </a:lnTo>
                  <a:lnTo>
                    <a:pt x="51" y="3"/>
                  </a:lnTo>
                  <a:lnTo>
                    <a:pt x="45" y="3"/>
                  </a:lnTo>
                  <a:lnTo>
                    <a:pt x="41" y="5"/>
                  </a:lnTo>
                  <a:lnTo>
                    <a:pt x="35" y="6"/>
                  </a:lnTo>
                  <a:lnTo>
                    <a:pt x="30" y="8"/>
                  </a:lnTo>
                  <a:lnTo>
                    <a:pt x="24" y="11"/>
                  </a:lnTo>
                  <a:lnTo>
                    <a:pt x="18" y="12"/>
                  </a:lnTo>
                  <a:lnTo>
                    <a:pt x="15" y="14"/>
                  </a:lnTo>
                  <a:lnTo>
                    <a:pt x="11" y="14"/>
                  </a:lnTo>
                  <a:lnTo>
                    <a:pt x="6" y="16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9"/>
                  </a:lnTo>
                  <a:lnTo>
                    <a:pt x="6" y="19"/>
                  </a:lnTo>
                  <a:lnTo>
                    <a:pt x="8" y="19"/>
                  </a:lnTo>
                  <a:lnTo>
                    <a:pt x="12" y="19"/>
                  </a:lnTo>
                  <a:lnTo>
                    <a:pt x="17" y="19"/>
                  </a:lnTo>
                  <a:lnTo>
                    <a:pt x="21" y="19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5" y="19"/>
                  </a:lnTo>
                  <a:lnTo>
                    <a:pt x="41" y="20"/>
                  </a:lnTo>
                  <a:lnTo>
                    <a:pt x="45" y="20"/>
                  </a:lnTo>
                  <a:lnTo>
                    <a:pt x="50" y="20"/>
                  </a:lnTo>
                  <a:lnTo>
                    <a:pt x="54" y="22"/>
                  </a:lnTo>
                  <a:lnTo>
                    <a:pt x="60" y="23"/>
                  </a:lnTo>
                  <a:lnTo>
                    <a:pt x="63" y="23"/>
                  </a:lnTo>
                  <a:lnTo>
                    <a:pt x="66" y="23"/>
                  </a:lnTo>
                  <a:lnTo>
                    <a:pt x="71" y="23"/>
                  </a:lnTo>
                  <a:lnTo>
                    <a:pt x="75" y="25"/>
                  </a:lnTo>
                  <a:lnTo>
                    <a:pt x="78" y="25"/>
                  </a:lnTo>
                  <a:lnTo>
                    <a:pt x="81" y="26"/>
                  </a:lnTo>
                  <a:lnTo>
                    <a:pt x="86" y="26"/>
                  </a:lnTo>
                  <a:lnTo>
                    <a:pt x="88" y="28"/>
                  </a:lnTo>
                  <a:lnTo>
                    <a:pt x="93" y="30"/>
                  </a:lnTo>
                  <a:lnTo>
                    <a:pt x="97" y="31"/>
                  </a:lnTo>
                  <a:lnTo>
                    <a:pt x="100" y="31"/>
                  </a:lnTo>
                  <a:lnTo>
                    <a:pt x="102" y="33"/>
                  </a:lnTo>
                  <a:lnTo>
                    <a:pt x="106" y="3"/>
                  </a:lnTo>
                  <a:lnTo>
                    <a:pt x="10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01" name="Freeform 713"/>
            <p:cNvSpPr>
              <a:spLocks/>
            </p:cNvSpPr>
            <p:nvPr/>
          </p:nvSpPr>
          <p:spPr bwMode="auto">
            <a:xfrm>
              <a:off x="3925" y="2460"/>
              <a:ext cx="50" cy="18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6" y="0"/>
                </a:cxn>
                <a:cxn ang="0">
                  <a:pos x="42" y="1"/>
                </a:cxn>
                <a:cxn ang="0">
                  <a:pos x="48" y="1"/>
                </a:cxn>
                <a:cxn ang="0">
                  <a:pos x="56" y="4"/>
                </a:cxn>
                <a:cxn ang="0">
                  <a:pos x="60" y="4"/>
                </a:cxn>
                <a:cxn ang="0">
                  <a:pos x="66" y="6"/>
                </a:cxn>
                <a:cxn ang="0">
                  <a:pos x="71" y="9"/>
                </a:cxn>
                <a:cxn ang="0">
                  <a:pos x="75" y="10"/>
                </a:cxn>
                <a:cxn ang="0">
                  <a:pos x="80" y="14"/>
                </a:cxn>
                <a:cxn ang="0">
                  <a:pos x="84" y="17"/>
                </a:cxn>
                <a:cxn ang="0">
                  <a:pos x="87" y="20"/>
                </a:cxn>
                <a:cxn ang="0">
                  <a:pos x="90" y="23"/>
                </a:cxn>
                <a:cxn ang="0">
                  <a:pos x="94" y="28"/>
                </a:cxn>
                <a:cxn ang="0">
                  <a:pos x="99" y="31"/>
                </a:cxn>
                <a:cxn ang="0">
                  <a:pos x="100" y="35"/>
                </a:cxn>
                <a:cxn ang="0">
                  <a:pos x="102" y="35"/>
                </a:cxn>
                <a:cxn ang="0">
                  <a:pos x="100" y="35"/>
                </a:cxn>
                <a:cxn ang="0">
                  <a:pos x="96" y="34"/>
                </a:cxn>
                <a:cxn ang="0">
                  <a:pos x="93" y="32"/>
                </a:cxn>
                <a:cxn ang="0">
                  <a:pos x="90" y="32"/>
                </a:cxn>
                <a:cxn ang="0">
                  <a:pos x="87" y="31"/>
                </a:cxn>
                <a:cxn ang="0">
                  <a:pos x="84" y="31"/>
                </a:cxn>
                <a:cxn ang="0">
                  <a:pos x="80" y="31"/>
                </a:cxn>
                <a:cxn ang="0">
                  <a:pos x="75" y="29"/>
                </a:cxn>
                <a:cxn ang="0">
                  <a:pos x="72" y="28"/>
                </a:cxn>
                <a:cxn ang="0">
                  <a:pos x="68" y="28"/>
                </a:cxn>
                <a:cxn ang="0">
                  <a:pos x="63" y="28"/>
                </a:cxn>
                <a:cxn ang="0">
                  <a:pos x="59" y="26"/>
                </a:cxn>
                <a:cxn ang="0">
                  <a:pos x="56" y="26"/>
                </a:cxn>
                <a:cxn ang="0">
                  <a:pos x="51" y="26"/>
                </a:cxn>
                <a:cxn ang="0">
                  <a:pos x="47" y="26"/>
                </a:cxn>
                <a:cxn ang="0">
                  <a:pos x="42" y="26"/>
                </a:cxn>
                <a:cxn ang="0">
                  <a:pos x="38" y="26"/>
                </a:cxn>
                <a:cxn ang="0">
                  <a:pos x="35" y="26"/>
                </a:cxn>
                <a:cxn ang="0">
                  <a:pos x="30" y="26"/>
                </a:cxn>
                <a:cxn ang="0">
                  <a:pos x="26" y="26"/>
                </a:cxn>
                <a:cxn ang="0">
                  <a:pos x="21" y="26"/>
                </a:cxn>
                <a:cxn ang="0">
                  <a:pos x="17" y="26"/>
                </a:cxn>
                <a:cxn ang="0">
                  <a:pos x="14" y="26"/>
                </a:cxn>
                <a:cxn ang="0">
                  <a:pos x="9" y="26"/>
                </a:cxn>
                <a:cxn ang="0">
                  <a:pos x="6" y="26"/>
                </a:cxn>
                <a:cxn ang="0">
                  <a:pos x="5" y="28"/>
                </a:cxn>
                <a:cxn ang="0">
                  <a:pos x="2" y="28"/>
                </a:cxn>
                <a:cxn ang="0">
                  <a:pos x="0" y="29"/>
                </a:cxn>
                <a:cxn ang="0">
                  <a:pos x="5" y="1"/>
                </a:cxn>
                <a:cxn ang="0">
                  <a:pos x="5" y="1"/>
                </a:cxn>
              </a:cxnLst>
              <a:rect l="0" t="0" r="r" b="b"/>
              <a:pathLst>
                <a:path w="102" h="35">
                  <a:moveTo>
                    <a:pt x="5" y="1"/>
                  </a:moveTo>
                  <a:lnTo>
                    <a:pt x="5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2" y="1"/>
                  </a:lnTo>
                  <a:lnTo>
                    <a:pt x="48" y="1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6" y="6"/>
                  </a:lnTo>
                  <a:lnTo>
                    <a:pt x="71" y="9"/>
                  </a:lnTo>
                  <a:lnTo>
                    <a:pt x="75" y="10"/>
                  </a:lnTo>
                  <a:lnTo>
                    <a:pt x="80" y="14"/>
                  </a:lnTo>
                  <a:lnTo>
                    <a:pt x="84" y="17"/>
                  </a:lnTo>
                  <a:lnTo>
                    <a:pt x="87" y="20"/>
                  </a:lnTo>
                  <a:lnTo>
                    <a:pt x="90" y="23"/>
                  </a:lnTo>
                  <a:lnTo>
                    <a:pt x="94" y="28"/>
                  </a:lnTo>
                  <a:lnTo>
                    <a:pt x="99" y="31"/>
                  </a:lnTo>
                  <a:lnTo>
                    <a:pt x="100" y="35"/>
                  </a:lnTo>
                  <a:lnTo>
                    <a:pt x="102" y="35"/>
                  </a:lnTo>
                  <a:lnTo>
                    <a:pt x="100" y="35"/>
                  </a:lnTo>
                  <a:lnTo>
                    <a:pt x="96" y="34"/>
                  </a:lnTo>
                  <a:lnTo>
                    <a:pt x="93" y="32"/>
                  </a:lnTo>
                  <a:lnTo>
                    <a:pt x="90" y="32"/>
                  </a:lnTo>
                  <a:lnTo>
                    <a:pt x="87" y="31"/>
                  </a:lnTo>
                  <a:lnTo>
                    <a:pt x="84" y="31"/>
                  </a:lnTo>
                  <a:lnTo>
                    <a:pt x="80" y="31"/>
                  </a:lnTo>
                  <a:lnTo>
                    <a:pt x="75" y="29"/>
                  </a:lnTo>
                  <a:lnTo>
                    <a:pt x="72" y="28"/>
                  </a:lnTo>
                  <a:lnTo>
                    <a:pt x="68" y="28"/>
                  </a:lnTo>
                  <a:lnTo>
                    <a:pt x="63" y="28"/>
                  </a:lnTo>
                  <a:lnTo>
                    <a:pt x="59" y="26"/>
                  </a:lnTo>
                  <a:lnTo>
                    <a:pt x="56" y="26"/>
                  </a:lnTo>
                  <a:lnTo>
                    <a:pt x="51" y="26"/>
                  </a:lnTo>
                  <a:lnTo>
                    <a:pt x="47" y="26"/>
                  </a:lnTo>
                  <a:lnTo>
                    <a:pt x="42" y="26"/>
                  </a:lnTo>
                  <a:lnTo>
                    <a:pt x="38" y="26"/>
                  </a:lnTo>
                  <a:lnTo>
                    <a:pt x="35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1" y="26"/>
                  </a:lnTo>
                  <a:lnTo>
                    <a:pt x="17" y="26"/>
                  </a:lnTo>
                  <a:lnTo>
                    <a:pt x="14" y="26"/>
                  </a:lnTo>
                  <a:lnTo>
                    <a:pt x="9" y="26"/>
                  </a:lnTo>
                  <a:lnTo>
                    <a:pt x="6" y="26"/>
                  </a:lnTo>
                  <a:lnTo>
                    <a:pt x="5" y="28"/>
                  </a:lnTo>
                  <a:lnTo>
                    <a:pt x="2" y="28"/>
                  </a:lnTo>
                  <a:lnTo>
                    <a:pt x="0" y="29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02" name="Freeform 714"/>
            <p:cNvSpPr>
              <a:spLocks/>
            </p:cNvSpPr>
            <p:nvPr/>
          </p:nvSpPr>
          <p:spPr bwMode="auto">
            <a:xfrm>
              <a:off x="3883" y="2445"/>
              <a:ext cx="28" cy="4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9" y="0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9" y="3"/>
                </a:cxn>
                <a:cxn ang="0">
                  <a:pos x="22" y="5"/>
                </a:cxn>
                <a:cxn ang="0">
                  <a:pos x="27" y="7"/>
                </a:cxn>
                <a:cxn ang="0">
                  <a:pos x="30" y="10"/>
                </a:cxn>
                <a:cxn ang="0">
                  <a:pos x="34" y="11"/>
                </a:cxn>
                <a:cxn ang="0">
                  <a:pos x="37" y="14"/>
                </a:cxn>
                <a:cxn ang="0">
                  <a:pos x="42" y="17"/>
                </a:cxn>
                <a:cxn ang="0">
                  <a:pos x="45" y="21"/>
                </a:cxn>
                <a:cxn ang="0">
                  <a:pos x="48" y="25"/>
                </a:cxn>
                <a:cxn ang="0">
                  <a:pos x="51" y="28"/>
                </a:cxn>
                <a:cxn ang="0">
                  <a:pos x="54" y="35"/>
                </a:cxn>
                <a:cxn ang="0">
                  <a:pos x="54" y="38"/>
                </a:cxn>
                <a:cxn ang="0">
                  <a:pos x="55" y="42"/>
                </a:cxn>
                <a:cxn ang="0">
                  <a:pos x="55" y="47"/>
                </a:cxn>
                <a:cxn ang="0">
                  <a:pos x="55" y="53"/>
                </a:cxn>
                <a:cxn ang="0">
                  <a:pos x="55" y="58"/>
                </a:cxn>
                <a:cxn ang="0">
                  <a:pos x="55" y="63"/>
                </a:cxn>
                <a:cxn ang="0">
                  <a:pos x="55" y="67"/>
                </a:cxn>
                <a:cxn ang="0">
                  <a:pos x="55" y="72"/>
                </a:cxn>
                <a:cxn ang="0">
                  <a:pos x="54" y="75"/>
                </a:cxn>
                <a:cxn ang="0">
                  <a:pos x="54" y="80"/>
                </a:cxn>
                <a:cxn ang="0">
                  <a:pos x="52" y="83"/>
                </a:cxn>
                <a:cxn ang="0">
                  <a:pos x="52" y="86"/>
                </a:cxn>
                <a:cxn ang="0">
                  <a:pos x="52" y="89"/>
                </a:cxn>
                <a:cxn ang="0">
                  <a:pos x="52" y="92"/>
                </a:cxn>
                <a:cxn ang="0">
                  <a:pos x="51" y="89"/>
                </a:cxn>
                <a:cxn ang="0">
                  <a:pos x="51" y="86"/>
                </a:cxn>
                <a:cxn ang="0">
                  <a:pos x="49" y="83"/>
                </a:cxn>
                <a:cxn ang="0">
                  <a:pos x="49" y="78"/>
                </a:cxn>
                <a:cxn ang="0">
                  <a:pos x="48" y="75"/>
                </a:cxn>
                <a:cxn ang="0">
                  <a:pos x="48" y="72"/>
                </a:cxn>
                <a:cxn ang="0">
                  <a:pos x="46" y="67"/>
                </a:cxn>
                <a:cxn ang="0">
                  <a:pos x="45" y="63"/>
                </a:cxn>
                <a:cxn ang="0">
                  <a:pos x="43" y="58"/>
                </a:cxn>
                <a:cxn ang="0">
                  <a:pos x="42" y="55"/>
                </a:cxn>
                <a:cxn ang="0">
                  <a:pos x="40" y="52"/>
                </a:cxn>
                <a:cxn ang="0">
                  <a:pos x="39" y="47"/>
                </a:cxn>
                <a:cxn ang="0">
                  <a:pos x="36" y="46"/>
                </a:cxn>
                <a:cxn ang="0">
                  <a:pos x="34" y="42"/>
                </a:cxn>
                <a:cxn ang="0">
                  <a:pos x="28" y="39"/>
                </a:cxn>
                <a:cxn ang="0">
                  <a:pos x="24" y="36"/>
                </a:cxn>
                <a:cxn ang="0">
                  <a:pos x="18" y="35"/>
                </a:cxn>
                <a:cxn ang="0">
                  <a:pos x="13" y="33"/>
                </a:cxn>
                <a:cxn ang="0">
                  <a:pos x="7" y="32"/>
                </a:cxn>
                <a:cxn ang="0">
                  <a:pos x="4" y="32"/>
                </a:cxn>
                <a:cxn ang="0">
                  <a:pos x="1" y="32"/>
                </a:cxn>
                <a:cxn ang="0">
                  <a:pos x="0" y="32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55" h="92">
                  <a:moveTo>
                    <a:pt x="7" y="0"/>
                  </a:moveTo>
                  <a:lnTo>
                    <a:pt x="9" y="0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9" y="3"/>
                  </a:lnTo>
                  <a:lnTo>
                    <a:pt x="22" y="5"/>
                  </a:lnTo>
                  <a:lnTo>
                    <a:pt x="27" y="7"/>
                  </a:lnTo>
                  <a:lnTo>
                    <a:pt x="30" y="10"/>
                  </a:lnTo>
                  <a:lnTo>
                    <a:pt x="34" y="11"/>
                  </a:lnTo>
                  <a:lnTo>
                    <a:pt x="37" y="14"/>
                  </a:lnTo>
                  <a:lnTo>
                    <a:pt x="42" y="17"/>
                  </a:lnTo>
                  <a:lnTo>
                    <a:pt x="45" y="21"/>
                  </a:lnTo>
                  <a:lnTo>
                    <a:pt x="48" y="25"/>
                  </a:lnTo>
                  <a:lnTo>
                    <a:pt x="51" y="28"/>
                  </a:lnTo>
                  <a:lnTo>
                    <a:pt x="54" y="35"/>
                  </a:lnTo>
                  <a:lnTo>
                    <a:pt x="54" y="38"/>
                  </a:lnTo>
                  <a:lnTo>
                    <a:pt x="55" y="42"/>
                  </a:lnTo>
                  <a:lnTo>
                    <a:pt x="55" y="47"/>
                  </a:lnTo>
                  <a:lnTo>
                    <a:pt x="55" y="53"/>
                  </a:lnTo>
                  <a:lnTo>
                    <a:pt x="55" y="58"/>
                  </a:lnTo>
                  <a:lnTo>
                    <a:pt x="55" y="63"/>
                  </a:lnTo>
                  <a:lnTo>
                    <a:pt x="55" y="67"/>
                  </a:lnTo>
                  <a:lnTo>
                    <a:pt x="55" y="72"/>
                  </a:lnTo>
                  <a:lnTo>
                    <a:pt x="54" y="75"/>
                  </a:lnTo>
                  <a:lnTo>
                    <a:pt x="54" y="80"/>
                  </a:lnTo>
                  <a:lnTo>
                    <a:pt x="52" y="83"/>
                  </a:lnTo>
                  <a:lnTo>
                    <a:pt x="52" y="86"/>
                  </a:lnTo>
                  <a:lnTo>
                    <a:pt x="52" y="89"/>
                  </a:lnTo>
                  <a:lnTo>
                    <a:pt x="52" y="92"/>
                  </a:lnTo>
                  <a:lnTo>
                    <a:pt x="51" y="89"/>
                  </a:lnTo>
                  <a:lnTo>
                    <a:pt x="51" y="86"/>
                  </a:lnTo>
                  <a:lnTo>
                    <a:pt x="49" y="83"/>
                  </a:lnTo>
                  <a:lnTo>
                    <a:pt x="49" y="78"/>
                  </a:lnTo>
                  <a:lnTo>
                    <a:pt x="48" y="75"/>
                  </a:lnTo>
                  <a:lnTo>
                    <a:pt x="48" y="72"/>
                  </a:lnTo>
                  <a:lnTo>
                    <a:pt x="46" y="67"/>
                  </a:lnTo>
                  <a:lnTo>
                    <a:pt x="45" y="63"/>
                  </a:lnTo>
                  <a:lnTo>
                    <a:pt x="43" y="58"/>
                  </a:lnTo>
                  <a:lnTo>
                    <a:pt x="42" y="55"/>
                  </a:lnTo>
                  <a:lnTo>
                    <a:pt x="40" y="52"/>
                  </a:lnTo>
                  <a:lnTo>
                    <a:pt x="39" y="47"/>
                  </a:lnTo>
                  <a:lnTo>
                    <a:pt x="36" y="46"/>
                  </a:lnTo>
                  <a:lnTo>
                    <a:pt x="34" y="42"/>
                  </a:lnTo>
                  <a:lnTo>
                    <a:pt x="28" y="39"/>
                  </a:lnTo>
                  <a:lnTo>
                    <a:pt x="24" y="36"/>
                  </a:lnTo>
                  <a:lnTo>
                    <a:pt x="18" y="35"/>
                  </a:lnTo>
                  <a:lnTo>
                    <a:pt x="13" y="33"/>
                  </a:lnTo>
                  <a:lnTo>
                    <a:pt x="7" y="32"/>
                  </a:lnTo>
                  <a:lnTo>
                    <a:pt x="4" y="32"/>
                  </a:lnTo>
                  <a:lnTo>
                    <a:pt x="1" y="32"/>
                  </a:lnTo>
                  <a:lnTo>
                    <a:pt x="0" y="3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03" name="Freeform 715"/>
            <p:cNvSpPr>
              <a:spLocks/>
            </p:cNvSpPr>
            <p:nvPr/>
          </p:nvSpPr>
          <p:spPr bwMode="auto">
            <a:xfrm>
              <a:off x="3871" y="2459"/>
              <a:ext cx="49" cy="75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0" y="12"/>
                </a:cxn>
                <a:cxn ang="0">
                  <a:pos x="0" y="17"/>
                </a:cxn>
                <a:cxn ang="0">
                  <a:pos x="1" y="22"/>
                </a:cxn>
                <a:cxn ang="0">
                  <a:pos x="1" y="28"/>
                </a:cxn>
                <a:cxn ang="0">
                  <a:pos x="1" y="33"/>
                </a:cxn>
                <a:cxn ang="0">
                  <a:pos x="3" y="41"/>
                </a:cxn>
                <a:cxn ang="0">
                  <a:pos x="4" y="47"/>
                </a:cxn>
                <a:cxn ang="0">
                  <a:pos x="6" y="53"/>
                </a:cxn>
                <a:cxn ang="0">
                  <a:pos x="9" y="61"/>
                </a:cxn>
                <a:cxn ang="0">
                  <a:pos x="10" y="69"/>
                </a:cxn>
                <a:cxn ang="0">
                  <a:pos x="15" y="78"/>
                </a:cxn>
                <a:cxn ang="0">
                  <a:pos x="18" y="84"/>
                </a:cxn>
                <a:cxn ang="0">
                  <a:pos x="22" y="92"/>
                </a:cxn>
                <a:cxn ang="0">
                  <a:pos x="27" y="98"/>
                </a:cxn>
                <a:cxn ang="0">
                  <a:pos x="31" y="106"/>
                </a:cxn>
                <a:cxn ang="0">
                  <a:pos x="36" y="112"/>
                </a:cxn>
                <a:cxn ang="0">
                  <a:pos x="40" y="119"/>
                </a:cxn>
                <a:cxn ang="0">
                  <a:pos x="45" y="123"/>
                </a:cxn>
                <a:cxn ang="0">
                  <a:pos x="51" y="128"/>
                </a:cxn>
                <a:cxn ang="0">
                  <a:pos x="54" y="133"/>
                </a:cxn>
                <a:cxn ang="0">
                  <a:pos x="58" y="137"/>
                </a:cxn>
                <a:cxn ang="0">
                  <a:pos x="63" y="139"/>
                </a:cxn>
                <a:cxn ang="0">
                  <a:pos x="66" y="142"/>
                </a:cxn>
                <a:cxn ang="0">
                  <a:pos x="72" y="147"/>
                </a:cxn>
                <a:cxn ang="0">
                  <a:pos x="73" y="148"/>
                </a:cxn>
                <a:cxn ang="0">
                  <a:pos x="97" y="127"/>
                </a:cxn>
                <a:cxn ang="0">
                  <a:pos x="96" y="125"/>
                </a:cxn>
                <a:cxn ang="0">
                  <a:pos x="91" y="122"/>
                </a:cxn>
                <a:cxn ang="0">
                  <a:pos x="87" y="119"/>
                </a:cxn>
                <a:cxn ang="0">
                  <a:pos x="84" y="117"/>
                </a:cxn>
                <a:cxn ang="0">
                  <a:pos x="79" y="114"/>
                </a:cxn>
                <a:cxn ang="0">
                  <a:pos x="76" y="111"/>
                </a:cxn>
                <a:cxn ang="0">
                  <a:pos x="70" y="108"/>
                </a:cxn>
                <a:cxn ang="0">
                  <a:pos x="66" y="103"/>
                </a:cxn>
                <a:cxn ang="0">
                  <a:pos x="60" y="100"/>
                </a:cxn>
                <a:cxn ang="0">
                  <a:pos x="55" y="95"/>
                </a:cxn>
                <a:cxn ang="0">
                  <a:pos x="49" y="91"/>
                </a:cxn>
                <a:cxn ang="0">
                  <a:pos x="45" y="86"/>
                </a:cxn>
                <a:cxn ang="0">
                  <a:pos x="40" y="81"/>
                </a:cxn>
                <a:cxn ang="0">
                  <a:pos x="37" y="78"/>
                </a:cxn>
                <a:cxn ang="0">
                  <a:pos x="33" y="72"/>
                </a:cxn>
                <a:cxn ang="0">
                  <a:pos x="28" y="66"/>
                </a:cxn>
                <a:cxn ang="0">
                  <a:pos x="24" y="59"/>
                </a:cxn>
                <a:cxn ang="0">
                  <a:pos x="21" y="53"/>
                </a:cxn>
                <a:cxn ang="0">
                  <a:pos x="18" y="47"/>
                </a:cxn>
                <a:cxn ang="0">
                  <a:pos x="15" y="41"/>
                </a:cxn>
                <a:cxn ang="0">
                  <a:pos x="12" y="34"/>
                </a:cxn>
                <a:cxn ang="0">
                  <a:pos x="10" y="28"/>
                </a:cxn>
                <a:cxn ang="0">
                  <a:pos x="7" y="22"/>
                </a:cxn>
                <a:cxn ang="0">
                  <a:pos x="6" y="17"/>
                </a:cxn>
                <a:cxn ang="0">
                  <a:pos x="4" y="11"/>
                </a:cxn>
                <a:cxn ang="0">
                  <a:pos x="3" y="8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97" h="148">
                  <a:moveTo>
                    <a:pt x="1" y="0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1" y="22"/>
                  </a:lnTo>
                  <a:lnTo>
                    <a:pt x="1" y="28"/>
                  </a:lnTo>
                  <a:lnTo>
                    <a:pt x="1" y="33"/>
                  </a:lnTo>
                  <a:lnTo>
                    <a:pt x="3" y="41"/>
                  </a:lnTo>
                  <a:lnTo>
                    <a:pt x="4" y="47"/>
                  </a:lnTo>
                  <a:lnTo>
                    <a:pt x="6" y="53"/>
                  </a:lnTo>
                  <a:lnTo>
                    <a:pt x="9" y="61"/>
                  </a:lnTo>
                  <a:lnTo>
                    <a:pt x="10" y="69"/>
                  </a:lnTo>
                  <a:lnTo>
                    <a:pt x="15" y="78"/>
                  </a:lnTo>
                  <a:lnTo>
                    <a:pt x="18" y="84"/>
                  </a:lnTo>
                  <a:lnTo>
                    <a:pt x="22" y="92"/>
                  </a:lnTo>
                  <a:lnTo>
                    <a:pt x="27" y="98"/>
                  </a:lnTo>
                  <a:lnTo>
                    <a:pt x="31" y="106"/>
                  </a:lnTo>
                  <a:lnTo>
                    <a:pt x="36" y="112"/>
                  </a:lnTo>
                  <a:lnTo>
                    <a:pt x="40" y="119"/>
                  </a:lnTo>
                  <a:lnTo>
                    <a:pt x="45" y="123"/>
                  </a:lnTo>
                  <a:lnTo>
                    <a:pt x="51" y="128"/>
                  </a:lnTo>
                  <a:lnTo>
                    <a:pt x="54" y="133"/>
                  </a:lnTo>
                  <a:lnTo>
                    <a:pt x="58" y="137"/>
                  </a:lnTo>
                  <a:lnTo>
                    <a:pt x="63" y="139"/>
                  </a:lnTo>
                  <a:lnTo>
                    <a:pt x="66" y="142"/>
                  </a:lnTo>
                  <a:lnTo>
                    <a:pt x="72" y="147"/>
                  </a:lnTo>
                  <a:lnTo>
                    <a:pt x="73" y="148"/>
                  </a:lnTo>
                  <a:lnTo>
                    <a:pt x="97" y="127"/>
                  </a:lnTo>
                  <a:lnTo>
                    <a:pt x="96" y="125"/>
                  </a:lnTo>
                  <a:lnTo>
                    <a:pt x="91" y="122"/>
                  </a:lnTo>
                  <a:lnTo>
                    <a:pt x="87" y="119"/>
                  </a:lnTo>
                  <a:lnTo>
                    <a:pt x="84" y="117"/>
                  </a:lnTo>
                  <a:lnTo>
                    <a:pt x="79" y="114"/>
                  </a:lnTo>
                  <a:lnTo>
                    <a:pt x="76" y="111"/>
                  </a:lnTo>
                  <a:lnTo>
                    <a:pt x="70" y="108"/>
                  </a:lnTo>
                  <a:lnTo>
                    <a:pt x="66" y="103"/>
                  </a:lnTo>
                  <a:lnTo>
                    <a:pt x="60" y="100"/>
                  </a:lnTo>
                  <a:lnTo>
                    <a:pt x="55" y="95"/>
                  </a:lnTo>
                  <a:lnTo>
                    <a:pt x="49" y="91"/>
                  </a:lnTo>
                  <a:lnTo>
                    <a:pt x="45" y="86"/>
                  </a:lnTo>
                  <a:lnTo>
                    <a:pt x="40" y="81"/>
                  </a:lnTo>
                  <a:lnTo>
                    <a:pt x="37" y="78"/>
                  </a:lnTo>
                  <a:lnTo>
                    <a:pt x="33" y="72"/>
                  </a:lnTo>
                  <a:lnTo>
                    <a:pt x="28" y="66"/>
                  </a:lnTo>
                  <a:lnTo>
                    <a:pt x="24" y="59"/>
                  </a:lnTo>
                  <a:lnTo>
                    <a:pt x="21" y="53"/>
                  </a:lnTo>
                  <a:lnTo>
                    <a:pt x="18" y="47"/>
                  </a:lnTo>
                  <a:lnTo>
                    <a:pt x="15" y="41"/>
                  </a:lnTo>
                  <a:lnTo>
                    <a:pt x="12" y="34"/>
                  </a:lnTo>
                  <a:lnTo>
                    <a:pt x="10" y="28"/>
                  </a:lnTo>
                  <a:lnTo>
                    <a:pt x="7" y="22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3" y="8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04" name="Freeform 716"/>
            <p:cNvSpPr>
              <a:spLocks/>
            </p:cNvSpPr>
            <p:nvPr/>
          </p:nvSpPr>
          <p:spPr bwMode="auto">
            <a:xfrm>
              <a:off x="3905" y="2479"/>
              <a:ext cx="44" cy="59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7" y="2"/>
                </a:cxn>
                <a:cxn ang="0">
                  <a:pos x="86" y="5"/>
                </a:cxn>
                <a:cxn ang="0">
                  <a:pos x="83" y="9"/>
                </a:cxn>
                <a:cxn ang="0">
                  <a:pos x="80" y="16"/>
                </a:cxn>
                <a:cxn ang="0">
                  <a:pos x="77" y="19"/>
                </a:cxn>
                <a:cxn ang="0">
                  <a:pos x="74" y="23"/>
                </a:cxn>
                <a:cxn ang="0">
                  <a:pos x="72" y="28"/>
                </a:cxn>
                <a:cxn ang="0">
                  <a:pos x="69" y="33"/>
                </a:cxn>
                <a:cxn ang="0">
                  <a:pos x="66" y="38"/>
                </a:cxn>
                <a:cxn ang="0">
                  <a:pos x="63" y="42"/>
                </a:cxn>
                <a:cxn ang="0">
                  <a:pos x="59" y="47"/>
                </a:cxn>
                <a:cxn ang="0">
                  <a:pos x="56" y="53"/>
                </a:cxn>
                <a:cxn ang="0">
                  <a:pos x="51" y="56"/>
                </a:cxn>
                <a:cxn ang="0">
                  <a:pos x="47" y="61"/>
                </a:cxn>
                <a:cxn ang="0">
                  <a:pos x="42" y="66"/>
                </a:cxn>
                <a:cxn ang="0">
                  <a:pos x="38" y="70"/>
                </a:cxn>
                <a:cxn ang="0">
                  <a:pos x="33" y="75"/>
                </a:cxn>
                <a:cxn ang="0">
                  <a:pos x="29" y="78"/>
                </a:cxn>
                <a:cxn ang="0">
                  <a:pos x="24" y="83"/>
                </a:cxn>
                <a:cxn ang="0">
                  <a:pos x="20" y="88"/>
                </a:cxn>
                <a:cxn ang="0">
                  <a:pos x="15" y="89"/>
                </a:cxn>
                <a:cxn ang="0">
                  <a:pos x="11" y="92"/>
                </a:cxn>
                <a:cxn ang="0">
                  <a:pos x="8" y="95"/>
                </a:cxn>
                <a:cxn ang="0">
                  <a:pos x="5" y="98"/>
                </a:cxn>
                <a:cxn ang="0">
                  <a:pos x="0" y="102"/>
                </a:cxn>
                <a:cxn ang="0">
                  <a:pos x="0" y="102"/>
                </a:cxn>
                <a:cxn ang="0">
                  <a:pos x="21" y="119"/>
                </a:cxn>
                <a:cxn ang="0">
                  <a:pos x="23" y="117"/>
                </a:cxn>
                <a:cxn ang="0">
                  <a:pos x="26" y="114"/>
                </a:cxn>
                <a:cxn ang="0">
                  <a:pos x="29" y="113"/>
                </a:cxn>
                <a:cxn ang="0">
                  <a:pos x="32" y="109"/>
                </a:cxn>
                <a:cxn ang="0">
                  <a:pos x="36" y="106"/>
                </a:cxn>
                <a:cxn ang="0">
                  <a:pos x="41" y="103"/>
                </a:cxn>
                <a:cxn ang="0">
                  <a:pos x="44" y="100"/>
                </a:cxn>
                <a:cxn ang="0">
                  <a:pos x="48" y="95"/>
                </a:cxn>
                <a:cxn ang="0">
                  <a:pos x="53" y="91"/>
                </a:cxn>
                <a:cxn ang="0">
                  <a:pos x="57" y="88"/>
                </a:cxn>
                <a:cxn ang="0">
                  <a:pos x="60" y="81"/>
                </a:cxn>
                <a:cxn ang="0">
                  <a:pos x="65" y="77"/>
                </a:cxn>
                <a:cxn ang="0">
                  <a:pos x="69" y="70"/>
                </a:cxn>
                <a:cxn ang="0">
                  <a:pos x="74" y="66"/>
                </a:cxn>
                <a:cxn ang="0">
                  <a:pos x="75" y="58"/>
                </a:cxn>
                <a:cxn ang="0">
                  <a:pos x="78" y="52"/>
                </a:cxn>
                <a:cxn ang="0">
                  <a:pos x="80" y="45"/>
                </a:cxn>
                <a:cxn ang="0">
                  <a:pos x="83" y="41"/>
                </a:cxn>
                <a:cxn ang="0">
                  <a:pos x="84" y="34"/>
                </a:cxn>
                <a:cxn ang="0">
                  <a:pos x="84" y="30"/>
                </a:cxn>
                <a:cxn ang="0">
                  <a:pos x="86" y="23"/>
                </a:cxn>
                <a:cxn ang="0">
                  <a:pos x="87" y="19"/>
                </a:cxn>
                <a:cxn ang="0">
                  <a:pos x="87" y="14"/>
                </a:cxn>
                <a:cxn ang="0">
                  <a:pos x="87" y="11"/>
                </a:cxn>
                <a:cxn ang="0">
                  <a:pos x="87" y="8"/>
                </a:cxn>
                <a:cxn ang="0">
                  <a:pos x="89" y="5"/>
                </a:cxn>
                <a:cxn ang="0">
                  <a:pos x="89" y="2"/>
                </a:cxn>
                <a:cxn ang="0">
                  <a:pos x="89" y="0"/>
                </a:cxn>
                <a:cxn ang="0">
                  <a:pos x="89" y="0"/>
                </a:cxn>
              </a:cxnLst>
              <a:rect l="0" t="0" r="r" b="b"/>
              <a:pathLst>
                <a:path w="89" h="119">
                  <a:moveTo>
                    <a:pt x="89" y="0"/>
                  </a:moveTo>
                  <a:lnTo>
                    <a:pt x="87" y="2"/>
                  </a:lnTo>
                  <a:lnTo>
                    <a:pt x="86" y="5"/>
                  </a:lnTo>
                  <a:lnTo>
                    <a:pt x="83" y="9"/>
                  </a:lnTo>
                  <a:lnTo>
                    <a:pt x="80" y="16"/>
                  </a:lnTo>
                  <a:lnTo>
                    <a:pt x="77" y="19"/>
                  </a:lnTo>
                  <a:lnTo>
                    <a:pt x="74" y="23"/>
                  </a:lnTo>
                  <a:lnTo>
                    <a:pt x="72" y="28"/>
                  </a:lnTo>
                  <a:lnTo>
                    <a:pt x="69" y="33"/>
                  </a:lnTo>
                  <a:lnTo>
                    <a:pt x="66" y="38"/>
                  </a:lnTo>
                  <a:lnTo>
                    <a:pt x="63" y="42"/>
                  </a:lnTo>
                  <a:lnTo>
                    <a:pt x="59" y="47"/>
                  </a:lnTo>
                  <a:lnTo>
                    <a:pt x="56" y="53"/>
                  </a:lnTo>
                  <a:lnTo>
                    <a:pt x="51" y="56"/>
                  </a:lnTo>
                  <a:lnTo>
                    <a:pt x="47" y="61"/>
                  </a:lnTo>
                  <a:lnTo>
                    <a:pt x="42" y="66"/>
                  </a:lnTo>
                  <a:lnTo>
                    <a:pt x="38" y="70"/>
                  </a:lnTo>
                  <a:lnTo>
                    <a:pt x="33" y="75"/>
                  </a:lnTo>
                  <a:lnTo>
                    <a:pt x="29" y="78"/>
                  </a:lnTo>
                  <a:lnTo>
                    <a:pt x="24" y="83"/>
                  </a:lnTo>
                  <a:lnTo>
                    <a:pt x="20" y="88"/>
                  </a:lnTo>
                  <a:lnTo>
                    <a:pt x="15" y="89"/>
                  </a:lnTo>
                  <a:lnTo>
                    <a:pt x="11" y="92"/>
                  </a:lnTo>
                  <a:lnTo>
                    <a:pt x="8" y="95"/>
                  </a:lnTo>
                  <a:lnTo>
                    <a:pt x="5" y="9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21" y="119"/>
                  </a:lnTo>
                  <a:lnTo>
                    <a:pt x="23" y="117"/>
                  </a:lnTo>
                  <a:lnTo>
                    <a:pt x="26" y="114"/>
                  </a:lnTo>
                  <a:lnTo>
                    <a:pt x="29" y="113"/>
                  </a:lnTo>
                  <a:lnTo>
                    <a:pt x="32" y="109"/>
                  </a:lnTo>
                  <a:lnTo>
                    <a:pt x="36" y="106"/>
                  </a:lnTo>
                  <a:lnTo>
                    <a:pt x="41" y="103"/>
                  </a:lnTo>
                  <a:lnTo>
                    <a:pt x="44" y="100"/>
                  </a:lnTo>
                  <a:lnTo>
                    <a:pt x="48" y="95"/>
                  </a:lnTo>
                  <a:lnTo>
                    <a:pt x="53" y="91"/>
                  </a:lnTo>
                  <a:lnTo>
                    <a:pt x="57" y="88"/>
                  </a:lnTo>
                  <a:lnTo>
                    <a:pt x="60" y="81"/>
                  </a:lnTo>
                  <a:lnTo>
                    <a:pt x="65" y="77"/>
                  </a:lnTo>
                  <a:lnTo>
                    <a:pt x="69" y="70"/>
                  </a:lnTo>
                  <a:lnTo>
                    <a:pt x="74" y="66"/>
                  </a:lnTo>
                  <a:lnTo>
                    <a:pt x="75" y="58"/>
                  </a:lnTo>
                  <a:lnTo>
                    <a:pt x="78" y="52"/>
                  </a:lnTo>
                  <a:lnTo>
                    <a:pt x="80" y="45"/>
                  </a:lnTo>
                  <a:lnTo>
                    <a:pt x="83" y="41"/>
                  </a:lnTo>
                  <a:lnTo>
                    <a:pt x="84" y="34"/>
                  </a:lnTo>
                  <a:lnTo>
                    <a:pt x="84" y="30"/>
                  </a:lnTo>
                  <a:lnTo>
                    <a:pt x="86" y="23"/>
                  </a:lnTo>
                  <a:lnTo>
                    <a:pt x="87" y="19"/>
                  </a:lnTo>
                  <a:lnTo>
                    <a:pt x="87" y="14"/>
                  </a:lnTo>
                  <a:lnTo>
                    <a:pt x="87" y="11"/>
                  </a:lnTo>
                  <a:lnTo>
                    <a:pt x="87" y="8"/>
                  </a:lnTo>
                  <a:lnTo>
                    <a:pt x="89" y="5"/>
                  </a:lnTo>
                  <a:lnTo>
                    <a:pt x="89" y="2"/>
                  </a:lnTo>
                  <a:lnTo>
                    <a:pt x="8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05" name="Freeform 717"/>
            <p:cNvSpPr>
              <a:spLocks/>
            </p:cNvSpPr>
            <p:nvPr/>
          </p:nvSpPr>
          <p:spPr bwMode="auto">
            <a:xfrm>
              <a:off x="3822" y="2494"/>
              <a:ext cx="66" cy="69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115" y="0"/>
                </a:cxn>
                <a:cxn ang="0">
                  <a:pos x="112" y="3"/>
                </a:cxn>
                <a:cxn ang="0">
                  <a:pos x="108" y="4"/>
                </a:cxn>
                <a:cxn ang="0">
                  <a:pos x="106" y="6"/>
                </a:cxn>
                <a:cxn ang="0">
                  <a:pos x="102" y="9"/>
                </a:cxn>
                <a:cxn ang="0">
                  <a:pos x="97" y="12"/>
                </a:cxn>
                <a:cxn ang="0">
                  <a:pos x="93" y="15"/>
                </a:cxn>
                <a:cxn ang="0">
                  <a:pos x="88" y="18"/>
                </a:cxn>
                <a:cxn ang="0">
                  <a:pos x="82" y="22"/>
                </a:cxn>
                <a:cxn ang="0">
                  <a:pos x="78" y="26"/>
                </a:cxn>
                <a:cxn ang="0">
                  <a:pos x="72" y="31"/>
                </a:cxn>
                <a:cxn ang="0">
                  <a:pos x="66" y="37"/>
                </a:cxn>
                <a:cxn ang="0">
                  <a:pos x="60" y="43"/>
                </a:cxn>
                <a:cxn ang="0">
                  <a:pos x="54" y="51"/>
                </a:cxn>
                <a:cxn ang="0">
                  <a:pos x="48" y="58"/>
                </a:cxn>
                <a:cxn ang="0">
                  <a:pos x="42" y="64"/>
                </a:cxn>
                <a:cxn ang="0">
                  <a:pos x="36" y="70"/>
                </a:cxn>
                <a:cxn ang="0">
                  <a:pos x="31" y="78"/>
                </a:cxn>
                <a:cxn ang="0">
                  <a:pos x="25" y="86"/>
                </a:cxn>
                <a:cxn ang="0">
                  <a:pos x="21" y="92"/>
                </a:cxn>
                <a:cxn ang="0">
                  <a:pos x="18" y="98"/>
                </a:cxn>
                <a:cxn ang="0">
                  <a:pos x="13" y="106"/>
                </a:cxn>
                <a:cxn ang="0">
                  <a:pos x="10" y="112"/>
                </a:cxn>
                <a:cxn ang="0">
                  <a:pos x="7" y="118"/>
                </a:cxn>
                <a:cxn ang="0">
                  <a:pos x="4" y="123"/>
                </a:cxn>
                <a:cxn ang="0">
                  <a:pos x="3" y="128"/>
                </a:cxn>
                <a:cxn ang="0">
                  <a:pos x="1" y="131"/>
                </a:cxn>
                <a:cxn ang="0">
                  <a:pos x="1" y="134"/>
                </a:cxn>
                <a:cxn ang="0">
                  <a:pos x="0" y="136"/>
                </a:cxn>
                <a:cxn ang="0">
                  <a:pos x="0" y="137"/>
                </a:cxn>
                <a:cxn ang="0">
                  <a:pos x="0" y="136"/>
                </a:cxn>
                <a:cxn ang="0">
                  <a:pos x="3" y="134"/>
                </a:cxn>
                <a:cxn ang="0">
                  <a:pos x="4" y="131"/>
                </a:cxn>
                <a:cxn ang="0">
                  <a:pos x="9" y="128"/>
                </a:cxn>
                <a:cxn ang="0">
                  <a:pos x="13" y="123"/>
                </a:cxn>
                <a:cxn ang="0">
                  <a:pos x="18" y="118"/>
                </a:cxn>
                <a:cxn ang="0">
                  <a:pos x="24" y="112"/>
                </a:cxn>
                <a:cxn ang="0">
                  <a:pos x="30" y="108"/>
                </a:cxn>
                <a:cxn ang="0">
                  <a:pos x="36" y="100"/>
                </a:cxn>
                <a:cxn ang="0">
                  <a:pos x="43" y="93"/>
                </a:cxn>
                <a:cxn ang="0">
                  <a:pos x="49" y="89"/>
                </a:cxn>
                <a:cxn ang="0">
                  <a:pos x="57" y="83"/>
                </a:cxn>
                <a:cxn ang="0">
                  <a:pos x="63" y="76"/>
                </a:cxn>
                <a:cxn ang="0">
                  <a:pos x="67" y="72"/>
                </a:cxn>
                <a:cxn ang="0">
                  <a:pos x="73" y="65"/>
                </a:cxn>
                <a:cxn ang="0">
                  <a:pos x="79" y="62"/>
                </a:cxn>
                <a:cxn ang="0">
                  <a:pos x="82" y="58"/>
                </a:cxn>
                <a:cxn ang="0">
                  <a:pos x="88" y="54"/>
                </a:cxn>
                <a:cxn ang="0">
                  <a:pos x="93" y="51"/>
                </a:cxn>
                <a:cxn ang="0">
                  <a:pos x="97" y="48"/>
                </a:cxn>
                <a:cxn ang="0">
                  <a:pos x="102" y="45"/>
                </a:cxn>
                <a:cxn ang="0">
                  <a:pos x="106" y="42"/>
                </a:cxn>
                <a:cxn ang="0">
                  <a:pos x="109" y="39"/>
                </a:cxn>
                <a:cxn ang="0">
                  <a:pos x="114" y="37"/>
                </a:cxn>
                <a:cxn ang="0">
                  <a:pos x="118" y="34"/>
                </a:cxn>
                <a:cxn ang="0">
                  <a:pos x="121" y="33"/>
                </a:cxn>
                <a:cxn ang="0">
                  <a:pos x="124" y="31"/>
                </a:cxn>
                <a:cxn ang="0">
                  <a:pos x="127" y="29"/>
                </a:cxn>
                <a:cxn ang="0">
                  <a:pos x="130" y="28"/>
                </a:cxn>
                <a:cxn ang="0">
                  <a:pos x="132" y="28"/>
                </a:cxn>
                <a:cxn ang="0">
                  <a:pos x="118" y="0"/>
                </a:cxn>
                <a:cxn ang="0">
                  <a:pos x="118" y="0"/>
                </a:cxn>
              </a:cxnLst>
              <a:rect l="0" t="0" r="r" b="b"/>
              <a:pathLst>
                <a:path w="132" h="137">
                  <a:moveTo>
                    <a:pt x="118" y="0"/>
                  </a:moveTo>
                  <a:lnTo>
                    <a:pt x="115" y="0"/>
                  </a:lnTo>
                  <a:lnTo>
                    <a:pt x="112" y="3"/>
                  </a:lnTo>
                  <a:lnTo>
                    <a:pt x="108" y="4"/>
                  </a:lnTo>
                  <a:lnTo>
                    <a:pt x="106" y="6"/>
                  </a:lnTo>
                  <a:lnTo>
                    <a:pt x="102" y="9"/>
                  </a:lnTo>
                  <a:lnTo>
                    <a:pt x="97" y="12"/>
                  </a:lnTo>
                  <a:lnTo>
                    <a:pt x="93" y="15"/>
                  </a:lnTo>
                  <a:lnTo>
                    <a:pt x="88" y="18"/>
                  </a:lnTo>
                  <a:lnTo>
                    <a:pt x="82" y="22"/>
                  </a:lnTo>
                  <a:lnTo>
                    <a:pt x="78" y="26"/>
                  </a:lnTo>
                  <a:lnTo>
                    <a:pt x="72" y="31"/>
                  </a:lnTo>
                  <a:lnTo>
                    <a:pt x="66" y="37"/>
                  </a:lnTo>
                  <a:lnTo>
                    <a:pt x="60" y="43"/>
                  </a:lnTo>
                  <a:lnTo>
                    <a:pt x="54" y="51"/>
                  </a:lnTo>
                  <a:lnTo>
                    <a:pt x="48" y="58"/>
                  </a:lnTo>
                  <a:lnTo>
                    <a:pt x="42" y="64"/>
                  </a:lnTo>
                  <a:lnTo>
                    <a:pt x="36" y="70"/>
                  </a:lnTo>
                  <a:lnTo>
                    <a:pt x="31" y="78"/>
                  </a:lnTo>
                  <a:lnTo>
                    <a:pt x="25" y="86"/>
                  </a:lnTo>
                  <a:lnTo>
                    <a:pt x="21" y="92"/>
                  </a:lnTo>
                  <a:lnTo>
                    <a:pt x="18" y="98"/>
                  </a:lnTo>
                  <a:lnTo>
                    <a:pt x="13" y="106"/>
                  </a:lnTo>
                  <a:lnTo>
                    <a:pt x="10" y="112"/>
                  </a:lnTo>
                  <a:lnTo>
                    <a:pt x="7" y="118"/>
                  </a:lnTo>
                  <a:lnTo>
                    <a:pt x="4" y="123"/>
                  </a:lnTo>
                  <a:lnTo>
                    <a:pt x="3" y="128"/>
                  </a:lnTo>
                  <a:lnTo>
                    <a:pt x="1" y="131"/>
                  </a:lnTo>
                  <a:lnTo>
                    <a:pt x="1" y="134"/>
                  </a:lnTo>
                  <a:lnTo>
                    <a:pt x="0" y="136"/>
                  </a:lnTo>
                  <a:lnTo>
                    <a:pt x="0" y="137"/>
                  </a:lnTo>
                  <a:lnTo>
                    <a:pt x="0" y="136"/>
                  </a:lnTo>
                  <a:lnTo>
                    <a:pt x="3" y="134"/>
                  </a:lnTo>
                  <a:lnTo>
                    <a:pt x="4" y="131"/>
                  </a:lnTo>
                  <a:lnTo>
                    <a:pt x="9" y="128"/>
                  </a:lnTo>
                  <a:lnTo>
                    <a:pt x="13" y="123"/>
                  </a:lnTo>
                  <a:lnTo>
                    <a:pt x="18" y="118"/>
                  </a:lnTo>
                  <a:lnTo>
                    <a:pt x="24" y="112"/>
                  </a:lnTo>
                  <a:lnTo>
                    <a:pt x="30" y="108"/>
                  </a:lnTo>
                  <a:lnTo>
                    <a:pt x="36" y="100"/>
                  </a:lnTo>
                  <a:lnTo>
                    <a:pt x="43" y="93"/>
                  </a:lnTo>
                  <a:lnTo>
                    <a:pt x="49" y="89"/>
                  </a:lnTo>
                  <a:lnTo>
                    <a:pt x="57" y="83"/>
                  </a:lnTo>
                  <a:lnTo>
                    <a:pt x="63" y="76"/>
                  </a:lnTo>
                  <a:lnTo>
                    <a:pt x="67" y="72"/>
                  </a:lnTo>
                  <a:lnTo>
                    <a:pt x="73" y="65"/>
                  </a:lnTo>
                  <a:lnTo>
                    <a:pt x="79" y="62"/>
                  </a:lnTo>
                  <a:lnTo>
                    <a:pt x="82" y="58"/>
                  </a:lnTo>
                  <a:lnTo>
                    <a:pt x="88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45"/>
                  </a:lnTo>
                  <a:lnTo>
                    <a:pt x="106" y="42"/>
                  </a:lnTo>
                  <a:lnTo>
                    <a:pt x="109" y="39"/>
                  </a:lnTo>
                  <a:lnTo>
                    <a:pt x="114" y="37"/>
                  </a:lnTo>
                  <a:lnTo>
                    <a:pt x="118" y="34"/>
                  </a:lnTo>
                  <a:lnTo>
                    <a:pt x="121" y="33"/>
                  </a:lnTo>
                  <a:lnTo>
                    <a:pt x="124" y="31"/>
                  </a:lnTo>
                  <a:lnTo>
                    <a:pt x="127" y="29"/>
                  </a:lnTo>
                  <a:lnTo>
                    <a:pt x="130" y="28"/>
                  </a:lnTo>
                  <a:lnTo>
                    <a:pt x="132" y="28"/>
                  </a:lnTo>
                  <a:lnTo>
                    <a:pt x="118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06" name="Freeform 718"/>
            <p:cNvSpPr>
              <a:spLocks/>
            </p:cNvSpPr>
            <p:nvPr/>
          </p:nvSpPr>
          <p:spPr bwMode="auto">
            <a:xfrm>
              <a:off x="3950" y="2503"/>
              <a:ext cx="46" cy="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5" y="4"/>
                </a:cxn>
                <a:cxn ang="0">
                  <a:pos x="9" y="8"/>
                </a:cxn>
                <a:cxn ang="0">
                  <a:pos x="15" y="13"/>
                </a:cxn>
                <a:cxn ang="0">
                  <a:pos x="18" y="16"/>
                </a:cxn>
                <a:cxn ang="0">
                  <a:pos x="21" y="19"/>
                </a:cxn>
                <a:cxn ang="0">
                  <a:pos x="24" y="24"/>
                </a:cxn>
                <a:cxn ang="0">
                  <a:pos x="29" y="29"/>
                </a:cxn>
                <a:cxn ang="0">
                  <a:pos x="32" y="33"/>
                </a:cxn>
                <a:cxn ang="0">
                  <a:pos x="36" y="38"/>
                </a:cxn>
                <a:cxn ang="0">
                  <a:pos x="39" y="44"/>
                </a:cxn>
                <a:cxn ang="0">
                  <a:pos x="43" y="50"/>
                </a:cxn>
                <a:cxn ang="0">
                  <a:pos x="46" y="54"/>
                </a:cxn>
                <a:cxn ang="0">
                  <a:pos x="49" y="60"/>
                </a:cxn>
                <a:cxn ang="0">
                  <a:pos x="51" y="65"/>
                </a:cxn>
                <a:cxn ang="0">
                  <a:pos x="54" y="71"/>
                </a:cxn>
                <a:cxn ang="0">
                  <a:pos x="55" y="74"/>
                </a:cxn>
                <a:cxn ang="0">
                  <a:pos x="58" y="79"/>
                </a:cxn>
                <a:cxn ang="0">
                  <a:pos x="58" y="82"/>
                </a:cxn>
                <a:cxn ang="0">
                  <a:pos x="60" y="86"/>
                </a:cxn>
                <a:cxn ang="0">
                  <a:pos x="61" y="91"/>
                </a:cxn>
                <a:cxn ang="0">
                  <a:pos x="63" y="96"/>
                </a:cxn>
                <a:cxn ang="0">
                  <a:pos x="63" y="99"/>
                </a:cxn>
                <a:cxn ang="0">
                  <a:pos x="64" y="100"/>
                </a:cxn>
                <a:cxn ang="0">
                  <a:pos x="91" y="80"/>
                </a:cxn>
                <a:cxn ang="0">
                  <a:pos x="90" y="79"/>
                </a:cxn>
                <a:cxn ang="0">
                  <a:pos x="90" y="75"/>
                </a:cxn>
                <a:cxn ang="0">
                  <a:pos x="88" y="71"/>
                </a:cxn>
                <a:cxn ang="0">
                  <a:pos x="85" y="65"/>
                </a:cxn>
                <a:cxn ang="0">
                  <a:pos x="84" y="61"/>
                </a:cxn>
                <a:cxn ang="0">
                  <a:pos x="81" y="57"/>
                </a:cxn>
                <a:cxn ang="0">
                  <a:pos x="78" y="54"/>
                </a:cxn>
                <a:cxn ang="0">
                  <a:pos x="75" y="49"/>
                </a:cxn>
                <a:cxn ang="0">
                  <a:pos x="70" y="44"/>
                </a:cxn>
                <a:cxn ang="0">
                  <a:pos x="66" y="40"/>
                </a:cxn>
                <a:cxn ang="0">
                  <a:pos x="60" y="33"/>
                </a:cxn>
                <a:cxn ang="0">
                  <a:pos x="55" y="29"/>
                </a:cxn>
                <a:cxn ang="0">
                  <a:pos x="49" y="22"/>
                </a:cxn>
                <a:cxn ang="0">
                  <a:pos x="43" y="18"/>
                </a:cxn>
                <a:cxn ang="0">
                  <a:pos x="37" y="13"/>
                </a:cxn>
                <a:cxn ang="0">
                  <a:pos x="32" y="10"/>
                </a:cxn>
                <a:cxn ang="0">
                  <a:pos x="27" y="7"/>
                </a:cxn>
                <a:cxn ang="0">
                  <a:pos x="23" y="5"/>
                </a:cxn>
                <a:cxn ang="0">
                  <a:pos x="18" y="4"/>
                </a:cxn>
                <a:cxn ang="0">
                  <a:pos x="15" y="2"/>
                </a:cxn>
                <a:cxn ang="0">
                  <a:pos x="11" y="2"/>
                </a:cxn>
                <a:cxn ang="0">
                  <a:pos x="8" y="0"/>
                </a:cxn>
                <a:cxn ang="0">
                  <a:pos x="5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1" h="100">
                  <a:moveTo>
                    <a:pt x="0" y="2"/>
                  </a:moveTo>
                  <a:lnTo>
                    <a:pt x="0" y="2"/>
                  </a:lnTo>
                  <a:lnTo>
                    <a:pt x="5" y="4"/>
                  </a:lnTo>
                  <a:lnTo>
                    <a:pt x="9" y="8"/>
                  </a:lnTo>
                  <a:lnTo>
                    <a:pt x="15" y="13"/>
                  </a:lnTo>
                  <a:lnTo>
                    <a:pt x="18" y="16"/>
                  </a:lnTo>
                  <a:lnTo>
                    <a:pt x="21" y="19"/>
                  </a:lnTo>
                  <a:lnTo>
                    <a:pt x="24" y="24"/>
                  </a:lnTo>
                  <a:lnTo>
                    <a:pt x="29" y="29"/>
                  </a:lnTo>
                  <a:lnTo>
                    <a:pt x="32" y="33"/>
                  </a:lnTo>
                  <a:lnTo>
                    <a:pt x="36" y="38"/>
                  </a:lnTo>
                  <a:lnTo>
                    <a:pt x="39" y="44"/>
                  </a:lnTo>
                  <a:lnTo>
                    <a:pt x="43" y="50"/>
                  </a:lnTo>
                  <a:lnTo>
                    <a:pt x="46" y="54"/>
                  </a:lnTo>
                  <a:lnTo>
                    <a:pt x="49" y="60"/>
                  </a:lnTo>
                  <a:lnTo>
                    <a:pt x="51" y="65"/>
                  </a:lnTo>
                  <a:lnTo>
                    <a:pt x="54" y="71"/>
                  </a:lnTo>
                  <a:lnTo>
                    <a:pt x="55" y="74"/>
                  </a:lnTo>
                  <a:lnTo>
                    <a:pt x="58" y="79"/>
                  </a:lnTo>
                  <a:lnTo>
                    <a:pt x="58" y="82"/>
                  </a:lnTo>
                  <a:lnTo>
                    <a:pt x="60" y="86"/>
                  </a:lnTo>
                  <a:lnTo>
                    <a:pt x="61" y="91"/>
                  </a:lnTo>
                  <a:lnTo>
                    <a:pt x="63" y="96"/>
                  </a:lnTo>
                  <a:lnTo>
                    <a:pt x="63" y="99"/>
                  </a:lnTo>
                  <a:lnTo>
                    <a:pt x="64" y="100"/>
                  </a:lnTo>
                  <a:lnTo>
                    <a:pt x="91" y="80"/>
                  </a:lnTo>
                  <a:lnTo>
                    <a:pt x="90" y="79"/>
                  </a:lnTo>
                  <a:lnTo>
                    <a:pt x="90" y="75"/>
                  </a:lnTo>
                  <a:lnTo>
                    <a:pt x="88" y="71"/>
                  </a:lnTo>
                  <a:lnTo>
                    <a:pt x="85" y="65"/>
                  </a:lnTo>
                  <a:lnTo>
                    <a:pt x="84" y="61"/>
                  </a:lnTo>
                  <a:lnTo>
                    <a:pt x="81" y="57"/>
                  </a:lnTo>
                  <a:lnTo>
                    <a:pt x="78" y="54"/>
                  </a:lnTo>
                  <a:lnTo>
                    <a:pt x="75" y="49"/>
                  </a:lnTo>
                  <a:lnTo>
                    <a:pt x="70" y="44"/>
                  </a:lnTo>
                  <a:lnTo>
                    <a:pt x="66" y="40"/>
                  </a:lnTo>
                  <a:lnTo>
                    <a:pt x="60" y="33"/>
                  </a:lnTo>
                  <a:lnTo>
                    <a:pt x="55" y="29"/>
                  </a:lnTo>
                  <a:lnTo>
                    <a:pt x="49" y="22"/>
                  </a:lnTo>
                  <a:lnTo>
                    <a:pt x="43" y="18"/>
                  </a:lnTo>
                  <a:lnTo>
                    <a:pt x="37" y="13"/>
                  </a:lnTo>
                  <a:lnTo>
                    <a:pt x="32" y="10"/>
                  </a:lnTo>
                  <a:lnTo>
                    <a:pt x="27" y="7"/>
                  </a:lnTo>
                  <a:lnTo>
                    <a:pt x="23" y="5"/>
                  </a:lnTo>
                  <a:lnTo>
                    <a:pt x="18" y="4"/>
                  </a:lnTo>
                  <a:lnTo>
                    <a:pt x="15" y="2"/>
                  </a:lnTo>
                  <a:lnTo>
                    <a:pt x="11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07" name="Freeform 719"/>
            <p:cNvSpPr>
              <a:spLocks/>
            </p:cNvSpPr>
            <p:nvPr/>
          </p:nvSpPr>
          <p:spPr bwMode="auto">
            <a:xfrm>
              <a:off x="3821" y="2558"/>
              <a:ext cx="44" cy="79"/>
            </a:xfrm>
            <a:custGeom>
              <a:avLst/>
              <a:gdLst/>
              <a:ahLst/>
              <a:cxnLst>
                <a:cxn ang="0">
                  <a:pos x="11" y="19"/>
                </a:cxn>
                <a:cxn ang="0">
                  <a:pos x="20" y="25"/>
                </a:cxn>
                <a:cxn ang="0">
                  <a:pos x="29" y="33"/>
                </a:cxn>
                <a:cxn ang="0">
                  <a:pos x="38" y="41"/>
                </a:cxn>
                <a:cxn ang="0">
                  <a:pos x="47" y="50"/>
                </a:cxn>
                <a:cxn ang="0">
                  <a:pos x="54" y="59"/>
                </a:cxn>
                <a:cxn ang="0">
                  <a:pos x="59" y="69"/>
                </a:cxn>
                <a:cxn ang="0">
                  <a:pos x="62" y="78"/>
                </a:cxn>
                <a:cxn ang="0">
                  <a:pos x="57" y="91"/>
                </a:cxn>
                <a:cxn ang="0">
                  <a:pos x="48" y="103"/>
                </a:cxn>
                <a:cxn ang="0">
                  <a:pos x="38" y="117"/>
                </a:cxn>
                <a:cxn ang="0">
                  <a:pos x="26" y="131"/>
                </a:cxn>
                <a:cxn ang="0">
                  <a:pos x="15" y="142"/>
                </a:cxn>
                <a:cxn ang="0">
                  <a:pos x="5" y="151"/>
                </a:cxn>
                <a:cxn ang="0">
                  <a:pos x="0" y="156"/>
                </a:cxn>
                <a:cxn ang="0">
                  <a:pos x="0" y="158"/>
                </a:cxn>
                <a:cxn ang="0">
                  <a:pos x="6" y="153"/>
                </a:cxn>
                <a:cxn ang="0">
                  <a:pos x="20" y="147"/>
                </a:cxn>
                <a:cxn ang="0">
                  <a:pos x="36" y="137"/>
                </a:cxn>
                <a:cxn ang="0">
                  <a:pos x="53" y="125"/>
                </a:cxn>
                <a:cxn ang="0">
                  <a:pos x="68" y="111"/>
                </a:cxn>
                <a:cxn ang="0">
                  <a:pos x="80" y="97"/>
                </a:cxn>
                <a:cxn ang="0">
                  <a:pos x="86" y="81"/>
                </a:cxn>
                <a:cxn ang="0">
                  <a:pos x="84" y="66"/>
                </a:cxn>
                <a:cxn ang="0">
                  <a:pos x="80" y="50"/>
                </a:cxn>
                <a:cxn ang="0">
                  <a:pos x="71" y="37"/>
                </a:cxn>
                <a:cxn ang="0">
                  <a:pos x="62" y="25"/>
                </a:cxn>
                <a:cxn ang="0">
                  <a:pos x="53" y="16"/>
                </a:cxn>
                <a:cxn ang="0">
                  <a:pos x="44" y="8"/>
                </a:cxn>
                <a:cxn ang="0">
                  <a:pos x="36" y="1"/>
                </a:cxn>
                <a:cxn ang="0">
                  <a:pos x="32" y="0"/>
                </a:cxn>
                <a:cxn ang="0">
                  <a:pos x="11" y="19"/>
                </a:cxn>
              </a:cxnLst>
              <a:rect l="0" t="0" r="r" b="b"/>
              <a:pathLst>
                <a:path w="87" h="158">
                  <a:moveTo>
                    <a:pt x="11" y="19"/>
                  </a:moveTo>
                  <a:lnTo>
                    <a:pt x="11" y="19"/>
                  </a:lnTo>
                  <a:lnTo>
                    <a:pt x="17" y="23"/>
                  </a:lnTo>
                  <a:lnTo>
                    <a:pt x="20" y="25"/>
                  </a:lnTo>
                  <a:lnTo>
                    <a:pt x="24" y="28"/>
                  </a:lnTo>
                  <a:lnTo>
                    <a:pt x="29" y="33"/>
                  </a:lnTo>
                  <a:lnTo>
                    <a:pt x="33" y="37"/>
                  </a:lnTo>
                  <a:lnTo>
                    <a:pt x="38" y="41"/>
                  </a:lnTo>
                  <a:lnTo>
                    <a:pt x="42" y="45"/>
                  </a:lnTo>
                  <a:lnTo>
                    <a:pt x="47" y="50"/>
                  </a:lnTo>
                  <a:lnTo>
                    <a:pt x="51" y="55"/>
                  </a:lnTo>
                  <a:lnTo>
                    <a:pt x="54" y="59"/>
                  </a:lnTo>
                  <a:lnTo>
                    <a:pt x="57" y="64"/>
                  </a:lnTo>
                  <a:lnTo>
                    <a:pt x="59" y="69"/>
                  </a:lnTo>
                  <a:lnTo>
                    <a:pt x="62" y="73"/>
                  </a:lnTo>
                  <a:lnTo>
                    <a:pt x="62" y="78"/>
                  </a:lnTo>
                  <a:lnTo>
                    <a:pt x="60" y="84"/>
                  </a:lnTo>
                  <a:lnTo>
                    <a:pt x="57" y="91"/>
                  </a:lnTo>
                  <a:lnTo>
                    <a:pt x="54" y="97"/>
                  </a:lnTo>
                  <a:lnTo>
                    <a:pt x="48" y="103"/>
                  </a:lnTo>
                  <a:lnTo>
                    <a:pt x="44" y="111"/>
                  </a:lnTo>
                  <a:lnTo>
                    <a:pt x="38" y="117"/>
                  </a:lnTo>
                  <a:lnTo>
                    <a:pt x="32" y="125"/>
                  </a:lnTo>
                  <a:lnTo>
                    <a:pt x="26" y="131"/>
                  </a:lnTo>
                  <a:lnTo>
                    <a:pt x="20" y="137"/>
                  </a:lnTo>
                  <a:lnTo>
                    <a:pt x="15" y="142"/>
                  </a:lnTo>
                  <a:lnTo>
                    <a:pt x="11" y="148"/>
                  </a:lnTo>
                  <a:lnTo>
                    <a:pt x="5" y="151"/>
                  </a:lnTo>
                  <a:lnTo>
                    <a:pt x="2" y="155"/>
                  </a:lnTo>
                  <a:lnTo>
                    <a:pt x="0" y="156"/>
                  </a:lnTo>
                  <a:lnTo>
                    <a:pt x="0" y="158"/>
                  </a:lnTo>
                  <a:lnTo>
                    <a:pt x="0" y="158"/>
                  </a:lnTo>
                  <a:lnTo>
                    <a:pt x="3" y="156"/>
                  </a:lnTo>
                  <a:lnTo>
                    <a:pt x="6" y="153"/>
                  </a:lnTo>
                  <a:lnTo>
                    <a:pt x="14" y="150"/>
                  </a:lnTo>
                  <a:lnTo>
                    <a:pt x="20" y="147"/>
                  </a:lnTo>
                  <a:lnTo>
                    <a:pt x="29" y="142"/>
                  </a:lnTo>
                  <a:lnTo>
                    <a:pt x="36" y="137"/>
                  </a:lnTo>
                  <a:lnTo>
                    <a:pt x="45" y="131"/>
                  </a:lnTo>
                  <a:lnTo>
                    <a:pt x="53" y="125"/>
                  </a:lnTo>
                  <a:lnTo>
                    <a:pt x="60" y="119"/>
                  </a:lnTo>
                  <a:lnTo>
                    <a:pt x="68" y="111"/>
                  </a:lnTo>
                  <a:lnTo>
                    <a:pt x="75" y="105"/>
                  </a:lnTo>
                  <a:lnTo>
                    <a:pt x="80" y="97"/>
                  </a:lnTo>
                  <a:lnTo>
                    <a:pt x="84" y="89"/>
                  </a:lnTo>
                  <a:lnTo>
                    <a:pt x="86" y="81"/>
                  </a:lnTo>
                  <a:lnTo>
                    <a:pt x="87" y="73"/>
                  </a:lnTo>
                  <a:lnTo>
                    <a:pt x="84" y="66"/>
                  </a:lnTo>
                  <a:lnTo>
                    <a:pt x="83" y="58"/>
                  </a:lnTo>
                  <a:lnTo>
                    <a:pt x="80" y="50"/>
                  </a:lnTo>
                  <a:lnTo>
                    <a:pt x="75" y="44"/>
                  </a:lnTo>
                  <a:lnTo>
                    <a:pt x="71" y="37"/>
                  </a:lnTo>
                  <a:lnTo>
                    <a:pt x="66" y="31"/>
                  </a:lnTo>
                  <a:lnTo>
                    <a:pt x="62" y="25"/>
                  </a:lnTo>
                  <a:lnTo>
                    <a:pt x="57" y="20"/>
                  </a:lnTo>
                  <a:lnTo>
                    <a:pt x="53" y="16"/>
                  </a:lnTo>
                  <a:lnTo>
                    <a:pt x="48" y="11"/>
                  </a:lnTo>
                  <a:lnTo>
                    <a:pt x="44" y="8"/>
                  </a:lnTo>
                  <a:lnTo>
                    <a:pt x="41" y="5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11" y="19"/>
                  </a:lnTo>
                  <a:lnTo>
                    <a:pt x="1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08" name="Freeform 720"/>
            <p:cNvSpPr>
              <a:spLocks/>
            </p:cNvSpPr>
            <p:nvPr/>
          </p:nvSpPr>
          <p:spPr bwMode="auto">
            <a:xfrm>
              <a:off x="3821" y="2627"/>
              <a:ext cx="102" cy="100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11" y="23"/>
                </a:cxn>
                <a:cxn ang="0">
                  <a:pos x="21" y="30"/>
                </a:cxn>
                <a:cxn ang="0">
                  <a:pos x="38" y="36"/>
                </a:cxn>
                <a:cxn ang="0">
                  <a:pos x="54" y="45"/>
                </a:cxn>
                <a:cxn ang="0">
                  <a:pos x="72" y="56"/>
                </a:cxn>
                <a:cxn ang="0">
                  <a:pos x="90" y="67"/>
                </a:cxn>
                <a:cxn ang="0">
                  <a:pos x="107" y="81"/>
                </a:cxn>
                <a:cxn ang="0">
                  <a:pos x="123" y="95"/>
                </a:cxn>
                <a:cxn ang="0">
                  <a:pos x="140" y="112"/>
                </a:cxn>
                <a:cxn ang="0">
                  <a:pos x="155" y="133"/>
                </a:cxn>
                <a:cxn ang="0">
                  <a:pos x="171" y="153"/>
                </a:cxn>
                <a:cxn ang="0">
                  <a:pos x="183" y="170"/>
                </a:cxn>
                <a:cxn ang="0">
                  <a:pos x="194" y="186"/>
                </a:cxn>
                <a:cxn ang="0">
                  <a:pos x="201" y="197"/>
                </a:cxn>
                <a:cxn ang="0">
                  <a:pos x="204" y="200"/>
                </a:cxn>
                <a:cxn ang="0">
                  <a:pos x="203" y="197"/>
                </a:cxn>
                <a:cxn ang="0">
                  <a:pos x="201" y="189"/>
                </a:cxn>
                <a:cxn ang="0">
                  <a:pos x="198" y="175"/>
                </a:cxn>
                <a:cxn ang="0">
                  <a:pos x="192" y="159"/>
                </a:cxn>
                <a:cxn ang="0">
                  <a:pos x="183" y="141"/>
                </a:cxn>
                <a:cxn ang="0">
                  <a:pos x="173" y="120"/>
                </a:cxn>
                <a:cxn ang="0">
                  <a:pos x="158" y="98"/>
                </a:cxn>
                <a:cxn ang="0">
                  <a:pos x="140" y="77"/>
                </a:cxn>
                <a:cxn ang="0">
                  <a:pos x="120" y="55"/>
                </a:cxn>
                <a:cxn ang="0">
                  <a:pos x="99" y="39"/>
                </a:cxn>
                <a:cxn ang="0">
                  <a:pos x="81" y="25"/>
                </a:cxn>
                <a:cxn ang="0">
                  <a:pos x="66" y="16"/>
                </a:cxn>
                <a:cxn ang="0">
                  <a:pos x="51" y="8"/>
                </a:cxn>
                <a:cxn ang="0">
                  <a:pos x="41" y="3"/>
                </a:cxn>
                <a:cxn ang="0">
                  <a:pos x="35" y="2"/>
                </a:cxn>
                <a:cxn ang="0">
                  <a:pos x="0" y="19"/>
                </a:cxn>
              </a:cxnLst>
              <a:rect l="0" t="0" r="r" b="b"/>
              <a:pathLst>
                <a:path w="204" h="200">
                  <a:moveTo>
                    <a:pt x="0" y="19"/>
                  </a:moveTo>
                  <a:lnTo>
                    <a:pt x="2" y="19"/>
                  </a:lnTo>
                  <a:lnTo>
                    <a:pt x="5" y="20"/>
                  </a:lnTo>
                  <a:lnTo>
                    <a:pt x="11" y="23"/>
                  </a:lnTo>
                  <a:lnTo>
                    <a:pt x="15" y="25"/>
                  </a:lnTo>
                  <a:lnTo>
                    <a:pt x="21" y="30"/>
                  </a:lnTo>
                  <a:lnTo>
                    <a:pt x="29" y="33"/>
                  </a:lnTo>
                  <a:lnTo>
                    <a:pt x="38" y="36"/>
                  </a:lnTo>
                  <a:lnTo>
                    <a:pt x="45" y="41"/>
                  </a:lnTo>
                  <a:lnTo>
                    <a:pt x="54" y="45"/>
                  </a:lnTo>
                  <a:lnTo>
                    <a:pt x="63" y="50"/>
                  </a:lnTo>
                  <a:lnTo>
                    <a:pt x="72" y="56"/>
                  </a:lnTo>
                  <a:lnTo>
                    <a:pt x="80" y="61"/>
                  </a:lnTo>
                  <a:lnTo>
                    <a:pt x="90" y="67"/>
                  </a:lnTo>
                  <a:lnTo>
                    <a:pt x="98" y="75"/>
                  </a:lnTo>
                  <a:lnTo>
                    <a:pt x="107" y="81"/>
                  </a:lnTo>
                  <a:lnTo>
                    <a:pt x="114" y="87"/>
                  </a:lnTo>
                  <a:lnTo>
                    <a:pt x="123" y="95"/>
                  </a:lnTo>
                  <a:lnTo>
                    <a:pt x="131" y="103"/>
                  </a:lnTo>
                  <a:lnTo>
                    <a:pt x="140" y="112"/>
                  </a:lnTo>
                  <a:lnTo>
                    <a:pt x="147" y="122"/>
                  </a:lnTo>
                  <a:lnTo>
                    <a:pt x="155" y="133"/>
                  </a:lnTo>
                  <a:lnTo>
                    <a:pt x="164" y="144"/>
                  </a:lnTo>
                  <a:lnTo>
                    <a:pt x="171" y="153"/>
                  </a:lnTo>
                  <a:lnTo>
                    <a:pt x="177" y="162"/>
                  </a:lnTo>
                  <a:lnTo>
                    <a:pt x="183" y="170"/>
                  </a:lnTo>
                  <a:lnTo>
                    <a:pt x="189" y="180"/>
                  </a:lnTo>
                  <a:lnTo>
                    <a:pt x="194" y="186"/>
                  </a:lnTo>
                  <a:lnTo>
                    <a:pt x="198" y="192"/>
                  </a:lnTo>
                  <a:lnTo>
                    <a:pt x="201" y="197"/>
                  </a:lnTo>
                  <a:lnTo>
                    <a:pt x="203" y="200"/>
                  </a:lnTo>
                  <a:lnTo>
                    <a:pt x="204" y="200"/>
                  </a:lnTo>
                  <a:lnTo>
                    <a:pt x="203" y="200"/>
                  </a:lnTo>
                  <a:lnTo>
                    <a:pt x="203" y="197"/>
                  </a:lnTo>
                  <a:lnTo>
                    <a:pt x="203" y="194"/>
                  </a:lnTo>
                  <a:lnTo>
                    <a:pt x="201" y="189"/>
                  </a:lnTo>
                  <a:lnTo>
                    <a:pt x="200" y="183"/>
                  </a:lnTo>
                  <a:lnTo>
                    <a:pt x="198" y="175"/>
                  </a:lnTo>
                  <a:lnTo>
                    <a:pt x="195" y="167"/>
                  </a:lnTo>
                  <a:lnTo>
                    <a:pt x="192" y="159"/>
                  </a:lnTo>
                  <a:lnTo>
                    <a:pt x="188" y="150"/>
                  </a:lnTo>
                  <a:lnTo>
                    <a:pt x="183" y="141"/>
                  </a:lnTo>
                  <a:lnTo>
                    <a:pt x="179" y="130"/>
                  </a:lnTo>
                  <a:lnTo>
                    <a:pt x="173" y="120"/>
                  </a:lnTo>
                  <a:lnTo>
                    <a:pt x="165" y="108"/>
                  </a:lnTo>
                  <a:lnTo>
                    <a:pt x="158" y="98"/>
                  </a:lnTo>
                  <a:lnTo>
                    <a:pt x="149" y="86"/>
                  </a:lnTo>
                  <a:lnTo>
                    <a:pt x="140" y="77"/>
                  </a:lnTo>
                  <a:lnTo>
                    <a:pt x="129" y="66"/>
                  </a:lnTo>
                  <a:lnTo>
                    <a:pt x="120" y="55"/>
                  </a:lnTo>
                  <a:lnTo>
                    <a:pt x="110" y="47"/>
                  </a:lnTo>
                  <a:lnTo>
                    <a:pt x="99" y="39"/>
                  </a:lnTo>
                  <a:lnTo>
                    <a:pt x="90" y="31"/>
                  </a:lnTo>
                  <a:lnTo>
                    <a:pt x="81" y="25"/>
                  </a:lnTo>
                  <a:lnTo>
                    <a:pt x="74" y="20"/>
                  </a:lnTo>
                  <a:lnTo>
                    <a:pt x="66" y="16"/>
                  </a:lnTo>
                  <a:lnTo>
                    <a:pt x="59" y="11"/>
                  </a:lnTo>
                  <a:lnTo>
                    <a:pt x="51" y="8"/>
                  </a:lnTo>
                  <a:lnTo>
                    <a:pt x="45" y="5"/>
                  </a:lnTo>
                  <a:lnTo>
                    <a:pt x="41" y="3"/>
                  </a:lnTo>
                  <a:lnTo>
                    <a:pt x="38" y="2"/>
                  </a:lnTo>
                  <a:lnTo>
                    <a:pt x="35" y="2"/>
                  </a:lnTo>
                  <a:lnTo>
                    <a:pt x="33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09" name="Freeform 721"/>
            <p:cNvSpPr>
              <a:spLocks/>
            </p:cNvSpPr>
            <p:nvPr/>
          </p:nvSpPr>
          <p:spPr bwMode="auto">
            <a:xfrm>
              <a:off x="3876" y="2572"/>
              <a:ext cx="58" cy="19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8"/>
                </a:cxn>
                <a:cxn ang="0">
                  <a:pos x="12" y="23"/>
                </a:cxn>
                <a:cxn ang="0">
                  <a:pos x="24" y="47"/>
                </a:cxn>
                <a:cxn ang="0">
                  <a:pos x="37" y="73"/>
                </a:cxn>
                <a:cxn ang="0">
                  <a:pos x="49" y="105"/>
                </a:cxn>
                <a:cxn ang="0">
                  <a:pos x="63" y="138"/>
                </a:cxn>
                <a:cxn ang="0">
                  <a:pos x="73" y="172"/>
                </a:cxn>
                <a:cxn ang="0">
                  <a:pos x="79" y="205"/>
                </a:cxn>
                <a:cxn ang="0">
                  <a:pos x="84" y="238"/>
                </a:cxn>
                <a:cxn ang="0">
                  <a:pos x="88" y="270"/>
                </a:cxn>
                <a:cxn ang="0">
                  <a:pos x="90" y="303"/>
                </a:cxn>
                <a:cxn ang="0">
                  <a:pos x="91" y="331"/>
                </a:cxn>
                <a:cxn ang="0">
                  <a:pos x="91" y="353"/>
                </a:cxn>
                <a:cxn ang="0">
                  <a:pos x="93" y="372"/>
                </a:cxn>
                <a:cxn ang="0">
                  <a:pos x="93" y="380"/>
                </a:cxn>
                <a:cxn ang="0">
                  <a:pos x="115" y="375"/>
                </a:cxn>
                <a:cxn ang="0">
                  <a:pos x="115" y="370"/>
                </a:cxn>
                <a:cxn ang="0">
                  <a:pos x="115" y="359"/>
                </a:cxn>
                <a:cxn ang="0">
                  <a:pos x="115" y="339"/>
                </a:cxn>
                <a:cxn ang="0">
                  <a:pos x="115" y="314"/>
                </a:cxn>
                <a:cxn ang="0">
                  <a:pos x="114" y="284"/>
                </a:cxn>
                <a:cxn ang="0">
                  <a:pos x="111" y="250"/>
                </a:cxn>
                <a:cxn ang="0">
                  <a:pos x="105" y="214"/>
                </a:cxn>
                <a:cxn ang="0">
                  <a:pos x="97" y="175"/>
                </a:cxn>
                <a:cxn ang="0">
                  <a:pos x="84" y="138"/>
                </a:cxn>
                <a:cxn ang="0">
                  <a:pos x="70" y="103"/>
                </a:cxn>
                <a:cxn ang="0">
                  <a:pos x="54" y="72"/>
                </a:cxn>
                <a:cxn ang="0">
                  <a:pos x="39" y="48"/>
                </a:cxn>
                <a:cxn ang="0">
                  <a:pos x="24" y="27"/>
                </a:cxn>
                <a:cxn ang="0">
                  <a:pos x="13" y="13"/>
                </a:cxn>
                <a:cxn ang="0">
                  <a:pos x="4" y="3"/>
                </a:cxn>
                <a:cxn ang="0">
                  <a:pos x="1" y="0"/>
                </a:cxn>
              </a:cxnLst>
              <a:rect l="0" t="0" r="r" b="b"/>
              <a:pathLst>
                <a:path w="115" h="383">
                  <a:moveTo>
                    <a:pt x="1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4" y="8"/>
                  </a:lnTo>
                  <a:lnTo>
                    <a:pt x="9" y="16"/>
                  </a:lnTo>
                  <a:lnTo>
                    <a:pt x="12" y="23"/>
                  </a:lnTo>
                  <a:lnTo>
                    <a:pt x="18" y="34"/>
                  </a:lnTo>
                  <a:lnTo>
                    <a:pt x="24" y="47"/>
                  </a:lnTo>
                  <a:lnTo>
                    <a:pt x="31" y="61"/>
                  </a:lnTo>
                  <a:lnTo>
                    <a:pt x="37" y="73"/>
                  </a:lnTo>
                  <a:lnTo>
                    <a:pt x="43" y="89"/>
                  </a:lnTo>
                  <a:lnTo>
                    <a:pt x="49" y="105"/>
                  </a:lnTo>
                  <a:lnTo>
                    <a:pt x="57" y="122"/>
                  </a:lnTo>
                  <a:lnTo>
                    <a:pt x="63" y="138"/>
                  </a:lnTo>
                  <a:lnTo>
                    <a:pt x="69" y="155"/>
                  </a:lnTo>
                  <a:lnTo>
                    <a:pt x="73" y="172"/>
                  </a:lnTo>
                  <a:lnTo>
                    <a:pt x="78" y="188"/>
                  </a:lnTo>
                  <a:lnTo>
                    <a:pt x="79" y="205"/>
                  </a:lnTo>
                  <a:lnTo>
                    <a:pt x="82" y="222"/>
                  </a:lnTo>
                  <a:lnTo>
                    <a:pt x="84" y="238"/>
                  </a:lnTo>
                  <a:lnTo>
                    <a:pt x="87" y="255"/>
                  </a:lnTo>
                  <a:lnTo>
                    <a:pt x="88" y="270"/>
                  </a:lnTo>
                  <a:lnTo>
                    <a:pt x="88" y="288"/>
                  </a:lnTo>
                  <a:lnTo>
                    <a:pt x="90" y="303"/>
                  </a:lnTo>
                  <a:lnTo>
                    <a:pt x="91" y="317"/>
                  </a:lnTo>
                  <a:lnTo>
                    <a:pt x="91" y="331"/>
                  </a:lnTo>
                  <a:lnTo>
                    <a:pt x="91" y="344"/>
                  </a:lnTo>
                  <a:lnTo>
                    <a:pt x="91" y="353"/>
                  </a:lnTo>
                  <a:lnTo>
                    <a:pt x="93" y="364"/>
                  </a:lnTo>
                  <a:lnTo>
                    <a:pt x="93" y="372"/>
                  </a:lnTo>
                  <a:lnTo>
                    <a:pt x="93" y="377"/>
                  </a:lnTo>
                  <a:lnTo>
                    <a:pt x="93" y="380"/>
                  </a:lnTo>
                  <a:lnTo>
                    <a:pt x="93" y="383"/>
                  </a:lnTo>
                  <a:lnTo>
                    <a:pt x="115" y="375"/>
                  </a:lnTo>
                  <a:lnTo>
                    <a:pt x="115" y="375"/>
                  </a:lnTo>
                  <a:lnTo>
                    <a:pt x="115" y="370"/>
                  </a:lnTo>
                  <a:lnTo>
                    <a:pt x="115" y="366"/>
                  </a:lnTo>
                  <a:lnTo>
                    <a:pt x="115" y="359"/>
                  </a:lnTo>
                  <a:lnTo>
                    <a:pt x="115" y="350"/>
                  </a:lnTo>
                  <a:lnTo>
                    <a:pt x="115" y="339"/>
                  </a:lnTo>
                  <a:lnTo>
                    <a:pt x="115" y="327"/>
                  </a:lnTo>
                  <a:lnTo>
                    <a:pt x="115" y="314"/>
                  </a:lnTo>
                  <a:lnTo>
                    <a:pt x="114" y="300"/>
                  </a:lnTo>
                  <a:lnTo>
                    <a:pt x="114" y="284"/>
                  </a:lnTo>
                  <a:lnTo>
                    <a:pt x="112" y="267"/>
                  </a:lnTo>
                  <a:lnTo>
                    <a:pt x="111" y="250"/>
                  </a:lnTo>
                  <a:lnTo>
                    <a:pt x="108" y="231"/>
                  </a:lnTo>
                  <a:lnTo>
                    <a:pt x="105" y="214"/>
                  </a:lnTo>
                  <a:lnTo>
                    <a:pt x="100" y="194"/>
                  </a:lnTo>
                  <a:lnTo>
                    <a:pt x="97" y="175"/>
                  </a:lnTo>
                  <a:lnTo>
                    <a:pt x="90" y="155"/>
                  </a:lnTo>
                  <a:lnTo>
                    <a:pt x="84" y="138"/>
                  </a:lnTo>
                  <a:lnTo>
                    <a:pt x="78" y="119"/>
                  </a:lnTo>
                  <a:lnTo>
                    <a:pt x="70" y="103"/>
                  </a:lnTo>
                  <a:lnTo>
                    <a:pt x="63" y="88"/>
                  </a:lnTo>
                  <a:lnTo>
                    <a:pt x="54" y="72"/>
                  </a:lnTo>
                  <a:lnTo>
                    <a:pt x="46" y="59"/>
                  </a:lnTo>
                  <a:lnTo>
                    <a:pt x="39" y="48"/>
                  </a:lnTo>
                  <a:lnTo>
                    <a:pt x="31" y="36"/>
                  </a:lnTo>
                  <a:lnTo>
                    <a:pt x="24" y="27"/>
                  </a:lnTo>
                  <a:lnTo>
                    <a:pt x="18" y="19"/>
                  </a:lnTo>
                  <a:lnTo>
                    <a:pt x="13" y="13"/>
                  </a:lnTo>
                  <a:lnTo>
                    <a:pt x="7" y="6"/>
                  </a:lnTo>
                  <a:lnTo>
                    <a:pt x="4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10" name="Freeform 722"/>
            <p:cNvSpPr>
              <a:spLocks/>
            </p:cNvSpPr>
            <p:nvPr/>
          </p:nvSpPr>
          <p:spPr bwMode="auto">
            <a:xfrm>
              <a:off x="3948" y="2581"/>
              <a:ext cx="15" cy="141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5" y="3"/>
                </a:cxn>
                <a:cxn ang="0">
                  <a:pos x="22" y="11"/>
                </a:cxn>
                <a:cxn ang="0">
                  <a:pos x="16" y="25"/>
                </a:cxn>
                <a:cxn ang="0">
                  <a:pos x="12" y="42"/>
                </a:cxn>
                <a:cxn ang="0">
                  <a:pos x="6" y="64"/>
                </a:cxn>
                <a:cxn ang="0">
                  <a:pos x="1" y="92"/>
                </a:cxn>
                <a:cxn ang="0">
                  <a:pos x="0" y="125"/>
                </a:cxn>
                <a:cxn ang="0">
                  <a:pos x="0" y="161"/>
                </a:cxn>
                <a:cxn ang="0">
                  <a:pos x="1" y="194"/>
                </a:cxn>
                <a:cxn ang="0">
                  <a:pos x="4" y="221"/>
                </a:cxn>
                <a:cxn ang="0">
                  <a:pos x="9" y="242"/>
                </a:cxn>
                <a:cxn ang="0">
                  <a:pos x="13" y="258"/>
                </a:cxn>
                <a:cxn ang="0">
                  <a:pos x="18" y="271"/>
                </a:cxn>
                <a:cxn ang="0">
                  <a:pos x="21" y="278"/>
                </a:cxn>
                <a:cxn ang="0">
                  <a:pos x="24" y="283"/>
                </a:cxn>
                <a:cxn ang="0">
                  <a:pos x="24" y="281"/>
                </a:cxn>
                <a:cxn ang="0">
                  <a:pos x="24" y="274"/>
                </a:cxn>
                <a:cxn ang="0">
                  <a:pos x="22" y="260"/>
                </a:cxn>
                <a:cxn ang="0">
                  <a:pos x="22" y="241"/>
                </a:cxn>
                <a:cxn ang="0">
                  <a:pos x="22" y="221"/>
                </a:cxn>
                <a:cxn ang="0">
                  <a:pos x="22" y="197"/>
                </a:cxn>
                <a:cxn ang="0">
                  <a:pos x="22" y="174"/>
                </a:cxn>
                <a:cxn ang="0">
                  <a:pos x="22" y="153"/>
                </a:cxn>
                <a:cxn ang="0">
                  <a:pos x="22" y="133"/>
                </a:cxn>
                <a:cxn ang="0">
                  <a:pos x="22" y="111"/>
                </a:cxn>
                <a:cxn ang="0">
                  <a:pos x="24" y="88"/>
                </a:cxn>
                <a:cxn ang="0">
                  <a:pos x="24" y="64"/>
                </a:cxn>
                <a:cxn ang="0">
                  <a:pos x="25" y="41"/>
                </a:cxn>
                <a:cxn ang="0">
                  <a:pos x="27" y="22"/>
                </a:cxn>
                <a:cxn ang="0">
                  <a:pos x="28" y="8"/>
                </a:cxn>
                <a:cxn ang="0">
                  <a:pos x="28" y="0"/>
                </a:cxn>
                <a:cxn ang="0">
                  <a:pos x="30" y="0"/>
                </a:cxn>
              </a:cxnLst>
              <a:rect l="0" t="0" r="r" b="b"/>
              <a:pathLst>
                <a:path w="30" h="283">
                  <a:moveTo>
                    <a:pt x="30" y="0"/>
                  </a:moveTo>
                  <a:lnTo>
                    <a:pt x="28" y="0"/>
                  </a:lnTo>
                  <a:lnTo>
                    <a:pt x="28" y="2"/>
                  </a:lnTo>
                  <a:lnTo>
                    <a:pt x="25" y="3"/>
                  </a:lnTo>
                  <a:lnTo>
                    <a:pt x="24" y="8"/>
                  </a:lnTo>
                  <a:lnTo>
                    <a:pt x="22" y="11"/>
                  </a:lnTo>
                  <a:lnTo>
                    <a:pt x="19" y="17"/>
                  </a:lnTo>
                  <a:lnTo>
                    <a:pt x="16" y="25"/>
                  </a:lnTo>
                  <a:lnTo>
                    <a:pt x="15" y="33"/>
                  </a:lnTo>
                  <a:lnTo>
                    <a:pt x="12" y="42"/>
                  </a:lnTo>
                  <a:lnTo>
                    <a:pt x="9" y="53"/>
                  </a:lnTo>
                  <a:lnTo>
                    <a:pt x="6" y="64"/>
                  </a:lnTo>
                  <a:lnTo>
                    <a:pt x="4" y="78"/>
                  </a:lnTo>
                  <a:lnTo>
                    <a:pt x="1" y="92"/>
                  </a:lnTo>
                  <a:lnTo>
                    <a:pt x="0" y="108"/>
                  </a:lnTo>
                  <a:lnTo>
                    <a:pt x="0" y="125"/>
                  </a:lnTo>
                  <a:lnTo>
                    <a:pt x="0" y="144"/>
                  </a:lnTo>
                  <a:lnTo>
                    <a:pt x="0" y="161"/>
                  </a:lnTo>
                  <a:lnTo>
                    <a:pt x="0" y="178"/>
                  </a:lnTo>
                  <a:lnTo>
                    <a:pt x="1" y="194"/>
                  </a:lnTo>
                  <a:lnTo>
                    <a:pt x="3" y="208"/>
                  </a:lnTo>
                  <a:lnTo>
                    <a:pt x="4" y="221"/>
                  </a:lnTo>
                  <a:lnTo>
                    <a:pt x="7" y="231"/>
                  </a:lnTo>
                  <a:lnTo>
                    <a:pt x="9" y="242"/>
                  </a:lnTo>
                  <a:lnTo>
                    <a:pt x="12" y="252"/>
                  </a:lnTo>
                  <a:lnTo>
                    <a:pt x="13" y="258"/>
                  </a:lnTo>
                  <a:lnTo>
                    <a:pt x="15" y="264"/>
                  </a:lnTo>
                  <a:lnTo>
                    <a:pt x="18" y="271"/>
                  </a:lnTo>
                  <a:lnTo>
                    <a:pt x="19" y="275"/>
                  </a:lnTo>
                  <a:lnTo>
                    <a:pt x="21" y="278"/>
                  </a:lnTo>
                  <a:lnTo>
                    <a:pt x="22" y="281"/>
                  </a:lnTo>
                  <a:lnTo>
                    <a:pt x="24" y="283"/>
                  </a:lnTo>
                  <a:lnTo>
                    <a:pt x="24" y="283"/>
                  </a:lnTo>
                  <a:lnTo>
                    <a:pt x="24" y="281"/>
                  </a:lnTo>
                  <a:lnTo>
                    <a:pt x="24" y="278"/>
                  </a:lnTo>
                  <a:lnTo>
                    <a:pt x="24" y="274"/>
                  </a:lnTo>
                  <a:lnTo>
                    <a:pt x="24" y="267"/>
                  </a:lnTo>
                  <a:lnTo>
                    <a:pt x="22" y="260"/>
                  </a:lnTo>
                  <a:lnTo>
                    <a:pt x="22" y="252"/>
                  </a:lnTo>
                  <a:lnTo>
                    <a:pt x="22" y="241"/>
                  </a:lnTo>
                  <a:lnTo>
                    <a:pt x="22" y="231"/>
                  </a:lnTo>
                  <a:lnTo>
                    <a:pt x="22" y="221"/>
                  </a:lnTo>
                  <a:lnTo>
                    <a:pt x="22" y="208"/>
                  </a:lnTo>
                  <a:lnTo>
                    <a:pt x="22" y="197"/>
                  </a:lnTo>
                  <a:lnTo>
                    <a:pt x="22" y="186"/>
                  </a:lnTo>
                  <a:lnTo>
                    <a:pt x="22" y="174"/>
                  </a:lnTo>
                  <a:lnTo>
                    <a:pt x="22" y="164"/>
                  </a:lnTo>
                  <a:lnTo>
                    <a:pt x="22" y="153"/>
                  </a:lnTo>
                  <a:lnTo>
                    <a:pt x="22" y="144"/>
                  </a:lnTo>
                  <a:lnTo>
                    <a:pt x="22" y="133"/>
                  </a:lnTo>
                  <a:lnTo>
                    <a:pt x="22" y="124"/>
                  </a:lnTo>
                  <a:lnTo>
                    <a:pt x="22" y="111"/>
                  </a:lnTo>
                  <a:lnTo>
                    <a:pt x="22" y="100"/>
                  </a:lnTo>
                  <a:lnTo>
                    <a:pt x="24" y="88"/>
                  </a:lnTo>
                  <a:lnTo>
                    <a:pt x="24" y="77"/>
                  </a:lnTo>
                  <a:lnTo>
                    <a:pt x="24" y="64"/>
                  </a:lnTo>
                  <a:lnTo>
                    <a:pt x="25" y="53"/>
                  </a:lnTo>
                  <a:lnTo>
                    <a:pt x="25" y="41"/>
                  </a:lnTo>
                  <a:lnTo>
                    <a:pt x="27" y="31"/>
                  </a:lnTo>
                  <a:lnTo>
                    <a:pt x="27" y="22"/>
                  </a:lnTo>
                  <a:lnTo>
                    <a:pt x="28" y="14"/>
                  </a:lnTo>
                  <a:lnTo>
                    <a:pt x="28" y="8"/>
                  </a:lnTo>
                  <a:lnTo>
                    <a:pt x="28" y="3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11" name="Freeform 723"/>
            <p:cNvSpPr>
              <a:spLocks/>
            </p:cNvSpPr>
            <p:nvPr/>
          </p:nvSpPr>
          <p:spPr bwMode="auto">
            <a:xfrm>
              <a:off x="3978" y="2581"/>
              <a:ext cx="38" cy="4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5" y="4"/>
                </a:cxn>
                <a:cxn ang="0">
                  <a:pos x="5" y="9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9" y="23"/>
                </a:cxn>
                <a:cxn ang="0">
                  <a:pos x="12" y="28"/>
                </a:cxn>
                <a:cxn ang="0">
                  <a:pos x="14" y="31"/>
                </a:cxn>
                <a:cxn ang="0">
                  <a:pos x="17" y="34"/>
                </a:cxn>
                <a:cxn ang="0">
                  <a:pos x="20" y="39"/>
                </a:cxn>
                <a:cxn ang="0">
                  <a:pos x="23" y="42"/>
                </a:cxn>
                <a:cxn ang="0">
                  <a:pos x="27" y="47"/>
                </a:cxn>
                <a:cxn ang="0">
                  <a:pos x="30" y="48"/>
                </a:cxn>
                <a:cxn ang="0">
                  <a:pos x="35" y="51"/>
                </a:cxn>
                <a:cxn ang="0">
                  <a:pos x="38" y="53"/>
                </a:cxn>
                <a:cxn ang="0">
                  <a:pos x="44" y="56"/>
                </a:cxn>
                <a:cxn ang="0">
                  <a:pos x="47" y="59"/>
                </a:cxn>
                <a:cxn ang="0">
                  <a:pos x="51" y="61"/>
                </a:cxn>
                <a:cxn ang="0">
                  <a:pos x="54" y="62"/>
                </a:cxn>
                <a:cxn ang="0">
                  <a:pos x="59" y="64"/>
                </a:cxn>
                <a:cxn ang="0">
                  <a:pos x="62" y="65"/>
                </a:cxn>
                <a:cxn ang="0">
                  <a:pos x="66" y="67"/>
                </a:cxn>
                <a:cxn ang="0">
                  <a:pos x="68" y="69"/>
                </a:cxn>
                <a:cxn ang="0">
                  <a:pos x="72" y="70"/>
                </a:cxn>
                <a:cxn ang="0">
                  <a:pos x="75" y="72"/>
                </a:cxn>
                <a:cxn ang="0">
                  <a:pos x="77" y="72"/>
                </a:cxn>
                <a:cxn ang="0">
                  <a:pos x="54" y="97"/>
                </a:cxn>
                <a:cxn ang="0">
                  <a:pos x="53" y="97"/>
                </a:cxn>
                <a:cxn ang="0">
                  <a:pos x="50" y="95"/>
                </a:cxn>
                <a:cxn ang="0">
                  <a:pos x="44" y="94"/>
                </a:cxn>
                <a:cxn ang="0">
                  <a:pos x="39" y="90"/>
                </a:cxn>
                <a:cxn ang="0">
                  <a:pos x="35" y="87"/>
                </a:cxn>
                <a:cxn ang="0">
                  <a:pos x="32" y="84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21" y="73"/>
                </a:cxn>
                <a:cxn ang="0">
                  <a:pos x="18" y="69"/>
                </a:cxn>
                <a:cxn ang="0">
                  <a:pos x="14" y="64"/>
                </a:cxn>
                <a:cxn ang="0">
                  <a:pos x="12" y="58"/>
                </a:cxn>
                <a:cxn ang="0">
                  <a:pos x="8" y="51"/>
                </a:cxn>
                <a:cxn ang="0">
                  <a:pos x="6" y="45"/>
                </a:cxn>
                <a:cxn ang="0">
                  <a:pos x="3" y="39"/>
                </a:cxn>
                <a:cxn ang="0">
                  <a:pos x="3" y="34"/>
                </a:cxn>
                <a:cxn ang="0">
                  <a:pos x="2" y="28"/>
                </a:cxn>
                <a:cxn ang="0">
                  <a:pos x="0" y="23"/>
                </a:cxn>
                <a:cxn ang="0">
                  <a:pos x="0" y="20"/>
                </a:cxn>
                <a:cxn ang="0">
                  <a:pos x="2" y="15"/>
                </a:cxn>
                <a:cxn ang="0">
                  <a:pos x="2" y="12"/>
                </a:cxn>
                <a:cxn ang="0">
                  <a:pos x="2" y="8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77" h="97">
                  <a:moveTo>
                    <a:pt x="5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5" y="9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9" y="23"/>
                  </a:lnTo>
                  <a:lnTo>
                    <a:pt x="12" y="28"/>
                  </a:lnTo>
                  <a:lnTo>
                    <a:pt x="14" y="31"/>
                  </a:lnTo>
                  <a:lnTo>
                    <a:pt x="17" y="34"/>
                  </a:lnTo>
                  <a:lnTo>
                    <a:pt x="20" y="39"/>
                  </a:lnTo>
                  <a:lnTo>
                    <a:pt x="23" y="42"/>
                  </a:lnTo>
                  <a:lnTo>
                    <a:pt x="27" y="47"/>
                  </a:lnTo>
                  <a:lnTo>
                    <a:pt x="30" y="48"/>
                  </a:lnTo>
                  <a:lnTo>
                    <a:pt x="35" y="51"/>
                  </a:lnTo>
                  <a:lnTo>
                    <a:pt x="38" y="53"/>
                  </a:lnTo>
                  <a:lnTo>
                    <a:pt x="44" y="56"/>
                  </a:lnTo>
                  <a:lnTo>
                    <a:pt x="47" y="59"/>
                  </a:lnTo>
                  <a:lnTo>
                    <a:pt x="51" y="61"/>
                  </a:lnTo>
                  <a:lnTo>
                    <a:pt x="54" y="62"/>
                  </a:lnTo>
                  <a:lnTo>
                    <a:pt x="59" y="64"/>
                  </a:lnTo>
                  <a:lnTo>
                    <a:pt x="62" y="65"/>
                  </a:lnTo>
                  <a:lnTo>
                    <a:pt x="66" y="67"/>
                  </a:lnTo>
                  <a:lnTo>
                    <a:pt x="68" y="69"/>
                  </a:lnTo>
                  <a:lnTo>
                    <a:pt x="72" y="70"/>
                  </a:lnTo>
                  <a:lnTo>
                    <a:pt x="75" y="72"/>
                  </a:lnTo>
                  <a:lnTo>
                    <a:pt x="77" y="72"/>
                  </a:lnTo>
                  <a:lnTo>
                    <a:pt x="54" y="97"/>
                  </a:lnTo>
                  <a:lnTo>
                    <a:pt x="53" y="97"/>
                  </a:lnTo>
                  <a:lnTo>
                    <a:pt x="50" y="95"/>
                  </a:lnTo>
                  <a:lnTo>
                    <a:pt x="44" y="94"/>
                  </a:lnTo>
                  <a:lnTo>
                    <a:pt x="39" y="90"/>
                  </a:lnTo>
                  <a:lnTo>
                    <a:pt x="35" y="87"/>
                  </a:lnTo>
                  <a:lnTo>
                    <a:pt x="32" y="84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21" y="73"/>
                  </a:lnTo>
                  <a:lnTo>
                    <a:pt x="18" y="69"/>
                  </a:lnTo>
                  <a:lnTo>
                    <a:pt x="14" y="64"/>
                  </a:lnTo>
                  <a:lnTo>
                    <a:pt x="12" y="58"/>
                  </a:lnTo>
                  <a:lnTo>
                    <a:pt x="8" y="51"/>
                  </a:lnTo>
                  <a:lnTo>
                    <a:pt x="6" y="45"/>
                  </a:lnTo>
                  <a:lnTo>
                    <a:pt x="3" y="39"/>
                  </a:lnTo>
                  <a:lnTo>
                    <a:pt x="3" y="34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12" name="Freeform 724"/>
            <p:cNvSpPr>
              <a:spLocks/>
            </p:cNvSpPr>
            <p:nvPr/>
          </p:nvSpPr>
          <p:spPr bwMode="auto">
            <a:xfrm>
              <a:off x="3924" y="2378"/>
              <a:ext cx="30" cy="51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58" y="2"/>
                </a:cxn>
                <a:cxn ang="0">
                  <a:pos x="57" y="4"/>
                </a:cxn>
                <a:cxn ang="0">
                  <a:pos x="54" y="8"/>
                </a:cxn>
                <a:cxn ang="0">
                  <a:pos x="51" y="13"/>
                </a:cxn>
                <a:cxn ang="0">
                  <a:pos x="46" y="19"/>
                </a:cxn>
                <a:cxn ang="0">
                  <a:pos x="43" y="27"/>
                </a:cxn>
                <a:cxn ang="0">
                  <a:pos x="42" y="32"/>
                </a:cxn>
                <a:cxn ang="0">
                  <a:pos x="40" y="35"/>
                </a:cxn>
                <a:cxn ang="0">
                  <a:pos x="37" y="40"/>
                </a:cxn>
                <a:cxn ang="0">
                  <a:pos x="36" y="44"/>
                </a:cxn>
                <a:cxn ang="0">
                  <a:pos x="34" y="49"/>
                </a:cxn>
                <a:cxn ang="0">
                  <a:pos x="33" y="54"/>
                </a:cxn>
                <a:cxn ang="0">
                  <a:pos x="31" y="58"/>
                </a:cxn>
                <a:cxn ang="0">
                  <a:pos x="30" y="65"/>
                </a:cxn>
                <a:cxn ang="0">
                  <a:pos x="27" y="69"/>
                </a:cxn>
                <a:cxn ang="0">
                  <a:pos x="25" y="74"/>
                </a:cxn>
                <a:cxn ang="0">
                  <a:pos x="24" y="79"/>
                </a:cxn>
                <a:cxn ang="0">
                  <a:pos x="24" y="83"/>
                </a:cxn>
                <a:cxn ang="0">
                  <a:pos x="22" y="86"/>
                </a:cxn>
                <a:cxn ang="0">
                  <a:pos x="21" y="91"/>
                </a:cxn>
                <a:cxn ang="0">
                  <a:pos x="19" y="93"/>
                </a:cxn>
                <a:cxn ang="0">
                  <a:pos x="19" y="97"/>
                </a:cxn>
                <a:cxn ang="0">
                  <a:pos x="18" y="100"/>
                </a:cxn>
                <a:cxn ang="0">
                  <a:pos x="18" y="102"/>
                </a:cxn>
                <a:cxn ang="0">
                  <a:pos x="1" y="96"/>
                </a:cxn>
                <a:cxn ang="0">
                  <a:pos x="0" y="94"/>
                </a:cxn>
                <a:cxn ang="0">
                  <a:pos x="0" y="91"/>
                </a:cxn>
                <a:cxn ang="0">
                  <a:pos x="0" y="86"/>
                </a:cxn>
                <a:cxn ang="0">
                  <a:pos x="0" y="80"/>
                </a:cxn>
                <a:cxn ang="0">
                  <a:pos x="0" y="77"/>
                </a:cxn>
                <a:cxn ang="0">
                  <a:pos x="1" y="72"/>
                </a:cxn>
                <a:cxn ang="0">
                  <a:pos x="1" y="69"/>
                </a:cxn>
                <a:cxn ang="0">
                  <a:pos x="3" y="65"/>
                </a:cxn>
                <a:cxn ang="0">
                  <a:pos x="6" y="60"/>
                </a:cxn>
                <a:cxn ang="0">
                  <a:pos x="7" y="55"/>
                </a:cxn>
                <a:cxn ang="0">
                  <a:pos x="9" y="49"/>
                </a:cxn>
                <a:cxn ang="0">
                  <a:pos x="13" y="44"/>
                </a:cxn>
                <a:cxn ang="0">
                  <a:pos x="16" y="38"/>
                </a:cxn>
                <a:cxn ang="0">
                  <a:pos x="19" y="32"/>
                </a:cxn>
                <a:cxn ang="0">
                  <a:pos x="24" y="27"/>
                </a:cxn>
                <a:cxn ang="0">
                  <a:pos x="27" y="22"/>
                </a:cxn>
                <a:cxn ang="0">
                  <a:pos x="31" y="19"/>
                </a:cxn>
                <a:cxn ang="0">
                  <a:pos x="34" y="15"/>
                </a:cxn>
                <a:cxn ang="0">
                  <a:pos x="39" y="11"/>
                </a:cxn>
                <a:cxn ang="0">
                  <a:pos x="42" y="10"/>
                </a:cxn>
                <a:cxn ang="0">
                  <a:pos x="49" y="5"/>
                </a:cxn>
                <a:cxn ang="0">
                  <a:pos x="54" y="4"/>
                </a:cxn>
                <a:cxn ang="0">
                  <a:pos x="57" y="0"/>
                </a:cxn>
                <a:cxn ang="0">
                  <a:pos x="60" y="0"/>
                </a:cxn>
                <a:cxn ang="0">
                  <a:pos x="60" y="0"/>
                </a:cxn>
              </a:cxnLst>
              <a:rect l="0" t="0" r="r" b="b"/>
              <a:pathLst>
                <a:path w="60" h="102">
                  <a:moveTo>
                    <a:pt x="60" y="0"/>
                  </a:moveTo>
                  <a:lnTo>
                    <a:pt x="58" y="2"/>
                  </a:lnTo>
                  <a:lnTo>
                    <a:pt x="57" y="4"/>
                  </a:lnTo>
                  <a:lnTo>
                    <a:pt x="54" y="8"/>
                  </a:lnTo>
                  <a:lnTo>
                    <a:pt x="51" y="13"/>
                  </a:lnTo>
                  <a:lnTo>
                    <a:pt x="46" y="19"/>
                  </a:lnTo>
                  <a:lnTo>
                    <a:pt x="43" y="27"/>
                  </a:lnTo>
                  <a:lnTo>
                    <a:pt x="42" y="32"/>
                  </a:lnTo>
                  <a:lnTo>
                    <a:pt x="40" y="35"/>
                  </a:lnTo>
                  <a:lnTo>
                    <a:pt x="37" y="40"/>
                  </a:lnTo>
                  <a:lnTo>
                    <a:pt x="36" y="44"/>
                  </a:lnTo>
                  <a:lnTo>
                    <a:pt x="34" y="49"/>
                  </a:lnTo>
                  <a:lnTo>
                    <a:pt x="33" y="54"/>
                  </a:lnTo>
                  <a:lnTo>
                    <a:pt x="31" y="58"/>
                  </a:lnTo>
                  <a:lnTo>
                    <a:pt x="30" y="65"/>
                  </a:lnTo>
                  <a:lnTo>
                    <a:pt x="27" y="69"/>
                  </a:lnTo>
                  <a:lnTo>
                    <a:pt x="25" y="74"/>
                  </a:lnTo>
                  <a:lnTo>
                    <a:pt x="24" y="79"/>
                  </a:lnTo>
                  <a:lnTo>
                    <a:pt x="24" y="83"/>
                  </a:lnTo>
                  <a:lnTo>
                    <a:pt x="22" y="86"/>
                  </a:lnTo>
                  <a:lnTo>
                    <a:pt x="21" y="91"/>
                  </a:lnTo>
                  <a:lnTo>
                    <a:pt x="19" y="93"/>
                  </a:lnTo>
                  <a:lnTo>
                    <a:pt x="19" y="97"/>
                  </a:lnTo>
                  <a:lnTo>
                    <a:pt x="18" y="100"/>
                  </a:lnTo>
                  <a:lnTo>
                    <a:pt x="18" y="102"/>
                  </a:lnTo>
                  <a:lnTo>
                    <a:pt x="1" y="96"/>
                  </a:lnTo>
                  <a:lnTo>
                    <a:pt x="0" y="94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1" y="72"/>
                  </a:lnTo>
                  <a:lnTo>
                    <a:pt x="1" y="69"/>
                  </a:lnTo>
                  <a:lnTo>
                    <a:pt x="3" y="65"/>
                  </a:lnTo>
                  <a:lnTo>
                    <a:pt x="6" y="60"/>
                  </a:lnTo>
                  <a:lnTo>
                    <a:pt x="7" y="55"/>
                  </a:lnTo>
                  <a:lnTo>
                    <a:pt x="9" y="49"/>
                  </a:lnTo>
                  <a:lnTo>
                    <a:pt x="13" y="44"/>
                  </a:lnTo>
                  <a:lnTo>
                    <a:pt x="16" y="38"/>
                  </a:lnTo>
                  <a:lnTo>
                    <a:pt x="19" y="32"/>
                  </a:lnTo>
                  <a:lnTo>
                    <a:pt x="24" y="27"/>
                  </a:lnTo>
                  <a:lnTo>
                    <a:pt x="27" y="22"/>
                  </a:lnTo>
                  <a:lnTo>
                    <a:pt x="31" y="19"/>
                  </a:lnTo>
                  <a:lnTo>
                    <a:pt x="34" y="15"/>
                  </a:lnTo>
                  <a:lnTo>
                    <a:pt x="39" y="11"/>
                  </a:lnTo>
                  <a:lnTo>
                    <a:pt x="42" y="10"/>
                  </a:lnTo>
                  <a:lnTo>
                    <a:pt x="49" y="5"/>
                  </a:lnTo>
                  <a:lnTo>
                    <a:pt x="54" y="4"/>
                  </a:lnTo>
                  <a:lnTo>
                    <a:pt x="57" y="0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13" name="Freeform 725"/>
            <p:cNvSpPr>
              <a:spLocks/>
            </p:cNvSpPr>
            <p:nvPr/>
          </p:nvSpPr>
          <p:spPr bwMode="auto">
            <a:xfrm>
              <a:off x="3855" y="2360"/>
              <a:ext cx="101" cy="79"/>
            </a:xfrm>
            <a:custGeom>
              <a:avLst/>
              <a:gdLst/>
              <a:ahLst/>
              <a:cxnLst>
                <a:cxn ang="0">
                  <a:pos x="187" y="45"/>
                </a:cxn>
                <a:cxn ang="0">
                  <a:pos x="183" y="42"/>
                </a:cxn>
                <a:cxn ang="0">
                  <a:pos x="174" y="35"/>
                </a:cxn>
                <a:cxn ang="0">
                  <a:pos x="160" y="31"/>
                </a:cxn>
                <a:cxn ang="0">
                  <a:pos x="145" y="26"/>
                </a:cxn>
                <a:cxn ang="0">
                  <a:pos x="126" y="21"/>
                </a:cxn>
                <a:cxn ang="0">
                  <a:pos x="103" y="21"/>
                </a:cxn>
                <a:cxn ang="0">
                  <a:pos x="79" y="25"/>
                </a:cxn>
                <a:cxn ang="0">
                  <a:pos x="55" y="32"/>
                </a:cxn>
                <a:cxn ang="0">
                  <a:pos x="37" y="48"/>
                </a:cxn>
                <a:cxn ang="0">
                  <a:pos x="25" y="67"/>
                </a:cxn>
                <a:cxn ang="0">
                  <a:pos x="19" y="90"/>
                </a:cxn>
                <a:cxn ang="0">
                  <a:pos x="16" y="110"/>
                </a:cxn>
                <a:cxn ang="0">
                  <a:pos x="16" y="132"/>
                </a:cxn>
                <a:cxn ang="0">
                  <a:pos x="18" y="148"/>
                </a:cxn>
                <a:cxn ang="0">
                  <a:pos x="19" y="157"/>
                </a:cxn>
                <a:cxn ang="0">
                  <a:pos x="19" y="157"/>
                </a:cxn>
                <a:cxn ang="0">
                  <a:pos x="15" y="150"/>
                </a:cxn>
                <a:cxn ang="0">
                  <a:pos x="10" y="139"/>
                </a:cxn>
                <a:cxn ang="0">
                  <a:pos x="4" y="123"/>
                </a:cxn>
                <a:cxn ang="0">
                  <a:pos x="1" y="104"/>
                </a:cxn>
                <a:cxn ang="0">
                  <a:pos x="0" y="82"/>
                </a:cxn>
                <a:cxn ang="0">
                  <a:pos x="6" y="60"/>
                </a:cxn>
                <a:cxn ang="0">
                  <a:pos x="18" y="37"/>
                </a:cxn>
                <a:cxn ang="0">
                  <a:pos x="39" y="15"/>
                </a:cxn>
                <a:cxn ang="0">
                  <a:pos x="64" y="3"/>
                </a:cxn>
                <a:cxn ang="0">
                  <a:pos x="93" y="0"/>
                </a:cxn>
                <a:cxn ang="0">
                  <a:pos x="121" y="3"/>
                </a:cxn>
                <a:cxn ang="0">
                  <a:pos x="150" y="10"/>
                </a:cxn>
                <a:cxn ang="0">
                  <a:pos x="172" y="18"/>
                </a:cxn>
                <a:cxn ang="0">
                  <a:pos x="190" y="26"/>
                </a:cxn>
                <a:cxn ang="0">
                  <a:pos x="199" y="32"/>
                </a:cxn>
                <a:cxn ang="0">
                  <a:pos x="189" y="45"/>
                </a:cxn>
              </a:cxnLst>
              <a:rect l="0" t="0" r="r" b="b"/>
              <a:pathLst>
                <a:path w="202" h="157">
                  <a:moveTo>
                    <a:pt x="189" y="45"/>
                  </a:moveTo>
                  <a:lnTo>
                    <a:pt x="187" y="45"/>
                  </a:lnTo>
                  <a:lnTo>
                    <a:pt x="186" y="43"/>
                  </a:lnTo>
                  <a:lnTo>
                    <a:pt x="183" y="42"/>
                  </a:lnTo>
                  <a:lnTo>
                    <a:pt x="178" y="39"/>
                  </a:lnTo>
                  <a:lnTo>
                    <a:pt x="174" y="35"/>
                  </a:lnTo>
                  <a:lnTo>
                    <a:pt x="168" y="34"/>
                  </a:lnTo>
                  <a:lnTo>
                    <a:pt x="160" y="31"/>
                  </a:lnTo>
                  <a:lnTo>
                    <a:pt x="154" y="28"/>
                  </a:lnTo>
                  <a:lnTo>
                    <a:pt x="145" y="26"/>
                  </a:lnTo>
                  <a:lnTo>
                    <a:pt x="135" y="23"/>
                  </a:lnTo>
                  <a:lnTo>
                    <a:pt x="126" y="21"/>
                  </a:lnTo>
                  <a:lnTo>
                    <a:pt x="115" y="21"/>
                  </a:lnTo>
                  <a:lnTo>
                    <a:pt x="103" y="21"/>
                  </a:lnTo>
                  <a:lnTo>
                    <a:pt x="91" y="21"/>
                  </a:lnTo>
                  <a:lnTo>
                    <a:pt x="79" y="25"/>
                  </a:lnTo>
                  <a:lnTo>
                    <a:pt x="67" y="28"/>
                  </a:lnTo>
                  <a:lnTo>
                    <a:pt x="55" y="32"/>
                  </a:lnTo>
                  <a:lnTo>
                    <a:pt x="45" y="40"/>
                  </a:lnTo>
                  <a:lnTo>
                    <a:pt x="37" y="48"/>
                  </a:lnTo>
                  <a:lnTo>
                    <a:pt x="31" y="57"/>
                  </a:lnTo>
                  <a:lnTo>
                    <a:pt x="25" y="67"/>
                  </a:lnTo>
                  <a:lnTo>
                    <a:pt x="22" y="78"/>
                  </a:lnTo>
                  <a:lnTo>
                    <a:pt x="19" y="90"/>
                  </a:lnTo>
                  <a:lnTo>
                    <a:pt x="18" y="101"/>
                  </a:lnTo>
                  <a:lnTo>
                    <a:pt x="16" y="110"/>
                  </a:lnTo>
                  <a:lnTo>
                    <a:pt x="16" y="121"/>
                  </a:lnTo>
                  <a:lnTo>
                    <a:pt x="16" y="132"/>
                  </a:lnTo>
                  <a:lnTo>
                    <a:pt x="18" y="140"/>
                  </a:lnTo>
                  <a:lnTo>
                    <a:pt x="18" y="148"/>
                  </a:lnTo>
                  <a:lnTo>
                    <a:pt x="19" y="153"/>
                  </a:lnTo>
                  <a:lnTo>
                    <a:pt x="19" y="157"/>
                  </a:lnTo>
                  <a:lnTo>
                    <a:pt x="21" y="157"/>
                  </a:lnTo>
                  <a:lnTo>
                    <a:pt x="19" y="157"/>
                  </a:lnTo>
                  <a:lnTo>
                    <a:pt x="18" y="154"/>
                  </a:lnTo>
                  <a:lnTo>
                    <a:pt x="15" y="150"/>
                  </a:lnTo>
                  <a:lnTo>
                    <a:pt x="13" y="145"/>
                  </a:lnTo>
                  <a:lnTo>
                    <a:pt x="10" y="139"/>
                  </a:lnTo>
                  <a:lnTo>
                    <a:pt x="7" y="132"/>
                  </a:lnTo>
                  <a:lnTo>
                    <a:pt x="4" y="123"/>
                  </a:lnTo>
                  <a:lnTo>
                    <a:pt x="3" y="115"/>
                  </a:lnTo>
                  <a:lnTo>
                    <a:pt x="1" y="104"/>
                  </a:lnTo>
                  <a:lnTo>
                    <a:pt x="0" y="93"/>
                  </a:lnTo>
                  <a:lnTo>
                    <a:pt x="0" y="82"/>
                  </a:lnTo>
                  <a:lnTo>
                    <a:pt x="3" y="71"/>
                  </a:lnTo>
                  <a:lnTo>
                    <a:pt x="6" y="60"/>
                  </a:lnTo>
                  <a:lnTo>
                    <a:pt x="12" y="48"/>
                  </a:lnTo>
                  <a:lnTo>
                    <a:pt x="18" y="37"/>
                  </a:lnTo>
                  <a:lnTo>
                    <a:pt x="28" y="26"/>
                  </a:lnTo>
                  <a:lnTo>
                    <a:pt x="39" y="15"/>
                  </a:lnTo>
                  <a:lnTo>
                    <a:pt x="52" y="9"/>
                  </a:lnTo>
                  <a:lnTo>
                    <a:pt x="64" y="3"/>
                  </a:lnTo>
                  <a:lnTo>
                    <a:pt x="79" y="1"/>
                  </a:lnTo>
                  <a:lnTo>
                    <a:pt x="93" y="0"/>
                  </a:lnTo>
                  <a:lnTo>
                    <a:pt x="108" y="1"/>
                  </a:lnTo>
                  <a:lnTo>
                    <a:pt x="121" y="3"/>
                  </a:lnTo>
                  <a:lnTo>
                    <a:pt x="136" y="6"/>
                  </a:lnTo>
                  <a:lnTo>
                    <a:pt x="150" y="10"/>
                  </a:lnTo>
                  <a:lnTo>
                    <a:pt x="162" y="14"/>
                  </a:lnTo>
                  <a:lnTo>
                    <a:pt x="172" y="18"/>
                  </a:lnTo>
                  <a:lnTo>
                    <a:pt x="183" y="23"/>
                  </a:lnTo>
                  <a:lnTo>
                    <a:pt x="190" y="26"/>
                  </a:lnTo>
                  <a:lnTo>
                    <a:pt x="196" y="29"/>
                  </a:lnTo>
                  <a:lnTo>
                    <a:pt x="199" y="32"/>
                  </a:lnTo>
                  <a:lnTo>
                    <a:pt x="202" y="32"/>
                  </a:lnTo>
                  <a:lnTo>
                    <a:pt x="189" y="45"/>
                  </a:lnTo>
                  <a:lnTo>
                    <a:pt x="189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14" name="Freeform 726"/>
            <p:cNvSpPr>
              <a:spLocks/>
            </p:cNvSpPr>
            <p:nvPr/>
          </p:nvSpPr>
          <p:spPr bwMode="auto">
            <a:xfrm>
              <a:off x="3953" y="2377"/>
              <a:ext cx="22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9" y="5"/>
                </a:cxn>
                <a:cxn ang="0">
                  <a:pos x="14" y="5"/>
                </a:cxn>
                <a:cxn ang="0">
                  <a:pos x="18" y="8"/>
                </a:cxn>
                <a:cxn ang="0">
                  <a:pos x="21" y="9"/>
                </a:cxn>
                <a:cxn ang="0">
                  <a:pos x="24" y="12"/>
                </a:cxn>
                <a:cxn ang="0">
                  <a:pos x="29" y="16"/>
                </a:cxn>
                <a:cxn ang="0">
                  <a:pos x="31" y="20"/>
                </a:cxn>
                <a:cxn ang="0">
                  <a:pos x="34" y="23"/>
                </a:cxn>
                <a:cxn ang="0">
                  <a:pos x="37" y="28"/>
                </a:cxn>
                <a:cxn ang="0">
                  <a:pos x="40" y="34"/>
                </a:cxn>
                <a:cxn ang="0">
                  <a:pos x="43" y="41"/>
                </a:cxn>
                <a:cxn ang="0">
                  <a:pos x="43" y="45"/>
                </a:cxn>
                <a:cxn ang="0">
                  <a:pos x="45" y="51"/>
                </a:cxn>
                <a:cxn ang="0">
                  <a:pos x="45" y="56"/>
                </a:cxn>
                <a:cxn ang="0">
                  <a:pos x="45" y="62"/>
                </a:cxn>
                <a:cxn ang="0">
                  <a:pos x="43" y="69"/>
                </a:cxn>
                <a:cxn ang="0">
                  <a:pos x="43" y="73"/>
                </a:cxn>
                <a:cxn ang="0">
                  <a:pos x="43" y="80"/>
                </a:cxn>
                <a:cxn ang="0">
                  <a:pos x="42" y="84"/>
                </a:cxn>
                <a:cxn ang="0">
                  <a:pos x="40" y="89"/>
                </a:cxn>
                <a:cxn ang="0">
                  <a:pos x="39" y="92"/>
                </a:cxn>
                <a:cxn ang="0">
                  <a:pos x="37" y="97"/>
                </a:cxn>
                <a:cxn ang="0">
                  <a:pos x="37" y="100"/>
                </a:cxn>
                <a:cxn ang="0">
                  <a:pos x="36" y="105"/>
                </a:cxn>
                <a:cxn ang="0">
                  <a:pos x="36" y="106"/>
                </a:cxn>
                <a:cxn ang="0">
                  <a:pos x="9" y="108"/>
                </a:cxn>
                <a:cxn ang="0">
                  <a:pos x="9" y="105"/>
                </a:cxn>
                <a:cxn ang="0">
                  <a:pos x="12" y="101"/>
                </a:cxn>
                <a:cxn ang="0">
                  <a:pos x="14" y="98"/>
                </a:cxn>
                <a:cxn ang="0">
                  <a:pos x="15" y="94"/>
                </a:cxn>
                <a:cxn ang="0">
                  <a:pos x="17" y="91"/>
                </a:cxn>
                <a:cxn ang="0">
                  <a:pos x="18" y="86"/>
                </a:cxn>
                <a:cxn ang="0">
                  <a:pos x="20" y="81"/>
                </a:cxn>
                <a:cxn ang="0">
                  <a:pos x="21" y="76"/>
                </a:cxn>
                <a:cxn ang="0">
                  <a:pos x="23" y="70"/>
                </a:cxn>
                <a:cxn ang="0">
                  <a:pos x="23" y="66"/>
                </a:cxn>
                <a:cxn ang="0">
                  <a:pos x="24" y="59"/>
                </a:cxn>
                <a:cxn ang="0">
                  <a:pos x="24" y="55"/>
                </a:cxn>
                <a:cxn ang="0">
                  <a:pos x="24" y="50"/>
                </a:cxn>
                <a:cxn ang="0">
                  <a:pos x="24" y="45"/>
                </a:cxn>
                <a:cxn ang="0">
                  <a:pos x="23" y="39"/>
                </a:cxn>
                <a:cxn ang="0">
                  <a:pos x="21" y="34"/>
                </a:cxn>
                <a:cxn ang="0">
                  <a:pos x="18" y="30"/>
                </a:cxn>
                <a:cxn ang="0">
                  <a:pos x="18" y="25"/>
                </a:cxn>
                <a:cxn ang="0">
                  <a:pos x="15" y="22"/>
                </a:cxn>
                <a:cxn ang="0">
                  <a:pos x="14" y="17"/>
                </a:cxn>
                <a:cxn ang="0">
                  <a:pos x="12" y="14"/>
                </a:cxn>
                <a:cxn ang="0">
                  <a:pos x="9" y="12"/>
                </a:cxn>
                <a:cxn ang="0">
                  <a:pos x="6" y="6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5" h="108">
                  <a:moveTo>
                    <a:pt x="0" y="0"/>
                  </a:moveTo>
                  <a:lnTo>
                    <a:pt x="2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9" y="5"/>
                  </a:lnTo>
                  <a:lnTo>
                    <a:pt x="14" y="5"/>
                  </a:lnTo>
                  <a:lnTo>
                    <a:pt x="18" y="8"/>
                  </a:lnTo>
                  <a:lnTo>
                    <a:pt x="21" y="9"/>
                  </a:lnTo>
                  <a:lnTo>
                    <a:pt x="24" y="12"/>
                  </a:lnTo>
                  <a:lnTo>
                    <a:pt x="29" y="16"/>
                  </a:lnTo>
                  <a:lnTo>
                    <a:pt x="31" y="20"/>
                  </a:lnTo>
                  <a:lnTo>
                    <a:pt x="34" y="23"/>
                  </a:lnTo>
                  <a:lnTo>
                    <a:pt x="37" y="28"/>
                  </a:lnTo>
                  <a:lnTo>
                    <a:pt x="40" y="34"/>
                  </a:lnTo>
                  <a:lnTo>
                    <a:pt x="43" y="41"/>
                  </a:lnTo>
                  <a:lnTo>
                    <a:pt x="43" y="45"/>
                  </a:lnTo>
                  <a:lnTo>
                    <a:pt x="45" y="51"/>
                  </a:lnTo>
                  <a:lnTo>
                    <a:pt x="45" y="56"/>
                  </a:lnTo>
                  <a:lnTo>
                    <a:pt x="45" y="62"/>
                  </a:lnTo>
                  <a:lnTo>
                    <a:pt x="43" y="69"/>
                  </a:lnTo>
                  <a:lnTo>
                    <a:pt x="43" y="73"/>
                  </a:lnTo>
                  <a:lnTo>
                    <a:pt x="43" y="80"/>
                  </a:lnTo>
                  <a:lnTo>
                    <a:pt x="42" y="84"/>
                  </a:lnTo>
                  <a:lnTo>
                    <a:pt x="40" y="89"/>
                  </a:lnTo>
                  <a:lnTo>
                    <a:pt x="39" y="92"/>
                  </a:lnTo>
                  <a:lnTo>
                    <a:pt x="37" y="97"/>
                  </a:lnTo>
                  <a:lnTo>
                    <a:pt x="37" y="100"/>
                  </a:lnTo>
                  <a:lnTo>
                    <a:pt x="36" y="105"/>
                  </a:lnTo>
                  <a:lnTo>
                    <a:pt x="36" y="106"/>
                  </a:lnTo>
                  <a:lnTo>
                    <a:pt x="9" y="108"/>
                  </a:lnTo>
                  <a:lnTo>
                    <a:pt x="9" y="105"/>
                  </a:lnTo>
                  <a:lnTo>
                    <a:pt x="12" y="101"/>
                  </a:lnTo>
                  <a:lnTo>
                    <a:pt x="14" y="98"/>
                  </a:lnTo>
                  <a:lnTo>
                    <a:pt x="15" y="94"/>
                  </a:lnTo>
                  <a:lnTo>
                    <a:pt x="17" y="91"/>
                  </a:lnTo>
                  <a:lnTo>
                    <a:pt x="18" y="86"/>
                  </a:lnTo>
                  <a:lnTo>
                    <a:pt x="20" y="81"/>
                  </a:lnTo>
                  <a:lnTo>
                    <a:pt x="21" y="76"/>
                  </a:lnTo>
                  <a:lnTo>
                    <a:pt x="23" y="70"/>
                  </a:lnTo>
                  <a:lnTo>
                    <a:pt x="23" y="66"/>
                  </a:lnTo>
                  <a:lnTo>
                    <a:pt x="24" y="59"/>
                  </a:lnTo>
                  <a:lnTo>
                    <a:pt x="24" y="55"/>
                  </a:lnTo>
                  <a:lnTo>
                    <a:pt x="24" y="50"/>
                  </a:lnTo>
                  <a:lnTo>
                    <a:pt x="24" y="45"/>
                  </a:lnTo>
                  <a:lnTo>
                    <a:pt x="23" y="39"/>
                  </a:lnTo>
                  <a:lnTo>
                    <a:pt x="21" y="34"/>
                  </a:lnTo>
                  <a:lnTo>
                    <a:pt x="18" y="30"/>
                  </a:lnTo>
                  <a:lnTo>
                    <a:pt x="18" y="25"/>
                  </a:lnTo>
                  <a:lnTo>
                    <a:pt x="15" y="22"/>
                  </a:lnTo>
                  <a:lnTo>
                    <a:pt x="14" y="17"/>
                  </a:lnTo>
                  <a:lnTo>
                    <a:pt x="12" y="14"/>
                  </a:lnTo>
                  <a:lnTo>
                    <a:pt x="9" y="12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15" name="Freeform 727"/>
            <p:cNvSpPr>
              <a:spLocks/>
            </p:cNvSpPr>
            <p:nvPr/>
          </p:nvSpPr>
          <p:spPr bwMode="auto">
            <a:xfrm>
              <a:off x="3871" y="2410"/>
              <a:ext cx="58" cy="42"/>
            </a:xfrm>
            <a:custGeom>
              <a:avLst/>
              <a:gdLst/>
              <a:ahLst/>
              <a:cxnLst>
                <a:cxn ang="0">
                  <a:pos x="108" y="32"/>
                </a:cxn>
                <a:cxn ang="0">
                  <a:pos x="105" y="32"/>
                </a:cxn>
                <a:cxn ang="0">
                  <a:pos x="100" y="31"/>
                </a:cxn>
                <a:cxn ang="0">
                  <a:pos x="96" y="29"/>
                </a:cxn>
                <a:cxn ang="0">
                  <a:pos x="91" y="28"/>
                </a:cxn>
                <a:cxn ang="0">
                  <a:pos x="87" y="26"/>
                </a:cxn>
                <a:cxn ang="0">
                  <a:pos x="82" y="26"/>
                </a:cxn>
                <a:cxn ang="0">
                  <a:pos x="76" y="26"/>
                </a:cxn>
                <a:cxn ang="0">
                  <a:pos x="70" y="25"/>
                </a:cxn>
                <a:cxn ang="0">
                  <a:pos x="64" y="25"/>
                </a:cxn>
                <a:cxn ang="0">
                  <a:pos x="58" y="26"/>
                </a:cxn>
                <a:cxn ang="0">
                  <a:pos x="52" y="26"/>
                </a:cxn>
                <a:cxn ang="0">
                  <a:pos x="46" y="28"/>
                </a:cxn>
                <a:cxn ang="0">
                  <a:pos x="40" y="31"/>
                </a:cxn>
                <a:cxn ang="0">
                  <a:pos x="36" y="34"/>
                </a:cxn>
                <a:cxn ang="0">
                  <a:pos x="30" y="37"/>
                </a:cxn>
                <a:cxn ang="0">
                  <a:pos x="25" y="40"/>
                </a:cxn>
                <a:cxn ang="0">
                  <a:pos x="22" y="45"/>
                </a:cxn>
                <a:cxn ang="0">
                  <a:pos x="19" y="48"/>
                </a:cxn>
                <a:cxn ang="0">
                  <a:pos x="15" y="53"/>
                </a:cxn>
                <a:cxn ang="0">
                  <a:pos x="13" y="57"/>
                </a:cxn>
                <a:cxn ang="0">
                  <a:pos x="10" y="60"/>
                </a:cxn>
                <a:cxn ang="0">
                  <a:pos x="9" y="65"/>
                </a:cxn>
                <a:cxn ang="0">
                  <a:pos x="6" y="73"/>
                </a:cxn>
                <a:cxn ang="0">
                  <a:pos x="4" y="78"/>
                </a:cxn>
                <a:cxn ang="0">
                  <a:pos x="4" y="82"/>
                </a:cxn>
                <a:cxn ang="0">
                  <a:pos x="4" y="84"/>
                </a:cxn>
                <a:cxn ang="0">
                  <a:pos x="3" y="82"/>
                </a:cxn>
                <a:cxn ang="0">
                  <a:pos x="1" y="78"/>
                </a:cxn>
                <a:cxn ang="0">
                  <a:pos x="1" y="73"/>
                </a:cxn>
                <a:cxn ang="0">
                  <a:pos x="0" y="68"/>
                </a:cxn>
                <a:cxn ang="0">
                  <a:pos x="0" y="64"/>
                </a:cxn>
                <a:cxn ang="0">
                  <a:pos x="0" y="59"/>
                </a:cxn>
                <a:cxn ang="0">
                  <a:pos x="0" y="53"/>
                </a:cxn>
                <a:cxn ang="0">
                  <a:pos x="1" y="48"/>
                </a:cxn>
                <a:cxn ang="0">
                  <a:pos x="1" y="42"/>
                </a:cxn>
                <a:cxn ang="0">
                  <a:pos x="4" y="37"/>
                </a:cxn>
                <a:cxn ang="0">
                  <a:pos x="6" y="31"/>
                </a:cxn>
                <a:cxn ang="0">
                  <a:pos x="9" y="25"/>
                </a:cxn>
                <a:cxn ang="0">
                  <a:pos x="13" y="18"/>
                </a:cxn>
                <a:cxn ang="0">
                  <a:pos x="19" y="14"/>
                </a:cxn>
                <a:cxn ang="0">
                  <a:pos x="24" y="9"/>
                </a:cxn>
                <a:cxn ang="0">
                  <a:pos x="30" y="6"/>
                </a:cxn>
                <a:cxn ang="0">
                  <a:pos x="37" y="3"/>
                </a:cxn>
                <a:cxn ang="0">
                  <a:pos x="45" y="1"/>
                </a:cxn>
                <a:cxn ang="0">
                  <a:pos x="52" y="0"/>
                </a:cxn>
                <a:cxn ang="0">
                  <a:pos x="60" y="0"/>
                </a:cxn>
                <a:cxn ang="0">
                  <a:pos x="67" y="0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1" y="1"/>
                </a:cxn>
                <a:cxn ang="0">
                  <a:pos x="97" y="3"/>
                </a:cxn>
                <a:cxn ang="0">
                  <a:pos x="103" y="4"/>
                </a:cxn>
                <a:cxn ang="0">
                  <a:pos x="108" y="6"/>
                </a:cxn>
                <a:cxn ang="0">
                  <a:pos x="112" y="6"/>
                </a:cxn>
                <a:cxn ang="0">
                  <a:pos x="114" y="7"/>
                </a:cxn>
                <a:cxn ang="0">
                  <a:pos x="115" y="7"/>
                </a:cxn>
                <a:cxn ang="0">
                  <a:pos x="108" y="32"/>
                </a:cxn>
                <a:cxn ang="0">
                  <a:pos x="108" y="32"/>
                </a:cxn>
              </a:cxnLst>
              <a:rect l="0" t="0" r="r" b="b"/>
              <a:pathLst>
                <a:path w="115" h="84">
                  <a:moveTo>
                    <a:pt x="108" y="32"/>
                  </a:moveTo>
                  <a:lnTo>
                    <a:pt x="105" y="32"/>
                  </a:lnTo>
                  <a:lnTo>
                    <a:pt x="100" y="31"/>
                  </a:lnTo>
                  <a:lnTo>
                    <a:pt x="96" y="29"/>
                  </a:lnTo>
                  <a:lnTo>
                    <a:pt x="91" y="28"/>
                  </a:lnTo>
                  <a:lnTo>
                    <a:pt x="87" y="26"/>
                  </a:lnTo>
                  <a:lnTo>
                    <a:pt x="82" y="26"/>
                  </a:lnTo>
                  <a:lnTo>
                    <a:pt x="76" y="26"/>
                  </a:lnTo>
                  <a:lnTo>
                    <a:pt x="70" y="25"/>
                  </a:lnTo>
                  <a:lnTo>
                    <a:pt x="64" y="25"/>
                  </a:lnTo>
                  <a:lnTo>
                    <a:pt x="58" y="26"/>
                  </a:lnTo>
                  <a:lnTo>
                    <a:pt x="52" y="26"/>
                  </a:lnTo>
                  <a:lnTo>
                    <a:pt x="46" y="28"/>
                  </a:lnTo>
                  <a:lnTo>
                    <a:pt x="40" y="31"/>
                  </a:lnTo>
                  <a:lnTo>
                    <a:pt x="36" y="34"/>
                  </a:lnTo>
                  <a:lnTo>
                    <a:pt x="30" y="37"/>
                  </a:lnTo>
                  <a:lnTo>
                    <a:pt x="25" y="40"/>
                  </a:lnTo>
                  <a:lnTo>
                    <a:pt x="22" y="45"/>
                  </a:lnTo>
                  <a:lnTo>
                    <a:pt x="19" y="48"/>
                  </a:lnTo>
                  <a:lnTo>
                    <a:pt x="15" y="53"/>
                  </a:lnTo>
                  <a:lnTo>
                    <a:pt x="13" y="57"/>
                  </a:lnTo>
                  <a:lnTo>
                    <a:pt x="10" y="60"/>
                  </a:lnTo>
                  <a:lnTo>
                    <a:pt x="9" y="65"/>
                  </a:lnTo>
                  <a:lnTo>
                    <a:pt x="6" y="73"/>
                  </a:lnTo>
                  <a:lnTo>
                    <a:pt x="4" y="78"/>
                  </a:lnTo>
                  <a:lnTo>
                    <a:pt x="4" y="82"/>
                  </a:lnTo>
                  <a:lnTo>
                    <a:pt x="4" y="84"/>
                  </a:lnTo>
                  <a:lnTo>
                    <a:pt x="3" y="82"/>
                  </a:lnTo>
                  <a:lnTo>
                    <a:pt x="1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1" y="48"/>
                  </a:lnTo>
                  <a:lnTo>
                    <a:pt x="1" y="42"/>
                  </a:lnTo>
                  <a:lnTo>
                    <a:pt x="4" y="37"/>
                  </a:lnTo>
                  <a:lnTo>
                    <a:pt x="6" y="31"/>
                  </a:lnTo>
                  <a:lnTo>
                    <a:pt x="9" y="25"/>
                  </a:lnTo>
                  <a:lnTo>
                    <a:pt x="13" y="18"/>
                  </a:lnTo>
                  <a:lnTo>
                    <a:pt x="19" y="14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7" y="3"/>
                  </a:lnTo>
                  <a:lnTo>
                    <a:pt x="45" y="1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1" y="1"/>
                  </a:lnTo>
                  <a:lnTo>
                    <a:pt x="97" y="3"/>
                  </a:lnTo>
                  <a:lnTo>
                    <a:pt x="103" y="4"/>
                  </a:lnTo>
                  <a:lnTo>
                    <a:pt x="108" y="6"/>
                  </a:lnTo>
                  <a:lnTo>
                    <a:pt x="112" y="6"/>
                  </a:lnTo>
                  <a:lnTo>
                    <a:pt x="114" y="7"/>
                  </a:lnTo>
                  <a:lnTo>
                    <a:pt x="115" y="7"/>
                  </a:lnTo>
                  <a:lnTo>
                    <a:pt x="108" y="32"/>
                  </a:lnTo>
                  <a:lnTo>
                    <a:pt x="10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16" name="Freeform 728"/>
            <p:cNvSpPr>
              <a:spLocks/>
            </p:cNvSpPr>
            <p:nvPr/>
          </p:nvSpPr>
          <p:spPr bwMode="auto">
            <a:xfrm>
              <a:off x="3970" y="2617"/>
              <a:ext cx="41" cy="114"/>
            </a:xfrm>
            <a:custGeom>
              <a:avLst/>
              <a:gdLst/>
              <a:ahLst/>
              <a:cxnLst>
                <a:cxn ang="0">
                  <a:pos x="83" y="14"/>
                </a:cxn>
                <a:cxn ang="0">
                  <a:pos x="81" y="14"/>
                </a:cxn>
                <a:cxn ang="0">
                  <a:pos x="77" y="17"/>
                </a:cxn>
                <a:cxn ang="0">
                  <a:pos x="75" y="19"/>
                </a:cxn>
                <a:cxn ang="0">
                  <a:pos x="74" y="20"/>
                </a:cxn>
                <a:cxn ang="0">
                  <a:pos x="71" y="24"/>
                </a:cxn>
                <a:cxn ang="0">
                  <a:pos x="68" y="28"/>
                </a:cxn>
                <a:cxn ang="0">
                  <a:pos x="63" y="31"/>
                </a:cxn>
                <a:cxn ang="0">
                  <a:pos x="60" y="38"/>
                </a:cxn>
                <a:cxn ang="0">
                  <a:pos x="57" y="44"/>
                </a:cxn>
                <a:cxn ang="0">
                  <a:pos x="53" y="52"/>
                </a:cxn>
                <a:cxn ang="0">
                  <a:pos x="48" y="58"/>
                </a:cxn>
                <a:cxn ang="0">
                  <a:pos x="45" y="67"/>
                </a:cxn>
                <a:cxn ang="0">
                  <a:pos x="41" y="77"/>
                </a:cxn>
                <a:cxn ang="0">
                  <a:pos x="38" y="89"/>
                </a:cxn>
                <a:cxn ang="0">
                  <a:pos x="32" y="100"/>
                </a:cxn>
                <a:cxn ang="0">
                  <a:pos x="29" y="113"/>
                </a:cxn>
                <a:cxn ang="0">
                  <a:pos x="24" y="125"/>
                </a:cxn>
                <a:cxn ang="0">
                  <a:pos x="21" y="136"/>
                </a:cxn>
                <a:cxn ang="0">
                  <a:pos x="17" y="149"/>
                </a:cxn>
                <a:cxn ang="0">
                  <a:pos x="14" y="161"/>
                </a:cxn>
                <a:cxn ang="0">
                  <a:pos x="12" y="170"/>
                </a:cxn>
                <a:cxn ang="0">
                  <a:pos x="9" y="181"/>
                </a:cxn>
                <a:cxn ang="0">
                  <a:pos x="8" y="192"/>
                </a:cxn>
                <a:cxn ang="0">
                  <a:pos x="5" y="202"/>
                </a:cxn>
                <a:cxn ang="0">
                  <a:pos x="3" y="208"/>
                </a:cxn>
                <a:cxn ang="0">
                  <a:pos x="3" y="216"/>
                </a:cxn>
                <a:cxn ang="0">
                  <a:pos x="2" y="222"/>
                </a:cxn>
                <a:cxn ang="0">
                  <a:pos x="2" y="227"/>
                </a:cxn>
                <a:cxn ang="0">
                  <a:pos x="2" y="228"/>
                </a:cxn>
                <a:cxn ang="0">
                  <a:pos x="2" y="230"/>
                </a:cxn>
                <a:cxn ang="0">
                  <a:pos x="0" y="228"/>
                </a:cxn>
                <a:cxn ang="0">
                  <a:pos x="0" y="227"/>
                </a:cxn>
                <a:cxn ang="0">
                  <a:pos x="0" y="222"/>
                </a:cxn>
                <a:cxn ang="0">
                  <a:pos x="0" y="219"/>
                </a:cxn>
                <a:cxn ang="0">
                  <a:pos x="0" y="211"/>
                </a:cxn>
                <a:cxn ang="0">
                  <a:pos x="0" y="205"/>
                </a:cxn>
                <a:cxn ang="0">
                  <a:pos x="0" y="195"/>
                </a:cxn>
                <a:cxn ang="0">
                  <a:pos x="0" y="186"/>
                </a:cxn>
                <a:cxn ang="0">
                  <a:pos x="0" y="177"/>
                </a:cxn>
                <a:cxn ang="0">
                  <a:pos x="0" y="166"/>
                </a:cxn>
                <a:cxn ang="0">
                  <a:pos x="0" y="155"/>
                </a:cxn>
                <a:cxn ang="0">
                  <a:pos x="2" y="144"/>
                </a:cxn>
                <a:cxn ang="0">
                  <a:pos x="3" y="131"/>
                </a:cxn>
                <a:cxn ang="0">
                  <a:pos x="5" y="120"/>
                </a:cxn>
                <a:cxn ang="0">
                  <a:pos x="6" y="108"/>
                </a:cxn>
                <a:cxn ang="0">
                  <a:pos x="9" y="97"/>
                </a:cxn>
                <a:cxn ang="0">
                  <a:pos x="11" y="84"/>
                </a:cxn>
                <a:cxn ang="0">
                  <a:pos x="14" y="75"/>
                </a:cxn>
                <a:cxn ang="0">
                  <a:pos x="17" y="64"/>
                </a:cxn>
                <a:cxn ang="0">
                  <a:pos x="21" y="55"/>
                </a:cxn>
                <a:cxn ang="0">
                  <a:pos x="24" y="47"/>
                </a:cxn>
                <a:cxn ang="0">
                  <a:pos x="29" y="39"/>
                </a:cxn>
                <a:cxn ang="0">
                  <a:pos x="32" y="31"/>
                </a:cxn>
                <a:cxn ang="0">
                  <a:pos x="36" y="25"/>
                </a:cxn>
                <a:cxn ang="0">
                  <a:pos x="38" y="19"/>
                </a:cxn>
                <a:cxn ang="0">
                  <a:pos x="42" y="14"/>
                </a:cxn>
                <a:cxn ang="0">
                  <a:pos x="44" y="9"/>
                </a:cxn>
                <a:cxn ang="0">
                  <a:pos x="48" y="6"/>
                </a:cxn>
                <a:cxn ang="0">
                  <a:pos x="51" y="2"/>
                </a:cxn>
                <a:cxn ang="0">
                  <a:pos x="53" y="0"/>
                </a:cxn>
                <a:cxn ang="0">
                  <a:pos x="83" y="14"/>
                </a:cxn>
                <a:cxn ang="0">
                  <a:pos x="83" y="14"/>
                </a:cxn>
              </a:cxnLst>
              <a:rect l="0" t="0" r="r" b="b"/>
              <a:pathLst>
                <a:path w="83" h="230">
                  <a:moveTo>
                    <a:pt x="83" y="14"/>
                  </a:moveTo>
                  <a:lnTo>
                    <a:pt x="81" y="14"/>
                  </a:lnTo>
                  <a:lnTo>
                    <a:pt x="77" y="17"/>
                  </a:lnTo>
                  <a:lnTo>
                    <a:pt x="75" y="19"/>
                  </a:lnTo>
                  <a:lnTo>
                    <a:pt x="74" y="20"/>
                  </a:lnTo>
                  <a:lnTo>
                    <a:pt x="71" y="24"/>
                  </a:lnTo>
                  <a:lnTo>
                    <a:pt x="68" y="28"/>
                  </a:lnTo>
                  <a:lnTo>
                    <a:pt x="63" y="31"/>
                  </a:lnTo>
                  <a:lnTo>
                    <a:pt x="60" y="38"/>
                  </a:lnTo>
                  <a:lnTo>
                    <a:pt x="57" y="44"/>
                  </a:lnTo>
                  <a:lnTo>
                    <a:pt x="53" y="52"/>
                  </a:lnTo>
                  <a:lnTo>
                    <a:pt x="48" y="58"/>
                  </a:lnTo>
                  <a:lnTo>
                    <a:pt x="45" y="67"/>
                  </a:lnTo>
                  <a:lnTo>
                    <a:pt x="41" y="77"/>
                  </a:lnTo>
                  <a:lnTo>
                    <a:pt x="38" y="89"/>
                  </a:lnTo>
                  <a:lnTo>
                    <a:pt x="32" y="100"/>
                  </a:lnTo>
                  <a:lnTo>
                    <a:pt x="29" y="113"/>
                  </a:lnTo>
                  <a:lnTo>
                    <a:pt x="24" y="125"/>
                  </a:lnTo>
                  <a:lnTo>
                    <a:pt x="21" y="136"/>
                  </a:lnTo>
                  <a:lnTo>
                    <a:pt x="17" y="149"/>
                  </a:lnTo>
                  <a:lnTo>
                    <a:pt x="14" y="161"/>
                  </a:lnTo>
                  <a:lnTo>
                    <a:pt x="12" y="170"/>
                  </a:lnTo>
                  <a:lnTo>
                    <a:pt x="9" y="181"/>
                  </a:lnTo>
                  <a:lnTo>
                    <a:pt x="8" y="192"/>
                  </a:lnTo>
                  <a:lnTo>
                    <a:pt x="5" y="202"/>
                  </a:lnTo>
                  <a:lnTo>
                    <a:pt x="3" y="208"/>
                  </a:lnTo>
                  <a:lnTo>
                    <a:pt x="3" y="216"/>
                  </a:lnTo>
                  <a:lnTo>
                    <a:pt x="2" y="222"/>
                  </a:lnTo>
                  <a:lnTo>
                    <a:pt x="2" y="227"/>
                  </a:lnTo>
                  <a:lnTo>
                    <a:pt x="2" y="228"/>
                  </a:lnTo>
                  <a:lnTo>
                    <a:pt x="2" y="230"/>
                  </a:lnTo>
                  <a:lnTo>
                    <a:pt x="0" y="228"/>
                  </a:lnTo>
                  <a:lnTo>
                    <a:pt x="0" y="227"/>
                  </a:lnTo>
                  <a:lnTo>
                    <a:pt x="0" y="222"/>
                  </a:lnTo>
                  <a:lnTo>
                    <a:pt x="0" y="219"/>
                  </a:lnTo>
                  <a:lnTo>
                    <a:pt x="0" y="211"/>
                  </a:lnTo>
                  <a:lnTo>
                    <a:pt x="0" y="205"/>
                  </a:lnTo>
                  <a:lnTo>
                    <a:pt x="0" y="195"/>
                  </a:lnTo>
                  <a:lnTo>
                    <a:pt x="0" y="186"/>
                  </a:lnTo>
                  <a:lnTo>
                    <a:pt x="0" y="177"/>
                  </a:lnTo>
                  <a:lnTo>
                    <a:pt x="0" y="166"/>
                  </a:lnTo>
                  <a:lnTo>
                    <a:pt x="0" y="155"/>
                  </a:lnTo>
                  <a:lnTo>
                    <a:pt x="2" y="144"/>
                  </a:lnTo>
                  <a:lnTo>
                    <a:pt x="3" y="131"/>
                  </a:lnTo>
                  <a:lnTo>
                    <a:pt x="5" y="120"/>
                  </a:lnTo>
                  <a:lnTo>
                    <a:pt x="6" y="108"/>
                  </a:lnTo>
                  <a:lnTo>
                    <a:pt x="9" y="97"/>
                  </a:lnTo>
                  <a:lnTo>
                    <a:pt x="11" y="84"/>
                  </a:lnTo>
                  <a:lnTo>
                    <a:pt x="14" y="75"/>
                  </a:lnTo>
                  <a:lnTo>
                    <a:pt x="17" y="64"/>
                  </a:lnTo>
                  <a:lnTo>
                    <a:pt x="21" y="55"/>
                  </a:lnTo>
                  <a:lnTo>
                    <a:pt x="24" y="47"/>
                  </a:lnTo>
                  <a:lnTo>
                    <a:pt x="29" y="39"/>
                  </a:lnTo>
                  <a:lnTo>
                    <a:pt x="32" y="31"/>
                  </a:lnTo>
                  <a:lnTo>
                    <a:pt x="36" y="25"/>
                  </a:lnTo>
                  <a:lnTo>
                    <a:pt x="38" y="19"/>
                  </a:lnTo>
                  <a:lnTo>
                    <a:pt x="42" y="14"/>
                  </a:lnTo>
                  <a:lnTo>
                    <a:pt x="44" y="9"/>
                  </a:lnTo>
                  <a:lnTo>
                    <a:pt x="48" y="6"/>
                  </a:lnTo>
                  <a:lnTo>
                    <a:pt x="51" y="2"/>
                  </a:lnTo>
                  <a:lnTo>
                    <a:pt x="53" y="0"/>
                  </a:lnTo>
                  <a:lnTo>
                    <a:pt x="83" y="14"/>
                  </a:lnTo>
                  <a:lnTo>
                    <a:pt x="8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17" name="Freeform 729"/>
            <p:cNvSpPr>
              <a:spLocks/>
            </p:cNvSpPr>
            <p:nvPr/>
          </p:nvSpPr>
          <p:spPr bwMode="auto">
            <a:xfrm>
              <a:off x="3664" y="2845"/>
              <a:ext cx="123" cy="74"/>
            </a:xfrm>
            <a:custGeom>
              <a:avLst/>
              <a:gdLst/>
              <a:ahLst/>
              <a:cxnLst>
                <a:cxn ang="0">
                  <a:pos x="243" y="28"/>
                </a:cxn>
                <a:cxn ang="0">
                  <a:pos x="238" y="30"/>
                </a:cxn>
                <a:cxn ang="0">
                  <a:pos x="231" y="33"/>
                </a:cxn>
                <a:cxn ang="0">
                  <a:pos x="220" y="37"/>
                </a:cxn>
                <a:cxn ang="0">
                  <a:pos x="205" y="45"/>
                </a:cxn>
                <a:cxn ang="0">
                  <a:pos x="189" y="52"/>
                </a:cxn>
                <a:cxn ang="0">
                  <a:pos x="169" y="61"/>
                </a:cxn>
                <a:cxn ang="0">
                  <a:pos x="150" y="70"/>
                </a:cxn>
                <a:cxn ang="0">
                  <a:pos x="127" y="78"/>
                </a:cxn>
                <a:cxn ang="0">
                  <a:pos x="103" y="89"/>
                </a:cxn>
                <a:cxn ang="0">
                  <a:pos x="81" y="100"/>
                </a:cxn>
                <a:cxn ang="0">
                  <a:pos x="57" y="112"/>
                </a:cxn>
                <a:cxn ang="0">
                  <a:pos x="37" y="123"/>
                </a:cxn>
                <a:cxn ang="0">
                  <a:pos x="19" y="133"/>
                </a:cxn>
                <a:cxn ang="0">
                  <a:pos x="7" y="141"/>
                </a:cxn>
                <a:cxn ang="0">
                  <a:pos x="1" y="145"/>
                </a:cxn>
                <a:cxn ang="0">
                  <a:pos x="0" y="145"/>
                </a:cxn>
                <a:cxn ang="0">
                  <a:pos x="3" y="141"/>
                </a:cxn>
                <a:cxn ang="0">
                  <a:pos x="10" y="134"/>
                </a:cxn>
                <a:cxn ang="0">
                  <a:pos x="21" y="123"/>
                </a:cxn>
                <a:cxn ang="0">
                  <a:pos x="36" y="111"/>
                </a:cxn>
                <a:cxn ang="0">
                  <a:pos x="52" y="97"/>
                </a:cxn>
                <a:cxn ang="0">
                  <a:pos x="72" y="81"/>
                </a:cxn>
                <a:cxn ang="0">
                  <a:pos x="96" y="67"/>
                </a:cxn>
                <a:cxn ang="0">
                  <a:pos x="123" y="52"/>
                </a:cxn>
                <a:cxn ang="0">
                  <a:pos x="147" y="37"/>
                </a:cxn>
                <a:cxn ang="0">
                  <a:pos x="169" y="25"/>
                </a:cxn>
                <a:cxn ang="0">
                  <a:pos x="190" y="17"/>
                </a:cxn>
                <a:cxn ang="0">
                  <a:pos x="205" y="9"/>
                </a:cxn>
                <a:cxn ang="0">
                  <a:pos x="219" y="3"/>
                </a:cxn>
                <a:cxn ang="0">
                  <a:pos x="228" y="0"/>
                </a:cxn>
                <a:cxn ang="0">
                  <a:pos x="232" y="0"/>
                </a:cxn>
                <a:cxn ang="0">
                  <a:pos x="244" y="28"/>
                </a:cxn>
              </a:cxnLst>
              <a:rect l="0" t="0" r="r" b="b"/>
              <a:pathLst>
                <a:path w="244" h="147">
                  <a:moveTo>
                    <a:pt x="244" y="28"/>
                  </a:moveTo>
                  <a:lnTo>
                    <a:pt x="243" y="28"/>
                  </a:lnTo>
                  <a:lnTo>
                    <a:pt x="241" y="28"/>
                  </a:lnTo>
                  <a:lnTo>
                    <a:pt x="238" y="30"/>
                  </a:lnTo>
                  <a:lnTo>
                    <a:pt x="235" y="31"/>
                  </a:lnTo>
                  <a:lnTo>
                    <a:pt x="231" y="33"/>
                  </a:lnTo>
                  <a:lnTo>
                    <a:pt x="225" y="36"/>
                  </a:lnTo>
                  <a:lnTo>
                    <a:pt x="220" y="37"/>
                  </a:lnTo>
                  <a:lnTo>
                    <a:pt x="214" y="42"/>
                  </a:lnTo>
                  <a:lnTo>
                    <a:pt x="205" y="45"/>
                  </a:lnTo>
                  <a:lnTo>
                    <a:pt x="198" y="48"/>
                  </a:lnTo>
                  <a:lnTo>
                    <a:pt x="189" y="52"/>
                  </a:lnTo>
                  <a:lnTo>
                    <a:pt x="180" y="56"/>
                  </a:lnTo>
                  <a:lnTo>
                    <a:pt x="169" y="61"/>
                  </a:lnTo>
                  <a:lnTo>
                    <a:pt x="160" y="66"/>
                  </a:lnTo>
                  <a:lnTo>
                    <a:pt x="150" y="70"/>
                  </a:lnTo>
                  <a:lnTo>
                    <a:pt x="139" y="75"/>
                  </a:lnTo>
                  <a:lnTo>
                    <a:pt x="127" y="78"/>
                  </a:lnTo>
                  <a:lnTo>
                    <a:pt x="115" y="83"/>
                  </a:lnTo>
                  <a:lnTo>
                    <a:pt x="103" y="89"/>
                  </a:lnTo>
                  <a:lnTo>
                    <a:pt x="91" y="95"/>
                  </a:lnTo>
                  <a:lnTo>
                    <a:pt x="81" y="100"/>
                  </a:lnTo>
                  <a:lnTo>
                    <a:pt x="69" y="106"/>
                  </a:lnTo>
                  <a:lnTo>
                    <a:pt x="57" y="112"/>
                  </a:lnTo>
                  <a:lnTo>
                    <a:pt x="46" y="119"/>
                  </a:lnTo>
                  <a:lnTo>
                    <a:pt x="37" y="123"/>
                  </a:lnTo>
                  <a:lnTo>
                    <a:pt x="28" y="130"/>
                  </a:lnTo>
                  <a:lnTo>
                    <a:pt x="19" y="133"/>
                  </a:lnTo>
                  <a:lnTo>
                    <a:pt x="13" y="137"/>
                  </a:lnTo>
                  <a:lnTo>
                    <a:pt x="7" y="141"/>
                  </a:lnTo>
                  <a:lnTo>
                    <a:pt x="3" y="144"/>
                  </a:lnTo>
                  <a:lnTo>
                    <a:pt x="1" y="145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1" y="144"/>
                  </a:lnTo>
                  <a:lnTo>
                    <a:pt x="3" y="141"/>
                  </a:lnTo>
                  <a:lnTo>
                    <a:pt x="7" y="139"/>
                  </a:lnTo>
                  <a:lnTo>
                    <a:pt x="10" y="134"/>
                  </a:lnTo>
                  <a:lnTo>
                    <a:pt x="16" y="130"/>
                  </a:lnTo>
                  <a:lnTo>
                    <a:pt x="21" y="123"/>
                  </a:lnTo>
                  <a:lnTo>
                    <a:pt x="28" y="119"/>
                  </a:lnTo>
                  <a:lnTo>
                    <a:pt x="36" y="111"/>
                  </a:lnTo>
                  <a:lnTo>
                    <a:pt x="43" y="103"/>
                  </a:lnTo>
                  <a:lnTo>
                    <a:pt x="52" y="97"/>
                  </a:lnTo>
                  <a:lnTo>
                    <a:pt x="63" y="89"/>
                  </a:lnTo>
                  <a:lnTo>
                    <a:pt x="72" y="81"/>
                  </a:lnTo>
                  <a:lnTo>
                    <a:pt x="84" y="73"/>
                  </a:lnTo>
                  <a:lnTo>
                    <a:pt x="96" y="67"/>
                  </a:lnTo>
                  <a:lnTo>
                    <a:pt x="111" y="59"/>
                  </a:lnTo>
                  <a:lnTo>
                    <a:pt x="123" y="52"/>
                  </a:lnTo>
                  <a:lnTo>
                    <a:pt x="135" y="44"/>
                  </a:lnTo>
                  <a:lnTo>
                    <a:pt x="147" y="37"/>
                  </a:lnTo>
                  <a:lnTo>
                    <a:pt x="160" y="31"/>
                  </a:lnTo>
                  <a:lnTo>
                    <a:pt x="169" y="25"/>
                  </a:lnTo>
                  <a:lnTo>
                    <a:pt x="180" y="22"/>
                  </a:lnTo>
                  <a:lnTo>
                    <a:pt x="190" y="17"/>
                  </a:lnTo>
                  <a:lnTo>
                    <a:pt x="199" y="14"/>
                  </a:lnTo>
                  <a:lnTo>
                    <a:pt x="205" y="9"/>
                  </a:lnTo>
                  <a:lnTo>
                    <a:pt x="213" y="6"/>
                  </a:lnTo>
                  <a:lnTo>
                    <a:pt x="219" y="3"/>
                  </a:lnTo>
                  <a:lnTo>
                    <a:pt x="223" y="3"/>
                  </a:lnTo>
                  <a:lnTo>
                    <a:pt x="228" y="0"/>
                  </a:lnTo>
                  <a:lnTo>
                    <a:pt x="231" y="0"/>
                  </a:lnTo>
                  <a:lnTo>
                    <a:pt x="232" y="0"/>
                  </a:lnTo>
                  <a:lnTo>
                    <a:pt x="234" y="0"/>
                  </a:lnTo>
                  <a:lnTo>
                    <a:pt x="244" y="28"/>
                  </a:lnTo>
                  <a:lnTo>
                    <a:pt x="244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18" name="Freeform 730"/>
            <p:cNvSpPr>
              <a:spLocks/>
            </p:cNvSpPr>
            <p:nvPr/>
          </p:nvSpPr>
          <p:spPr bwMode="auto">
            <a:xfrm>
              <a:off x="3907" y="2742"/>
              <a:ext cx="192" cy="48"/>
            </a:xfrm>
            <a:custGeom>
              <a:avLst/>
              <a:gdLst/>
              <a:ahLst/>
              <a:cxnLst>
                <a:cxn ang="0">
                  <a:pos x="355" y="0"/>
                </a:cxn>
                <a:cxn ang="0">
                  <a:pos x="319" y="5"/>
                </a:cxn>
                <a:cxn ang="0">
                  <a:pos x="283" y="9"/>
                </a:cxn>
                <a:cxn ang="0">
                  <a:pos x="250" y="16"/>
                </a:cxn>
                <a:cxn ang="0">
                  <a:pos x="217" y="24"/>
                </a:cxn>
                <a:cxn ang="0">
                  <a:pos x="185" y="30"/>
                </a:cxn>
                <a:cxn ang="0">
                  <a:pos x="157" y="38"/>
                </a:cxn>
                <a:cxn ang="0">
                  <a:pos x="128" y="45"/>
                </a:cxn>
                <a:cxn ang="0">
                  <a:pos x="105" y="53"/>
                </a:cxn>
                <a:cxn ang="0">
                  <a:pos x="81" y="59"/>
                </a:cxn>
                <a:cxn ang="0">
                  <a:pos x="60" y="66"/>
                </a:cxn>
                <a:cxn ang="0">
                  <a:pos x="42" y="72"/>
                </a:cxn>
                <a:cxn ang="0">
                  <a:pos x="27" y="78"/>
                </a:cxn>
                <a:cxn ang="0">
                  <a:pos x="15" y="81"/>
                </a:cxn>
                <a:cxn ang="0">
                  <a:pos x="6" y="86"/>
                </a:cxn>
                <a:cxn ang="0">
                  <a:pos x="1" y="88"/>
                </a:cxn>
                <a:cxn ang="0">
                  <a:pos x="0" y="89"/>
                </a:cxn>
                <a:cxn ang="0">
                  <a:pos x="67" y="97"/>
                </a:cxn>
                <a:cxn ang="0">
                  <a:pos x="69" y="95"/>
                </a:cxn>
                <a:cxn ang="0">
                  <a:pos x="76" y="92"/>
                </a:cxn>
                <a:cxn ang="0">
                  <a:pos x="88" y="89"/>
                </a:cxn>
                <a:cxn ang="0">
                  <a:pos x="103" y="84"/>
                </a:cxn>
                <a:cxn ang="0">
                  <a:pos x="121" y="78"/>
                </a:cxn>
                <a:cxn ang="0">
                  <a:pos x="142" y="74"/>
                </a:cxn>
                <a:cxn ang="0">
                  <a:pos x="164" y="66"/>
                </a:cxn>
                <a:cxn ang="0">
                  <a:pos x="190" y="59"/>
                </a:cxn>
                <a:cxn ang="0">
                  <a:pos x="215" y="52"/>
                </a:cxn>
                <a:cxn ang="0">
                  <a:pos x="242" y="45"/>
                </a:cxn>
                <a:cxn ang="0">
                  <a:pos x="266" y="39"/>
                </a:cxn>
                <a:cxn ang="0">
                  <a:pos x="293" y="33"/>
                </a:cxn>
                <a:cxn ang="0">
                  <a:pos x="317" y="27"/>
                </a:cxn>
                <a:cxn ang="0">
                  <a:pos x="340" y="24"/>
                </a:cxn>
                <a:cxn ang="0">
                  <a:pos x="361" y="19"/>
                </a:cxn>
                <a:cxn ang="0">
                  <a:pos x="379" y="17"/>
                </a:cxn>
                <a:cxn ang="0">
                  <a:pos x="382" y="16"/>
                </a:cxn>
                <a:cxn ang="0">
                  <a:pos x="383" y="16"/>
                </a:cxn>
                <a:cxn ang="0">
                  <a:pos x="383" y="14"/>
                </a:cxn>
                <a:cxn ang="0">
                  <a:pos x="383" y="14"/>
                </a:cxn>
                <a:cxn ang="0">
                  <a:pos x="380" y="9"/>
                </a:cxn>
                <a:cxn ang="0">
                  <a:pos x="376" y="8"/>
                </a:cxn>
                <a:cxn ang="0">
                  <a:pos x="371" y="6"/>
                </a:cxn>
                <a:cxn ang="0">
                  <a:pos x="368" y="5"/>
                </a:cxn>
                <a:cxn ang="0">
                  <a:pos x="364" y="3"/>
                </a:cxn>
                <a:cxn ang="0">
                  <a:pos x="361" y="3"/>
                </a:cxn>
                <a:cxn ang="0">
                  <a:pos x="356" y="0"/>
                </a:cxn>
                <a:cxn ang="0">
                  <a:pos x="355" y="0"/>
                </a:cxn>
                <a:cxn ang="0">
                  <a:pos x="355" y="0"/>
                </a:cxn>
              </a:cxnLst>
              <a:rect l="0" t="0" r="r" b="b"/>
              <a:pathLst>
                <a:path w="383" h="97">
                  <a:moveTo>
                    <a:pt x="355" y="0"/>
                  </a:moveTo>
                  <a:lnTo>
                    <a:pt x="319" y="5"/>
                  </a:lnTo>
                  <a:lnTo>
                    <a:pt x="283" y="9"/>
                  </a:lnTo>
                  <a:lnTo>
                    <a:pt x="250" y="16"/>
                  </a:lnTo>
                  <a:lnTo>
                    <a:pt x="217" y="24"/>
                  </a:lnTo>
                  <a:lnTo>
                    <a:pt x="185" y="30"/>
                  </a:lnTo>
                  <a:lnTo>
                    <a:pt x="157" y="38"/>
                  </a:lnTo>
                  <a:lnTo>
                    <a:pt x="128" y="45"/>
                  </a:lnTo>
                  <a:lnTo>
                    <a:pt x="105" y="53"/>
                  </a:lnTo>
                  <a:lnTo>
                    <a:pt x="81" y="59"/>
                  </a:lnTo>
                  <a:lnTo>
                    <a:pt x="60" y="66"/>
                  </a:lnTo>
                  <a:lnTo>
                    <a:pt x="42" y="72"/>
                  </a:lnTo>
                  <a:lnTo>
                    <a:pt x="27" y="78"/>
                  </a:lnTo>
                  <a:lnTo>
                    <a:pt x="15" y="81"/>
                  </a:lnTo>
                  <a:lnTo>
                    <a:pt x="6" y="86"/>
                  </a:lnTo>
                  <a:lnTo>
                    <a:pt x="1" y="88"/>
                  </a:lnTo>
                  <a:lnTo>
                    <a:pt x="0" y="89"/>
                  </a:lnTo>
                  <a:lnTo>
                    <a:pt x="67" y="97"/>
                  </a:lnTo>
                  <a:lnTo>
                    <a:pt x="69" y="95"/>
                  </a:lnTo>
                  <a:lnTo>
                    <a:pt x="76" y="92"/>
                  </a:lnTo>
                  <a:lnTo>
                    <a:pt x="88" y="89"/>
                  </a:lnTo>
                  <a:lnTo>
                    <a:pt x="103" y="84"/>
                  </a:lnTo>
                  <a:lnTo>
                    <a:pt x="121" y="78"/>
                  </a:lnTo>
                  <a:lnTo>
                    <a:pt x="142" y="74"/>
                  </a:lnTo>
                  <a:lnTo>
                    <a:pt x="164" y="66"/>
                  </a:lnTo>
                  <a:lnTo>
                    <a:pt x="190" y="59"/>
                  </a:lnTo>
                  <a:lnTo>
                    <a:pt x="215" y="52"/>
                  </a:lnTo>
                  <a:lnTo>
                    <a:pt x="242" y="45"/>
                  </a:lnTo>
                  <a:lnTo>
                    <a:pt x="266" y="39"/>
                  </a:lnTo>
                  <a:lnTo>
                    <a:pt x="293" y="33"/>
                  </a:lnTo>
                  <a:lnTo>
                    <a:pt x="317" y="27"/>
                  </a:lnTo>
                  <a:lnTo>
                    <a:pt x="340" y="24"/>
                  </a:lnTo>
                  <a:lnTo>
                    <a:pt x="361" y="19"/>
                  </a:lnTo>
                  <a:lnTo>
                    <a:pt x="379" y="17"/>
                  </a:lnTo>
                  <a:lnTo>
                    <a:pt x="382" y="16"/>
                  </a:lnTo>
                  <a:lnTo>
                    <a:pt x="383" y="16"/>
                  </a:lnTo>
                  <a:lnTo>
                    <a:pt x="383" y="14"/>
                  </a:lnTo>
                  <a:lnTo>
                    <a:pt x="383" y="14"/>
                  </a:lnTo>
                  <a:lnTo>
                    <a:pt x="380" y="9"/>
                  </a:lnTo>
                  <a:lnTo>
                    <a:pt x="376" y="8"/>
                  </a:lnTo>
                  <a:lnTo>
                    <a:pt x="371" y="6"/>
                  </a:lnTo>
                  <a:lnTo>
                    <a:pt x="368" y="5"/>
                  </a:lnTo>
                  <a:lnTo>
                    <a:pt x="364" y="3"/>
                  </a:lnTo>
                  <a:lnTo>
                    <a:pt x="361" y="3"/>
                  </a:lnTo>
                  <a:lnTo>
                    <a:pt x="356" y="0"/>
                  </a:lnTo>
                  <a:lnTo>
                    <a:pt x="355" y="0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19" name="Freeform 731"/>
            <p:cNvSpPr>
              <a:spLocks/>
            </p:cNvSpPr>
            <p:nvPr/>
          </p:nvSpPr>
          <p:spPr bwMode="auto">
            <a:xfrm>
              <a:off x="4128" y="2710"/>
              <a:ext cx="232" cy="36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22" y="65"/>
                </a:cxn>
                <a:cxn ang="0">
                  <a:pos x="52" y="59"/>
                </a:cxn>
                <a:cxn ang="0">
                  <a:pos x="84" y="53"/>
                </a:cxn>
                <a:cxn ang="0">
                  <a:pos x="120" y="48"/>
                </a:cxn>
                <a:cxn ang="0">
                  <a:pos x="156" y="42"/>
                </a:cxn>
                <a:cxn ang="0">
                  <a:pos x="196" y="36"/>
                </a:cxn>
                <a:cxn ang="0">
                  <a:pos x="235" y="31"/>
                </a:cxn>
                <a:cxn ang="0">
                  <a:pos x="274" y="25"/>
                </a:cxn>
                <a:cxn ang="0">
                  <a:pos x="310" y="20"/>
                </a:cxn>
                <a:cxn ang="0">
                  <a:pos x="345" y="15"/>
                </a:cxn>
                <a:cxn ang="0">
                  <a:pos x="378" y="11"/>
                </a:cxn>
                <a:cxn ang="0">
                  <a:pos x="406" y="7"/>
                </a:cxn>
                <a:cxn ang="0">
                  <a:pos x="429" y="4"/>
                </a:cxn>
                <a:cxn ang="0">
                  <a:pos x="447" y="1"/>
                </a:cxn>
                <a:cxn ang="0">
                  <a:pos x="459" y="0"/>
                </a:cxn>
                <a:cxn ang="0">
                  <a:pos x="463" y="0"/>
                </a:cxn>
                <a:cxn ang="0">
                  <a:pos x="459" y="0"/>
                </a:cxn>
                <a:cxn ang="0">
                  <a:pos x="451" y="0"/>
                </a:cxn>
                <a:cxn ang="0">
                  <a:pos x="438" y="0"/>
                </a:cxn>
                <a:cxn ang="0">
                  <a:pos x="420" y="0"/>
                </a:cxn>
                <a:cxn ang="0">
                  <a:pos x="397" y="0"/>
                </a:cxn>
                <a:cxn ang="0">
                  <a:pos x="370" y="0"/>
                </a:cxn>
                <a:cxn ang="0">
                  <a:pos x="342" y="0"/>
                </a:cxn>
                <a:cxn ang="0">
                  <a:pos x="310" y="3"/>
                </a:cxn>
                <a:cxn ang="0">
                  <a:pos x="276" y="4"/>
                </a:cxn>
                <a:cxn ang="0">
                  <a:pos x="238" y="6"/>
                </a:cxn>
                <a:cxn ang="0">
                  <a:pos x="201" y="9"/>
                </a:cxn>
                <a:cxn ang="0">
                  <a:pos x="162" y="14"/>
                </a:cxn>
                <a:cxn ang="0">
                  <a:pos x="123" y="18"/>
                </a:cxn>
                <a:cxn ang="0">
                  <a:pos x="82" y="25"/>
                </a:cxn>
                <a:cxn ang="0">
                  <a:pos x="43" y="32"/>
                </a:cxn>
                <a:cxn ang="0">
                  <a:pos x="6" y="40"/>
                </a:cxn>
                <a:cxn ang="0">
                  <a:pos x="0" y="71"/>
                </a:cxn>
                <a:cxn ang="0">
                  <a:pos x="0" y="71"/>
                </a:cxn>
              </a:cxnLst>
              <a:rect l="0" t="0" r="r" b="b"/>
              <a:pathLst>
                <a:path w="463" h="71">
                  <a:moveTo>
                    <a:pt x="0" y="71"/>
                  </a:moveTo>
                  <a:lnTo>
                    <a:pt x="22" y="65"/>
                  </a:lnTo>
                  <a:lnTo>
                    <a:pt x="52" y="59"/>
                  </a:lnTo>
                  <a:lnTo>
                    <a:pt x="84" y="53"/>
                  </a:lnTo>
                  <a:lnTo>
                    <a:pt x="120" y="48"/>
                  </a:lnTo>
                  <a:lnTo>
                    <a:pt x="156" y="42"/>
                  </a:lnTo>
                  <a:lnTo>
                    <a:pt x="196" y="36"/>
                  </a:lnTo>
                  <a:lnTo>
                    <a:pt x="235" y="31"/>
                  </a:lnTo>
                  <a:lnTo>
                    <a:pt x="274" y="25"/>
                  </a:lnTo>
                  <a:lnTo>
                    <a:pt x="310" y="20"/>
                  </a:lnTo>
                  <a:lnTo>
                    <a:pt x="345" y="15"/>
                  </a:lnTo>
                  <a:lnTo>
                    <a:pt x="378" y="11"/>
                  </a:lnTo>
                  <a:lnTo>
                    <a:pt x="406" y="7"/>
                  </a:lnTo>
                  <a:lnTo>
                    <a:pt x="429" y="4"/>
                  </a:lnTo>
                  <a:lnTo>
                    <a:pt x="447" y="1"/>
                  </a:lnTo>
                  <a:lnTo>
                    <a:pt x="459" y="0"/>
                  </a:lnTo>
                  <a:lnTo>
                    <a:pt x="463" y="0"/>
                  </a:lnTo>
                  <a:lnTo>
                    <a:pt x="459" y="0"/>
                  </a:lnTo>
                  <a:lnTo>
                    <a:pt x="451" y="0"/>
                  </a:lnTo>
                  <a:lnTo>
                    <a:pt x="438" y="0"/>
                  </a:lnTo>
                  <a:lnTo>
                    <a:pt x="420" y="0"/>
                  </a:lnTo>
                  <a:lnTo>
                    <a:pt x="397" y="0"/>
                  </a:lnTo>
                  <a:lnTo>
                    <a:pt x="370" y="0"/>
                  </a:lnTo>
                  <a:lnTo>
                    <a:pt x="342" y="0"/>
                  </a:lnTo>
                  <a:lnTo>
                    <a:pt x="310" y="3"/>
                  </a:lnTo>
                  <a:lnTo>
                    <a:pt x="276" y="4"/>
                  </a:lnTo>
                  <a:lnTo>
                    <a:pt x="238" y="6"/>
                  </a:lnTo>
                  <a:lnTo>
                    <a:pt x="201" y="9"/>
                  </a:lnTo>
                  <a:lnTo>
                    <a:pt x="162" y="14"/>
                  </a:lnTo>
                  <a:lnTo>
                    <a:pt x="123" y="18"/>
                  </a:lnTo>
                  <a:lnTo>
                    <a:pt x="82" y="25"/>
                  </a:lnTo>
                  <a:lnTo>
                    <a:pt x="43" y="32"/>
                  </a:lnTo>
                  <a:lnTo>
                    <a:pt x="6" y="40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20" name="Freeform 732"/>
            <p:cNvSpPr>
              <a:spLocks/>
            </p:cNvSpPr>
            <p:nvPr/>
          </p:nvSpPr>
          <p:spPr bwMode="auto">
            <a:xfrm>
              <a:off x="3984" y="2848"/>
              <a:ext cx="33" cy="26"/>
            </a:xfrm>
            <a:custGeom>
              <a:avLst/>
              <a:gdLst/>
              <a:ahLst/>
              <a:cxnLst>
                <a:cxn ang="0">
                  <a:pos x="65" y="0"/>
                </a:cxn>
                <a:cxn ang="0">
                  <a:pos x="0" y="37"/>
                </a:cxn>
                <a:cxn ang="0">
                  <a:pos x="29" y="51"/>
                </a:cxn>
                <a:cxn ang="0">
                  <a:pos x="29" y="50"/>
                </a:cxn>
                <a:cxn ang="0">
                  <a:pos x="32" y="50"/>
                </a:cxn>
                <a:cxn ang="0">
                  <a:pos x="35" y="47"/>
                </a:cxn>
                <a:cxn ang="0">
                  <a:pos x="41" y="47"/>
                </a:cxn>
                <a:cxn ang="0">
                  <a:pos x="47" y="42"/>
                </a:cxn>
                <a:cxn ang="0">
                  <a:pos x="51" y="39"/>
                </a:cxn>
                <a:cxn ang="0">
                  <a:pos x="57" y="34"/>
                </a:cxn>
                <a:cxn ang="0">
                  <a:pos x="63" y="28"/>
                </a:cxn>
                <a:cxn ang="0">
                  <a:pos x="65" y="20"/>
                </a:cxn>
                <a:cxn ang="0">
                  <a:pos x="68" y="15"/>
                </a:cxn>
                <a:cxn ang="0">
                  <a:pos x="68" y="9"/>
                </a:cxn>
                <a:cxn ang="0">
                  <a:pos x="68" y="6"/>
                </a:cxn>
                <a:cxn ang="0">
                  <a:pos x="65" y="1"/>
                </a:cxn>
                <a:cxn ang="0">
                  <a:pos x="65" y="0"/>
                </a:cxn>
                <a:cxn ang="0">
                  <a:pos x="65" y="0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0" y="37"/>
                  </a:lnTo>
                  <a:lnTo>
                    <a:pt x="29" y="51"/>
                  </a:lnTo>
                  <a:lnTo>
                    <a:pt x="29" y="50"/>
                  </a:lnTo>
                  <a:lnTo>
                    <a:pt x="32" y="50"/>
                  </a:lnTo>
                  <a:lnTo>
                    <a:pt x="35" y="47"/>
                  </a:lnTo>
                  <a:lnTo>
                    <a:pt x="41" y="47"/>
                  </a:lnTo>
                  <a:lnTo>
                    <a:pt x="47" y="42"/>
                  </a:lnTo>
                  <a:lnTo>
                    <a:pt x="51" y="39"/>
                  </a:lnTo>
                  <a:lnTo>
                    <a:pt x="57" y="34"/>
                  </a:lnTo>
                  <a:lnTo>
                    <a:pt x="63" y="28"/>
                  </a:lnTo>
                  <a:lnTo>
                    <a:pt x="65" y="20"/>
                  </a:lnTo>
                  <a:lnTo>
                    <a:pt x="68" y="15"/>
                  </a:lnTo>
                  <a:lnTo>
                    <a:pt x="68" y="9"/>
                  </a:lnTo>
                  <a:lnTo>
                    <a:pt x="68" y="6"/>
                  </a:lnTo>
                  <a:lnTo>
                    <a:pt x="65" y="1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21" name="Freeform 733"/>
            <p:cNvSpPr>
              <a:spLocks/>
            </p:cNvSpPr>
            <p:nvPr/>
          </p:nvSpPr>
          <p:spPr bwMode="auto">
            <a:xfrm>
              <a:off x="4068" y="2782"/>
              <a:ext cx="66" cy="24"/>
            </a:xfrm>
            <a:custGeom>
              <a:avLst/>
              <a:gdLst/>
              <a:ahLst/>
              <a:cxnLst>
                <a:cxn ang="0">
                  <a:pos x="15" y="49"/>
                </a:cxn>
                <a:cxn ang="0">
                  <a:pos x="15" y="47"/>
                </a:cxn>
                <a:cxn ang="0">
                  <a:pos x="18" y="47"/>
                </a:cxn>
                <a:cxn ang="0">
                  <a:pos x="21" y="46"/>
                </a:cxn>
                <a:cxn ang="0">
                  <a:pos x="26" y="44"/>
                </a:cxn>
                <a:cxn ang="0">
                  <a:pos x="32" y="41"/>
                </a:cxn>
                <a:cxn ang="0">
                  <a:pos x="39" y="39"/>
                </a:cxn>
                <a:cxn ang="0">
                  <a:pos x="47" y="36"/>
                </a:cxn>
                <a:cxn ang="0">
                  <a:pos x="56" y="33"/>
                </a:cxn>
                <a:cxn ang="0">
                  <a:pos x="65" y="30"/>
                </a:cxn>
                <a:cxn ang="0">
                  <a:pos x="74" y="27"/>
                </a:cxn>
                <a:cxn ang="0">
                  <a:pos x="84" y="24"/>
                </a:cxn>
                <a:cxn ang="0">
                  <a:pos x="95" y="22"/>
                </a:cxn>
                <a:cxn ang="0">
                  <a:pos x="104" y="19"/>
                </a:cxn>
                <a:cxn ang="0">
                  <a:pos x="114" y="16"/>
                </a:cxn>
                <a:cxn ang="0">
                  <a:pos x="125" y="14"/>
                </a:cxn>
                <a:cxn ang="0">
                  <a:pos x="134" y="11"/>
                </a:cxn>
                <a:cxn ang="0">
                  <a:pos x="77" y="0"/>
                </a:cxn>
                <a:cxn ang="0">
                  <a:pos x="68" y="3"/>
                </a:cxn>
                <a:cxn ang="0">
                  <a:pos x="60" y="7"/>
                </a:cxn>
                <a:cxn ang="0">
                  <a:pos x="51" y="8"/>
                </a:cxn>
                <a:cxn ang="0">
                  <a:pos x="45" y="11"/>
                </a:cxn>
                <a:cxn ang="0">
                  <a:pos x="38" y="14"/>
                </a:cxn>
                <a:cxn ang="0">
                  <a:pos x="32" y="18"/>
                </a:cxn>
                <a:cxn ang="0">
                  <a:pos x="26" y="21"/>
                </a:cxn>
                <a:cxn ang="0">
                  <a:pos x="21" y="24"/>
                </a:cxn>
                <a:cxn ang="0">
                  <a:pos x="17" y="27"/>
                </a:cxn>
                <a:cxn ang="0">
                  <a:pos x="12" y="28"/>
                </a:cxn>
                <a:cxn ang="0">
                  <a:pos x="8" y="32"/>
                </a:cxn>
                <a:cxn ang="0">
                  <a:pos x="6" y="33"/>
                </a:cxn>
                <a:cxn ang="0">
                  <a:pos x="2" y="38"/>
                </a:cxn>
                <a:cxn ang="0">
                  <a:pos x="0" y="38"/>
                </a:cxn>
                <a:cxn ang="0">
                  <a:pos x="15" y="49"/>
                </a:cxn>
                <a:cxn ang="0">
                  <a:pos x="15" y="49"/>
                </a:cxn>
              </a:cxnLst>
              <a:rect l="0" t="0" r="r" b="b"/>
              <a:pathLst>
                <a:path w="134" h="49">
                  <a:moveTo>
                    <a:pt x="15" y="49"/>
                  </a:moveTo>
                  <a:lnTo>
                    <a:pt x="15" y="47"/>
                  </a:lnTo>
                  <a:lnTo>
                    <a:pt x="18" y="47"/>
                  </a:lnTo>
                  <a:lnTo>
                    <a:pt x="21" y="46"/>
                  </a:lnTo>
                  <a:lnTo>
                    <a:pt x="26" y="44"/>
                  </a:lnTo>
                  <a:lnTo>
                    <a:pt x="32" y="41"/>
                  </a:lnTo>
                  <a:lnTo>
                    <a:pt x="39" y="39"/>
                  </a:lnTo>
                  <a:lnTo>
                    <a:pt x="47" y="36"/>
                  </a:lnTo>
                  <a:lnTo>
                    <a:pt x="56" y="33"/>
                  </a:lnTo>
                  <a:lnTo>
                    <a:pt x="65" y="30"/>
                  </a:lnTo>
                  <a:lnTo>
                    <a:pt x="74" y="27"/>
                  </a:lnTo>
                  <a:lnTo>
                    <a:pt x="84" y="24"/>
                  </a:lnTo>
                  <a:lnTo>
                    <a:pt x="95" y="22"/>
                  </a:lnTo>
                  <a:lnTo>
                    <a:pt x="104" y="19"/>
                  </a:lnTo>
                  <a:lnTo>
                    <a:pt x="114" y="16"/>
                  </a:lnTo>
                  <a:lnTo>
                    <a:pt x="125" y="14"/>
                  </a:lnTo>
                  <a:lnTo>
                    <a:pt x="134" y="11"/>
                  </a:lnTo>
                  <a:lnTo>
                    <a:pt x="77" y="0"/>
                  </a:lnTo>
                  <a:lnTo>
                    <a:pt x="68" y="3"/>
                  </a:lnTo>
                  <a:lnTo>
                    <a:pt x="60" y="7"/>
                  </a:lnTo>
                  <a:lnTo>
                    <a:pt x="51" y="8"/>
                  </a:lnTo>
                  <a:lnTo>
                    <a:pt x="45" y="11"/>
                  </a:lnTo>
                  <a:lnTo>
                    <a:pt x="38" y="14"/>
                  </a:lnTo>
                  <a:lnTo>
                    <a:pt x="32" y="18"/>
                  </a:lnTo>
                  <a:lnTo>
                    <a:pt x="26" y="21"/>
                  </a:lnTo>
                  <a:lnTo>
                    <a:pt x="21" y="24"/>
                  </a:lnTo>
                  <a:lnTo>
                    <a:pt x="17" y="27"/>
                  </a:lnTo>
                  <a:lnTo>
                    <a:pt x="12" y="28"/>
                  </a:lnTo>
                  <a:lnTo>
                    <a:pt x="8" y="32"/>
                  </a:lnTo>
                  <a:lnTo>
                    <a:pt x="6" y="33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15" y="49"/>
                  </a:lnTo>
                  <a:lnTo>
                    <a:pt x="15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22" name="Freeform 734"/>
            <p:cNvSpPr>
              <a:spLocks/>
            </p:cNvSpPr>
            <p:nvPr/>
          </p:nvSpPr>
          <p:spPr bwMode="auto">
            <a:xfrm>
              <a:off x="3987" y="2868"/>
              <a:ext cx="189" cy="10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1" y="3"/>
                </a:cxn>
                <a:cxn ang="0">
                  <a:pos x="26" y="10"/>
                </a:cxn>
                <a:cxn ang="0">
                  <a:pos x="45" y="17"/>
                </a:cxn>
                <a:cxn ang="0">
                  <a:pos x="68" y="28"/>
                </a:cxn>
                <a:cxn ang="0">
                  <a:pos x="95" y="42"/>
                </a:cxn>
                <a:cxn ang="0">
                  <a:pos x="125" y="58"/>
                </a:cxn>
                <a:cxn ang="0">
                  <a:pos x="158" y="77"/>
                </a:cxn>
                <a:cxn ang="0">
                  <a:pos x="191" y="96"/>
                </a:cxn>
                <a:cxn ang="0">
                  <a:pos x="225" y="119"/>
                </a:cxn>
                <a:cxn ang="0">
                  <a:pos x="257" y="141"/>
                </a:cxn>
                <a:cxn ang="0">
                  <a:pos x="287" y="163"/>
                </a:cxn>
                <a:cxn ang="0">
                  <a:pos x="311" y="182"/>
                </a:cxn>
                <a:cxn ang="0">
                  <a:pos x="330" y="197"/>
                </a:cxn>
                <a:cxn ang="0">
                  <a:pos x="342" y="207"/>
                </a:cxn>
                <a:cxn ang="0">
                  <a:pos x="348" y="210"/>
                </a:cxn>
                <a:cxn ang="0">
                  <a:pos x="375" y="194"/>
                </a:cxn>
                <a:cxn ang="0">
                  <a:pos x="366" y="185"/>
                </a:cxn>
                <a:cxn ang="0">
                  <a:pos x="350" y="171"/>
                </a:cxn>
                <a:cxn ang="0">
                  <a:pos x="326" y="152"/>
                </a:cxn>
                <a:cxn ang="0">
                  <a:pos x="297" y="130"/>
                </a:cxn>
                <a:cxn ang="0">
                  <a:pos x="263" y="107"/>
                </a:cxn>
                <a:cxn ang="0">
                  <a:pos x="227" y="85"/>
                </a:cxn>
                <a:cxn ang="0">
                  <a:pos x="189" y="63"/>
                </a:cxn>
                <a:cxn ang="0">
                  <a:pos x="152" y="44"/>
                </a:cxn>
                <a:cxn ang="0">
                  <a:pos x="117" y="30"/>
                </a:cxn>
                <a:cxn ang="0">
                  <a:pos x="86" y="17"/>
                </a:cxn>
                <a:cxn ang="0">
                  <a:pos x="59" y="10"/>
                </a:cxn>
                <a:cxn ang="0">
                  <a:pos x="35" y="5"/>
                </a:cxn>
                <a:cxn ang="0">
                  <a:pos x="18" y="0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378" h="210">
                  <a:moveTo>
                    <a:pt x="0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11" y="3"/>
                  </a:lnTo>
                  <a:lnTo>
                    <a:pt x="17" y="7"/>
                  </a:lnTo>
                  <a:lnTo>
                    <a:pt x="26" y="10"/>
                  </a:lnTo>
                  <a:lnTo>
                    <a:pt x="35" y="13"/>
                  </a:lnTo>
                  <a:lnTo>
                    <a:pt x="45" y="17"/>
                  </a:lnTo>
                  <a:lnTo>
                    <a:pt x="56" y="22"/>
                  </a:lnTo>
                  <a:lnTo>
                    <a:pt x="68" y="28"/>
                  </a:lnTo>
                  <a:lnTo>
                    <a:pt x="81" y="35"/>
                  </a:lnTo>
                  <a:lnTo>
                    <a:pt x="95" y="42"/>
                  </a:lnTo>
                  <a:lnTo>
                    <a:pt x="110" y="49"/>
                  </a:lnTo>
                  <a:lnTo>
                    <a:pt x="125" y="58"/>
                  </a:lnTo>
                  <a:lnTo>
                    <a:pt x="141" y="66"/>
                  </a:lnTo>
                  <a:lnTo>
                    <a:pt x="158" y="77"/>
                  </a:lnTo>
                  <a:lnTo>
                    <a:pt x="174" y="86"/>
                  </a:lnTo>
                  <a:lnTo>
                    <a:pt x="191" y="96"/>
                  </a:lnTo>
                  <a:lnTo>
                    <a:pt x="209" y="107"/>
                  </a:lnTo>
                  <a:lnTo>
                    <a:pt x="225" y="119"/>
                  </a:lnTo>
                  <a:lnTo>
                    <a:pt x="240" y="130"/>
                  </a:lnTo>
                  <a:lnTo>
                    <a:pt x="257" y="141"/>
                  </a:lnTo>
                  <a:lnTo>
                    <a:pt x="272" y="152"/>
                  </a:lnTo>
                  <a:lnTo>
                    <a:pt x="287" y="163"/>
                  </a:lnTo>
                  <a:lnTo>
                    <a:pt x="299" y="172"/>
                  </a:lnTo>
                  <a:lnTo>
                    <a:pt x="311" y="182"/>
                  </a:lnTo>
                  <a:lnTo>
                    <a:pt x="321" y="189"/>
                  </a:lnTo>
                  <a:lnTo>
                    <a:pt x="330" y="197"/>
                  </a:lnTo>
                  <a:lnTo>
                    <a:pt x="338" y="202"/>
                  </a:lnTo>
                  <a:lnTo>
                    <a:pt x="342" y="207"/>
                  </a:lnTo>
                  <a:lnTo>
                    <a:pt x="347" y="208"/>
                  </a:lnTo>
                  <a:lnTo>
                    <a:pt x="348" y="210"/>
                  </a:lnTo>
                  <a:lnTo>
                    <a:pt x="378" y="194"/>
                  </a:lnTo>
                  <a:lnTo>
                    <a:pt x="375" y="194"/>
                  </a:lnTo>
                  <a:lnTo>
                    <a:pt x="372" y="189"/>
                  </a:lnTo>
                  <a:lnTo>
                    <a:pt x="366" y="185"/>
                  </a:lnTo>
                  <a:lnTo>
                    <a:pt x="360" y="178"/>
                  </a:lnTo>
                  <a:lnTo>
                    <a:pt x="350" y="171"/>
                  </a:lnTo>
                  <a:lnTo>
                    <a:pt x="339" y="163"/>
                  </a:lnTo>
                  <a:lnTo>
                    <a:pt x="326" y="152"/>
                  </a:lnTo>
                  <a:lnTo>
                    <a:pt x="312" y="142"/>
                  </a:lnTo>
                  <a:lnTo>
                    <a:pt x="297" y="130"/>
                  </a:lnTo>
                  <a:lnTo>
                    <a:pt x="281" y="119"/>
                  </a:lnTo>
                  <a:lnTo>
                    <a:pt x="263" y="107"/>
                  </a:lnTo>
                  <a:lnTo>
                    <a:pt x="245" y="96"/>
                  </a:lnTo>
                  <a:lnTo>
                    <a:pt x="227" y="85"/>
                  </a:lnTo>
                  <a:lnTo>
                    <a:pt x="209" y="74"/>
                  </a:lnTo>
                  <a:lnTo>
                    <a:pt x="189" y="63"/>
                  </a:lnTo>
                  <a:lnTo>
                    <a:pt x="171" y="53"/>
                  </a:lnTo>
                  <a:lnTo>
                    <a:pt x="152" y="44"/>
                  </a:lnTo>
                  <a:lnTo>
                    <a:pt x="134" y="36"/>
                  </a:lnTo>
                  <a:lnTo>
                    <a:pt x="117" y="30"/>
                  </a:lnTo>
                  <a:lnTo>
                    <a:pt x="101" y="24"/>
                  </a:lnTo>
                  <a:lnTo>
                    <a:pt x="86" y="17"/>
                  </a:lnTo>
                  <a:lnTo>
                    <a:pt x="72" y="14"/>
                  </a:lnTo>
                  <a:lnTo>
                    <a:pt x="59" y="10"/>
                  </a:lnTo>
                  <a:lnTo>
                    <a:pt x="47" y="8"/>
                  </a:lnTo>
                  <a:lnTo>
                    <a:pt x="35" y="5"/>
                  </a:lnTo>
                  <a:lnTo>
                    <a:pt x="26" y="3"/>
                  </a:lnTo>
                  <a:lnTo>
                    <a:pt x="18" y="0"/>
                  </a:lnTo>
                  <a:lnTo>
                    <a:pt x="11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23" name="Freeform 735"/>
            <p:cNvSpPr>
              <a:spLocks/>
            </p:cNvSpPr>
            <p:nvPr/>
          </p:nvSpPr>
          <p:spPr bwMode="auto">
            <a:xfrm>
              <a:off x="4092" y="2785"/>
              <a:ext cx="204" cy="7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9" y="9"/>
                </a:cxn>
                <a:cxn ang="0">
                  <a:pos x="26" y="13"/>
                </a:cxn>
                <a:cxn ang="0">
                  <a:pos x="48" y="17"/>
                </a:cxn>
                <a:cxn ang="0">
                  <a:pos x="78" y="23"/>
                </a:cxn>
                <a:cxn ang="0">
                  <a:pos x="111" y="33"/>
                </a:cxn>
                <a:cxn ang="0">
                  <a:pos x="147" y="44"/>
                </a:cxn>
                <a:cxn ang="0">
                  <a:pos x="186" y="55"/>
                </a:cxn>
                <a:cxn ang="0">
                  <a:pos x="227" y="70"/>
                </a:cxn>
                <a:cxn ang="0">
                  <a:pos x="266" y="86"/>
                </a:cxn>
                <a:cxn ang="0">
                  <a:pos x="300" y="102"/>
                </a:cxn>
                <a:cxn ang="0">
                  <a:pos x="333" y="117"/>
                </a:cxn>
                <a:cxn ang="0">
                  <a:pos x="362" y="131"/>
                </a:cxn>
                <a:cxn ang="0">
                  <a:pos x="384" y="142"/>
                </a:cxn>
                <a:cxn ang="0">
                  <a:pos x="399" y="150"/>
                </a:cxn>
                <a:cxn ang="0">
                  <a:pos x="408" y="155"/>
                </a:cxn>
                <a:cxn ang="0">
                  <a:pos x="408" y="155"/>
                </a:cxn>
                <a:cxn ang="0">
                  <a:pos x="404" y="147"/>
                </a:cxn>
                <a:cxn ang="0">
                  <a:pos x="390" y="133"/>
                </a:cxn>
                <a:cxn ang="0">
                  <a:pos x="371" y="116"/>
                </a:cxn>
                <a:cxn ang="0">
                  <a:pos x="344" y="95"/>
                </a:cxn>
                <a:cxn ang="0">
                  <a:pos x="308" y="74"/>
                </a:cxn>
                <a:cxn ang="0">
                  <a:pos x="264" y="53"/>
                </a:cxn>
                <a:cxn ang="0">
                  <a:pos x="212" y="33"/>
                </a:cxn>
                <a:cxn ang="0">
                  <a:pos x="152" y="17"/>
                </a:cxn>
                <a:cxn ang="0">
                  <a:pos x="102" y="8"/>
                </a:cxn>
                <a:cxn ang="0">
                  <a:pos x="65" y="2"/>
                </a:cxn>
                <a:cxn ang="0">
                  <a:pos x="38" y="0"/>
                </a:cxn>
                <a:cxn ang="0">
                  <a:pos x="18" y="2"/>
                </a:cxn>
                <a:cxn ang="0">
                  <a:pos x="8" y="3"/>
                </a:cxn>
                <a:cxn ang="0">
                  <a:pos x="0" y="8"/>
                </a:cxn>
                <a:cxn ang="0">
                  <a:pos x="0" y="9"/>
                </a:cxn>
              </a:cxnLst>
              <a:rect l="0" t="0" r="r" b="b"/>
              <a:pathLst>
                <a:path w="410" h="156">
                  <a:moveTo>
                    <a:pt x="0" y="9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9" y="9"/>
                  </a:lnTo>
                  <a:lnTo>
                    <a:pt x="17" y="13"/>
                  </a:lnTo>
                  <a:lnTo>
                    <a:pt x="26" y="13"/>
                  </a:lnTo>
                  <a:lnTo>
                    <a:pt x="36" y="16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8" y="23"/>
                  </a:lnTo>
                  <a:lnTo>
                    <a:pt x="95" y="28"/>
                  </a:lnTo>
                  <a:lnTo>
                    <a:pt x="111" y="33"/>
                  </a:lnTo>
                  <a:lnTo>
                    <a:pt x="129" y="38"/>
                  </a:lnTo>
                  <a:lnTo>
                    <a:pt x="147" y="44"/>
                  </a:lnTo>
                  <a:lnTo>
                    <a:pt x="167" y="49"/>
                  </a:lnTo>
                  <a:lnTo>
                    <a:pt x="186" y="55"/>
                  </a:lnTo>
                  <a:lnTo>
                    <a:pt x="207" y="64"/>
                  </a:lnTo>
                  <a:lnTo>
                    <a:pt x="227" y="70"/>
                  </a:lnTo>
                  <a:lnTo>
                    <a:pt x="246" y="80"/>
                  </a:lnTo>
                  <a:lnTo>
                    <a:pt x="266" y="86"/>
                  </a:lnTo>
                  <a:lnTo>
                    <a:pt x="284" y="95"/>
                  </a:lnTo>
                  <a:lnTo>
                    <a:pt x="300" y="102"/>
                  </a:lnTo>
                  <a:lnTo>
                    <a:pt x="318" y="111"/>
                  </a:lnTo>
                  <a:lnTo>
                    <a:pt x="333" y="117"/>
                  </a:lnTo>
                  <a:lnTo>
                    <a:pt x="348" y="125"/>
                  </a:lnTo>
                  <a:lnTo>
                    <a:pt x="362" y="131"/>
                  </a:lnTo>
                  <a:lnTo>
                    <a:pt x="374" y="136"/>
                  </a:lnTo>
                  <a:lnTo>
                    <a:pt x="384" y="142"/>
                  </a:lnTo>
                  <a:lnTo>
                    <a:pt x="393" y="147"/>
                  </a:lnTo>
                  <a:lnTo>
                    <a:pt x="399" y="150"/>
                  </a:lnTo>
                  <a:lnTo>
                    <a:pt x="405" y="153"/>
                  </a:lnTo>
                  <a:lnTo>
                    <a:pt x="408" y="155"/>
                  </a:lnTo>
                  <a:lnTo>
                    <a:pt x="410" y="156"/>
                  </a:lnTo>
                  <a:lnTo>
                    <a:pt x="408" y="155"/>
                  </a:lnTo>
                  <a:lnTo>
                    <a:pt x="407" y="152"/>
                  </a:lnTo>
                  <a:lnTo>
                    <a:pt x="404" y="147"/>
                  </a:lnTo>
                  <a:lnTo>
                    <a:pt x="398" y="141"/>
                  </a:lnTo>
                  <a:lnTo>
                    <a:pt x="390" y="133"/>
                  </a:lnTo>
                  <a:lnTo>
                    <a:pt x="381" y="125"/>
                  </a:lnTo>
                  <a:lnTo>
                    <a:pt x="371" y="116"/>
                  </a:lnTo>
                  <a:lnTo>
                    <a:pt x="359" y="106"/>
                  </a:lnTo>
                  <a:lnTo>
                    <a:pt x="344" y="95"/>
                  </a:lnTo>
                  <a:lnTo>
                    <a:pt x="326" y="84"/>
                  </a:lnTo>
                  <a:lnTo>
                    <a:pt x="308" y="74"/>
                  </a:lnTo>
                  <a:lnTo>
                    <a:pt x="287" y="64"/>
                  </a:lnTo>
                  <a:lnTo>
                    <a:pt x="264" y="53"/>
                  </a:lnTo>
                  <a:lnTo>
                    <a:pt x="239" y="44"/>
                  </a:lnTo>
                  <a:lnTo>
                    <a:pt x="212" y="33"/>
                  </a:lnTo>
                  <a:lnTo>
                    <a:pt x="182" y="27"/>
                  </a:lnTo>
                  <a:lnTo>
                    <a:pt x="152" y="17"/>
                  </a:lnTo>
                  <a:lnTo>
                    <a:pt x="125" y="13"/>
                  </a:lnTo>
                  <a:lnTo>
                    <a:pt x="102" y="8"/>
                  </a:lnTo>
                  <a:lnTo>
                    <a:pt x="83" y="5"/>
                  </a:lnTo>
                  <a:lnTo>
                    <a:pt x="65" y="2"/>
                  </a:lnTo>
                  <a:lnTo>
                    <a:pt x="50" y="2"/>
                  </a:lnTo>
                  <a:lnTo>
                    <a:pt x="38" y="0"/>
                  </a:lnTo>
                  <a:lnTo>
                    <a:pt x="27" y="2"/>
                  </a:lnTo>
                  <a:lnTo>
                    <a:pt x="18" y="2"/>
                  </a:lnTo>
                  <a:lnTo>
                    <a:pt x="12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24" name="Freeform 736"/>
            <p:cNvSpPr>
              <a:spLocks/>
            </p:cNvSpPr>
            <p:nvPr/>
          </p:nvSpPr>
          <p:spPr bwMode="auto">
            <a:xfrm>
              <a:off x="4153" y="2888"/>
              <a:ext cx="152" cy="90"/>
            </a:xfrm>
            <a:custGeom>
              <a:avLst/>
              <a:gdLst/>
              <a:ahLst/>
              <a:cxnLst>
                <a:cxn ang="0">
                  <a:pos x="24" y="176"/>
                </a:cxn>
                <a:cxn ang="0">
                  <a:pos x="29" y="173"/>
                </a:cxn>
                <a:cxn ang="0">
                  <a:pos x="38" y="164"/>
                </a:cxn>
                <a:cxn ang="0">
                  <a:pos x="50" y="153"/>
                </a:cxn>
                <a:cxn ang="0">
                  <a:pos x="66" y="141"/>
                </a:cxn>
                <a:cxn ang="0">
                  <a:pos x="86" y="126"/>
                </a:cxn>
                <a:cxn ang="0">
                  <a:pos x="108" y="111"/>
                </a:cxn>
                <a:cxn ang="0">
                  <a:pos x="132" y="94"/>
                </a:cxn>
                <a:cxn ang="0">
                  <a:pos x="158" y="76"/>
                </a:cxn>
                <a:cxn ang="0">
                  <a:pos x="186" y="59"/>
                </a:cxn>
                <a:cxn ang="0">
                  <a:pos x="212" y="44"/>
                </a:cxn>
                <a:cxn ang="0">
                  <a:pos x="237" y="31"/>
                </a:cxn>
                <a:cxn ang="0">
                  <a:pos x="261" y="19"/>
                </a:cxn>
                <a:cxn ang="0">
                  <a:pos x="281" y="9"/>
                </a:cxn>
                <a:cxn ang="0">
                  <a:pos x="294" y="3"/>
                </a:cxn>
                <a:cxn ang="0">
                  <a:pos x="302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81" y="3"/>
                </a:cxn>
                <a:cxn ang="0">
                  <a:pos x="264" y="8"/>
                </a:cxn>
                <a:cxn ang="0">
                  <a:pos x="240" y="14"/>
                </a:cxn>
                <a:cxn ang="0">
                  <a:pos x="215" y="22"/>
                </a:cxn>
                <a:cxn ang="0">
                  <a:pos x="186" y="33"/>
                </a:cxn>
                <a:cxn ang="0">
                  <a:pos x="156" y="48"/>
                </a:cxn>
                <a:cxn ang="0">
                  <a:pos x="125" y="64"/>
                </a:cxn>
                <a:cxn ang="0">
                  <a:pos x="96" y="80"/>
                </a:cxn>
                <a:cxn ang="0">
                  <a:pos x="71" y="97"/>
                </a:cxn>
                <a:cxn ang="0">
                  <a:pos x="48" y="112"/>
                </a:cxn>
                <a:cxn ang="0">
                  <a:pos x="30" y="126"/>
                </a:cxn>
                <a:cxn ang="0">
                  <a:pos x="15" y="139"/>
                </a:cxn>
                <a:cxn ang="0">
                  <a:pos x="5" y="147"/>
                </a:cxn>
                <a:cxn ang="0">
                  <a:pos x="0" y="153"/>
                </a:cxn>
                <a:cxn ang="0">
                  <a:pos x="24" y="178"/>
                </a:cxn>
              </a:cxnLst>
              <a:rect l="0" t="0" r="r" b="b"/>
              <a:pathLst>
                <a:path w="303" h="178">
                  <a:moveTo>
                    <a:pt x="24" y="178"/>
                  </a:moveTo>
                  <a:lnTo>
                    <a:pt x="24" y="176"/>
                  </a:lnTo>
                  <a:lnTo>
                    <a:pt x="26" y="175"/>
                  </a:lnTo>
                  <a:lnTo>
                    <a:pt x="29" y="173"/>
                  </a:lnTo>
                  <a:lnTo>
                    <a:pt x="33" y="169"/>
                  </a:lnTo>
                  <a:lnTo>
                    <a:pt x="38" y="164"/>
                  </a:lnTo>
                  <a:lnTo>
                    <a:pt x="44" y="159"/>
                  </a:lnTo>
                  <a:lnTo>
                    <a:pt x="50" y="153"/>
                  </a:lnTo>
                  <a:lnTo>
                    <a:pt x="59" y="148"/>
                  </a:lnTo>
                  <a:lnTo>
                    <a:pt x="66" y="141"/>
                  </a:lnTo>
                  <a:lnTo>
                    <a:pt x="77" y="134"/>
                  </a:lnTo>
                  <a:lnTo>
                    <a:pt x="86" y="126"/>
                  </a:lnTo>
                  <a:lnTo>
                    <a:pt x="98" y="119"/>
                  </a:lnTo>
                  <a:lnTo>
                    <a:pt x="108" y="111"/>
                  </a:lnTo>
                  <a:lnTo>
                    <a:pt x="120" y="101"/>
                  </a:lnTo>
                  <a:lnTo>
                    <a:pt x="132" y="94"/>
                  </a:lnTo>
                  <a:lnTo>
                    <a:pt x="146" y="86"/>
                  </a:lnTo>
                  <a:lnTo>
                    <a:pt x="158" y="76"/>
                  </a:lnTo>
                  <a:lnTo>
                    <a:pt x="171" y="69"/>
                  </a:lnTo>
                  <a:lnTo>
                    <a:pt x="186" y="59"/>
                  </a:lnTo>
                  <a:lnTo>
                    <a:pt x="200" y="53"/>
                  </a:lnTo>
                  <a:lnTo>
                    <a:pt x="212" y="44"/>
                  </a:lnTo>
                  <a:lnTo>
                    <a:pt x="225" y="37"/>
                  </a:lnTo>
                  <a:lnTo>
                    <a:pt x="237" y="31"/>
                  </a:lnTo>
                  <a:lnTo>
                    <a:pt x="251" y="25"/>
                  </a:lnTo>
                  <a:lnTo>
                    <a:pt x="261" y="19"/>
                  </a:lnTo>
                  <a:lnTo>
                    <a:pt x="270" y="14"/>
                  </a:lnTo>
                  <a:lnTo>
                    <a:pt x="281" y="9"/>
                  </a:lnTo>
                  <a:lnTo>
                    <a:pt x="288" y="6"/>
                  </a:lnTo>
                  <a:lnTo>
                    <a:pt x="294" y="3"/>
                  </a:lnTo>
                  <a:lnTo>
                    <a:pt x="299" y="1"/>
                  </a:lnTo>
                  <a:lnTo>
                    <a:pt x="302" y="0"/>
                  </a:lnTo>
                  <a:lnTo>
                    <a:pt x="303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6" y="0"/>
                  </a:lnTo>
                  <a:lnTo>
                    <a:pt x="290" y="1"/>
                  </a:lnTo>
                  <a:lnTo>
                    <a:pt x="281" y="3"/>
                  </a:lnTo>
                  <a:lnTo>
                    <a:pt x="273" y="5"/>
                  </a:lnTo>
                  <a:lnTo>
                    <a:pt x="264" y="8"/>
                  </a:lnTo>
                  <a:lnTo>
                    <a:pt x="254" y="11"/>
                  </a:lnTo>
                  <a:lnTo>
                    <a:pt x="240" y="14"/>
                  </a:lnTo>
                  <a:lnTo>
                    <a:pt x="228" y="19"/>
                  </a:lnTo>
                  <a:lnTo>
                    <a:pt x="215" y="22"/>
                  </a:lnTo>
                  <a:lnTo>
                    <a:pt x="201" y="28"/>
                  </a:lnTo>
                  <a:lnTo>
                    <a:pt x="186" y="33"/>
                  </a:lnTo>
                  <a:lnTo>
                    <a:pt x="171" y="41"/>
                  </a:lnTo>
                  <a:lnTo>
                    <a:pt x="156" y="48"/>
                  </a:lnTo>
                  <a:lnTo>
                    <a:pt x="141" y="56"/>
                  </a:lnTo>
                  <a:lnTo>
                    <a:pt x="125" y="64"/>
                  </a:lnTo>
                  <a:lnTo>
                    <a:pt x="110" y="72"/>
                  </a:lnTo>
                  <a:lnTo>
                    <a:pt x="96" y="80"/>
                  </a:lnTo>
                  <a:lnTo>
                    <a:pt x="83" y="89"/>
                  </a:lnTo>
                  <a:lnTo>
                    <a:pt x="71" y="97"/>
                  </a:lnTo>
                  <a:lnTo>
                    <a:pt x="59" y="105"/>
                  </a:lnTo>
                  <a:lnTo>
                    <a:pt x="48" y="112"/>
                  </a:lnTo>
                  <a:lnTo>
                    <a:pt x="39" y="122"/>
                  </a:lnTo>
                  <a:lnTo>
                    <a:pt x="30" y="126"/>
                  </a:lnTo>
                  <a:lnTo>
                    <a:pt x="23" y="134"/>
                  </a:lnTo>
                  <a:lnTo>
                    <a:pt x="15" y="139"/>
                  </a:lnTo>
                  <a:lnTo>
                    <a:pt x="9" y="144"/>
                  </a:lnTo>
                  <a:lnTo>
                    <a:pt x="5" y="147"/>
                  </a:lnTo>
                  <a:lnTo>
                    <a:pt x="2" y="15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4" y="178"/>
                  </a:lnTo>
                  <a:lnTo>
                    <a:pt x="24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25" name="Freeform 737"/>
            <p:cNvSpPr>
              <a:spLocks/>
            </p:cNvSpPr>
            <p:nvPr/>
          </p:nvSpPr>
          <p:spPr bwMode="auto">
            <a:xfrm>
              <a:off x="3755" y="2924"/>
              <a:ext cx="166" cy="100"/>
            </a:xfrm>
            <a:custGeom>
              <a:avLst/>
              <a:gdLst/>
              <a:ahLst/>
              <a:cxnLst>
                <a:cxn ang="0">
                  <a:pos x="2" y="25"/>
                </a:cxn>
                <a:cxn ang="0">
                  <a:pos x="9" y="28"/>
                </a:cxn>
                <a:cxn ang="0">
                  <a:pos x="23" y="33"/>
                </a:cxn>
                <a:cxn ang="0">
                  <a:pos x="41" y="40"/>
                </a:cxn>
                <a:cxn ang="0">
                  <a:pos x="65" y="50"/>
                </a:cxn>
                <a:cxn ang="0">
                  <a:pos x="92" y="62"/>
                </a:cxn>
                <a:cxn ang="0">
                  <a:pos x="122" y="75"/>
                </a:cxn>
                <a:cxn ang="0">
                  <a:pos x="152" y="89"/>
                </a:cxn>
                <a:cxn ang="0">
                  <a:pos x="183" y="104"/>
                </a:cxn>
                <a:cxn ang="0">
                  <a:pos x="213" y="122"/>
                </a:cxn>
                <a:cxn ang="0">
                  <a:pos x="242" y="137"/>
                </a:cxn>
                <a:cxn ang="0">
                  <a:pos x="267" y="154"/>
                </a:cxn>
                <a:cxn ang="0">
                  <a:pos x="291" y="169"/>
                </a:cxn>
                <a:cxn ang="0">
                  <a:pos x="309" y="183"/>
                </a:cxn>
                <a:cxn ang="0">
                  <a:pos x="323" y="192"/>
                </a:cxn>
                <a:cxn ang="0">
                  <a:pos x="330" y="197"/>
                </a:cxn>
                <a:cxn ang="0">
                  <a:pos x="330" y="197"/>
                </a:cxn>
                <a:cxn ang="0">
                  <a:pos x="327" y="194"/>
                </a:cxn>
                <a:cxn ang="0">
                  <a:pos x="320" y="184"/>
                </a:cxn>
                <a:cxn ang="0">
                  <a:pos x="309" y="173"/>
                </a:cxn>
                <a:cxn ang="0">
                  <a:pos x="294" y="158"/>
                </a:cxn>
                <a:cxn ang="0">
                  <a:pos x="275" y="140"/>
                </a:cxn>
                <a:cxn ang="0">
                  <a:pos x="249" y="120"/>
                </a:cxn>
                <a:cxn ang="0">
                  <a:pos x="219" y="98"/>
                </a:cxn>
                <a:cxn ang="0">
                  <a:pos x="185" y="75"/>
                </a:cxn>
                <a:cxn ang="0">
                  <a:pos x="149" y="54"/>
                </a:cxn>
                <a:cxn ang="0">
                  <a:pos x="114" y="37"/>
                </a:cxn>
                <a:cxn ang="0">
                  <a:pos x="83" y="23"/>
                </a:cxn>
                <a:cxn ang="0">
                  <a:pos x="56" y="14"/>
                </a:cxn>
                <a:cxn ang="0">
                  <a:pos x="33" y="6"/>
                </a:cxn>
                <a:cxn ang="0">
                  <a:pos x="17" y="3"/>
                </a:cxn>
                <a:cxn ang="0">
                  <a:pos x="8" y="0"/>
                </a:cxn>
                <a:cxn ang="0">
                  <a:pos x="0" y="25"/>
                </a:cxn>
              </a:cxnLst>
              <a:rect l="0" t="0" r="r" b="b"/>
              <a:pathLst>
                <a:path w="332" h="198">
                  <a:moveTo>
                    <a:pt x="0" y="25"/>
                  </a:moveTo>
                  <a:lnTo>
                    <a:pt x="2" y="25"/>
                  </a:lnTo>
                  <a:lnTo>
                    <a:pt x="3" y="25"/>
                  </a:lnTo>
                  <a:lnTo>
                    <a:pt x="9" y="28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6"/>
                  </a:lnTo>
                  <a:lnTo>
                    <a:pt x="41" y="40"/>
                  </a:lnTo>
                  <a:lnTo>
                    <a:pt x="54" y="45"/>
                  </a:lnTo>
                  <a:lnTo>
                    <a:pt x="65" y="50"/>
                  </a:lnTo>
                  <a:lnTo>
                    <a:pt x="78" y="56"/>
                  </a:lnTo>
                  <a:lnTo>
                    <a:pt x="92" y="62"/>
                  </a:lnTo>
                  <a:lnTo>
                    <a:pt x="107" y="69"/>
                  </a:lnTo>
                  <a:lnTo>
                    <a:pt x="122" y="75"/>
                  </a:lnTo>
                  <a:lnTo>
                    <a:pt x="137" y="81"/>
                  </a:lnTo>
                  <a:lnTo>
                    <a:pt x="152" y="89"/>
                  </a:lnTo>
                  <a:lnTo>
                    <a:pt x="168" y="97"/>
                  </a:lnTo>
                  <a:lnTo>
                    <a:pt x="183" y="104"/>
                  </a:lnTo>
                  <a:lnTo>
                    <a:pt x="198" y="112"/>
                  </a:lnTo>
                  <a:lnTo>
                    <a:pt x="213" y="122"/>
                  </a:lnTo>
                  <a:lnTo>
                    <a:pt x="228" y="129"/>
                  </a:lnTo>
                  <a:lnTo>
                    <a:pt x="242" y="137"/>
                  </a:lnTo>
                  <a:lnTo>
                    <a:pt x="255" y="147"/>
                  </a:lnTo>
                  <a:lnTo>
                    <a:pt x="267" y="154"/>
                  </a:lnTo>
                  <a:lnTo>
                    <a:pt x="281" y="164"/>
                  </a:lnTo>
                  <a:lnTo>
                    <a:pt x="291" y="169"/>
                  </a:lnTo>
                  <a:lnTo>
                    <a:pt x="300" y="176"/>
                  </a:lnTo>
                  <a:lnTo>
                    <a:pt x="309" y="183"/>
                  </a:lnTo>
                  <a:lnTo>
                    <a:pt x="317" y="187"/>
                  </a:lnTo>
                  <a:lnTo>
                    <a:pt x="323" y="192"/>
                  </a:lnTo>
                  <a:lnTo>
                    <a:pt x="327" y="195"/>
                  </a:lnTo>
                  <a:lnTo>
                    <a:pt x="330" y="197"/>
                  </a:lnTo>
                  <a:lnTo>
                    <a:pt x="332" y="198"/>
                  </a:lnTo>
                  <a:lnTo>
                    <a:pt x="330" y="197"/>
                  </a:lnTo>
                  <a:lnTo>
                    <a:pt x="330" y="195"/>
                  </a:lnTo>
                  <a:lnTo>
                    <a:pt x="327" y="194"/>
                  </a:lnTo>
                  <a:lnTo>
                    <a:pt x="324" y="189"/>
                  </a:lnTo>
                  <a:lnTo>
                    <a:pt x="320" y="184"/>
                  </a:lnTo>
                  <a:lnTo>
                    <a:pt x="315" y="179"/>
                  </a:lnTo>
                  <a:lnTo>
                    <a:pt x="309" y="173"/>
                  </a:lnTo>
                  <a:lnTo>
                    <a:pt x="303" y="165"/>
                  </a:lnTo>
                  <a:lnTo>
                    <a:pt x="294" y="158"/>
                  </a:lnTo>
                  <a:lnTo>
                    <a:pt x="285" y="148"/>
                  </a:lnTo>
                  <a:lnTo>
                    <a:pt x="275" y="140"/>
                  </a:lnTo>
                  <a:lnTo>
                    <a:pt x="263" y="131"/>
                  </a:lnTo>
                  <a:lnTo>
                    <a:pt x="249" y="120"/>
                  </a:lnTo>
                  <a:lnTo>
                    <a:pt x="236" y="109"/>
                  </a:lnTo>
                  <a:lnTo>
                    <a:pt x="219" y="98"/>
                  </a:lnTo>
                  <a:lnTo>
                    <a:pt x="203" y="87"/>
                  </a:lnTo>
                  <a:lnTo>
                    <a:pt x="185" y="75"/>
                  </a:lnTo>
                  <a:lnTo>
                    <a:pt x="167" y="64"/>
                  </a:lnTo>
                  <a:lnTo>
                    <a:pt x="149" y="54"/>
                  </a:lnTo>
                  <a:lnTo>
                    <a:pt x="132" y="45"/>
                  </a:lnTo>
                  <a:lnTo>
                    <a:pt x="114" y="37"/>
                  </a:lnTo>
                  <a:lnTo>
                    <a:pt x="99" y="31"/>
                  </a:lnTo>
                  <a:lnTo>
                    <a:pt x="83" y="23"/>
                  </a:lnTo>
                  <a:lnTo>
                    <a:pt x="69" y="19"/>
                  </a:lnTo>
                  <a:lnTo>
                    <a:pt x="56" y="14"/>
                  </a:lnTo>
                  <a:lnTo>
                    <a:pt x="44" y="11"/>
                  </a:lnTo>
                  <a:lnTo>
                    <a:pt x="33" y="6"/>
                  </a:lnTo>
                  <a:lnTo>
                    <a:pt x="24" y="4"/>
                  </a:lnTo>
                  <a:lnTo>
                    <a:pt x="17" y="3"/>
                  </a:lnTo>
                  <a:lnTo>
                    <a:pt x="11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26" name="Freeform 738"/>
            <p:cNvSpPr>
              <a:spLocks/>
            </p:cNvSpPr>
            <p:nvPr/>
          </p:nvSpPr>
          <p:spPr bwMode="auto">
            <a:xfrm>
              <a:off x="3757" y="2904"/>
              <a:ext cx="171" cy="9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8" y="0"/>
                </a:cxn>
                <a:cxn ang="0">
                  <a:pos x="20" y="2"/>
                </a:cxn>
                <a:cxn ang="0">
                  <a:pos x="38" y="6"/>
                </a:cxn>
                <a:cxn ang="0">
                  <a:pos x="62" y="13"/>
                </a:cxn>
                <a:cxn ang="0">
                  <a:pos x="90" y="22"/>
                </a:cxn>
                <a:cxn ang="0">
                  <a:pos x="123" y="31"/>
                </a:cxn>
                <a:cxn ang="0">
                  <a:pos x="159" y="44"/>
                </a:cxn>
                <a:cxn ang="0">
                  <a:pos x="197" y="60"/>
                </a:cxn>
                <a:cxn ang="0">
                  <a:pos x="231" y="75"/>
                </a:cxn>
                <a:cxn ang="0">
                  <a:pos x="261" y="91"/>
                </a:cxn>
                <a:cxn ang="0">
                  <a:pos x="287" y="105"/>
                </a:cxn>
                <a:cxn ang="0">
                  <a:pos x="308" y="119"/>
                </a:cxn>
                <a:cxn ang="0">
                  <a:pos x="323" y="130"/>
                </a:cxn>
                <a:cxn ang="0">
                  <a:pos x="333" y="138"/>
                </a:cxn>
                <a:cxn ang="0">
                  <a:pos x="341" y="144"/>
                </a:cxn>
                <a:cxn ang="0">
                  <a:pos x="342" y="145"/>
                </a:cxn>
                <a:cxn ang="0">
                  <a:pos x="333" y="186"/>
                </a:cxn>
                <a:cxn ang="0">
                  <a:pos x="326" y="177"/>
                </a:cxn>
                <a:cxn ang="0">
                  <a:pos x="315" y="167"/>
                </a:cxn>
                <a:cxn ang="0">
                  <a:pos x="302" y="153"/>
                </a:cxn>
                <a:cxn ang="0">
                  <a:pos x="281" y="138"/>
                </a:cxn>
                <a:cxn ang="0">
                  <a:pos x="252" y="120"/>
                </a:cxn>
                <a:cxn ang="0">
                  <a:pos x="219" y="100"/>
                </a:cxn>
                <a:cxn ang="0">
                  <a:pos x="177" y="78"/>
                </a:cxn>
                <a:cxn ang="0">
                  <a:pos x="140" y="60"/>
                </a:cxn>
                <a:cxn ang="0">
                  <a:pos x="107" y="45"/>
                </a:cxn>
                <a:cxn ang="0">
                  <a:pos x="80" y="35"/>
                </a:cxn>
                <a:cxn ang="0">
                  <a:pos x="57" y="28"/>
                </a:cxn>
                <a:cxn ang="0">
                  <a:pos x="41" y="22"/>
                </a:cxn>
                <a:cxn ang="0">
                  <a:pos x="29" y="20"/>
                </a:cxn>
                <a:cxn ang="0">
                  <a:pos x="23" y="20"/>
                </a:cxn>
                <a:cxn ang="0">
                  <a:pos x="0" y="67"/>
                </a:cxn>
              </a:cxnLst>
              <a:rect l="0" t="0" r="r" b="b"/>
              <a:pathLst>
                <a:path w="342" h="188">
                  <a:moveTo>
                    <a:pt x="0" y="67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20" y="2"/>
                  </a:lnTo>
                  <a:lnTo>
                    <a:pt x="27" y="5"/>
                  </a:lnTo>
                  <a:lnTo>
                    <a:pt x="38" y="6"/>
                  </a:lnTo>
                  <a:lnTo>
                    <a:pt x="50" y="10"/>
                  </a:lnTo>
                  <a:lnTo>
                    <a:pt x="62" y="13"/>
                  </a:lnTo>
                  <a:lnTo>
                    <a:pt x="75" y="17"/>
                  </a:lnTo>
                  <a:lnTo>
                    <a:pt x="90" y="22"/>
                  </a:lnTo>
                  <a:lnTo>
                    <a:pt x="105" y="25"/>
                  </a:lnTo>
                  <a:lnTo>
                    <a:pt x="123" y="31"/>
                  </a:lnTo>
                  <a:lnTo>
                    <a:pt x="140" y="38"/>
                  </a:lnTo>
                  <a:lnTo>
                    <a:pt x="159" y="44"/>
                  </a:lnTo>
                  <a:lnTo>
                    <a:pt x="177" y="52"/>
                  </a:lnTo>
                  <a:lnTo>
                    <a:pt x="197" y="60"/>
                  </a:lnTo>
                  <a:lnTo>
                    <a:pt x="213" y="67"/>
                  </a:lnTo>
                  <a:lnTo>
                    <a:pt x="231" y="75"/>
                  </a:lnTo>
                  <a:lnTo>
                    <a:pt x="246" y="83"/>
                  </a:lnTo>
                  <a:lnTo>
                    <a:pt x="261" y="91"/>
                  </a:lnTo>
                  <a:lnTo>
                    <a:pt x="275" y="97"/>
                  </a:lnTo>
                  <a:lnTo>
                    <a:pt x="287" y="105"/>
                  </a:lnTo>
                  <a:lnTo>
                    <a:pt x="297" y="111"/>
                  </a:lnTo>
                  <a:lnTo>
                    <a:pt x="308" y="119"/>
                  </a:lnTo>
                  <a:lnTo>
                    <a:pt x="315" y="124"/>
                  </a:lnTo>
                  <a:lnTo>
                    <a:pt x="323" y="130"/>
                  </a:lnTo>
                  <a:lnTo>
                    <a:pt x="329" y="133"/>
                  </a:lnTo>
                  <a:lnTo>
                    <a:pt x="333" y="138"/>
                  </a:lnTo>
                  <a:lnTo>
                    <a:pt x="338" y="141"/>
                  </a:lnTo>
                  <a:lnTo>
                    <a:pt x="341" y="144"/>
                  </a:lnTo>
                  <a:lnTo>
                    <a:pt x="342" y="145"/>
                  </a:lnTo>
                  <a:lnTo>
                    <a:pt x="342" y="145"/>
                  </a:lnTo>
                  <a:lnTo>
                    <a:pt x="336" y="188"/>
                  </a:lnTo>
                  <a:lnTo>
                    <a:pt x="333" y="186"/>
                  </a:lnTo>
                  <a:lnTo>
                    <a:pt x="330" y="180"/>
                  </a:lnTo>
                  <a:lnTo>
                    <a:pt x="326" y="177"/>
                  </a:lnTo>
                  <a:lnTo>
                    <a:pt x="321" y="172"/>
                  </a:lnTo>
                  <a:lnTo>
                    <a:pt x="315" y="167"/>
                  </a:lnTo>
                  <a:lnTo>
                    <a:pt x="309" y="161"/>
                  </a:lnTo>
                  <a:lnTo>
                    <a:pt x="302" y="153"/>
                  </a:lnTo>
                  <a:lnTo>
                    <a:pt x="291" y="147"/>
                  </a:lnTo>
                  <a:lnTo>
                    <a:pt x="281" y="138"/>
                  </a:lnTo>
                  <a:lnTo>
                    <a:pt x="267" y="130"/>
                  </a:lnTo>
                  <a:lnTo>
                    <a:pt x="252" y="120"/>
                  </a:lnTo>
                  <a:lnTo>
                    <a:pt x="237" y="111"/>
                  </a:lnTo>
                  <a:lnTo>
                    <a:pt x="219" y="100"/>
                  </a:lnTo>
                  <a:lnTo>
                    <a:pt x="198" y="89"/>
                  </a:lnTo>
                  <a:lnTo>
                    <a:pt x="177" y="78"/>
                  </a:lnTo>
                  <a:lnTo>
                    <a:pt x="158" y="69"/>
                  </a:lnTo>
                  <a:lnTo>
                    <a:pt x="140" y="60"/>
                  </a:lnTo>
                  <a:lnTo>
                    <a:pt x="123" y="52"/>
                  </a:lnTo>
                  <a:lnTo>
                    <a:pt x="107" y="45"/>
                  </a:lnTo>
                  <a:lnTo>
                    <a:pt x="93" y="39"/>
                  </a:lnTo>
                  <a:lnTo>
                    <a:pt x="80" y="35"/>
                  </a:lnTo>
                  <a:lnTo>
                    <a:pt x="68" y="31"/>
                  </a:lnTo>
                  <a:lnTo>
                    <a:pt x="57" y="28"/>
                  </a:lnTo>
                  <a:lnTo>
                    <a:pt x="48" y="25"/>
                  </a:lnTo>
                  <a:lnTo>
                    <a:pt x="41" y="22"/>
                  </a:lnTo>
                  <a:lnTo>
                    <a:pt x="35" y="22"/>
                  </a:lnTo>
                  <a:lnTo>
                    <a:pt x="29" y="20"/>
                  </a:lnTo>
                  <a:lnTo>
                    <a:pt x="26" y="20"/>
                  </a:lnTo>
                  <a:lnTo>
                    <a:pt x="23" y="20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27" name="Freeform 739"/>
            <p:cNvSpPr>
              <a:spLocks/>
            </p:cNvSpPr>
            <p:nvPr/>
          </p:nvSpPr>
          <p:spPr bwMode="auto">
            <a:xfrm>
              <a:off x="3912" y="2974"/>
              <a:ext cx="17" cy="47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33" y="5"/>
                </a:cxn>
                <a:cxn ang="0">
                  <a:pos x="33" y="10"/>
                </a:cxn>
                <a:cxn ang="0">
                  <a:pos x="31" y="11"/>
                </a:cxn>
                <a:cxn ang="0">
                  <a:pos x="31" y="16"/>
                </a:cxn>
                <a:cxn ang="0">
                  <a:pos x="30" y="19"/>
                </a:cxn>
                <a:cxn ang="0">
                  <a:pos x="30" y="24"/>
                </a:cxn>
                <a:cxn ang="0">
                  <a:pos x="28" y="28"/>
                </a:cxn>
                <a:cxn ang="0">
                  <a:pos x="28" y="31"/>
                </a:cxn>
                <a:cxn ang="0">
                  <a:pos x="27" y="36"/>
                </a:cxn>
                <a:cxn ang="0">
                  <a:pos x="27" y="39"/>
                </a:cxn>
                <a:cxn ang="0">
                  <a:pos x="27" y="44"/>
                </a:cxn>
                <a:cxn ang="0">
                  <a:pos x="27" y="47"/>
                </a:cxn>
                <a:cxn ang="0">
                  <a:pos x="27" y="50"/>
                </a:cxn>
                <a:cxn ang="0">
                  <a:pos x="27" y="52"/>
                </a:cxn>
                <a:cxn ang="0">
                  <a:pos x="27" y="56"/>
                </a:cxn>
                <a:cxn ang="0">
                  <a:pos x="27" y="63"/>
                </a:cxn>
                <a:cxn ang="0">
                  <a:pos x="27" y="66"/>
                </a:cxn>
                <a:cxn ang="0">
                  <a:pos x="27" y="71"/>
                </a:cxn>
                <a:cxn ang="0">
                  <a:pos x="27" y="74"/>
                </a:cxn>
                <a:cxn ang="0">
                  <a:pos x="27" y="77"/>
                </a:cxn>
                <a:cxn ang="0">
                  <a:pos x="27" y="83"/>
                </a:cxn>
                <a:cxn ang="0">
                  <a:pos x="27" y="89"/>
                </a:cxn>
                <a:cxn ang="0">
                  <a:pos x="27" y="94"/>
                </a:cxn>
                <a:cxn ang="0">
                  <a:pos x="27" y="96"/>
                </a:cxn>
                <a:cxn ang="0">
                  <a:pos x="25" y="94"/>
                </a:cxn>
                <a:cxn ang="0">
                  <a:pos x="22" y="91"/>
                </a:cxn>
                <a:cxn ang="0">
                  <a:pos x="21" y="88"/>
                </a:cxn>
                <a:cxn ang="0">
                  <a:pos x="18" y="85"/>
                </a:cxn>
                <a:cxn ang="0">
                  <a:pos x="16" y="81"/>
                </a:cxn>
                <a:cxn ang="0">
                  <a:pos x="15" y="77"/>
                </a:cxn>
                <a:cxn ang="0">
                  <a:pos x="12" y="72"/>
                </a:cxn>
                <a:cxn ang="0">
                  <a:pos x="9" y="67"/>
                </a:cxn>
                <a:cxn ang="0">
                  <a:pos x="7" y="61"/>
                </a:cxn>
                <a:cxn ang="0">
                  <a:pos x="6" y="55"/>
                </a:cxn>
                <a:cxn ang="0">
                  <a:pos x="3" y="49"/>
                </a:cxn>
                <a:cxn ang="0">
                  <a:pos x="1" y="42"/>
                </a:cxn>
                <a:cxn ang="0">
                  <a:pos x="1" y="35"/>
                </a:cxn>
                <a:cxn ang="0">
                  <a:pos x="1" y="28"/>
                </a:cxn>
                <a:cxn ang="0">
                  <a:pos x="0" y="21"/>
                </a:cxn>
                <a:cxn ang="0">
                  <a:pos x="1" y="16"/>
                </a:cxn>
                <a:cxn ang="0">
                  <a:pos x="1" y="11"/>
                </a:cxn>
                <a:cxn ang="0">
                  <a:pos x="4" y="8"/>
                </a:cxn>
                <a:cxn ang="0">
                  <a:pos x="9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8" y="2"/>
                </a:cxn>
                <a:cxn ang="0">
                  <a:pos x="31" y="2"/>
                </a:cxn>
                <a:cxn ang="0">
                  <a:pos x="34" y="3"/>
                </a:cxn>
                <a:cxn ang="0">
                  <a:pos x="34" y="3"/>
                </a:cxn>
              </a:cxnLst>
              <a:rect l="0" t="0" r="r" b="b"/>
              <a:pathLst>
                <a:path w="34" h="96">
                  <a:moveTo>
                    <a:pt x="34" y="3"/>
                  </a:moveTo>
                  <a:lnTo>
                    <a:pt x="33" y="5"/>
                  </a:lnTo>
                  <a:lnTo>
                    <a:pt x="33" y="10"/>
                  </a:lnTo>
                  <a:lnTo>
                    <a:pt x="31" y="11"/>
                  </a:lnTo>
                  <a:lnTo>
                    <a:pt x="31" y="16"/>
                  </a:lnTo>
                  <a:lnTo>
                    <a:pt x="30" y="19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8" y="31"/>
                  </a:lnTo>
                  <a:lnTo>
                    <a:pt x="27" y="36"/>
                  </a:lnTo>
                  <a:lnTo>
                    <a:pt x="27" y="39"/>
                  </a:lnTo>
                  <a:lnTo>
                    <a:pt x="27" y="44"/>
                  </a:lnTo>
                  <a:lnTo>
                    <a:pt x="27" y="47"/>
                  </a:lnTo>
                  <a:lnTo>
                    <a:pt x="27" y="50"/>
                  </a:lnTo>
                  <a:lnTo>
                    <a:pt x="27" y="52"/>
                  </a:lnTo>
                  <a:lnTo>
                    <a:pt x="27" y="56"/>
                  </a:lnTo>
                  <a:lnTo>
                    <a:pt x="27" y="63"/>
                  </a:lnTo>
                  <a:lnTo>
                    <a:pt x="27" y="66"/>
                  </a:lnTo>
                  <a:lnTo>
                    <a:pt x="27" y="71"/>
                  </a:lnTo>
                  <a:lnTo>
                    <a:pt x="27" y="74"/>
                  </a:lnTo>
                  <a:lnTo>
                    <a:pt x="27" y="77"/>
                  </a:lnTo>
                  <a:lnTo>
                    <a:pt x="27" y="83"/>
                  </a:lnTo>
                  <a:lnTo>
                    <a:pt x="27" y="89"/>
                  </a:lnTo>
                  <a:lnTo>
                    <a:pt x="27" y="94"/>
                  </a:lnTo>
                  <a:lnTo>
                    <a:pt x="27" y="96"/>
                  </a:lnTo>
                  <a:lnTo>
                    <a:pt x="25" y="94"/>
                  </a:lnTo>
                  <a:lnTo>
                    <a:pt x="22" y="91"/>
                  </a:lnTo>
                  <a:lnTo>
                    <a:pt x="21" y="88"/>
                  </a:lnTo>
                  <a:lnTo>
                    <a:pt x="18" y="85"/>
                  </a:lnTo>
                  <a:lnTo>
                    <a:pt x="16" y="81"/>
                  </a:lnTo>
                  <a:lnTo>
                    <a:pt x="15" y="77"/>
                  </a:lnTo>
                  <a:lnTo>
                    <a:pt x="12" y="72"/>
                  </a:lnTo>
                  <a:lnTo>
                    <a:pt x="9" y="67"/>
                  </a:lnTo>
                  <a:lnTo>
                    <a:pt x="7" y="61"/>
                  </a:lnTo>
                  <a:lnTo>
                    <a:pt x="6" y="55"/>
                  </a:lnTo>
                  <a:lnTo>
                    <a:pt x="3" y="49"/>
                  </a:lnTo>
                  <a:lnTo>
                    <a:pt x="1" y="42"/>
                  </a:lnTo>
                  <a:lnTo>
                    <a:pt x="1" y="35"/>
                  </a:lnTo>
                  <a:lnTo>
                    <a:pt x="1" y="28"/>
                  </a:lnTo>
                  <a:lnTo>
                    <a:pt x="0" y="21"/>
                  </a:lnTo>
                  <a:lnTo>
                    <a:pt x="1" y="16"/>
                  </a:lnTo>
                  <a:lnTo>
                    <a:pt x="1" y="11"/>
                  </a:lnTo>
                  <a:lnTo>
                    <a:pt x="4" y="8"/>
                  </a:lnTo>
                  <a:lnTo>
                    <a:pt x="9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1" y="2"/>
                  </a:lnTo>
                  <a:lnTo>
                    <a:pt x="34" y="3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28" name="Freeform 740"/>
            <p:cNvSpPr>
              <a:spLocks/>
            </p:cNvSpPr>
            <p:nvPr/>
          </p:nvSpPr>
          <p:spPr bwMode="auto">
            <a:xfrm>
              <a:off x="3915" y="2921"/>
              <a:ext cx="103" cy="60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" y="114"/>
                </a:cxn>
                <a:cxn ang="0">
                  <a:pos x="10" y="106"/>
                </a:cxn>
                <a:cxn ang="0">
                  <a:pos x="22" y="95"/>
                </a:cxn>
                <a:cxn ang="0">
                  <a:pos x="37" y="81"/>
                </a:cxn>
                <a:cxn ang="0">
                  <a:pos x="54" y="67"/>
                </a:cxn>
                <a:cxn ang="0">
                  <a:pos x="75" y="51"/>
                </a:cxn>
                <a:cxn ang="0">
                  <a:pos x="96" y="37"/>
                </a:cxn>
                <a:cxn ang="0">
                  <a:pos x="118" y="25"/>
                </a:cxn>
                <a:cxn ang="0">
                  <a:pos x="137" y="14"/>
                </a:cxn>
                <a:cxn ang="0">
                  <a:pos x="154" y="7"/>
                </a:cxn>
                <a:cxn ang="0">
                  <a:pos x="169" y="3"/>
                </a:cxn>
                <a:cxn ang="0">
                  <a:pos x="181" y="1"/>
                </a:cxn>
                <a:cxn ang="0">
                  <a:pos x="188" y="0"/>
                </a:cxn>
                <a:cxn ang="0">
                  <a:pos x="197" y="1"/>
                </a:cxn>
                <a:cxn ang="0">
                  <a:pos x="206" y="35"/>
                </a:cxn>
                <a:cxn ang="0">
                  <a:pos x="202" y="34"/>
                </a:cxn>
                <a:cxn ang="0">
                  <a:pos x="196" y="34"/>
                </a:cxn>
                <a:cxn ang="0">
                  <a:pos x="187" y="35"/>
                </a:cxn>
                <a:cxn ang="0">
                  <a:pos x="176" y="37"/>
                </a:cxn>
                <a:cxn ang="0">
                  <a:pos x="163" y="42"/>
                </a:cxn>
                <a:cxn ang="0">
                  <a:pos x="146" y="46"/>
                </a:cxn>
                <a:cxn ang="0">
                  <a:pos x="127" y="54"/>
                </a:cxn>
                <a:cxn ang="0">
                  <a:pos x="105" y="62"/>
                </a:cxn>
                <a:cxn ang="0">
                  <a:pos x="84" y="73"/>
                </a:cxn>
                <a:cxn ang="0">
                  <a:pos x="66" y="82"/>
                </a:cxn>
                <a:cxn ang="0">
                  <a:pos x="51" y="93"/>
                </a:cxn>
                <a:cxn ang="0">
                  <a:pos x="37" y="101"/>
                </a:cxn>
                <a:cxn ang="0">
                  <a:pos x="28" y="109"/>
                </a:cxn>
                <a:cxn ang="0">
                  <a:pos x="22" y="114"/>
                </a:cxn>
                <a:cxn ang="0">
                  <a:pos x="21" y="115"/>
                </a:cxn>
                <a:cxn ang="0">
                  <a:pos x="0" y="120"/>
                </a:cxn>
              </a:cxnLst>
              <a:rect l="0" t="0" r="r" b="b"/>
              <a:pathLst>
                <a:path w="206" h="120">
                  <a:moveTo>
                    <a:pt x="0" y="120"/>
                  </a:moveTo>
                  <a:lnTo>
                    <a:pt x="0" y="118"/>
                  </a:lnTo>
                  <a:lnTo>
                    <a:pt x="1" y="117"/>
                  </a:lnTo>
                  <a:lnTo>
                    <a:pt x="3" y="114"/>
                  </a:lnTo>
                  <a:lnTo>
                    <a:pt x="7" y="110"/>
                  </a:lnTo>
                  <a:lnTo>
                    <a:pt x="10" y="106"/>
                  </a:lnTo>
                  <a:lnTo>
                    <a:pt x="16" y="101"/>
                  </a:lnTo>
                  <a:lnTo>
                    <a:pt x="22" y="95"/>
                  </a:lnTo>
                  <a:lnTo>
                    <a:pt x="30" y="89"/>
                  </a:lnTo>
                  <a:lnTo>
                    <a:pt x="37" y="81"/>
                  </a:lnTo>
                  <a:lnTo>
                    <a:pt x="45" y="75"/>
                  </a:lnTo>
                  <a:lnTo>
                    <a:pt x="54" y="67"/>
                  </a:lnTo>
                  <a:lnTo>
                    <a:pt x="64" y="60"/>
                  </a:lnTo>
                  <a:lnTo>
                    <a:pt x="75" y="51"/>
                  </a:lnTo>
                  <a:lnTo>
                    <a:pt x="84" y="45"/>
                  </a:lnTo>
                  <a:lnTo>
                    <a:pt x="96" y="37"/>
                  </a:lnTo>
                  <a:lnTo>
                    <a:pt x="107" y="31"/>
                  </a:lnTo>
                  <a:lnTo>
                    <a:pt x="118" y="25"/>
                  </a:lnTo>
                  <a:lnTo>
                    <a:pt x="128" y="20"/>
                  </a:lnTo>
                  <a:lnTo>
                    <a:pt x="137" y="14"/>
                  </a:lnTo>
                  <a:lnTo>
                    <a:pt x="146" y="10"/>
                  </a:lnTo>
                  <a:lnTo>
                    <a:pt x="154" y="7"/>
                  </a:lnTo>
                  <a:lnTo>
                    <a:pt x="161" y="4"/>
                  </a:lnTo>
                  <a:lnTo>
                    <a:pt x="169" y="3"/>
                  </a:lnTo>
                  <a:lnTo>
                    <a:pt x="175" y="3"/>
                  </a:lnTo>
                  <a:lnTo>
                    <a:pt x="181" y="1"/>
                  </a:lnTo>
                  <a:lnTo>
                    <a:pt x="185" y="0"/>
                  </a:lnTo>
                  <a:lnTo>
                    <a:pt x="188" y="0"/>
                  </a:lnTo>
                  <a:lnTo>
                    <a:pt x="193" y="1"/>
                  </a:lnTo>
                  <a:lnTo>
                    <a:pt x="197" y="1"/>
                  </a:lnTo>
                  <a:lnTo>
                    <a:pt x="199" y="1"/>
                  </a:lnTo>
                  <a:lnTo>
                    <a:pt x="206" y="35"/>
                  </a:lnTo>
                  <a:lnTo>
                    <a:pt x="205" y="34"/>
                  </a:lnTo>
                  <a:lnTo>
                    <a:pt x="202" y="34"/>
                  </a:lnTo>
                  <a:lnTo>
                    <a:pt x="199" y="34"/>
                  </a:lnTo>
                  <a:lnTo>
                    <a:pt x="196" y="34"/>
                  </a:lnTo>
                  <a:lnTo>
                    <a:pt x="191" y="34"/>
                  </a:lnTo>
                  <a:lnTo>
                    <a:pt x="187" y="35"/>
                  </a:lnTo>
                  <a:lnTo>
                    <a:pt x="182" y="35"/>
                  </a:lnTo>
                  <a:lnTo>
                    <a:pt x="176" y="37"/>
                  </a:lnTo>
                  <a:lnTo>
                    <a:pt x="170" y="39"/>
                  </a:lnTo>
                  <a:lnTo>
                    <a:pt x="163" y="42"/>
                  </a:lnTo>
                  <a:lnTo>
                    <a:pt x="154" y="43"/>
                  </a:lnTo>
                  <a:lnTo>
                    <a:pt x="146" y="46"/>
                  </a:lnTo>
                  <a:lnTo>
                    <a:pt x="136" y="50"/>
                  </a:lnTo>
                  <a:lnTo>
                    <a:pt x="127" y="54"/>
                  </a:lnTo>
                  <a:lnTo>
                    <a:pt x="115" y="59"/>
                  </a:lnTo>
                  <a:lnTo>
                    <a:pt x="105" y="62"/>
                  </a:lnTo>
                  <a:lnTo>
                    <a:pt x="94" y="67"/>
                  </a:lnTo>
                  <a:lnTo>
                    <a:pt x="84" y="73"/>
                  </a:lnTo>
                  <a:lnTo>
                    <a:pt x="75" y="78"/>
                  </a:lnTo>
                  <a:lnTo>
                    <a:pt x="66" y="82"/>
                  </a:lnTo>
                  <a:lnTo>
                    <a:pt x="58" y="87"/>
                  </a:lnTo>
                  <a:lnTo>
                    <a:pt x="51" y="93"/>
                  </a:lnTo>
                  <a:lnTo>
                    <a:pt x="43" y="96"/>
                  </a:lnTo>
                  <a:lnTo>
                    <a:pt x="37" y="101"/>
                  </a:lnTo>
                  <a:lnTo>
                    <a:pt x="31" y="104"/>
                  </a:lnTo>
                  <a:lnTo>
                    <a:pt x="28" y="109"/>
                  </a:lnTo>
                  <a:lnTo>
                    <a:pt x="24" y="110"/>
                  </a:lnTo>
                  <a:lnTo>
                    <a:pt x="22" y="114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0" y="12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29" name="Freeform 741"/>
            <p:cNvSpPr>
              <a:spLocks/>
            </p:cNvSpPr>
            <p:nvPr/>
          </p:nvSpPr>
          <p:spPr bwMode="auto">
            <a:xfrm>
              <a:off x="3805" y="2887"/>
              <a:ext cx="132" cy="58"/>
            </a:xfrm>
            <a:custGeom>
              <a:avLst/>
              <a:gdLst/>
              <a:ahLst/>
              <a:cxnLst>
                <a:cxn ang="0">
                  <a:pos x="3" y="17"/>
                </a:cxn>
                <a:cxn ang="0">
                  <a:pos x="9" y="19"/>
                </a:cxn>
                <a:cxn ang="0">
                  <a:pos x="20" y="20"/>
                </a:cxn>
                <a:cxn ang="0">
                  <a:pos x="35" y="25"/>
                </a:cxn>
                <a:cxn ang="0">
                  <a:pos x="51" y="28"/>
                </a:cxn>
                <a:cxn ang="0">
                  <a:pos x="71" y="34"/>
                </a:cxn>
                <a:cxn ang="0">
                  <a:pos x="92" y="39"/>
                </a:cxn>
                <a:cxn ang="0">
                  <a:pos x="116" y="47"/>
                </a:cxn>
                <a:cxn ang="0">
                  <a:pos x="140" y="54"/>
                </a:cxn>
                <a:cxn ang="0">
                  <a:pos x="165" y="65"/>
                </a:cxn>
                <a:cxn ang="0">
                  <a:pos x="189" y="76"/>
                </a:cxn>
                <a:cxn ang="0">
                  <a:pos x="213" y="89"/>
                </a:cxn>
                <a:cxn ang="0">
                  <a:pos x="234" y="98"/>
                </a:cxn>
                <a:cxn ang="0">
                  <a:pos x="251" y="108"/>
                </a:cxn>
                <a:cxn ang="0">
                  <a:pos x="261" y="114"/>
                </a:cxn>
                <a:cxn ang="0">
                  <a:pos x="266" y="115"/>
                </a:cxn>
                <a:cxn ang="0">
                  <a:pos x="263" y="114"/>
                </a:cxn>
                <a:cxn ang="0">
                  <a:pos x="257" y="106"/>
                </a:cxn>
                <a:cxn ang="0">
                  <a:pos x="248" y="97"/>
                </a:cxn>
                <a:cxn ang="0">
                  <a:pos x="234" y="86"/>
                </a:cxn>
                <a:cxn ang="0">
                  <a:pos x="218" y="72"/>
                </a:cxn>
                <a:cxn ang="0">
                  <a:pos x="198" y="58"/>
                </a:cxn>
                <a:cxn ang="0">
                  <a:pos x="176" y="44"/>
                </a:cxn>
                <a:cxn ang="0">
                  <a:pos x="150" y="33"/>
                </a:cxn>
                <a:cxn ang="0">
                  <a:pos x="122" y="22"/>
                </a:cxn>
                <a:cxn ang="0">
                  <a:pos x="95" y="14"/>
                </a:cxn>
                <a:cxn ang="0">
                  <a:pos x="71" y="8"/>
                </a:cxn>
                <a:cxn ang="0">
                  <a:pos x="48" y="4"/>
                </a:cxn>
                <a:cxn ang="0">
                  <a:pos x="30" y="1"/>
                </a:cxn>
                <a:cxn ang="0">
                  <a:pos x="15" y="1"/>
                </a:cxn>
                <a:cxn ang="0">
                  <a:pos x="6" y="0"/>
                </a:cxn>
                <a:cxn ang="0">
                  <a:pos x="3" y="1"/>
                </a:cxn>
                <a:cxn ang="0">
                  <a:pos x="0" y="17"/>
                </a:cxn>
              </a:cxnLst>
              <a:rect l="0" t="0" r="r" b="b"/>
              <a:pathLst>
                <a:path w="266" h="115">
                  <a:moveTo>
                    <a:pt x="0" y="17"/>
                  </a:moveTo>
                  <a:lnTo>
                    <a:pt x="3" y="17"/>
                  </a:lnTo>
                  <a:lnTo>
                    <a:pt x="5" y="17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20" y="20"/>
                  </a:lnTo>
                  <a:lnTo>
                    <a:pt x="27" y="22"/>
                  </a:lnTo>
                  <a:lnTo>
                    <a:pt x="35" y="25"/>
                  </a:lnTo>
                  <a:lnTo>
                    <a:pt x="42" y="26"/>
                  </a:lnTo>
                  <a:lnTo>
                    <a:pt x="51" y="28"/>
                  </a:lnTo>
                  <a:lnTo>
                    <a:pt x="60" y="31"/>
                  </a:lnTo>
                  <a:lnTo>
                    <a:pt x="71" y="34"/>
                  </a:lnTo>
                  <a:lnTo>
                    <a:pt x="81" y="36"/>
                  </a:lnTo>
                  <a:lnTo>
                    <a:pt x="92" y="39"/>
                  </a:lnTo>
                  <a:lnTo>
                    <a:pt x="104" y="42"/>
                  </a:lnTo>
                  <a:lnTo>
                    <a:pt x="116" y="47"/>
                  </a:lnTo>
                  <a:lnTo>
                    <a:pt x="128" y="50"/>
                  </a:lnTo>
                  <a:lnTo>
                    <a:pt x="140" y="54"/>
                  </a:lnTo>
                  <a:lnTo>
                    <a:pt x="152" y="59"/>
                  </a:lnTo>
                  <a:lnTo>
                    <a:pt x="165" y="65"/>
                  </a:lnTo>
                  <a:lnTo>
                    <a:pt x="177" y="70"/>
                  </a:lnTo>
                  <a:lnTo>
                    <a:pt x="189" y="76"/>
                  </a:lnTo>
                  <a:lnTo>
                    <a:pt x="201" y="83"/>
                  </a:lnTo>
                  <a:lnTo>
                    <a:pt x="213" y="89"/>
                  </a:lnTo>
                  <a:lnTo>
                    <a:pt x="224" y="92"/>
                  </a:lnTo>
                  <a:lnTo>
                    <a:pt x="234" y="98"/>
                  </a:lnTo>
                  <a:lnTo>
                    <a:pt x="242" y="103"/>
                  </a:lnTo>
                  <a:lnTo>
                    <a:pt x="251" y="108"/>
                  </a:lnTo>
                  <a:lnTo>
                    <a:pt x="257" y="111"/>
                  </a:lnTo>
                  <a:lnTo>
                    <a:pt x="261" y="114"/>
                  </a:lnTo>
                  <a:lnTo>
                    <a:pt x="264" y="114"/>
                  </a:lnTo>
                  <a:lnTo>
                    <a:pt x="266" y="115"/>
                  </a:lnTo>
                  <a:lnTo>
                    <a:pt x="264" y="114"/>
                  </a:lnTo>
                  <a:lnTo>
                    <a:pt x="263" y="114"/>
                  </a:lnTo>
                  <a:lnTo>
                    <a:pt x="261" y="109"/>
                  </a:lnTo>
                  <a:lnTo>
                    <a:pt x="257" y="106"/>
                  </a:lnTo>
                  <a:lnTo>
                    <a:pt x="252" y="101"/>
                  </a:lnTo>
                  <a:lnTo>
                    <a:pt x="248" y="97"/>
                  </a:lnTo>
                  <a:lnTo>
                    <a:pt x="242" y="90"/>
                  </a:lnTo>
                  <a:lnTo>
                    <a:pt x="234" y="86"/>
                  </a:lnTo>
                  <a:lnTo>
                    <a:pt x="227" y="78"/>
                  </a:lnTo>
                  <a:lnTo>
                    <a:pt x="218" y="72"/>
                  </a:lnTo>
                  <a:lnTo>
                    <a:pt x="207" y="64"/>
                  </a:lnTo>
                  <a:lnTo>
                    <a:pt x="198" y="58"/>
                  </a:lnTo>
                  <a:lnTo>
                    <a:pt x="186" y="51"/>
                  </a:lnTo>
                  <a:lnTo>
                    <a:pt x="176" y="44"/>
                  </a:lnTo>
                  <a:lnTo>
                    <a:pt x="162" y="37"/>
                  </a:lnTo>
                  <a:lnTo>
                    <a:pt x="150" y="33"/>
                  </a:lnTo>
                  <a:lnTo>
                    <a:pt x="135" y="26"/>
                  </a:lnTo>
                  <a:lnTo>
                    <a:pt x="122" y="22"/>
                  </a:lnTo>
                  <a:lnTo>
                    <a:pt x="108" y="17"/>
                  </a:lnTo>
                  <a:lnTo>
                    <a:pt x="95" y="14"/>
                  </a:lnTo>
                  <a:lnTo>
                    <a:pt x="83" y="9"/>
                  </a:lnTo>
                  <a:lnTo>
                    <a:pt x="71" y="8"/>
                  </a:lnTo>
                  <a:lnTo>
                    <a:pt x="59" y="4"/>
                  </a:lnTo>
                  <a:lnTo>
                    <a:pt x="48" y="4"/>
                  </a:lnTo>
                  <a:lnTo>
                    <a:pt x="38" y="3"/>
                  </a:lnTo>
                  <a:lnTo>
                    <a:pt x="30" y="1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30" name="Freeform 742"/>
            <p:cNvSpPr>
              <a:spLocks/>
            </p:cNvSpPr>
            <p:nvPr/>
          </p:nvSpPr>
          <p:spPr bwMode="auto">
            <a:xfrm>
              <a:off x="3809" y="2867"/>
              <a:ext cx="139" cy="61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2" y="20"/>
                </a:cxn>
                <a:cxn ang="0">
                  <a:pos x="24" y="20"/>
                </a:cxn>
                <a:cxn ang="0">
                  <a:pos x="33" y="20"/>
                </a:cxn>
                <a:cxn ang="0">
                  <a:pos x="44" y="24"/>
                </a:cxn>
                <a:cxn ang="0">
                  <a:pos x="53" y="24"/>
                </a:cxn>
                <a:cxn ang="0">
                  <a:pos x="65" y="25"/>
                </a:cxn>
                <a:cxn ang="0">
                  <a:pos x="75" y="28"/>
                </a:cxn>
                <a:cxn ang="0">
                  <a:pos x="89" y="31"/>
                </a:cxn>
                <a:cxn ang="0">
                  <a:pos x="102" y="35"/>
                </a:cxn>
                <a:cxn ang="0">
                  <a:pos x="116" y="39"/>
                </a:cxn>
                <a:cxn ang="0">
                  <a:pos x="129" y="44"/>
                </a:cxn>
                <a:cxn ang="0">
                  <a:pos x="144" y="50"/>
                </a:cxn>
                <a:cxn ang="0">
                  <a:pos x="158" y="55"/>
                </a:cxn>
                <a:cxn ang="0">
                  <a:pos x="173" y="61"/>
                </a:cxn>
                <a:cxn ang="0">
                  <a:pos x="185" y="66"/>
                </a:cxn>
                <a:cxn ang="0">
                  <a:pos x="198" y="74"/>
                </a:cxn>
                <a:cxn ang="0">
                  <a:pos x="209" y="80"/>
                </a:cxn>
                <a:cxn ang="0">
                  <a:pos x="221" y="86"/>
                </a:cxn>
                <a:cxn ang="0">
                  <a:pos x="231" y="92"/>
                </a:cxn>
                <a:cxn ang="0">
                  <a:pos x="242" y="99"/>
                </a:cxn>
                <a:cxn ang="0">
                  <a:pos x="249" y="103"/>
                </a:cxn>
                <a:cxn ang="0">
                  <a:pos x="257" y="110"/>
                </a:cxn>
                <a:cxn ang="0">
                  <a:pos x="278" y="124"/>
                </a:cxn>
                <a:cxn ang="0">
                  <a:pos x="269" y="102"/>
                </a:cxn>
                <a:cxn ang="0">
                  <a:pos x="266" y="97"/>
                </a:cxn>
                <a:cxn ang="0">
                  <a:pos x="260" y="89"/>
                </a:cxn>
                <a:cxn ang="0">
                  <a:pos x="254" y="81"/>
                </a:cxn>
                <a:cxn ang="0">
                  <a:pos x="246" y="75"/>
                </a:cxn>
                <a:cxn ang="0">
                  <a:pos x="237" y="67"/>
                </a:cxn>
                <a:cxn ang="0">
                  <a:pos x="227" y="60"/>
                </a:cxn>
                <a:cxn ang="0">
                  <a:pos x="216" y="52"/>
                </a:cxn>
                <a:cxn ang="0">
                  <a:pos x="203" y="44"/>
                </a:cxn>
                <a:cxn ang="0">
                  <a:pos x="189" y="38"/>
                </a:cxn>
                <a:cxn ang="0">
                  <a:pos x="173" y="30"/>
                </a:cxn>
                <a:cxn ang="0">
                  <a:pos x="156" y="24"/>
                </a:cxn>
                <a:cxn ang="0">
                  <a:pos x="141" y="19"/>
                </a:cxn>
                <a:cxn ang="0">
                  <a:pos x="126" y="14"/>
                </a:cxn>
                <a:cxn ang="0">
                  <a:pos x="110" y="10"/>
                </a:cxn>
                <a:cxn ang="0">
                  <a:pos x="96" y="8"/>
                </a:cxn>
                <a:cxn ang="0">
                  <a:pos x="83" y="5"/>
                </a:cxn>
                <a:cxn ang="0">
                  <a:pos x="71" y="3"/>
                </a:cxn>
                <a:cxn ang="0">
                  <a:pos x="59" y="2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30" y="0"/>
                </a:cxn>
                <a:cxn ang="0">
                  <a:pos x="15" y="0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278" h="124">
                  <a:moveTo>
                    <a:pt x="0" y="19"/>
                  </a:moveTo>
                  <a:lnTo>
                    <a:pt x="12" y="20"/>
                  </a:lnTo>
                  <a:lnTo>
                    <a:pt x="24" y="20"/>
                  </a:lnTo>
                  <a:lnTo>
                    <a:pt x="33" y="20"/>
                  </a:lnTo>
                  <a:lnTo>
                    <a:pt x="44" y="24"/>
                  </a:lnTo>
                  <a:lnTo>
                    <a:pt x="53" y="24"/>
                  </a:lnTo>
                  <a:lnTo>
                    <a:pt x="65" y="25"/>
                  </a:lnTo>
                  <a:lnTo>
                    <a:pt x="75" y="28"/>
                  </a:lnTo>
                  <a:lnTo>
                    <a:pt x="89" y="31"/>
                  </a:lnTo>
                  <a:lnTo>
                    <a:pt x="102" y="35"/>
                  </a:lnTo>
                  <a:lnTo>
                    <a:pt x="116" y="39"/>
                  </a:lnTo>
                  <a:lnTo>
                    <a:pt x="129" y="44"/>
                  </a:lnTo>
                  <a:lnTo>
                    <a:pt x="144" y="50"/>
                  </a:lnTo>
                  <a:lnTo>
                    <a:pt x="158" y="55"/>
                  </a:lnTo>
                  <a:lnTo>
                    <a:pt x="173" y="61"/>
                  </a:lnTo>
                  <a:lnTo>
                    <a:pt x="185" y="66"/>
                  </a:lnTo>
                  <a:lnTo>
                    <a:pt x="198" y="74"/>
                  </a:lnTo>
                  <a:lnTo>
                    <a:pt x="209" y="80"/>
                  </a:lnTo>
                  <a:lnTo>
                    <a:pt x="221" y="86"/>
                  </a:lnTo>
                  <a:lnTo>
                    <a:pt x="231" y="92"/>
                  </a:lnTo>
                  <a:lnTo>
                    <a:pt x="242" y="99"/>
                  </a:lnTo>
                  <a:lnTo>
                    <a:pt x="249" y="103"/>
                  </a:lnTo>
                  <a:lnTo>
                    <a:pt x="257" y="110"/>
                  </a:lnTo>
                  <a:lnTo>
                    <a:pt x="278" y="124"/>
                  </a:lnTo>
                  <a:lnTo>
                    <a:pt x="269" y="102"/>
                  </a:lnTo>
                  <a:lnTo>
                    <a:pt x="266" y="97"/>
                  </a:lnTo>
                  <a:lnTo>
                    <a:pt x="260" y="89"/>
                  </a:lnTo>
                  <a:lnTo>
                    <a:pt x="254" y="81"/>
                  </a:lnTo>
                  <a:lnTo>
                    <a:pt x="246" y="75"/>
                  </a:lnTo>
                  <a:lnTo>
                    <a:pt x="237" y="67"/>
                  </a:lnTo>
                  <a:lnTo>
                    <a:pt x="227" y="60"/>
                  </a:lnTo>
                  <a:lnTo>
                    <a:pt x="216" y="52"/>
                  </a:lnTo>
                  <a:lnTo>
                    <a:pt x="203" y="44"/>
                  </a:lnTo>
                  <a:lnTo>
                    <a:pt x="189" y="38"/>
                  </a:lnTo>
                  <a:lnTo>
                    <a:pt x="173" y="30"/>
                  </a:lnTo>
                  <a:lnTo>
                    <a:pt x="156" y="24"/>
                  </a:lnTo>
                  <a:lnTo>
                    <a:pt x="141" y="19"/>
                  </a:lnTo>
                  <a:lnTo>
                    <a:pt x="126" y="14"/>
                  </a:lnTo>
                  <a:lnTo>
                    <a:pt x="110" y="10"/>
                  </a:lnTo>
                  <a:lnTo>
                    <a:pt x="96" y="8"/>
                  </a:lnTo>
                  <a:lnTo>
                    <a:pt x="83" y="5"/>
                  </a:lnTo>
                  <a:lnTo>
                    <a:pt x="71" y="3"/>
                  </a:lnTo>
                  <a:lnTo>
                    <a:pt x="59" y="2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15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31" name="Freeform 743"/>
            <p:cNvSpPr>
              <a:spLocks/>
            </p:cNvSpPr>
            <p:nvPr/>
          </p:nvSpPr>
          <p:spPr bwMode="auto">
            <a:xfrm>
              <a:off x="3941" y="2905"/>
              <a:ext cx="52" cy="43"/>
            </a:xfrm>
            <a:custGeom>
              <a:avLst/>
              <a:gdLst/>
              <a:ahLst/>
              <a:cxnLst>
                <a:cxn ang="0">
                  <a:pos x="0" y="86"/>
                </a:cxn>
                <a:cxn ang="0">
                  <a:pos x="0" y="84"/>
                </a:cxn>
                <a:cxn ang="0">
                  <a:pos x="2" y="83"/>
                </a:cxn>
                <a:cxn ang="0">
                  <a:pos x="6" y="79"/>
                </a:cxn>
                <a:cxn ang="0">
                  <a:pos x="12" y="76"/>
                </a:cxn>
                <a:cxn ang="0">
                  <a:pos x="14" y="73"/>
                </a:cxn>
                <a:cxn ang="0">
                  <a:pos x="17" y="72"/>
                </a:cxn>
                <a:cxn ang="0">
                  <a:pos x="21" y="68"/>
                </a:cxn>
                <a:cxn ang="0">
                  <a:pos x="26" y="67"/>
                </a:cxn>
                <a:cxn ang="0">
                  <a:pos x="30" y="62"/>
                </a:cxn>
                <a:cxn ang="0">
                  <a:pos x="35" y="61"/>
                </a:cxn>
                <a:cxn ang="0">
                  <a:pos x="39" y="56"/>
                </a:cxn>
                <a:cxn ang="0">
                  <a:pos x="45" y="54"/>
                </a:cxn>
                <a:cxn ang="0">
                  <a:pos x="50" y="50"/>
                </a:cxn>
                <a:cxn ang="0">
                  <a:pos x="54" y="47"/>
                </a:cxn>
                <a:cxn ang="0">
                  <a:pos x="58" y="45"/>
                </a:cxn>
                <a:cxn ang="0">
                  <a:pos x="63" y="42"/>
                </a:cxn>
                <a:cxn ang="0">
                  <a:pos x="67" y="40"/>
                </a:cxn>
                <a:cxn ang="0">
                  <a:pos x="72" y="39"/>
                </a:cxn>
                <a:cxn ang="0">
                  <a:pos x="76" y="37"/>
                </a:cxn>
                <a:cxn ang="0">
                  <a:pos x="81" y="37"/>
                </a:cxn>
                <a:cxn ang="0">
                  <a:pos x="87" y="36"/>
                </a:cxn>
                <a:cxn ang="0">
                  <a:pos x="91" y="34"/>
                </a:cxn>
                <a:cxn ang="0">
                  <a:pos x="94" y="34"/>
                </a:cxn>
                <a:cxn ang="0">
                  <a:pos x="96" y="34"/>
                </a:cxn>
                <a:cxn ang="0">
                  <a:pos x="103" y="0"/>
                </a:cxn>
                <a:cxn ang="0">
                  <a:pos x="102" y="0"/>
                </a:cxn>
                <a:cxn ang="0">
                  <a:pos x="96" y="0"/>
                </a:cxn>
                <a:cxn ang="0">
                  <a:pos x="93" y="0"/>
                </a:cxn>
                <a:cxn ang="0">
                  <a:pos x="90" y="0"/>
                </a:cxn>
                <a:cxn ang="0">
                  <a:pos x="85" y="0"/>
                </a:cxn>
                <a:cxn ang="0">
                  <a:pos x="81" y="1"/>
                </a:cxn>
                <a:cxn ang="0">
                  <a:pos x="75" y="3"/>
                </a:cxn>
                <a:cxn ang="0">
                  <a:pos x="70" y="4"/>
                </a:cxn>
                <a:cxn ang="0">
                  <a:pos x="64" y="6"/>
                </a:cxn>
                <a:cxn ang="0">
                  <a:pos x="58" y="11"/>
                </a:cxn>
                <a:cxn ang="0">
                  <a:pos x="53" y="14"/>
                </a:cxn>
                <a:cxn ang="0">
                  <a:pos x="47" y="18"/>
                </a:cxn>
                <a:cxn ang="0">
                  <a:pos x="42" y="23"/>
                </a:cxn>
                <a:cxn ang="0">
                  <a:pos x="36" y="29"/>
                </a:cxn>
                <a:cxn ang="0">
                  <a:pos x="29" y="36"/>
                </a:cxn>
                <a:cxn ang="0">
                  <a:pos x="24" y="42"/>
                </a:cxn>
                <a:cxn ang="0">
                  <a:pos x="20" y="47"/>
                </a:cxn>
                <a:cxn ang="0">
                  <a:pos x="15" y="53"/>
                </a:cxn>
                <a:cxn ang="0">
                  <a:pos x="12" y="56"/>
                </a:cxn>
                <a:cxn ang="0">
                  <a:pos x="9" y="62"/>
                </a:cxn>
                <a:cxn ang="0">
                  <a:pos x="6" y="65"/>
                </a:cxn>
                <a:cxn ang="0">
                  <a:pos x="5" y="70"/>
                </a:cxn>
                <a:cxn ang="0">
                  <a:pos x="2" y="76"/>
                </a:cxn>
                <a:cxn ang="0">
                  <a:pos x="0" y="81"/>
                </a:cxn>
                <a:cxn ang="0">
                  <a:pos x="0" y="84"/>
                </a:cxn>
                <a:cxn ang="0">
                  <a:pos x="0" y="86"/>
                </a:cxn>
                <a:cxn ang="0">
                  <a:pos x="0" y="86"/>
                </a:cxn>
              </a:cxnLst>
              <a:rect l="0" t="0" r="r" b="b"/>
              <a:pathLst>
                <a:path w="103" h="86">
                  <a:moveTo>
                    <a:pt x="0" y="86"/>
                  </a:moveTo>
                  <a:lnTo>
                    <a:pt x="0" y="84"/>
                  </a:lnTo>
                  <a:lnTo>
                    <a:pt x="2" y="83"/>
                  </a:lnTo>
                  <a:lnTo>
                    <a:pt x="6" y="79"/>
                  </a:lnTo>
                  <a:lnTo>
                    <a:pt x="12" y="76"/>
                  </a:lnTo>
                  <a:lnTo>
                    <a:pt x="14" y="73"/>
                  </a:lnTo>
                  <a:lnTo>
                    <a:pt x="17" y="72"/>
                  </a:lnTo>
                  <a:lnTo>
                    <a:pt x="21" y="68"/>
                  </a:lnTo>
                  <a:lnTo>
                    <a:pt x="26" y="67"/>
                  </a:lnTo>
                  <a:lnTo>
                    <a:pt x="30" y="62"/>
                  </a:lnTo>
                  <a:lnTo>
                    <a:pt x="35" y="61"/>
                  </a:lnTo>
                  <a:lnTo>
                    <a:pt x="39" y="56"/>
                  </a:lnTo>
                  <a:lnTo>
                    <a:pt x="45" y="54"/>
                  </a:lnTo>
                  <a:lnTo>
                    <a:pt x="50" y="50"/>
                  </a:lnTo>
                  <a:lnTo>
                    <a:pt x="54" y="47"/>
                  </a:lnTo>
                  <a:lnTo>
                    <a:pt x="58" y="45"/>
                  </a:lnTo>
                  <a:lnTo>
                    <a:pt x="63" y="42"/>
                  </a:lnTo>
                  <a:lnTo>
                    <a:pt x="67" y="40"/>
                  </a:lnTo>
                  <a:lnTo>
                    <a:pt x="72" y="39"/>
                  </a:lnTo>
                  <a:lnTo>
                    <a:pt x="76" y="37"/>
                  </a:lnTo>
                  <a:lnTo>
                    <a:pt x="81" y="37"/>
                  </a:lnTo>
                  <a:lnTo>
                    <a:pt x="87" y="36"/>
                  </a:lnTo>
                  <a:lnTo>
                    <a:pt x="91" y="34"/>
                  </a:lnTo>
                  <a:lnTo>
                    <a:pt x="94" y="34"/>
                  </a:lnTo>
                  <a:lnTo>
                    <a:pt x="96" y="34"/>
                  </a:lnTo>
                  <a:lnTo>
                    <a:pt x="103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81" y="1"/>
                  </a:lnTo>
                  <a:lnTo>
                    <a:pt x="75" y="3"/>
                  </a:lnTo>
                  <a:lnTo>
                    <a:pt x="70" y="4"/>
                  </a:lnTo>
                  <a:lnTo>
                    <a:pt x="64" y="6"/>
                  </a:lnTo>
                  <a:lnTo>
                    <a:pt x="58" y="11"/>
                  </a:lnTo>
                  <a:lnTo>
                    <a:pt x="53" y="14"/>
                  </a:lnTo>
                  <a:lnTo>
                    <a:pt x="47" y="18"/>
                  </a:lnTo>
                  <a:lnTo>
                    <a:pt x="42" y="23"/>
                  </a:lnTo>
                  <a:lnTo>
                    <a:pt x="36" y="29"/>
                  </a:lnTo>
                  <a:lnTo>
                    <a:pt x="29" y="36"/>
                  </a:lnTo>
                  <a:lnTo>
                    <a:pt x="24" y="42"/>
                  </a:lnTo>
                  <a:lnTo>
                    <a:pt x="20" y="47"/>
                  </a:lnTo>
                  <a:lnTo>
                    <a:pt x="15" y="53"/>
                  </a:lnTo>
                  <a:lnTo>
                    <a:pt x="12" y="56"/>
                  </a:lnTo>
                  <a:lnTo>
                    <a:pt x="9" y="62"/>
                  </a:lnTo>
                  <a:lnTo>
                    <a:pt x="6" y="65"/>
                  </a:lnTo>
                  <a:lnTo>
                    <a:pt x="5" y="70"/>
                  </a:lnTo>
                  <a:lnTo>
                    <a:pt x="2" y="76"/>
                  </a:lnTo>
                  <a:lnTo>
                    <a:pt x="0" y="81"/>
                  </a:lnTo>
                  <a:lnTo>
                    <a:pt x="0" y="84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32" name="Freeform 744"/>
            <p:cNvSpPr>
              <a:spLocks/>
            </p:cNvSpPr>
            <p:nvPr/>
          </p:nvSpPr>
          <p:spPr bwMode="auto">
            <a:xfrm>
              <a:off x="3826" y="2855"/>
              <a:ext cx="167" cy="57"/>
            </a:xfrm>
            <a:custGeom>
              <a:avLst/>
              <a:gdLst/>
              <a:ahLst/>
              <a:cxnLst>
                <a:cxn ang="0">
                  <a:pos x="302" y="112"/>
                </a:cxn>
                <a:cxn ang="0">
                  <a:pos x="296" y="108"/>
                </a:cxn>
                <a:cxn ang="0">
                  <a:pos x="286" y="100"/>
                </a:cxn>
                <a:cxn ang="0">
                  <a:pos x="273" y="90"/>
                </a:cxn>
                <a:cxn ang="0">
                  <a:pos x="256" y="79"/>
                </a:cxn>
                <a:cxn ang="0">
                  <a:pos x="235" y="67"/>
                </a:cxn>
                <a:cxn ang="0">
                  <a:pos x="213" y="54"/>
                </a:cxn>
                <a:cxn ang="0">
                  <a:pos x="187" y="42"/>
                </a:cxn>
                <a:cxn ang="0">
                  <a:pos x="160" y="33"/>
                </a:cxn>
                <a:cxn ang="0">
                  <a:pos x="132" y="25"/>
                </a:cxn>
                <a:cxn ang="0">
                  <a:pos x="103" y="17"/>
                </a:cxn>
                <a:cxn ang="0">
                  <a:pos x="73" y="12"/>
                </a:cxn>
                <a:cxn ang="0">
                  <a:pos x="48" y="8"/>
                </a:cxn>
                <a:cxn ang="0">
                  <a:pos x="25" y="4"/>
                </a:cxn>
                <a:cxn ang="0">
                  <a:pos x="9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6" y="1"/>
                </a:cxn>
                <a:cxn ang="0">
                  <a:pos x="19" y="1"/>
                </a:cxn>
                <a:cxn ang="0">
                  <a:pos x="37" y="0"/>
                </a:cxn>
                <a:cxn ang="0">
                  <a:pos x="60" y="0"/>
                </a:cxn>
                <a:cxn ang="0">
                  <a:pos x="88" y="1"/>
                </a:cxn>
                <a:cxn ang="0">
                  <a:pos x="121" y="6"/>
                </a:cxn>
                <a:cxn ang="0">
                  <a:pos x="157" y="11"/>
                </a:cxn>
                <a:cxn ang="0">
                  <a:pos x="193" y="20"/>
                </a:cxn>
                <a:cxn ang="0">
                  <a:pos x="228" y="33"/>
                </a:cxn>
                <a:cxn ang="0">
                  <a:pos x="256" y="47"/>
                </a:cxn>
                <a:cxn ang="0">
                  <a:pos x="282" y="61"/>
                </a:cxn>
                <a:cxn ang="0">
                  <a:pos x="301" y="75"/>
                </a:cxn>
                <a:cxn ang="0">
                  <a:pos x="316" y="87"/>
                </a:cxn>
                <a:cxn ang="0">
                  <a:pos x="325" y="97"/>
                </a:cxn>
                <a:cxn ang="0">
                  <a:pos x="331" y="101"/>
                </a:cxn>
                <a:cxn ang="0">
                  <a:pos x="304" y="114"/>
                </a:cxn>
              </a:cxnLst>
              <a:rect l="0" t="0" r="r" b="b"/>
              <a:pathLst>
                <a:path w="332" h="114">
                  <a:moveTo>
                    <a:pt x="304" y="114"/>
                  </a:moveTo>
                  <a:lnTo>
                    <a:pt x="302" y="112"/>
                  </a:lnTo>
                  <a:lnTo>
                    <a:pt x="301" y="111"/>
                  </a:lnTo>
                  <a:lnTo>
                    <a:pt x="296" y="108"/>
                  </a:lnTo>
                  <a:lnTo>
                    <a:pt x="293" y="104"/>
                  </a:lnTo>
                  <a:lnTo>
                    <a:pt x="286" y="100"/>
                  </a:lnTo>
                  <a:lnTo>
                    <a:pt x="282" y="95"/>
                  </a:lnTo>
                  <a:lnTo>
                    <a:pt x="273" y="90"/>
                  </a:lnTo>
                  <a:lnTo>
                    <a:pt x="265" y="86"/>
                  </a:lnTo>
                  <a:lnTo>
                    <a:pt x="256" y="79"/>
                  </a:lnTo>
                  <a:lnTo>
                    <a:pt x="246" y="73"/>
                  </a:lnTo>
                  <a:lnTo>
                    <a:pt x="235" y="67"/>
                  </a:lnTo>
                  <a:lnTo>
                    <a:pt x="225" y="61"/>
                  </a:lnTo>
                  <a:lnTo>
                    <a:pt x="213" y="54"/>
                  </a:lnTo>
                  <a:lnTo>
                    <a:pt x="201" y="48"/>
                  </a:lnTo>
                  <a:lnTo>
                    <a:pt x="187" y="42"/>
                  </a:lnTo>
                  <a:lnTo>
                    <a:pt x="175" y="39"/>
                  </a:lnTo>
                  <a:lnTo>
                    <a:pt x="160" y="33"/>
                  </a:lnTo>
                  <a:lnTo>
                    <a:pt x="147" y="28"/>
                  </a:lnTo>
                  <a:lnTo>
                    <a:pt x="132" y="25"/>
                  </a:lnTo>
                  <a:lnTo>
                    <a:pt x="118" y="22"/>
                  </a:lnTo>
                  <a:lnTo>
                    <a:pt x="103" y="17"/>
                  </a:lnTo>
                  <a:lnTo>
                    <a:pt x="88" y="15"/>
                  </a:lnTo>
                  <a:lnTo>
                    <a:pt x="73" y="12"/>
                  </a:lnTo>
                  <a:lnTo>
                    <a:pt x="61" y="11"/>
                  </a:lnTo>
                  <a:lnTo>
                    <a:pt x="48" y="8"/>
                  </a:lnTo>
                  <a:lnTo>
                    <a:pt x="36" y="6"/>
                  </a:lnTo>
                  <a:lnTo>
                    <a:pt x="25" y="4"/>
                  </a:lnTo>
                  <a:lnTo>
                    <a:pt x="16" y="4"/>
                  </a:lnTo>
                  <a:lnTo>
                    <a:pt x="9" y="3"/>
                  </a:lnTo>
                  <a:lnTo>
                    <a:pt x="4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1"/>
                  </a:lnTo>
                  <a:lnTo>
                    <a:pt x="6" y="1"/>
                  </a:lnTo>
                  <a:lnTo>
                    <a:pt x="12" y="1"/>
                  </a:lnTo>
                  <a:lnTo>
                    <a:pt x="19" y="1"/>
                  </a:lnTo>
                  <a:lnTo>
                    <a:pt x="27" y="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60" y="0"/>
                  </a:lnTo>
                  <a:lnTo>
                    <a:pt x="73" y="1"/>
                  </a:lnTo>
                  <a:lnTo>
                    <a:pt x="88" y="1"/>
                  </a:lnTo>
                  <a:lnTo>
                    <a:pt x="105" y="3"/>
                  </a:lnTo>
                  <a:lnTo>
                    <a:pt x="121" y="6"/>
                  </a:lnTo>
                  <a:lnTo>
                    <a:pt x="138" y="8"/>
                  </a:lnTo>
                  <a:lnTo>
                    <a:pt x="157" y="11"/>
                  </a:lnTo>
                  <a:lnTo>
                    <a:pt x="177" y="17"/>
                  </a:lnTo>
                  <a:lnTo>
                    <a:pt x="193" y="20"/>
                  </a:lnTo>
                  <a:lnTo>
                    <a:pt x="211" y="26"/>
                  </a:lnTo>
                  <a:lnTo>
                    <a:pt x="228" y="33"/>
                  </a:lnTo>
                  <a:lnTo>
                    <a:pt x="243" y="39"/>
                  </a:lnTo>
                  <a:lnTo>
                    <a:pt x="256" y="47"/>
                  </a:lnTo>
                  <a:lnTo>
                    <a:pt x="270" y="53"/>
                  </a:lnTo>
                  <a:lnTo>
                    <a:pt x="282" y="61"/>
                  </a:lnTo>
                  <a:lnTo>
                    <a:pt x="292" y="68"/>
                  </a:lnTo>
                  <a:lnTo>
                    <a:pt x="301" y="75"/>
                  </a:lnTo>
                  <a:lnTo>
                    <a:pt x="308" y="81"/>
                  </a:lnTo>
                  <a:lnTo>
                    <a:pt x="316" y="87"/>
                  </a:lnTo>
                  <a:lnTo>
                    <a:pt x="322" y="92"/>
                  </a:lnTo>
                  <a:lnTo>
                    <a:pt x="325" y="97"/>
                  </a:lnTo>
                  <a:lnTo>
                    <a:pt x="329" y="100"/>
                  </a:lnTo>
                  <a:lnTo>
                    <a:pt x="331" y="101"/>
                  </a:lnTo>
                  <a:lnTo>
                    <a:pt x="332" y="103"/>
                  </a:lnTo>
                  <a:lnTo>
                    <a:pt x="304" y="114"/>
                  </a:lnTo>
                  <a:lnTo>
                    <a:pt x="304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33" name="Freeform 745"/>
            <p:cNvSpPr>
              <a:spLocks/>
            </p:cNvSpPr>
            <p:nvPr/>
          </p:nvSpPr>
          <p:spPr bwMode="auto">
            <a:xfrm>
              <a:off x="3800" y="2856"/>
              <a:ext cx="32" cy="42"/>
            </a:xfrm>
            <a:custGeom>
              <a:avLst/>
              <a:gdLst/>
              <a:ahLst/>
              <a:cxnLst>
                <a:cxn ang="0">
                  <a:pos x="30" y="85"/>
                </a:cxn>
                <a:cxn ang="0">
                  <a:pos x="29" y="83"/>
                </a:cxn>
                <a:cxn ang="0">
                  <a:pos x="29" y="78"/>
                </a:cxn>
                <a:cxn ang="0">
                  <a:pos x="27" y="74"/>
                </a:cxn>
                <a:cxn ang="0">
                  <a:pos x="26" y="67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4" y="55"/>
                </a:cxn>
                <a:cxn ang="0">
                  <a:pos x="24" y="52"/>
                </a:cxn>
                <a:cxn ang="0">
                  <a:pos x="24" y="47"/>
                </a:cxn>
                <a:cxn ang="0">
                  <a:pos x="24" y="44"/>
                </a:cxn>
                <a:cxn ang="0">
                  <a:pos x="26" y="39"/>
                </a:cxn>
                <a:cxn ang="0">
                  <a:pos x="27" y="36"/>
                </a:cxn>
                <a:cxn ang="0">
                  <a:pos x="29" y="28"/>
                </a:cxn>
                <a:cxn ang="0">
                  <a:pos x="33" y="22"/>
                </a:cxn>
                <a:cxn ang="0">
                  <a:pos x="39" y="16"/>
                </a:cxn>
                <a:cxn ang="0">
                  <a:pos x="47" y="11"/>
                </a:cxn>
                <a:cxn ang="0">
                  <a:pos x="53" y="7"/>
                </a:cxn>
                <a:cxn ang="0">
                  <a:pos x="57" y="3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2" y="0"/>
                </a:cxn>
                <a:cxn ang="0">
                  <a:pos x="57" y="0"/>
                </a:cxn>
                <a:cxn ang="0">
                  <a:pos x="53" y="0"/>
                </a:cxn>
                <a:cxn ang="0">
                  <a:pos x="48" y="0"/>
                </a:cxn>
                <a:cxn ang="0">
                  <a:pos x="44" y="2"/>
                </a:cxn>
                <a:cxn ang="0">
                  <a:pos x="41" y="3"/>
                </a:cxn>
                <a:cxn ang="0">
                  <a:pos x="35" y="5"/>
                </a:cxn>
                <a:cxn ang="0">
                  <a:pos x="30" y="7"/>
                </a:cxn>
                <a:cxn ang="0">
                  <a:pos x="26" y="10"/>
                </a:cxn>
                <a:cxn ang="0">
                  <a:pos x="21" y="13"/>
                </a:cxn>
                <a:cxn ang="0">
                  <a:pos x="17" y="16"/>
                </a:cxn>
                <a:cxn ang="0">
                  <a:pos x="12" y="21"/>
                </a:cxn>
                <a:cxn ang="0">
                  <a:pos x="9" y="24"/>
                </a:cxn>
                <a:cxn ang="0">
                  <a:pos x="8" y="30"/>
                </a:cxn>
                <a:cxn ang="0">
                  <a:pos x="5" y="35"/>
                </a:cxn>
                <a:cxn ang="0">
                  <a:pos x="3" y="41"/>
                </a:cxn>
                <a:cxn ang="0">
                  <a:pos x="2" y="46"/>
                </a:cxn>
                <a:cxn ang="0">
                  <a:pos x="2" y="50"/>
                </a:cxn>
                <a:cxn ang="0">
                  <a:pos x="0" y="55"/>
                </a:cxn>
                <a:cxn ang="0">
                  <a:pos x="0" y="58"/>
                </a:cxn>
                <a:cxn ang="0">
                  <a:pos x="0" y="63"/>
                </a:cxn>
                <a:cxn ang="0">
                  <a:pos x="2" y="67"/>
                </a:cxn>
                <a:cxn ang="0">
                  <a:pos x="2" y="74"/>
                </a:cxn>
                <a:cxn ang="0">
                  <a:pos x="3" y="77"/>
                </a:cxn>
                <a:cxn ang="0">
                  <a:pos x="5" y="80"/>
                </a:cxn>
                <a:cxn ang="0">
                  <a:pos x="5" y="82"/>
                </a:cxn>
                <a:cxn ang="0">
                  <a:pos x="30" y="85"/>
                </a:cxn>
                <a:cxn ang="0">
                  <a:pos x="30" y="85"/>
                </a:cxn>
              </a:cxnLst>
              <a:rect l="0" t="0" r="r" b="b"/>
              <a:pathLst>
                <a:path w="63" h="85">
                  <a:moveTo>
                    <a:pt x="30" y="85"/>
                  </a:moveTo>
                  <a:lnTo>
                    <a:pt x="29" y="83"/>
                  </a:lnTo>
                  <a:lnTo>
                    <a:pt x="29" y="78"/>
                  </a:lnTo>
                  <a:lnTo>
                    <a:pt x="27" y="74"/>
                  </a:lnTo>
                  <a:lnTo>
                    <a:pt x="26" y="67"/>
                  </a:lnTo>
                  <a:lnTo>
                    <a:pt x="26" y="63"/>
                  </a:lnTo>
                  <a:lnTo>
                    <a:pt x="24" y="60"/>
                  </a:lnTo>
                  <a:lnTo>
                    <a:pt x="24" y="55"/>
                  </a:lnTo>
                  <a:lnTo>
                    <a:pt x="24" y="52"/>
                  </a:lnTo>
                  <a:lnTo>
                    <a:pt x="24" y="47"/>
                  </a:lnTo>
                  <a:lnTo>
                    <a:pt x="24" y="44"/>
                  </a:lnTo>
                  <a:lnTo>
                    <a:pt x="26" y="39"/>
                  </a:lnTo>
                  <a:lnTo>
                    <a:pt x="27" y="36"/>
                  </a:lnTo>
                  <a:lnTo>
                    <a:pt x="29" y="28"/>
                  </a:lnTo>
                  <a:lnTo>
                    <a:pt x="33" y="22"/>
                  </a:lnTo>
                  <a:lnTo>
                    <a:pt x="39" y="16"/>
                  </a:lnTo>
                  <a:lnTo>
                    <a:pt x="47" y="11"/>
                  </a:lnTo>
                  <a:lnTo>
                    <a:pt x="53" y="7"/>
                  </a:lnTo>
                  <a:lnTo>
                    <a:pt x="57" y="3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1" y="3"/>
                  </a:lnTo>
                  <a:lnTo>
                    <a:pt x="35" y="5"/>
                  </a:lnTo>
                  <a:lnTo>
                    <a:pt x="30" y="7"/>
                  </a:lnTo>
                  <a:lnTo>
                    <a:pt x="26" y="10"/>
                  </a:lnTo>
                  <a:lnTo>
                    <a:pt x="21" y="13"/>
                  </a:lnTo>
                  <a:lnTo>
                    <a:pt x="17" y="16"/>
                  </a:lnTo>
                  <a:lnTo>
                    <a:pt x="12" y="21"/>
                  </a:lnTo>
                  <a:lnTo>
                    <a:pt x="9" y="24"/>
                  </a:lnTo>
                  <a:lnTo>
                    <a:pt x="8" y="30"/>
                  </a:lnTo>
                  <a:lnTo>
                    <a:pt x="5" y="35"/>
                  </a:lnTo>
                  <a:lnTo>
                    <a:pt x="3" y="41"/>
                  </a:lnTo>
                  <a:lnTo>
                    <a:pt x="2" y="46"/>
                  </a:lnTo>
                  <a:lnTo>
                    <a:pt x="2" y="50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0" y="63"/>
                  </a:lnTo>
                  <a:lnTo>
                    <a:pt x="2" y="67"/>
                  </a:lnTo>
                  <a:lnTo>
                    <a:pt x="2" y="74"/>
                  </a:lnTo>
                  <a:lnTo>
                    <a:pt x="3" y="77"/>
                  </a:lnTo>
                  <a:lnTo>
                    <a:pt x="5" y="80"/>
                  </a:lnTo>
                  <a:lnTo>
                    <a:pt x="5" y="82"/>
                  </a:lnTo>
                  <a:lnTo>
                    <a:pt x="30" y="85"/>
                  </a:lnTo>
                  <a:lnTo>
                    <a:pt x="3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34" name="Freeform 746"/>
            <p:cNvSpPr>
              <a:spLocks/>
            </p:cNvSpPr>
            <p:nvPr/>
          </p:nvSpPr>
          <p:spPr bwMode="auto">
            <a:xfrm>
              <a:off x="3759" y="2868"/>
              <a:ext cx="50" cy="3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0" y="75"/>
                </a:cxn>
                <a:cxn ang="0">
                  <a:pos x="4" y="72"/>
                </a:cxn>
                <a:cxn ang="0">
                  <a:pos x="6" y="71"/>
                </a:cxn>
                <a:cxn ang="0">
                  <a:pos x="9" y="69"/>
                </a:cxn>
                <a:cxn ang="0">
                  <a:pos x="12" y="66"/>
                </a:cxn>
                <a:cxn ang="0">
                  <a:pos x="16" y="64"/>
                </a:cxn>
                <a:cxn ang="0">
                  <a:pos x="19" y="63"/>
                </a:cxn>
                <a:cxn ang="0">
                  <a:pos x="24" y="60"/>
                </a:cxn>
                <a:cxn ang="0">
                  <a:pos x="27" y="57"/>
                </a:cxn>
                <a:cxn ang="0">
                  <a:pos x="31" y="55"/>
                </a:cxn>
                <a:cxn ang="0">
                  <a:pos x="36" y="52"/>
                </a:cxn>
                <a:cxn ang="0">
                  <a:pos x="40" y="50"/>
                </a:cxn>
                <a:cxn ang="0">
                  <a:pos x="45" y="49"/>
                </a:cxn>
                <a:cxn ang="0">
                  <a:pos x="49" y="47"/>
                </a:cxn>
                <a:cxn ang="0">
                  <a:pos x="52" y="44"/>
                </a:cxn>
                <a:cxn ang="0">
                  <a:pos x="57" y="42"/>
                </a:cxn>
                <a:cxn ang="0">
                  <a:pos x="60" y="41"/>
                </a:cxn>
                <a:cxn ang="0">
                  <a:pos x="64" y="39"/>
                </a:cxn>
                <a:cxn ang="0">
                  <a:pos x="67" y="38"/>
                </a:cxn>
                <a:cxn ang="0">
                  <a:pos x="72" y="36"/>
                </a:cxn>
                <a:cxn ang="0">
                  <a:pos x="75" y="35"/>
                </a:cxn>
                <a:cxn ang="0">
                  <a:pos x="79" y="33"/>
                </a:cxn>
                <a:cxn ang="0">
                  <a:pos x="84" y="32"/>
                </a:cxn>
                <a:cxn ang="0">
                  <a:pos x="90" y="30"/>
                </a:cxn>
                <a:cxn ang="0">
                  <a:pos x="93" y="30"/>
                </a:cxn>
                <a:cxn ang="0">
                  <a:pos x="94" y="30"/>
                </a:cxn>
                <a:cxn ang="0">
                  <a:pos x="100" y="0"/>
                </a:cxn>
                <a:cxn ang="0">
                  <a:pos x="99" y="0"/>
                </a:cxn>
                <a:cxn ang="0">
                  <a:pos x="94" y="0"/>
                </a:cxn>
                <a:cxn ang="0">
                  <a:pos x="91" y="0"/>
                </a:cxn>
                <a:cxn ang="0">
                  <a:pos x="90" y="2"/>
                </a:cxn>
                <a:cxn ang="0">
                  <a:pos x="85" y="3"/>
                </a:cxn>
                <a:cxn ang="0">
                  <a:pos x="82" y="5"/>
                </a:cxn>
                <a:cxn ang="0">
                  <a:pos x="78" y="7"/>
                </a:cxn>
                <a:cxn ang="0">
                  <a:pos x="73" y="8"/>
                </a:cxn>
                <a:cxn ang="0">
                  <a:pos x="69" y="10"/>
                </a:cxn>
                <a:cxn ang="0">
                  <a:pos x="64" y="13"/>
                </a:cxn>
                <a:cxn ang="0">
                  <a:pos x="58" y="14"/>
                </a:cxn>
                <a:cxn ang="0">
                  <a:pos x="54" y="19"/>
                </a:cxn>
                <a:cxn ang="0">
                  <a:pos x="48" y="22"/>
                </a:cxn>
                <a:cxn ang="0">
                  <a:pos x="42" y="27"/>
                </a:cxn>
                <a:cxn ang="0">
                  <a:pos x="36" y="32"/>
                </a:cxn>
                <a:cxn ang="0">
                  <a:pos x="31" y="36"/>
                </a:cxn>
                <a:cxn ang="0">
                  <a:pos x="25" y="39"/>
                </a:cxn>
                <a:cxn ang="0">
                  <a:pos x="21" y="44"/>
                </a:cxn>
                <a:cxn ang="0">
                  <a:pos x="16" y="49"/>
                </a:cxn>
                <a:cxn ang="0">
                  <a:pos x="13" y="52"/>
                </a:cxn>
                <a:cxn ang="0">
                  <a:pos x="10" y="57"/>
                </a:cxn>
                <a:cxn ang="0">
                  <a:pos x="9" y="61"/>
                </a:cxn>
                <a:cxn ang="0">
                  <a:pos x="4" y="66"/>
                </a:cxn>
                <a:cxn ang="0">
                  <a:pos x="1" y="72"/>
                </a:cxn>
                <a:cxn ang="0">
                  <a:pos x="0" y="75"/>
                </a:cxn>
                <a:cxn ang="0">
                  <a:pos x="0" y="77"/>
                </a:cxn>
                <a:cxn ang="0">
                  <a:pos x="0" y="77"/>
                </a:cxn>
              </a:cxnLst>
              <a:rect l="0" t="0" r="r" b="b"/>
              <a:pathLst>
                <a:path w="100" h="77">
                  <a:moveTo>
                    <a:pt x="0" y="77"/>
                  </a:moveTo>
                  <a:lnTo>
                    <a:pt x="0" y="75"/>
                  </a:lnTo>
                  <a:lnTo>
                    <a:pt x="4" y="72"/>
                  </a:lnTo>
                  <a:lnTo>
                    <a:pt x="6" y="71"/>
                  </a:lnTo>
                  <a:lnTo>
                    <a:pt x="9" y="69"/>
                  </a:lnTo>
                  <a:lnTo>
                    <a:pt x="12" y="66"/>
                  </a:lnTo>
                  <a:lnTo>
                    <a:pt x="16" y="64"/>
                  </a:lnTo>
                  <a:lnTo>
                    <a:pt x="19" y="63"/>
                  </a:lnTo>
                  <a:lnTo>
                    <a:pt x="24" y="60"/>
                  </a:lnTo>
                  <a:lnTo>
                    <a:pt x="27" y="57"/>
                  </a:lnTo>
                  <a:lnTo>
                    <a:pt x="31" y="55"/>
                  </a:lnTo>
                  <a:lnTo>
                    <a:pt x="36" y="52"/>
                  </a:lnTo>
                  <a:lnTo>
                    <a:pt x="40" y="50"/>
                  </a:lnTo>
                  <a:lnTo>
                    <a:pt x="45" y="49"/>
                  </a:lnTo>
                  <a:lnTo>
                    <a:pt x="49" y="47"/>
                  </a:lnTo>
                  <a:lnTo>
                    <a:pt x="52" y="44"/>
                  </a:lnTo>
                  <a:lnTo>
                    <a:pt x="57" y="42"/>
                  </a:lnTo>
                  <a:lnTo>
                    <a:pt x="60" y="41"/>
                  </a:lnTo>
                  <a:lnTo>
                    <a:pt x="64" y="39"/>
                  </a:lnTo>
                  <a:lnTo>
                    <a:pt x="67" y="38"/>
                  </a:lnTo>
                  <a:lnTo>
                    <a:pt x="72" y="36"/>
                  </a:lnTo>
                  <a:lnTo>
                    <a:pt x="75" y="35"/>
                  </a:lnTo>
                  <a:lnTo>
                    <a:pt x="79" y="33"/>
                  </a:lnTo>
                  <a:lnTo>
                    <a:pt x="84" y="32"/>
                  </a:lnTo>
                  <a:lnTo>
                    <a:pt x="90" y="30"/>
                  </a:lnTo>
                  <a:lnTo>
                    <a:pt x="93" y="30"/>
                  </a:lnTo>
                  <a:lnTo>
                    <a:pt x="94" y="30"/>
                  </a:lnTo>
                  <a:lnTo>
                    <a:pt x="100" y="0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90" y="2"/>
                  </a:lnTo>
                  <a:lnTo>
                    <a:pt x="85" y="3"/>
                  </a:lnTo>
                  <a:lnTo>
                    <a:pt x="82" y="5"/>
                  </a:lnTo>
                  <a:lnTo>
                    <a:pt x="78" y="7"/>
                  </a:lnTo>
                  <a:lnTo>
                    <a:pt x="73" y="8"/>
                  </a:lnTo>
                  <a:lnTo>
                    <a:pt x="69" y="10"/>
                  </a:lnTo>
                  <a:lnTo>
                    <a:pt x="64" y="13"/>
                  </a:lnTo>
                  <a:lnTo>
                    <a:pt x="58" y="14"/>
                  </a:lnTo>
                  <a:lnTo>
                    <a:pt x="54" y="19"/>
                  </a:lnTo>
                  <a:lnTo>
                    <a:pt x="48" y="22"/>
                  </a:lnTo>
                  <a:lnTo>
                    <a:pt x="42" y="27"/>
                  </a:lnTo>
                  <a:lnTo>
                    <a:pt x="36" y="32"/>
                  </a:lnTo>
                  <a:lnTo>
                    <a:pt x="31" y="36"/>
                  </a:lnTo>
                  <a:lnTo>
                    <a:pt x="25" y="39"/>
                  </a:lnTo>
                  <a:lnTo>
                    <a:pt x="21" y="44"/>
                  </a:lnTo>
                  <a:lnTo>
                    <a:pt x="16" y="49"/>
                  </a:lnTo>
                  <a:lnTo>
                    <a:pt x="13" y="52"/>
                  </a:lnTo>
                  <a:lnTo>
                    <a:pt x="10" y="57"/>
                  </a:lnTo>
                  <a:lnTo>
                    <a:pt x="9" y="61"/>
                  </a:lnTo>
                  <a:lnTo>
                    <a:pt x="4" y="66"/>
                  </a:lnTo>
                  <a:lnTo>
                    <a:pt x="1" y="72"/>
                  </a:lnTo>
                  <a:lnTo>
                    <a:pt x="0" y="75"/>
                  </a:lnTo>
                  <a:lnTo>
                    <a:pt x="0" y="77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35" name="Freeform 747"/>
            <p:cNvSpPr>
              <a:spLocks/>
            </p:cNvSpPr>
            <p:nvPr/>
          </p:nvSpPr>
          <p:spPr bwMode="auto">
            <a:xfrm>
              <a:off x="3922" y="2961"/>
              <a:ext cx="98" cy="61"/>
            </a:xfrm>
            <a:custGeom>
              <a:avLst/>
              <a:gdLst/>
              <a:ahLst/>
              <a:cxnLst>
                <a:cxn ang="0">
                  <a:pos x="8" y="122"/>
                </a:cxn>
                <a:cxn ang="0">
                  <a:pos x="8" y="121"/>
                </a:cxn>
                <a:cxn ang="0">
                  <a:pos x="9" y="117"/>
                </a:cxn>
                <a:cxn ang="0">
                  <a:pos x="12" y="114"/>
                </a:cxn>
                <a:cxn ang="0">
                  <a:pos x="14" y="111"/>
                </a:cxn>
                <a:cxn ang="0">
                  <a:pos x="17" y="108"/>
                </a:cxn>
                <a:cxn ang="0">
                  <a:pos x="21" y="106"/>
                </a:cxn>
                <a:cxn ang="0">
                  <a:pos x="26" y="102"/>
                </a:cxn>
                <a:cxn ang="0">
                  <a:pos x="32" y="97"/>
                </a:cxn>
                <a:cxn ang="0">
                  <a:pos x="38" y="91"/>
                </a:cxn>
                <a:cxn ang="0">
                  <a:pos x="44" y="86"/>
                </a:cxn>
                <a:cxn ang="0">
                  <a:pos x="51" y="80"/>
                </a:cxn>
                <a:cxn ang="0">
                  <a:pos x="60" y="74"/>
                </a:cxn>
                <a:cxn ang="0">
                  <a:pos x="71" y="67"/>
                </a:cxn>
                <a:cxn ang="0">
                  <a:pos x="81" y="60"/>
                </a:cxn>
                <a:cxn ang="0">
                  <a:pos x="92" y="52"/>
                </a:cxn>
                <a:cxn ang="0">
                  <a:pos x="102" y="46"/>
                </a:cxn>
                <a:cxn ang="0">
                  <a:pos x="112" y="39"/>
                </a:cxn>
                <a:cxn ang="0">
                  <a:pos x="123" y="33"/>
                </a:cxn>
                <a:cxn ang="0">
                  <a:pos x="133" y="27"/>
                </a:cxn>
                <a:cxn ang="0">
                  <a:pos x="142" y="22"/>
                </a:cxn>
                <a:cxn ang="0">
                  <a:pos x="151" y="17"/>
                </a:cxn>
                <a:cxn ang="0">
                  <a:pos x="160" y="14"/>
                </a:cxn>
                <a:cxn ang="0">
                  <a:pos x="168" y="11"/>
                </a:cxn>
                <a:cxn ang="0">
                  <a:pos x="174" y="8"/>
                </a:cxn>
                <a:cxn ang="0">
                  <a:pos x="180" y="5"/>
                </a:cxn>
                <a:cxn ang="0">
                  <a:pos x="186" y="3"/>
                </a:cxn>
                <a:cxn ang="0">
                  <a:pos x="189" y="2"/>
                </a:cxn>
                <a:cxn ang="0">
                  <a:pos x="193" y="2"/>
                </a:cxn>
                <a:cxn ang="0">
                  <a:pos x="195" y="0"/>
                </a:cxn>
                <a:cxn ang="0">
                  <a:pos x="196" y="0"/>
                </a:cxn>
                <a:cxn ang="0">
                  <a:pos x="195" y="0"/>
                </a:cxn>
                <a:cxn ang="0">
                  <a:pos x="193" y="0"/>
                </a:cxn>
                <a:cxn ang="0">
                  <a:pos x="189" y="0"/>
                </a:cxn>
                <a:cxn ang="0">
                  <a:pos x="186" y="0"/>
                </a:cxn>
                <a:cxn ang="0">
                  <a:pos x="181" y="0"/>
                </a:cxn>
                <a:cxn ang="0">
                  <a:pos x="175" y="0"/>
                </a:cxn>
                <a:cxn ang="0">
                  <a:pos x="169" y="0"/>
                </a:cxn>
                <a:cxn ang="0">
                  <a:pos x="162" y="2"/>
                </a:cxn>
                <a:cxn ang="0">
                  <a:pos x="153" y="2"/>
                </a:cxn>
                <a:cxn ang="0">
                  <a:pos x="144" y="5"/>
                </a:cxn>
                <a:cxn ang="0">
                  <a:pos x="135" y="6"/>
                </a:cxn>
                <a:cxn ang="0">
                  <a:pos x="126" y="10"/>
                </a:cxn>
                <a:cxn ang="0">
                  <a:pos x="115" y="13"/>
                </a:cxn>
                <a:cxn ang="0">
                  <a:pos x="105" y="17"/>
                </a:cxn>
                <a:cxn ang="0">
                  <a:pos x="93" y="22"/>
                </a:cxn>
                <a:cxn ang="0">
                  <a:pos x="83" y="28"/>
                </a:cxn>
                <a:cxn ang="0">
                  <a:pos x="71" y="33"/>
                </a:cxn>
                <a:cxn ang="0">
                  <a:pos x="60" y="39"/>
                </a:cxn>
                <a:cxn ang="0">
                  <a:pos x="51" y="46"/>
                </a:cxn>
                <a:cxn ang="0">
                  <a:pos x="42" y="52"/>
                </a:cxn>
                <a:cxn ang="0">
                  <a:pos x="35" y="56"/>
                </a:cxn>
                <a:cxn ang="0">
                  <a:pos x="29" y="63"/>
                </a:cxn>
                <a:cxn ang="0">
                  <a:pos x="23" y="67"/>
                </a:cxn>
                <a:cxn ang="0">
                  <a:pos x="17" y="72"/>
                </a:cxn>
                <a:cxn ang="0">
                  <a:pos x="12" y="77"/>
                </a:cxn>
                <a:cxn ang="0">
                  <a:pos x="9" y="80"/>
                </a:cxn>
                <a:cxn ang="0">
                  <a:pos x="6" y="85"/>
                </a:cxn>
                <a:cxn ang="0">
                  <a:pos x="3" y="88"/>
                </a:cxn>
                <a:cxn ang="0">
                  <a:pos x="0" y="92"/>
                </a:cxn>
                <a:cxn ang="0">
                  <a:pos x="0" y="94"/>
                </a:cxn>
                <a:cxn ang="0">
                  <a:pos x="8" y="122"/>
                </a:cxn>
                <a:cxn ang="0">
                  <a:pos x="8" y="122"/>
                </a:cxn>
              </a:cxnLst>
              <a:rect l="0" t="0" r="r" b="b"/>
              <a:pathLst>
                <a:path w="196" h="122">
                  <a:moveTo>
                    <a:pt x="8" y="122"/>
                  </a:moveTo>
                  <a:lnTo>
                    <a:pt x="8" y="121"/>
                  </a:lnTo>
                  <a:lnTo>
                    <a:pt x="9" y="117"/>
                  </a:lnTo>
                  <a:lnTo>
                    <a:pt x="12" y="114"/>
                  </a:lnTo>
                  <a:lnTo>
                    <a:pt x="14" y="111"/>
                  </a:lnTo>
                  <a:lnTo>
                    <a:pt x="17" y="108"/>
                  </a:lnTo>
                  <a:lnTo>
                    <a:pt x="21" y="106"/>
                  </a:lnTo>
                  <a:lnTo>
                    <a:pt x="26" y="102"/>
                  </a:lnTo>
                  <a:lnTo>
                    <a:pt x="32" y="97"/>
                  </a:lnTo>
                  <a:lnTo>
                    <a:pt x="38" y="91"/>
                  </a:lnTo>
                  <a:lnTo>
                    <a:pt x="44" y="86"/>
                  </a:lnTo>
                  <a:lnTo>
                    <a:pt x="51" y="80"/>
                  </a:lnTo>
                  <a:lnTo>
                    <a:pt x="60" y="74"/>
                  </a:lnTo>
                  <a:lnTo>
                    <a:pt x="71" y="67"/>
                  </a:lnTo>
                  <a:lnTo>
                    <a:pt x="81" y="60"/>
                  </a:lnTo>
                  <a:lnTo>
                    <a:pt x="92" y="52"/>
                  </a:lnTo>
                  <a:lnTo>
                    <a:pt x="102" y="46"/>
                  </a:lnTo>
                  <a:lnTo>
                    <a:pt x="112" y="39"/>
                  </a:lnTo>
                  <a:lnTo>
                    <a:pt x="123" y="33"/>
                  </a:lnTo>
                  <a:lnTo>
                    <a:pt x="133" y="27"/>
                  </a:lnTo>
                  <a:lnTo>
                    <a:pt x="142" y="22"/>
                  </a:lnTo>
                  <a:lnTo>
                    <a:pt x="151" y="17"/>
                  </a:lnTo>
                  <a:lnTo>
                    <a:pt x="160" y="14"/>
                  </a:lnTo>
                  <a:lnTo>
                    <a:pt x="168" y="11"/>
                  </a:lnTo>
                  <a:lnTo>
                    <a:pt x="174" y="8"/>
                  </a:lnTo>
                  <a:lnTo>
                    <a:pt x="180" y="5"/>
                  </a:lnTo>
                  <a:lnTo>
                    <a:pt x="186" y="3"/>
                  </a:lnTo>
                  <a:lnTo>
                    <a:pt x="189" y="2"/>
                  </a:lnTo>
                  <a:lnTo>
                    <a:pt x="193" y="2"/>
                  </a:lnTo>
                  <a:lnTo>
                    <a:pt x="195" y="0"/>
                  </a:lnTo>
                  <a:lnTo>
                    <a:pt x="196" y="0"/>
                  </a:lnTo>
                  <a:lnTo>
                    <a:pt x="195" y="0"/>
                  </a:lnTo>
                  <a:lnTo>
                    <a:pt x="193" y="0"/>
                  </a:lnTo>
                  <a:lnTo>
                    <a:pt x="18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lnTo>
                    <a:pt x="169" y="0"/>
                  </a:lnTo>
                  <a:lnTo>
                    <a:pt x="162" y="2"/>
                  </a:lnTo>
                  <a:lnTo>
                    <a:pt x="153" y="2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26" y="10"/>
                  </a:lnTo>
                  <a:lnTo>
                    <a:pt x="115" y="13"/>
                  </a:lnTo>
                  <a:lnTo>
                    <a:pt x="105" y="17"/>
                  </a:lnTo>
                  <a:lnTo>
                    <a:pt x="93" y="22"/>
                  </a:lnTo>
                  <a:lnTo>
                    <a:pt x="83" y="28"/>
                  </a:lnTo>
                  <a:lnTo>
                    <a:pt x="71" y="33"/>
                  </a:lnTo>
                  <a:lnTo>
                    <a:pt x="60" y="39"/>
                  </a:lnTo>
                  <a:lnTo>
                    <a:pt x="51" y="46"/>
                  </a:lnTo>
                  <a:lnTo>
                    <a:pt x="42" y="52"/>
                  </a:lnTo>
                  <a:lnTo>
                    <a:pt x="35" y="56"/>
                  </a:lnTo>
                  <a:lnTo>
                    <a:pt x="29" y="63"/>
                  </a:lnTo>
                  <a:lnTo>
                    <a:pt x="23" y="67"/>
                  </a:lnTo>
                  <a:lnTo>
                    <a:pt x="17" y="72"/>
                  </a:lnTo>
                  <a:lnTo>
                    <a:pt x="12" y="77"/>
                  </a:lnTo>
                  <a:lnTo>
                    <a:pt x="9" y="80"/>
                  </a:lnTo>
                  <a:lnTo>
                    <a:pt x="6" y="85"/>
                  </a:lnTo>
                  <a:lnTo>
                    <a:pt x="3" y="88"/>
                  </a:lnTo>
                  <a:lnTo>
                    <a:pt x="0" y="92"/>
                  </a:lnTo>
                  <a:lnTo>
                    <a:pt x="0" y="94"/>
                  </a:lnTo>
                  <a:lnTo>
                    <a:pt x="8" y="122"/>
                  </a:lnTo>
                  <a:lnTo>
                    <a:pt x="8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36" name="Freeform 748"/>
            <p:cNvSpPr>
              <a:spLocks/>
            </p:cNvSpPr>
            <p:nvPr/>
          </p:nvSpPr>
          <p:spPr bwMode="auto">
            <a:xfrm>
              <a:off x="3960" y="2959"/>
              <a:ext cx="66" cy="58"/>
            </a:xfrm>
            <a:custGeom>
              <a:avLst/>
              <a:gdLst/>
              <a:ahLst/>
              <a:cxnLst>
                <a:cxn ang="0">
                  <a:pos x="130" y="117"/>
                </a:cxn>
                <a:cxn ang="0">
                  <a:pos x="124" y="115"/>
                </a:cxn>
                <a:cxn ang="0">
                  <a:pos x="115" y="114"/>
                </a:cxn>
                <a:cxn ang="0">
                  <a:pos x="104" y="110"/>
                </a:cxn>
                <a:cxn ang="0">
                  <a:pos x="92" y="107"/>
                </a:cxn>
                <a:cxn ang="0">
                  <a:pos x="82" y="103"/>
                </a:cxn>
                <a:cxn ang="0">
                  <a:pos x="73" y="96"/>
                </a:cxn>
                <a:cxn ang="0">
                  <a:pos x="71" y="90"/>
                </a:cxn>
                <a:cxn ang="0">
                  <a:pos x="73" y="81"/>
                </a:cxn>
                <a:cxn ang="0">
                  <a:pos x="79" y="75"/>
                </a:cxn>
                <a:cxn ang="0">
                  <a:pos x="86" y="68"/>
                </a:cxn>
                <a:cxn ang="0">
                  <a:pos x="95" y="59"/>
                </a:cxn>
                <a:cxn ang="0">
                  <a:pos x="98" y="51"/>
                </a:cxn>
                <a:cxn ang="0">
                  <a:pos x="98" y="43"/>
                </a:cxn>
                <a:cxn ang="0">
                  <a:pos x="94" y="34"/>
                </a:cxn>
                <a:cxn ang="0">
                  <a:pos x="85" y="25"/>
                </a:cxn>
                <a:cxn ang="0">
                  <a:pos x="73" y="17"/>
                </a:cxn>
                <a:cxn ang="0">
                  <a:pos x="59" y="12"/>
                </a:cxn>
                <a:cxn ang="0">
                  <a:pos x="46" y="6"/>
                </a:cxn>
                <a:cxn ang="0">
                  <a:pos x="34" y="3"/>
                </a:cxn>
                <a:cxn ang="0">
                  <a:pos x="25" y="1"/>
                </a:cxn>
                <a:cxn ang="0">
                  <a:pos x="19" y="0"/>
                </a:cxn>
                <a:cxn ang="0">
                  <a:pos x="1" y="31"/>
                </a:cxn>
                <a:cxn ang="0">
                  <a:pos x="9" y="32"/>
                </a:cxn>
                <a:cxn ang="0">
                  <a:pos x="19" y="32"/>
                </a:cxn>
                <a:cxn ang="0">
                  <a:pos x="32" y="34"/>
                </a:cxn>
                <a:cxn ang="0">
                  <a:pos x="44" y="37"/>
                </a:cxn>
                <a:cxn ang="0">
                  <a:pos x="55" y="39"/>
                </a:cxn>
                <a:cxn ang="0">
                  <a:pos x="64" y="43"/>
                </a:cxn>
                <a:cxn ang="0">
                  <a:pos x="68" y="48"/>
                </a:cxn>
                <a:cxn ang="0">
                  <a:pos x="65" y="57"/>
                </a:cxn>
                <a:cxn ang="0">
                  <a:pos x="56" y="65"/>
                </a:cxn>
                <a:cxn ang="0">
                  <a:pos x="49" y="75"/>
                </a:cxn>
                <a:cxn ang="0">
                  <a:pos x="47" y="82"/>
                </a:cxn>
                <a:cxn ang="0">
                  <a:pos x="49" y="92"/>
                </a:cxn>
                <a:cxn ang="0">
                  <a:pos x="52" y="101"/>
                </a:cxn>
                <a:cxn ang="0">
                  <a:pos x="62" y="109"/>
                </a:cxn>
                <a:cxn ang="0">
                  <a:pos x="76" y="112"/>
                </a:cxn>
                <a:cxn ang="0">
                  <a:pos x="91" y="115"/>
                </a:cxn>
                <a:cxn ang="0">
                  <a:pos x="106" y="117"/>
                </a:cxn>
                <a:cxn ang="0">
                  <a:pos x="118" y="117"/>
                </a:cxn>
                <a:cxn ang="0">
                  <a:pos x="127" y="117"/>
                </a:cxn>
                <a:cxn ang="0">
                  <a:pos x="131" y="117"/>
                </a:cxn>
              </a:cxnLst>
              <a:rect l="0" t="0" r="r" b="b"/>
              <a:pathLst>
                <a:path w="131" h="117">
                  <a:moveTo>
                    <a:pt x="131" y="117"/>
                  </a:moveTo>
                  <a:lnTo>
                    <a:pt x="130" y="117"/>
                  </a:lnTo>
                  <a:lnTo>
                    <a:pt x="128" y="117"/>
                  </a:lnTo>
                  <a:lnTo>
                    <a:pt x="124" y="115"/>
                  </a:lnTo>
                  <a:lnTo>
                    <a:pt x="121" y="115"/>
                  </a:lnTo>
                  <a:lnTo>
                    <a:pt x="115" y="114"/>
                  </a:lnTo>
                  <a:lnTo>
                    <a:pt x="110" y="112"/>
                  </a:lnTo>
                  <a:lnTo>
                    <a:pt x="104" y="110"/>
                  </a:lnTo>
                  <a:lnTo>
                    <a:pt x="98" y="110"/>
                  </a:lnTo>
                  <a:lnTo>
                    <a:pt x="92" y="107"/>
                  </a:lnTo>
                  <a:lnTo>
                    <a:pt x="86" y="106"/>
                  </a:lnTo>
                  <a:lnTo>
                    <a:pt x="82" y="103"/>
                  </a:lnTo>
                  <a:lnTo>
                    <a:pt x="77" y="100"/>
                  </a:lnTo>
                  <a:lnTo>
                    <a:pt x="73" y="96"/>
                  </a:lnTo>
                  <a:lnTo>
                    <a:pt x="71" y="93"/>
                  </a:lnTo>
                  <a:lnTo>
                    <a:pt x="71" y="90"/>
                  </a:lnTo>
                  <a:lnTo>
                    <a:pt x="73" y="85"/>
                  </a:lnTo>
                  <a:lnTo>
                    <a:pt x="73" y="81"/>
                  </a:lnTo>
                  <a:lnTo>
                    <a:pt x="76" y="78"/>
                  </a:lnTo>
                  <a:lnTo>
                    <a:pt x="79" y="75"/>
                  </a:lnTo>
                  <a:lnTo>
                    <a:pt x="80" y="73"/>
                  </a:lnTo>
                  <a:lnTo>
                    <a:pt x="86" y="68"/>
                  </a:lnTo>
                  <a:lnTo>
                    <a:pt x="92" y="64"/>
                  </a:lnTo>
                  <a:lnTo>
                    <a:pt x="95" y="59"/>
                  </a:lnTo>
                  <a:lnTo>
                    <a:pt x="98" y="54"/>
                  </a:lnTo>
                  <a:lnTo>
                    <a:pt x="98" y="51"/>
                  </a:lnTo>
                  <a:lnTo>
                    <a:pt x="98" y="48"/>
                  </a:lnTo>
                  <a:lnTo>
                    <a:pt x="98" y="43"/>
                  </a:lnTo>
                  <a:lnTo>
                    <a:pt x="97" y="39"/>
                  </a:lnTo>
                  <a:lnTo>
                    <a:pt x="94" y="34"/>
                  </a:lnTo>
                  <a:lnTo>
                    <a:pt x="89" y="29"/>
                  </a:lnTo>
                  <a:lnTo>
                    <a:pt x="85" y="25"/>
                  </a:lnTo>
                  <a:lnTo>
                    <a:pt x="79" y="21"/>
                  </a:lnTo>
                  <a:lnTo>
                    <a:pt x="73" y="17"/>
                  </a:lnTo>
                  <a:lnTo>
                    <a:pt x="67" y="15"/>
                  </a:lnTo>
                  <a:lnTo>
                    <a:pt x="59" y="12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40" y="4"/>
                  </a:lnTo>
                  <a:lnTo>
                    <a:pt x="34" y="3"/>
                  </a:lnTo>
                  <a:lnTo>
                    <a:pt x="29" y="1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4" y="31"/>
                  </a:lnTo>
                  <a:lnTo>
                    <a:pt x="9" y="32"/>
                  </a:lnTo>
                  <a:lnTo>
                    <a:pt x="13" y="32"/>
                  </a:lnTo>
                  <a:lnTo>
                    <a:pt x="19" y="32"/>
                  </a:lnTo>
                  <a:lnTo>
                    <a:pt x="25" y="32"/>
                  </a:lnTo>
                  <a:lnTo>
                    <a:pt x="32" y="34"/>
                  </a:lnTo>
                  <a:lnTo>
                    <a:pt x="38" y="35"/>
                  </a:lnTo>
                  <a:lnTo>
                    <a:pt x="44" y="37"/>
                  </a:lnTo>
                  <a:lnTo>
                    <a:pt x="49" y="37"/>
                  </a:lnTo>
                  <a:lnTo>
                    <a:pt x="55" y="39"/>
                  </a:lnTo>
                  <a:lnTo>
                    <a:pt x="59" y="42"/>
                  </a:lnTo>
                  <a:lnTo>
                    <a:pt x="64" y="43"/>
                  </a:lnTo>
                  <a:lnTo>
                    <a:pt x="65" y="45"/>
                  </a:lnTo>
                  <a:lnTo>
                    <a:pt x="68" y="48"/>
                  </a:lnTo>
                  <a:lnTo>
                    <a:pt x="67" y="53"/>
                  </a:lnTo>
                  <a:lnTo>
                    <a:pt x="65" y="57"/>
                  </a:lnTo>
                  <a:lnTo>
                    <a:pt x="61" y="60"/>
                  </a:lnTo>
                  <a:lnTo>
                    <a:pt x="56" y="65"/>
                  </a:lnTo>
                  <a:lnTo>
                    <a:pt x="52" y="68"/>
                  </a:lnTo>
                  <a:lnTo>
                    <a:pt x="49" y="75"/>
                  </a:lnTo>
                  <a:lnTo>
                    <a:pt x="47" y="78"/>
                  </a:lnTo>
                  <a:lnTo>
                    <a:pt x="47" y="82"/>
                  </a:lnTo>
                  <a:lnTo>
                    <a:pt x="47" y="85"/>
                  </a:lnTo>
                  <a:lnTo>
                    <a:pt x="49" y="92"/>
                  </a:lnTo>
                  <a:lnTo>
                    <a:pt x="49" y="96"/>
                  </a:lnTo>
                  <a:lnTo>
                    <a:pt x="52" y="101"/>
                  </a:lnTo>
                  <a:lnTo>
                    <a:pt x="56" y="104"/>
                  </a:lnTo>
                  <a:lnTo>
                    <a:pt x="62" y="109"/>
                  </a:lnTo>
                  <a:lnTo>
                    <a:pt x="68" y="110"/>
                  </a:lnTo>
                  <a:lnTo>
                    <a:pt x="76" y="112"/>
                  </a:lnTo>
                  <a:lnTo>
                    <a:pt x="83" y="114"/>
                  </a:lnTo>
                  <a:lnTo>
                    <a:pt x="91" y="115"/>
                  </a:lnTo>
                  <a:lnTo>
                    <a:pt x="98" y="115"/>
                  </a:lnTo>
                  <a:lnTo>
                    <a:pt x="106" y="117"/>
                  </a:lnTo>
                  <a:lnTo>
                    <a:pt x="112" y="117"/>
                  </a:lnTo>
                  <a:lnTo>
                    <a:pt x="118" y="117"/>
                  </a:lnTo>
                  <a:lnTo>
                    <a:pt x="124" y="117"/>
                  </a:lnTo>
                  <a:lnTo>
                    <a:pt x="127" y="117"/>
                  </a:lnTo>
                  <a:lnTo>
                    <a:pt x="130" y="117"/>
                  </a:lnTo>
                  <a:lnTo>
                    <a:pt x="131" y="117"/>
                  </a:lnTo>
                  <a:lnTo>
                    <a:pt x="131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37" name="Freeform 749"/>
            <p:cNvSpPr>
              <a:spLocks/>
            </p:cNvSpPr>
            <p:nvPr/>
          </p:nvSpPr>
          <p:spPr bwMode="auto">
            <a:xfrm>
              <a:off x="3871" y="2925"/>
              <a:ext cx="22" cy="2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0"/>
                </a:cxn>
                <a:cxn ang="0">
                  <a:pos x="5" y="46"/>
                </a:cxn>
                <a:cxn ang="0">
                  <a:pos x="8" y="43"/>
                </a:cxn>
                <a:cxn ang="0">
                  <a:pos x="11" y="38"/>
                </a:cxn>
                <a:cxn ang="0">
                  <a:pos x="15" y="35"/>
                </a:cxn>
                <a:cxn ang="0">
                  <a:pos x="21" y="30"/>
                </a:cxn>
                <a:cxn ang="0">
                  <a:pos x="24" y="25"/>
                </a:cxn>
                <a:cxn ang="0">
                  <a:pos x="29" y="22"/>
                </a:cxn>
                <a:cxn ang="0">
                  <a:pos x="32" y="19"/>
                </a:cxn>
                <a:cxn ang="0">
                  <a:pos x="36" y="16"/>
                </a:cxn>
                <a:cxn ang="0">
                  <a:pos x="39" y="14"/>
                </a:cxn>
                <a:cxn ang="0">
                  <a:pos x="42" y="13"/>
                </a:cxn>
                <a:cxn ang="0">
                  <a:pos x="44" y="13"/>
                </a:cxn>
                <a:cxn ang="0">
                  <a:pos x="45" y="13"/>
                </a:cxn>
                <a:cxn ang="0">
                  <a:pos x="21" y="0"/>
                </a:cxn>
                <a:cxn ang="0">
                  <a:pos x="20" y="2"/>
                </a:cxn>
                <a:cxn ang="0">
                  <a:pos x="15" y="7"/>
                </a:cxn>
                <a:cxn ang="0">
                  <a:pos x="11" y="10"/>
                </a:cxn>
                <a:cxn ang="0">
                  <a:pos x="9" y="14"/>
                </a:cxn>
                <a:cxn ang="0">
                  <a:pos x="6" y="18"/>
                </a:cxn>
                <a:cxn ang="0">
                  <a:pos x="5" y="24"/>
                </a:cxn>
                <a:cxn ang="0">
                  <a:pos x="2" y="28"/>
                </a:cxn>
                <a:cxn ang="0">
                  <a:pos x="0" y="35"/>
                </a:cxn>
                <a:cxn ang="0">
                  <a:pos x="0" y="39"/>
                </a:cxn>
                <a:cxn ang="0">
                  <a:pos x="0" y="44"/>
                </a:cxn>
                <a:cxn ang="0">
                  <a:pos x="0" y="49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45" h="52">
                  <a:moveTo>
                    <a:pt x="0" y="52"/>
                  </a:moveTo>
                  <a:lnTo>
                    <a:pt x="0" y="50"/>
                  </a:lnTo>
                  <a:lnTo>
                    <a:pt x="5" y="46"/>
                  </a:lnTo>
                  <a:lnTo>
                    <a:pt x="8" y="43"/>
                  </a:lnTo>
                  <a:lnTo>
                    <a:pt x="11" y="38"/>
                  </a:lnTo>
                  <a:lnTo>
                    <a:pt x="15" y="35"/>
                  </a:lnTo>
                  <a:lnTo>
                    <a:pt x="21" y="30"/>
                  </a:lnTo>
                  <a:lnTo>
                    <a:pt x="24" y="25"/>
                  </a:lnTo>
                  <a:lnTo>
                    <a:pt x="29" y="22"/>
                  </a:lnTo>
                  <a:lnTo>
                    <a:pt x="32" y="19"/>
                  </a:lnTo>
                  <a:lnTo>
                    <a:pt x="36" y="16"/>
                  </a:lnTo>
                  <a:lnTo>
                    <a:pt x="39" y="14"/>
                  </a:lnTo>
                  <a:lnTo>
                    <a:pt x="42" y="13"/>
                  </a:lnTo>
                  <a:lnTo>
                    <a:pt x="44" y="13"/>
                  </a:lnTo>
                  <a:lnTo>
                    <a:pt x="45" y="13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9" y="14"/>
                  </a:lnTo>
                  <a:lnTo>
                    <a:pt x="6" y="18"/>
                  </a:lnTo>
                  <a:lnTo>
                    <a:pt x="5" y="24"/>
                  </a:lnTo>
                  <a:lnTo>
                    <a:pt x="2" y="28"/>
                  </a:lnTo>
                  <a:lnTo>
                    <a:pt x="0" y="35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38" name="Freeform 750"/>
            <p:cNvSpPr>
              <a:spLocks/>
            </p:cNvSpPr>
            <p:nvPr/>
          </p:nvSpPr>
          <p:spPr bwMode="auto">
            <a:xfrm>
              <a:off x="3841" y="2920"/>
              <a:ext cx="29" cy="22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4" y="2"/>
                </a:cxn>
                <a:cxn ang="0">
                  <a:pos x="49" y="8"/>
                </a:cxn>
                <a:cxn ang="0">
                  <a:pos x="45" y="11"/>
                </a:cxn>
                <a:cxn ang="0">
                  <a:pos x="42" y="16"/>
                </a:cxn>
                <a:cxn ang="0">
                  <a:pos x="39" y="19"/>
                </a:cxn>
                <a:cxn ang="0">
                  <a:pos x="37" y="23"/>
                </a:cxn>
                <a:cxn ang="0">
                  <a:pos x="31" y="30"/>
                </a:cxn>
                <a:cxn ang="0">
                  <a:pos x="28" y="36"/>
                </a:cxn>
                <a:cxn ang="0">
                  <a:pos x="25" y="41"/>
                </a:cxn>
                <a:cxn ang="0">
                  <a:pos x="24" y="44"/>
                </a:cxn>
                <a:cxn ang="0">
                  <a:pos x="0" y="28"/>
                </a:cxn>
                <a:cxn ang="0">
                  <a:pos x="1" y="27"/>
                </a:cxn>
                <a:cxn ang="0">
                  <a:pos x="7" y="22"/>
                </a:cxn>
                <a:cxn ang="0">
                  <a:pos x="10" y="19"/>
                </a:cxn>
                <a:cxn ang="0">
                  <a:pos x="15" y="16"/>
                </a:cxn>
                <a:cxn ang="0">
                  <a:pos x="19" y="12"/>
                </a:cxn>
                <a:cxn ang="0">
                  <a:pos x="25" y="9"/>
                </a:cxn>
                <a:cxn ang="0">
                  <a:pos x="31" y="5"/>
                </a:cxn>
                <a:cxn ang="0">
                  <a:pos x="37" y="3"/>
                </a:cxn>
                <a:cxn ang="0">
                  <a:pos x="42" y="2"/>
                </a:cxn>
                <a:cxn ang="0">
                  <a:pos x="46" y="0"/>
                </a:cxn>
                <a:cxn ang="0">
                  <a:pos x="49" y="0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7" y="0"/>
                </a:cxn>
                <a:cxn ang="0">
                  <a:pos x="57" y="0"/>
                </a:cxn>
              </a:cxnLst>
              <a:rect l="0" t="0" r="r" b="b"/>
              <a:pathLst>
                <a:path w="57" h="44">
                  <a:moveTo>
                    <a:pt x="57" y="0"/>
                  </a:moveTo>
                  <a:lnTo>
                    <a:pt x="54" y="2"/>
                  </a:lnTo>
                  <a:lnTo>
                    <a:pt x="49" y="8"/>
                  </a:lnTo>
                  <a:lnTo>
                    <a:pt x="45" y="11"/>
                  </a:lnTo>
                  <a:lnTo>
                    <a:pt x="42" y="16"/>
                  </a:lnTo>
                  <a:lnTo>
                    <a:pt x="39" y="19"/>
                  </a:lnTo>
                  <a:lnTo>
                    <a:pt x="37" y="23"/>
                  </a:lnTo>
                  <a:lnTo>
                    <a:pt x="31" y="30"/>
                  </a:lnTo>
                  <a:lnTo>
                    <a:pt x="28" y="36"/>
                  </a:lnTo>
                  <a:lnTo>
                    <a:pt x="25" y="41"/>
                  </a:lnTo>
                  <a:lnTo>
                    <a:pt x="24" y="44"/>
                  </a:lnTo>
                  <a:lnTo>
                    <a:pt x="0" y="28"/>
                  </a:lnTo>
                  <a:lnTo>
                    <a:pt x="1" y="27"/>
                  </a:lnTo>
                  <a:lnTo>
                    <a:pt x="7" y="22"/>
                  </a:lnTo>
                  <a:lnTo>
                    <a:pt x="10" y="19"/>
                  </a:lnTo>
                  <a:lnTo>
                    <a:pt x="15" y="16"/>
                  </a:lnTo>
                  <a:lnTo>
                    <a:pt x="19" y="12"/>
                  </a:lnTo>
                  <a:lnTo>
                    <a:pt x="25" y="9"/>
                  </a:lnTo>
                  <a:lnTo>
                    <a:pt x="31" y="5"/>
                  </a:lnTo>
                  <a:lnTo>
                    <a:pt x="37" y="3"/>
                  </a:lnTo>
                  <a:lnTo>
                    <a:pt x="42" y="2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39" name="Freeform 751"/>
            <p:cNvSpPr>
              <a:spLocks/>
            </p:cNvSpPr>
            <p:nvPr/>
          </p:nvSpPr>
          <p:spPr bwMode="auto">
            <a:xfrm>
              <a:off x="3823" y="2911"/>
              <a:ext cx="27" cy="21"/>
            </a:xfrm>
            <a:custGeom>
              <a:avLst/>
              <a:gdLst/>
              <a:ahLst/>
              <a:cxnLst>
                <a:cxn ang="0">
                  <a:pos x="52" y="11"/>
                </a:cxn>
                <a:cxn ang="0">
                  <a:pos x="51" y="11"/>
                </a:cxn>
                <a:cxn ang="0">
                  <a:pos x="49" y="11"/>
                </a:cxn>
                <a:cxn ang="0">
                  <a:pos x="46" y="11"/>
                </a:cxn>
                <a:cxn ang="0">
                  <a:pos x="43" y="14"/>
                </a:cxn>
                <a:cxn ang="0">
                  <a:pos x="39" y="14"/>
                </a:cxn>
                <a:cxn ang="0">
                  <a:pos x="34" y="17"/>
                </a:cxn>
                <a:cxn ang="0">
                  <a:pos x="30" y="19"/>
                </a:cxn>
                <a:cxn ang="0">
                  <a:pos x="25" y="22"/>
                </a:cxn>
                <a:cxn ang="0">
                  <a:pos x="21" y="24"/>
                </a:cxn>
                <a:cxn ang="0">
                  <a:pos x="18" y="28"/>
                </a:cxn>
                <a:cxn ang="0">
                  <a:pos x="13" y="31"/>
                </a:cxn>
                <a:cxn ang="0">
                  <a:pos x="10" y="35"/>
                </a:cxn>
                <a:cxn ang="0">
                  <a:pos x="6" y="38"/>
                </a:cxn>
                <a:cxn ang="0">
                  <a:pos x="3" y="41"/>
                </a:cxn>
                <a:cxn ang="0">
                  <a:pos x="0" y="41"/>
                </a:cxn>
                <a:cxn ang="0">
                  <a:pos x="0" y="42"/>
                </a:cxn>
                <a:cxn ang="0">
                  <a:pos x="0" y="41"/>
                </a:cxn>
                <a:cxn ang="0">
                  <a:pos x="3" y="35"/>
                </a:cxn>
                <a:cxn ang="0">
                  <a:pos x="4" y="30"/>
                </a:cxn>
                <a:cxn ang="0">
                  <a:pos x="6" y="25"/>
                </a:cxn>
                <a:cxn ang="0">
                  <a:pos x="7" y="22"/>
                </a:cxn>
                <a:cxn ang="0">
                  <a:pos x="10" y="17"/>
                </a:cxn>
                <a:cxn ang="0">
                  <a:pos x="12" y="14"/>
                </a:cxn>
                <a:cxn ang="0">
                  <a:pos x="15" y="10"/>
                </a:cxn>
                <a:cxn ang="0">
                  <a:pos x="16" y="6"/>
                </a:cxn>
                <a:cxn ang="0">
                  <a:pos x="19" y="5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52" y="11"/>
                </a:cxn>
                <a:cxn ang="0">
                  <a:pos x="52" y="11"/>
                </a:cxn>
              </a:cxnLst>
              <a:rect l="0" t="0" r="r" b="b"/>
              <a:pathLst>
                <a:path w="52" h="42">
                  <a:moveTo>
                    <a:pt x="52" y="11"/>
                  </a:moveTo>
                  <a:lnTo>
                    <a:pt x="51" y="11"/>
                  </a:lnTo>
                  <a:lnTo>
                    <a:pt x="49" y="11"/>
                  </a:lnTo>
                  <a:lnTo>
                    <a:pt x="46" y="11"/>
                  </a:lnTo>
                  <a:lnTo>
                    <a:pt x="43" y="14"/>
                  </a:lnTo>
                  <a:lnTo>
                    <a:pt x="39" y="14"/>
                  </a:lnTo>
                  <a:lnTo>
                    <a:pt x="34" y="17"/>
                  </a:lnTo>
                  <a:lnTo>
                    <a:pt x="30" y="19"/>
                  </a:lnTo>
                  <a:lnTo>
                    <a:pt x="25" y="22"/>
                  </a:lnTo>
                  <a:lnTo>
                    <a:pt x="21" y="24"/>
                  </a:lnTo>
                  <a:lnTo>
                    <a:pt x="18" y="28"/>
                  </a:lnTo>
                  <a:lnTo>
                    <a:pt x="13" y="31"/>
                  </a:lnTo>
                  <a:lnTo>
                    <a:pt x="10" y="35"/>
                  </a:lnTo>
                  <a:lnTo>
                    <a:pt x="6" y="38"/>
                  </a:lnTo>
                  <a:lnTo>
                    <a:pt x="3" y="41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3" y="35"/>
                  </a:lnTo>
                  <a:lnTo>
                    <a:pt x="4" y="30"/>
                  </a:lnTo>
                  <a:lnTo>
                    <a:pt x="6" y="25"/>
                  </a:lnTo>
                  <a:lnTo>
                    <a:pt x="7" y="22"/>
                  </a:lnTo>
                  <a:lnTo>
                    <a:pt x="10" y="17"/>
                  </a:lnTo>
                  <a:lnTo>
                    <a:pt x="12" y="14"/>
                  </a:lnTo>
                  <a:lnTo>
                    <a:pt x="15" y="10"/>
                  </a:lnTo>
                  <a:lnTo>
                    <a:pt x="16" y="6"/>
                  </a:lnTo>
                  <a:lnTo>
                    <a:pt x="19" y="5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52" y="11"/>
                  </a:lnTo>
                  <a:lnTo>
                    <a:pt x="5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40" name="Freeform 752"/>
            <p:cNvSpPr>
              <a:spLocks/>
            </p:cNvSpPr>
            <p:nvPr/>
          </p:nvSpPr>
          <p:spPr bwMode="auto">
            <a:xfrm>
              <a:off x="3806" y="2904"/>
              <a:ext cx="23" cy="1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4" y="2"/>
                </a:cxn>
                <a:cxn ang="0">
                  <a:pos x="11" y="3"/>
                </a:cxn>
                <a:cxn ang="0">
                  <a:pos x="9" y="6"/>
                </a:cxn>
                <a:cxn ang="0">
                  <a:pos x="6" y="13"/>
                </a:cxn>
                <a:cxn ang="0">
                  <a:pos x="3" y="17"/>
                </a:cxn>
                <a:cxn ang="0">
                  <a:pos x="2" y="25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5" y="33"/>
                </a:cxn>
                <a:cxn ang="0">
                  <a:pos x="11" y="30"/>
                </a:cxn>
                <a:cxn ang="0">
                  <a:pos x="12" y="28"/>
                </a:cxn>
                <a:cxn ang="0">
                  <a:pos x="15" y="25"/>
                </a:cxn>
                <a:cxn ang="0">
                  <a:pos x="20" y="22"/>
                </a:cxn>
                <a:cxn ang="0">
                  <a:pos x="23" y="20"/>
                </a:cxn>
                <a:cxn ang="0">
                  <a:pos x="26" y="17"/>
                </a:cxn>
                <a:cxn ang="0">
                  <a:pos x="30" y="16"/>
                </a:cxn>
                <a:cxn ang="0">
                  <a:pos x="33" y="13"/>
                </a:cxn>
                <a:cxn ang="0">
                  <a:pos x="38" y="13"/>
                </a:cxn>
                <a:cxn ang="0">
                  <a:pos x="42" y="11"/>
                </a:cxn>
                <a:cxn ang="0">
                  <a:pos x="45" y="1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45" h="38">
                  <a:moveTo>
                    <a:pt x="15" y="0"/>
                  </a:moveTo>
                  <a:lnTo>
                    <a:pt x="14" y="2"/>
                  </a:lnTo>
                  <a:lnTo>
                    <a:pt x="11" y="3"/>
                  </a:lnTo>
                  <a:lnTo>
                    <a:pt x="9" y="6"/>
                  </a:lnTo>
                  <a:lnTo>
                    <a:pt x="6" y="13"/>
                  </a:lnTo>
                  <a:lnTo>
                    <a:pt x="3" y="17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5" y="33"/>
                  </a:lnTo>
                  <a:lnTo>
                    <a:pt x="11" y="30"/>
                  </a:lnTo>
                  <a:lnTo>
                    <a:pt x="12" y="28"/>
                  </a:lnTo>
                  <a:lnTo>
                    <a:pt x="15" y="25"/>
                  </a:lnTo>
                  <a:lnTo>
                    <a:pt x="20" y="22"/>
                  </a:lnTo>
                  <a:lnTo>
                    <a:pt x="23" y="20"/>
                  </a:lnTo>
                  <a:lnTo>
                    <a:pt x="26" y="17"/>
                  </a:lnTo>
                  <a:lnTo>
                    <a:pt x="30" y="16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2" y="11"/>
                  </a:lnTo>
                  <a:lnTo>
                    <a:pt x="45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41" name="Freeform 753"/>
            <p:cNvSpPr>
              <a:spLocks/>
            </p:cNvSpPr>
            <p:nvPr/>
          </p:nvSpPr>
          <p:spPr bwMode="auto">
            <a:xfrm>
              <a:off x="4161" y="2875"/>
              <a:ext cx="103" cy="56"/>
            </a:xfrm>
            <a:custGeom>
              <a:avLst/>
              <a:gdLst/>
              <a:ahLst/>
              <a:cxnLst>
                <a:cxn ang="0">
                  <a:pos x="21" y="111"/>
                </a:cxn>
                <a:cxn ang="0">
                  <a:pos x="23" y="110"/>
                </a:cxn>
                <a:cxn ang="0">
                  <a:pos x="26" y="107"/>
                </a:cxn>
                <a:cxn ang="0">
                  <a:pos x="27" y="103"/>
                </a:cxn>
                <a:cxn ang="0">
                  <a:pos x="32" y="102"/>
                </a:cxn>
                <a:cxn ang="0">
                  <a:pos x="35" y="99"/>
                </a:cxn>
                <a:cxn ang="0">
                  <a:pos x="39" y="96"/>
                </a:cxn>
                <a:cxn ang="0">
                  <a:pos x="42" y="91"/>
                </a:cxn>
                <a:cxn ang="0">
                  <a:pos x="48" y="86"/>
                </a:cxn>
                <a:cxn ang="0">
                  <a:pos x="54" y="82"/>
                </a:cxn>
                <a:cxn ang="0">
                  <a:pos x="62" y="78"/>
                </a:cxn>
                <a:cxn ang="0">
                  <a:pos x="68" y="72"/>
                </a:cxn>
                <a:cxn ang="0">
                  <a:pos x="77" y="68"/>
                </a:cxn>
                <a:cxn ang="0">
                  <a:pos x="84" y="61"/>
                </a:cxn>
                <a:cxn ang="0">
                  <a:pos x="93" y="57"/>
                </a:cxn>
                <a:cxn ang="0">
                  <a:pos x="102" y="50"/>
                </a:cxn>
                <a:cxn ang="0">
                  <a:pos x="113" y="44"/>
                </a:cxn>
                <a:cxn ang="0">
                  <a:pos x="122" y="38"/>
                </a:cxn>
                <a:cxn ang="0">
                  <a:pos x="132" y="35"/>
                </a:cxn>
                <a:cxn ang="0">
                  <a:pos x="141" y="28"/>
                </a:cxn>
                <a:cxn ang="0">
                  <a:pos x="150" y="24"/>
                </a:cxn>
                <a:cxn ang="0">
                  <a:pos x="159" y="21"/>
                </a:cxn>
                <a:cxn ang="0">
                  <a:pos x="168" y="18"/>
                </a:cxn>
                <a:cxn ang="0">
                  <a:pos x="176" y="13"/>
                </a:cxn>
                <a:cxn ang="0">
                  <a:pos x="183" y="10"/>
                </a:cxn>
                <a:cxn ang="0">
                  <a:pos x="189" y="7"/>
                </a:cxn>
                <a:cxn ang="0">
                  <a:pos x="195" y="5"/>
                </a:cxn>
                <a:cxn ang="0">
                  <a:pos x="200" y="2"/>
                </a:cxn>
                <a:cxn ang="0">
                  <a:pos x="203" y="2"/>
                </a:cxn>
                <a:cxn ang="0">
                  <a:pos x="206" y="2"/>
                </a:cxn>
                <a:cxn ang="0">
                  <a:pos x="207" y="2"/>
                </a:cxn>
                <a:cxn ang="0">
                  <a:pos x="206" y="0"/>
                </a:cxn>
                <a:cxn ang="0">
                  <a:pos x="203" y="0"/>
                </a:cxn>
                <a:cxn ang="0">
                  <a:pos x="200" y="0"/>
                </a:cxn>
                <a:cxn ang="0">
                  <a:pos x="197" y="0"/>
                </a:cxn>
                <a:cxn ang="0">
                  <a:pos x="191" y="0"/>
                </a:cxn>
                <a:cxn ang="0">
                  <a:pos x="186" y="0"/>
                </a:cxn>
                <a:cxn ang="0">
                  <a:pos x="179" y="0"/>
                </a:cxn>
                <a:cxn ang="0">
                  <a:pos x="171" y="2"/>
                </a:cxn>
                <a:cxn ang="0">
                  <a:pos x="162" y="2"/>
                </a:cxn>
                <a:cxn ang="0">
                  <a:pos x="153" y="5"/>
                </a:cxn>
                <a:cxn ang="0">
                  <a:pos x="143" y="8"/>
                </a:cxn>
                <a:cxn ang="0">
                  <a:pos x="132" y="11"/>
                </a:cxn>
                <a:cxn ang="0">
                  <a:pos x="120" y="14"/>
                </a:cxn>
                <a:cxn ang="0">
                  <a:pos x="110" y="21"/>
                </a:cxn>
                <a:cxn ang="0">
                  <a:pos x="98" y="25"/>
                </a:cxn>
                <a:cxn ang="0">
                  <a:pos x="84" y="33"/>
                </a:cxn>
                <a:cxn ang="0">
                  <a:pos x="72" y="39"/>
                </a:cxn>
                <a:cxn ang="0">
                  <a:pos x="60" y="47"/>
                </a:cxn>
                <a:cxn ang="0">
                  <a:pos x="50" y="53"/>
                </a:cxn>
                <a:cxn ang="0">
                  <a:pos x="42" y="60"/>
                </a:cxn>
                <a:cxn ang="0">
                  <a:pos x="33" y="64"/>
                </a:cxn>
                <a:cxn ang="0">
                  <a:pos x="27" y="69"/>
                </a:cxn>
                <a:cxn ang="0">
                  <a:pos x="21" y="74"/>
                </a:cxn>
                <a:cxn ang="0">
                  <a:pos x="17" y="78"/>
                </a:cxn>
                <a:cxn ang="0">
                  <a:pos x="12" y="80"/>
                </a:cxn>
                <a:cxn ang="0">
                  <a:pos x="8" y="85"/>
                </a:cxn>
                <a:cxn ang="0">
                  <a:pos x="5" y="86"/>
                </a:cxn>
                <a:cxn ang="0">
                  <a:pos x="3" y="89"/>
                </a:cxn>
                <a:cxn ang="0">
                  <a:pos x="0" y="93"/>
                </a:cxn>
                <a:cxn ang="0">
                  <a:pos x="0" y="94"/>
                </a:cxn>
                <a:cxn ang="0">
                  <a:pos x="21" y="111"/>
                </a:cxn>
                <a:cxn ang="0">
                  <a:pos x="21" y="111"/>
                </a:cxn>
              </a:cxnLst>
              <a:rect l="0" t="0" r="r" b="b"/>
              <a:pathLst>
                <a:path w="207" h="111">
                  <a:moveTo>
                    <a:pt x="21" y="111"/>
                  </a:moveTo>
                  <a:lnTo>
                    <a:pt x="23" y="110"/>
                  </a:lnTo>
                  <a:lnTo>
                    <a:pt x="26" y="107"/>
                  </a:lnTo>
                  <a:lnTo>
                    <a:pt x="27" y="103"/>
                  </a:lnTo>
                  <a:lnTo>
                    <a:pt x="32" y="102"/>
                  </a:lnTo>
                  <a:lnTo>
                    <a:pt x="35" y="99"/>
                  </a:lnTo>
                  <a:lnTo>
                    <a:pt x="39" y="96"/>
                  </a:lnTo>
                  <a:lnTo>
                    <a:pt x="42" y="91"/>
                  </a:lnTo>
                  <a:lnTo>
                    <a:pt x="48" y="86"/>
                  </a:lnTo>
                  <a:lnTo>
                    <a:pt x="54" y="82"/>
                  </a:lnTo>
                  <a:lnTo>
                    <a:pt x="62" y="78"/>
                  </a:lnTo>
                  <a:lnTo>
                    <a:pt x="68" y="72"/>
                  </a:lnTo>
                  <a:lnTo>
                    <a:pt x="77" y="68"/>
                  </a:lnTo>
                  <a:lnTo>
                    <a:pt x="84" y="61"/>
                  </a:lnTo>
                  <a:lnTo>
                    <a:pt x="93" y="57"/>
                  </a:lnTo>
                  <a:lnTo>
                    <a:pt x="102" y="50"/>
                  </a:lnTo>
                  <a:lnTo>
                    <a:pt x="113" y="44"/>
                  </a:lnTo>
                  <a:lnTo>
                    <a:pt x="122" y="38"/>
                  </a:lnTo>
                  <a:lnTo>
                    <a:pt x="132" y="35"/>
                  </a:lnTo>
                  <a:lnTo>
                    <a:pt x="141" y="28"/>
                  </a:lnTo>
                  <a:lnTo>
                    <a:pt x="150" y="24"/>
                  </a:lnTo>
                  <a:lnTo>
                    <a:pt x="159" y="21"/>
                  </a:lnTo>
                  <a:lnTo>
                    <a:pt x="168" y="18"/>
                  </a:lnTo>
                  <a:lnTo>
                    <a:pt x="176" y="13"/>
                  </a:lnTo>
                  <a:lnTo>
                    <a:pt x="183" y="10"/>
                  </a:lnTo>
                  <a:lnTo>
                    <a:pt x="189" y="7"/>
                  </a:lnTo>
                  <a:lnTo>
                    <a:pt x="195" y="5"/>
                  </a:lnTo>
                  <a:lnTo>
                    <a:pt x="200" y="2"/>
                  </a:lnTo>
                  <a:lnTo>
                    <a:pt x="203" y="2"/>
                  </a:lnTo>
                  <a:lnTo>
                    <a:pt x="206" y="2"/>
                  </a:lnTo>
                  <a:lnTo>
                    <a:pt x="207" y="2"/>
                  </a:lnTo>
                  <a:lnTo>
                    <a:pt x="206" y="0"/>
                  </a:lnTo>
                  <a:lnTo>
                    <a:pt x="203" y="0"/>
                  </a:lnTo>
                  <a:lnTo>
                    <a:pt x="200" y="0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79" y="0"/>
                  </a:lnTo>
                  <a:lnTo>
                    <a:pt x="171" y="2"/>
                  </a:lnTo>
                  <a:lnTo>
                    <a:pt x="162" y="2"/>
                  </a:lnTo>
                  <a:lnTo>
                    <a:pt x="153" y="5"/>
                  </a:lnTo>
                  <a:lnTo>
                    <a:pt x="143" y="8"/>
                  </a:lnTo>
                  <a:lnTo>
                    <a:pt x="132" y="11"/>
                  </a:lnTo>
                  <a:lnTo>
                    <a:pt x="120" y="14"/>
                  </a:lnTo>
                  <a:lnTo>
                    <a:pt x="110" y="21"/>
                  </a:lnTo>
                  <a:lnTo>
                    <a:pt x="98" y="25"/>
                  </a:lnTo>
                  <a:lnTo>
                    <a:pt x="84" y="33"/>
                  </a:lnTo>
                  <a:lnTo>
                    <a:pt x="72" y="39"/>
                  </a:lnTo>
                  <a:lnTo>
                    <a:pt x="60" y="47"/>
                  </a:lnTo>
                  <a:lnTo>
                    <a:pt x="50" y="53"/>
                  </a:lnTo>
                  <a:lnTo>
                    <a:pt x="42" y="60"/>
                  </a:lnTo>
                  <a:lnTo>
                    <a:pt x="33" y="64"/>
                  </a:lnTo>
                  <a:lnTo>
                    <a:pt x="27" y="69"/>
                  </a:lnTo>
                  <a:lnTo>
                    <a:pt x="21" y="74"/>
                  </a:lnTo>
                  <a:lnTo>
                    <a:pt x="17" y="78"/>
                  </a:lnTo>
                  <a:lnTo>
                    <a:pt x="12" y="80"/>
                  </a:lnTo>
                  <a:lnTo>
                    <a:pt x="8" y="85"/>
                  </a:lnTo>
                  <a:lnTo>
                    <a:pt x="5" y="86"/>
                  </a:lnTo>
                  <a:lnTo>
                    <a:pt x="3" y="89"/>
                  </a:lnTo>
                  <a:lnTo>
                    <a:pt x="0" y="93"/>
                  </a:lnTo>
                  <a:lnTo>
                    <a:pt x="0" y="94"/>
                  </a:lnTo>
                  <a:lnTo>
                    <a:pt x="21" y="111"/>
                  </a:lnTo>
                  <a:lnTo>
                    <a:pt x="21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42" name="Freeform 754"/>
            <p:cNvSpPr>
              <a:spLocks/>
            </p:cNvSpPr>
            <p:nvPr/>
          </p:nvSpPr>
          <p:spPr bwMode="auto">
            <a:xfrm>
              <a:off x="4098" y="2828"/>
              <a:ext cx="96" cy="53"/>
            </a:xfrm>
            <a:custGeom>
              <a:avLst/>
              <a:gdLst/>
              <a:ahLst/>
              <a:cxnLst>
                <a:cxn ang="0">
                  <a:pos x="24" y="105"/>
                </a:cxn>
                <a:cxn ang="0">
                  <a:pos x="33" y="95"/>
                </a:cxn>
                <a:cxn ang="0">
                  <a:pos x="42" y="88"/>
                </a:cxn>
                <a:cxn ang="0">
                  <a:pos x="54" y="78"/>
                </a:cxn>
                <a:cxn ang="0">
                  <a:pos x="65" y="69"/>
                </a:cxn>
                <a:cxn ang="0">
                  <a:pos x="78" y="58"/>
                </a:cxn>
                <a:cxn ang="0">
                  <a:pos x="92" y="50"/>
                </a:cxn>
                <a:cxn ang="0">
                  <a:pos x="104" y="41"/>
                </a:cxn>
                <a:cxn ang="0">
                  <a:pos x="119" y="33"/>
                </a:cxn>
                <a:cxn ang="0">
                  <a:pos x="134" y="25"/>
                </a:cxn>
                <a:cxn ang="0">
                  <a:pos x="150" y="17"/>
                </a:cxn>
                <a:cxn ang="0">
                  <a:pos x="164" y="11"/>
                </a:cxn>
                <a:cxn ang="0">
                  <a:pos x="176" y="5"/>
                </a:cxn>
                <a:cxn ang="0">
                  <a:pos x="186" y="2"/>
                </a:cxn>
                <a:cxn ang="0">
                  <a:pos x="191" y="0"/>
                </a:cxn>
                <a:cxn ang="0">
                  <a:pos x="191" y="0"/>
                </a:cxn>
                <a:cxn ang="0">
                  <a:pos x="188" y="0"/>
                </a:cxn>
                <a:cxn ang="0">
                  <a:pos x="179" y="0"/>
                </a:cxn>
                <a:cxn ang="0">
                  <a:pos x="168" y="2"/>
                </a:cxn>
                <a:cxn ang="0">
                  <a:pos x="156" y="3"/>
                </a:cxn>
                <a:cxn ang="0">
                  <a:pos x="141" y="6"/>
                </a:cxn>
                <a:cxn ang="0">
                  <a:pos x="126" y="11"/>
                </a:cxn>
                <a:cxn ang="0">
                  <a:pos x="110" y="16"/>
                </a:cxn>
                <a:cxn ang="0">
                  <a:pos x="95" y="22"/>
                </a:cxn>
                <a:cxn ang="0">
                  <a:pos x="77" y="30"/>
                </a:cxn>
                <a:cxn ang="0">
                  <a:pos x="60" y="42"/>
                </a:cxn>
                <a:cxn ang="0">
                  <a:pos x="44" y="53"/>
                </a:cxn>
                <a:cxn ang="0">
                  <a:pos x="27" y="66"/>
                </a:cxn>
                <a:cxn ang="0">
                  <a:pos x="15" y="75"/>
                </a:cxn>
                <a:cxn ang="0">
                  <a:pos x="6" y="83"/>
                </a:cxn>
                <a:cxn ang="0">
                  <a:pos x="0" y="88"/>
                </a:cxn>
                <a:cxn ang="0">
                  <a:pos x="23" y="106"/>
                </a:cxn>
              </a:cxnLst>
              <a:rect l="0" t="0" r="r" b="b"/>
              <a:pathLst>
                <a:path w="192" h="106">
                  <a:moveTo>
                    <a:pt x="23" y="106"/>
                  </a:moveTo>
                  <a:lnTo>
                    <a:pt x="24" y="105"/>
                  </a:lnTo>
                  <a:lnTo>
                    <a:pt x="30" y="100"/>
                  </a:lnTo>
                  <a:lnTo>
                    <a:pt x="33" y="95"/>
                  </a:lnTo>
                  <a:lnTo>
                    <a:pt x="38" y="92"/>
                  </a:lnTo>
                  <a:lnTo>
                    <a:pt x="42" y="88"/>
                  </a:lnTo>
                  <a:lnTo>
                    <a:pt x="48" y="84"/>
                  </a:lnTo>
                  <a:lnTo>
                    <a:pt x="54" y="78"/>
                  </a:lnTo>
                  <a:lnTo>
                    <a:pt x="60" y="73"/>
                  </a:lnTo>
                  <a:lnTo>
                    <a:pt x="65" y="69"/>
                  </a:lnTo>
                  <a:lnTo>
                    <a:pt x="72" y="64"/>
                  </a:lnTo>
                  <a:lnTo>
                    <a:pt x="78" y="58"/>
                  </a:lnTo>
                  <a:lnTo>
                    <a:pt x="84" y="53"/>
                  </a:lnTo>
                  <a:lnTo>
                    <a:pt x="92" y="50"/>
                  </a:lnTo>
                  <a:lnTo>
                    <a:pt x="98" y="45"/>
                  </a:lnTo>
                  <a:lnTo>
                    <a:pt x="104" y="41"/>
                  </a:lnTo>
                  <a:lnTo>
                    <a:pt x="111" y="36"/>
                  </a:lnTo>
                  <a:lnTo>
                    <a:pt x="119" y="33"/>
                  </a:lnTo>
                  <a:lnTo>
                    <a:pt x="126" y="28"/>
                  </a:lnTo>
                  <a:lnTo>
                    <a:pt x="134" y="25"/>
                  </a:lnTo>
                  <a:lnTo>
                    <a:pt x="141" y="20"/>
                  </a:lnTo>
                  <a:lnTo>
                    <a:pt x="150" y="17"/>
                  </a:lnTo>
                  <a:lnTo>
                    <a:pt x="158" y="14"/>
                  </a:lnTo>
                  <a:lnTo>
                    <a:pt x="164" y="11"/>
                  </a:lnTo>
                  <a:lnTo>
                    <a:pt x="170" y="8"/>
                  </a:lnTo>
                  <a:lnTo>
                    <a:pt x="176" y="5"/>
                  </a:lnTo>
                  <a:lnTo>
                    <a:pt x="182" y="3"/>
                  </a:lnTo>
                  <a:lnTo>
                    <a:pt x="186" y="2"/>
                  </a:lnTo>
                  <a:lnTo>
                    <a:pt x="189" y="0"/>
                  </a:lnTo>
                  <a:lnTo>
                    <a:pt x="191" y="0"/>
                  </a:lnTo>
                  <a:lnTo>
                    <a:pt x="192" y="0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4" y="2"/>
                  </a:lnTo>
                  <a:lnTo>
                    <a:pt x="168" y="2"/>
                  </a:lnTo>
                  <a:lnTo>
                    <a:pt x="164" y="3"/>
                  </a:lnTo>
                  <a:lnTo>
                    <a:pt x="156" y="3"/>
                  </a:lnTo>
                  <a:lnTo>
                    <a:pt x="149" y="5"/>
                  </a:lnTo>
                  <a:lnTo>
                    <a:pt x="141" y="6"/>
                  </a:lnTo>
                  <a:lnTo>
                    <a:pt x="134" y="9"/>
                  </a:lnTo>
                  <a:lnTo>
                    <a:pt x="126" y="11"/>
                  </a:lnTo>
                  <a:lnTo>
                    <a:pt x="119" y="13"/>
                  </a:lnTo>
                  <a:lnTo>
                    <a:pt x="110" y="16"/>
                  </a:lnTo>
                  <a:lnTo>
                    <a:pt x="102" y="20"/>
                  </a:lnTo>
                  <a:lnTo>
                    <a:pt x="95" y="22"/>
                  </a:lnTo>
                  <a:lnTo>
                    <a:pt x="86" y="27"/>
                  </a:lnTo>
                  <a:lnTo>
                    <a:pt x="77" y="30"/>
                  </a:lnTo>
                  <a:lnTo>
                    <a:pt x="69" y="36"/>
                  </a:lnTo>
                  <a:lnTo>
                    <a:pt x="60" y="42"/>
                  </a:lnTo>
                  <a:lnTo>
                    <a:pt x="51" y="48"/>
                  </a:lnTo>
                  <a:lnTo>
                    <a:pt x="44" y="53"/>
                  </a:lnTo>
                  <a:lnTo>
                    <a:pt x="35" y="59"/>
                  </a:lnTo>
                  <a:lnTo>
                    <a:pt x="27" y="66"/>
                  </a:lnTo>
                  <a:lnTo>
                    <a:pt x="21" y="70"/>
                  </a:lnTo>
                  <a:lnTo>
                    <a:pt x="15" y="75"/>
                  </a:lnTo>
                  <a:lnTo>
                    <a:pt x="11" y="80"/>
                  </a:lnTo>
                  <a:lnTo>
                    <a:pt x="6" y="83"/>
                  </a:lnTo>
                  <a:lnTo>
                    <a:pt x="2" y="86"/>
                  </a:lnTo>
                  <a:lnTo>
                    <a:pt x="0" y="88"/>
                  </a:lnTo>
                  <a:lnTo>
                    <a:pt x="0" y="89"/>
                  </a:lnTo>
                  <a:lnTo>
                    <a:pt x="23" y="106"/>
                  </a:lnTo>
                  <a:lnTo>
                    <a:pt x="23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43" name="Freeform 755"/>
            <p:cNvSpPr>
              <a:spLocks/>
            </p:cNvSpPr>
            <p:nvPr/>
          </p:nvSpPr>
          <p:spPr bwMode="auto">
            <a:xfrm>
              <a:off x="4129" y="2847"/>
              <a:ext cx="89" cy="57"/>
            </a:xfrm>
            <a:custGeom>
              <a:avLst/>
              <a:gdLst/>
              <a:ahLst/>
              <a:cxnLst>
                <a:cxn ang="0">
                  <a:pos x="20" y="114"/>
                </a:cxn>
                <a:cxn ang="0">
                  <a:pos x="20" y="113"/>
                </a:cxn>
                <a:cxn ang="0">
                  <a:pos x="24" y="109"/>
                </a:cxn>
                <a:cxn ang="0">
                  <a:pos x="27" y="105"/>
                </a:cxn>
                <a:cxn ang="0">
                  <a:pos x="30" y="103"/>
                </a:cxn>
                <a:cxn ang="0">
                  <a:pos x="35" y="99"/>
                </a:cxn>
                <a:cxn ang="0">
                  <a:pos x="41" y="95"/>
                </a:cxn>
                <a:cxn ang="0">
                  <a:pos x="45" y="91"/>
                </a:cxn>
                <a:cxn ang="0">
                  <a:pos x="51" y="84"/>
                </a:cxn>
                <a:cxn ang="0">
                  <a:pos x="57" y="80"/>
                </a:cxn>
                <a:cxn ang="0">
                  <a:pos x="65" y="75"/>
                </a:cxn>
                <a:cxn ang="0">
                  <a:pos x="72" y="69"/>
                </a:cxn>
                <a:cxn ang="0">
                  <a:pos x="81" y="64"/>
                </a:cxn>
                <a:cxn ang="0">
                  <a:pos x="89" y="58"/>
                </a:cxn>
                <a:cxn ang="0">
                  <a:pos x="98" y="53"/>
                </a:cxn>
                <a:cxn ang="0">
                  <a:pos x="107" y="47"/>
                </a:cxn>
                <a:cxn ang="0">
                  <a:pos x="116" y="41"/>
                </a:cxn>
                <a:cxn ang="0">
                  <a:pos x="123" y="34"/>
                </a:cxn>
                <a:cxn ang="0">
                  <a:pos x="131" y="30"/>
                </a:cxn>
                <a:cxn ang="0">
                  <a:pos x="137" y="25"/>
                </a:cxn>
                <a:cxn ang="0">
                  <a:pos x="144" y="22"/>
                </a:cxn>
                <a:cxn ang="0">
                  <a:pos x="150" y="17"/>
                </a:cxn>
                <a:cxn ang="0">
                  <a:pos x="156" y="14"/>
                </a:cxn>
                <a:cxn ang="0">
                  <a:pos x="161" y="11"/>
                </a:cxn>
                <a:cxn ang="0">
                  <a:pos x="165" y="8"/>
                </a:cxn>
                <a:cxn ang="0">
                  <a:pos x="168" y="6"/>
                </a:cxn>
                <a:cxn ang="0">
                  <a:pos x="173" y="5"/>
                </a:cxn>
                <a:cxn ang="0">
                  <a:pos x="177" y="2"/>
                </a:cxn>
                <a:cxn ang="0">
                  <a:pos x="179" y="0"/>
                </a:cxn>
                <a:cxn ang="0">
                  <a:pos x="177" y="0"/>
                </a:cxn>
                <a:cxn ang="0">
                  <a:pos x="176" y="0"/>
                </a:cxn>
                <a:cxn ang="0">
                  <a:pos x="174" y="0"/>
                </a:cxn>
                <a:cxn ang="0">
                  <a:pos x="170" y="0"/>
                </a:cxn>
                <a:cxn ang="0">
                  <a:pos x="165" y="0"/>
                </a:cxn>
                <a:cxn ang="0">
                  <a:pos x="161" y="0"/>
                </a:cxn>
                <a:cxn ang="0">
                  <a:pos x="155" y="2"/>
                </a:cxn>
                <a:cxn ang="0">
                  <a:pos x="149" y="3"/>
                </a:cxn>
                <a:cxn ang="0">
                  <a:pos x="141" y="5"/>
                </a:cxn>
                <a:cxn ang="0">
                  <a:pos x="134" y="6"/>
                </a:cxn>
                <a:cxn ang="0">
                  <a:pos x="126" y="8"/>
                </a:cxn>
                <a:cxn ang="0">
                  <a:pos x="117" y="11"/>
                </a:cxn>
                <a:cxn ang="0">
                  <a:pos x="108" y="16"/>
                </a:cxn>
                <a:cxn ang="0">
                  <a:pos x="99" y="20"/>
                </a:cxn>
                <a:cxn ang="0">
                  <a:pos x="89" y="25"/>
                </a:cxn>
                <a:cxn ang="0">
                  <a:pos x="80" y="31"/>
                </a:cxn>
                <a:cxn ang="0">
                  <a:pos x="69" y="36"/>
                </a:cxn>
                <a:cxn ang="0">
                  <a:pos x="60" y="42"/>
                </a:cxn>
                <a:cxn ang="0">
                  <a:pos x="51" y="49"/>
                </a:cxn>
                <a:cxn ang="0">
                  <a:pos x="45" y="55"/>
                </a:cxn>
                <a:cxn ang="0">
                  <a:pos x="36" y="59"/>
                </a:cxn>
                <a:cxn ang="0">
                  <a:pos x="32" y="66"/>
                </a:cxn>
                <a:cxn ang="0">
                  <a:pos x="24" y="70"/>
                </a:cxn>
                <a:cxn ang="0">
                  <a:pos x="20" y="77"/>
                </a:cxn>
                <a:cxn ang="0">
                  <a:pos x="15" y="80"/>
                </a:cxn>
                <a:cxn ang="0">
                  <a:pos x="11" y="84"/>
                </a:cxn>
                <a:cxn ang="0">
                  <a:pos x="8" y="88"/>
                </a:cxn>
                <a:cxn ang="0">
                  <a:pos x="5" y="92"/>
                </a:cxn>
                <a:cxn ang="0">
                  <a:pos x="2" y="95"/>
                </a:cxn>
                <a:cxn ang="0">
                  <a:pos x="0" y="99"/>
                </a:cxn>
                <a:cxn ang="0">
                  <a:pos x="20" y="114"/>
                </a:cxn>
                <a:cxn ang="0">
                  <a:pos x="20" y="114"/>
                </a:cxn>
              </a:cxnLst>
              <a:rect l="0" t="0" r="r" b="b"/>
              <a:pathLst>
                <a:path w="179" h="114">
                  <a:moveTo>
                    <a:pt x="20" y="114"/>
                  </a:moveTo>
                  <a:lnTo>
                    <a:pt x="20" y="113"/>
                  </a:lnTo>
                  <a:lnTo>
                    <a:pt x="24" y="109"/>
                  </a:lnTo>
                  <a:lnTo>
                    <a:pt x="27" y="105"/>
                  </a:lnTo>
                  <a:lnTo>
                    <a:pt x="30" y="103"/>
                  </a:lnTo>
                  <a:lnTo>
                    <a:pt x="35" y="99"/>
                  </a:lnTo>
                  <a:lnTo>
                    <a:pt x="41" y="95"/>
                  </a:lnTo>
                  <a:lnTo>
                    <a:pt x="45" y="91"/>
                  </a:lnTo>
                  <a:lnTo>
                    <a:pt x="51" y="84"/>
                  </a:lnTo>
                  <a:lnTo>
                    <a:pt x="57" y="80"/>
                  </a:lnTo>
                  <a:lnTo>
                    <a:pt x="65" y="75"/>
                  </a:lnTo>
                  <a:lnTo>
                    <a:pt x="72" y="69"/>
                  </a:lnTo>
                  <a:lnTo>
                    <a:pt x="81" y="64"/>
                  </a:lnTo>
                  <a:lnTo>
                    <a:pt x="89" y="58"/>
                  </a:lnTo>
                  <a:lnTo>
                    <a:pt x="98" y="53"/>
                  </a:lnTo>
                  <a:lnTo>
                    <a:pt x="107" y="47"/>
                  </a:lnTo>
                  <a:lnTo>
                    <a:pt x="116" y="41"/>
                  </a:lnTo>
                  <a:lnTo>
                    <a:pt x="123" y="34"/>
                  </a:lnTo>
                  <a:lnTo>
                    <a:pt x="131" y="30"/>
                  </a:lnTo>
                  <a:lnTo>
                    <a:pt x="137" y="25"/>
                  </a:lnTo>
                  <a:lnTo>
                    <a:pt x="144" y="22"/>
                  </a:lnTo>
                  <a:lnTo>
                    <a:pt x="150" y="17"/>
                  </a:lnTo>
                  <a:lnTo>
                    <a:pt x="156" y="14"/>
                  </a:lnTo>
                  <a:lnTo>
                    <a:pt x="161" y="11"/>
                  </a:lnTo>
                  <a:lnTo>
                    <a:pt x="165" y="8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2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0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55" y="2"/>
                  </a:lnTo>
                  <a:lnTo>
                    <a:pt x="149" y="3"/>
                  </a:lnTo>
                  <a:lnTo>
                    <a:pt x="141" y="5"/>
                  </a:lnTo>
                  <a:lnTo>
                    <a:pt x="134" y="6"/>
                  </a:lnTo>
                  <a:lnTo>
                    <a:pt x="126" y="8"/>
                  </a:lnTo>
                  <a:lnTo>
                    <a:pt x="117" y="11"/>
                  </a:lnTo>
                  <a:lnTo>
                    <a:pt x="108" y="16"/>
                  </a:lnTo>
                  <a:lnTo>
                    <a:pt x="99" y="20"/>
                  </a:lnTo>
                  <a:lnTo>
                    <a:pt x="89" y="25"/>
                  </a:lnTo>
                  <a:lnTo>
                    <a:pt x="80" y="31"/>
                  </a:lnTo>
                  <a:lnTo>
                    <a:pt x="69" y="36"/>
                  </a:lnTo>
                  <a:lnTo>
                    <a:pt x="60" y="42"/>
                  </a:lnTo>
                  <a:lnTo>
                    <a:pt x="51" y="49"/>
                  </a:lnTo>
                  <a:lnTo>
                    <a:pt x="45" y="55"/>
                  </a:lnTo>
                  <a:lnTo>
                    <a:pt x="36" y="59"/>
                  </a:lnTo>
                  <a:lnTo>
                    <a:pt x="32" y="66"/>
                  </a:lnTo>
                  <a:lnTo>
                    <a:pt x="24" y="70"/>
                  </a:lnTo>
                  <a:lnTo>
                    <a:pt x="20" y="77"/>
                  </a:lnTo>
                  <a:lnTo>
                    <a:pt x="15" y="80"/>
                  </a:lnTo>
                  <a:lnTo>
                    <a:pt x="11" y="84"/>
                  </a:lnTo>
                  <a:lnTo>
                    <a:pt x="8" y="88"/>
                  </a:lnTo>
                  <a:lnTo>
                    <a:pt x="5" y="92"/>
                  </a:lnTo>
                  <a:lnTo>
                    <a:pt x="2" y="95"/>
                  </a:lnTo>
                  <a:lnTo>
                    <a:pt x="0" y="99"/>
                  </a:lnTo>
                  <a:lnTo>
                    <a:pt x="20" y="114"/>
                  </a:lnTo>
                  <a:lnTo>
                    <a:pt x="20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44" name="Freeform 756"/>
            <p:cNvSpPr>
              <a:spLocks/>
            </p:cNvSpPr>
            <p:nvPr/>
          </p:nvSpPr>
          <p:spPr bwMode="auto">
            <a:xfrm>
              <a:off x="3918" y="2498"/>
              <a:ext cx="30" cy="73"/>
            </a:xfrm>
            <a:custGeom>
              <a:avLst/>
              <a:gdLst/>
              <a:ahLst/>
              <a:cxnLst>
                <a:cxn ang="0">
                  <a:pos x="39" y="14"/>
                </a:cxn>
                <a:cxn ang="0">
                  <a:pos x="39" y="15"/>
                </a:cxn>
                <a:cxn ang="0">
                  <a:pos x="39" y="20"/>
                </a:cxn>
                <a:cxn ang="0">
                  <a:pos x="39" y="23"/>
                </a:cxn>
                <a:cxn ang="0">
                  <a:pos x="39" y="28"/>
                </a:cxn>
                <a:cxn ang="0">
                  <a:pos x="39" y="31"/>
                </a:cxn>
                <a:cxn ang="0">
                  <a:pos x="39" y="37"/>
                </a:cxn>
                <a:cxn ang="0">
                  <a:pos x="39" y="42"/>
                </a:cxn>
                <a:cxn ang="0">
                  <a:pos x="39" y="46"/>
                </a:cxn>
                <a:cxn ang="0">
                  <a:pos x="39" y="53"/>
                </a:cxn>
                <a:cxn ang="0">
                  <a:pos x="37" y="60"/>
                </a:cxn>
                <a:cxn ang="0">
                  <a:pos x="36" y="65"/>
                </a:cxn>
                <a:cxn ang="0">
                  <a:pos x="36" y="71"/>
                </a:cxn>
                <a:cxn ang="0">
                  <a:pos x="34" y="78"/>
                </a:cxn>
                <a:cxn ang="0">
                  <a:pos x="33" y="85"/>
                </a:cxn>
                <a:cxn ang="0">
                  <a:pos x="30" y="90"/>
                </a:cxn>
                <a:cxn ang="0">
                  <a:pos x="27" y="96"/>
                </a:cxn>
                <a:cxn ang="0">
                  <a:pos x="24" y="101"/>
                </a:cxn>
                <a:cxn ang="0">
                  <a:pos x="22" y="107"/>
                </a:cxn>
                <a:cxn ang="0">
                  <a:pos x="19" y="112"/>
                </a:cxn>
                <a:cxn ang="0">
                  <a:pos x="16" y="117"/>
                </a:cxn>
                <a:cxn ang="0">
                  <a:pos x="13" y="121"/>
                </a:cxn>
                <a:cxn ang="0">
                  <a:pos x="12" y="128"/>
                </a:cxn>
                <a:cxn ang="0">
                  <a:pos x="9" y="131"/>
                </a:cxn>
                <a:cxn ang="0">
                  <a:pos x="6" y="134"/>
                </a:cxn>
                <a:cxn ang="0">
                  <a:pos x="4" y="137"/>
                </a:cxn>
                <a:cxn ang="0">
                  <a:pos x="3" y="140"/>
                </a:cxn>
                <a:cxn ang="0">
                  <a:pos x="0" y="143"/>
                </a:cxn>
                <a:cxn ang="0">
                  <a:pos x="0" y="146"/>
                </a:cxn>
                <a:cxn ang="0">
                  <a:pos x="1" y="145"/>
                </a:cxn>
                <a:cxn ang="0">
                  <a:pos x="4" y="143"/>
                </a:cxn>
                <a:cxn ang="0">
                  <a:pos x="6" y="142"/>
                </a:cxn>
                <a:cxn ang="0">
                  <a:pos x="9" y="142"/>
                </a:cxn>
                <a:cxn ang="0">
                  <a:pos x="13" y="139"/>
                </a:cxn>
                <a:cxn ang="0">
                  <a:pos x="16" y="139"/>
                </a:cxn>
                <a:cxn ang="0">
                  <a:pos x="19" y="134"/>
                </a:cxn>
                <a:cxn ang="0">
                  <a:pos x="24" y="132"/>
                </a:cxn>
                <a:cxn ang="0">
                  <a:pos x="28" y="128"/>
                </a:cxn>
                <a:cxn ang="0">
                  <a:pos x="31" y="125"/>
                </a:cxn>
                <a:cxn ang="0">
                  <a:pos x="36" y="118"/>
                </a:cxn>
                <a:cxn ang="0">
                  <a:pos x="40" y="114"/>
                </a:cxn>
                <a:cxn ang="0">
                  <a:pos x="45" y="107"/>
                </a:cxn>
                <a:cxn ang="0">
                  <a:pos x="48" y="101"/>
                </a:cxn>
                <a:cxn ang="0">
                  <a:pos x="51" y="93"/>
                </a:cxn>
                <a:cxn ang="0">
                  <a:pos x="54" y="85"/>
                </a:cxn>
                <a:cxn ang="0">
                  <a:pos x="55" y="78"/>
                </a:cxn>
                <a:cxn ang="0">
                  <a:pos x="58" y="70"/>
                </a:cxn>
                <a:cxn ang="0">
                  <a:pos x="58" y="60"/>
                </a:cxn>
                <a:cxn ang="0">
                  <a:pos x="58" y="51"/>
                </a:cxn>
                <a:cxn ang="0">
                  <a:pos x="58" y="43"/>
                </a:cxn>
                <a:cxn ang="0">
                  <a:pos x="60" y="35"/>
                </a:cxn>
                <a:cxn ang="0">
                  <a:pos x="58" y="28"/>
                </a:cxn>
                <a:cxn ang="0">
                  <a:pos x="58" y="21"/>
                </a:cxn>
                <a:cxn ang="0">
                  <a:pos x="58" y="15"/>
                </a:cxn>
                <a:cxn ang="0">
                  <a:pos x="58" y="9"/>
                </a:cxn>
                <a:cxn ang="0">
                  <a:pos x="57" y="4"/>
                </a:cxn>
                <a:cxn ang="0">
                  <a:pos x="57" y="3"/>
                </a:cxn>
                <a:cxn ang="0">
                  <a:pos x="57" y="0"/>
                </a:cxn>
                <a:cxn ang="0">
                  <a:pos x="39" y="14"/>
                </a:cxn>
                <a:cxn ang="0">
                  <a:pos x="39" y="14"/>
                </a:cxn>
              </a:cxnLst>
              <a:rect l="0" t="0" r="r" b="b"/>
              <a:pathLst>
                <a:path w="60" h="146">
                  <a:moveTo>
                    <a:pt x="39" y="14"/>
                  </a:moveTo>
                  <a:lnTo>
                    <a:pt x="39" y="15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39" y="28"/>
                  </a:lnTo>
                  <a:lnTo>
                    <a:pt x="39" y="31"/>
                  </a:lnTo>
                  <a:lnTo>
                    <a:pt x="39" y="37"/>
                  </a:lnTo>
                  <a:lnTo>
                    <a:pt x="39" y="42"/>
                  </a:lnTo>
                  <a:lnTo>
                    <a:pt x="39" y="46"/>
                  </a:lnTo>
                  <a:lnTo>
                    <a:pt x="39" y="53"/>
                  </a:lnTo>
                  <a:lnTo>
                    <a:pt x="37" y="60"/>
                  </a:lnTo>
                  <a:lnTo>
                    <a:pt x="36" y="65"/>
                  </a:lnTo>
                  <a:lnTo>
                    <a:pt x="36" y="71"/>
                  </a:lnTo>
                  <a:lnTo>
                    <a:pt x="34" y="78"/>
                  </a:lnTo>
                  <a:lnTo>
                    <a:pt x="33" y="85"/>
                  </a:lnTo>
                  <a:lnTo>
                    <a:pt x="30" y="90"/>
                  </a:lnTo>
                  <a:lnTo>
                    <a:pt x="27" y="96"/>
                  </a:lnTo>
                  <a:lnTo>
                    <a:pt x="24" y="101"/>
                  </a:lnTo>
                  <a:lnTo>
                    <a:pt x="22" y="107"/>
                  </a:lnTo>
                  <a:lnTo>
                    <a:pt x="19" y="112"/>
                  </a:lnTo>
                  <a:lnTo>
                    <a:pt x="16" y="117"/>
                  </a:lnTo>
                  <a:lnTo>
                    <a:pt x="13" y="121"/>
                  </a:lnTo>
                  <a:lnTo>
                    <a:pt x="12" y="128"/>
                  </a:lnTo>
                  <a:lnTo>
                    <a:pt x="9" y="131"/>
                  </a:lnTo>
                  <a:lnTo>
                    <a:pt x="6" y="134"/>
                  </a:lnTo>
                  <a:lnTo>
                    <a:pt x="4" y="137"/>
                  </a:lnTo>
                  <a:lnTo>
                    <a:pt x="3" y="140"/>
                  </a:lnTo>
                  <a:lnTo>
                    <a:pt x="0" y="143"/>
                  </a:lnTo>
                  <a:lnTo>
                    <a:pt x="0" y="146"/>
                  </a:lnTo>
                  <a:lnTo>
                    <a:pt x="1" y="145"/>
                  </a:lnTo>
                  <a:lnTo>
                    <a:pt x="4" y="143"/>
                  </a:lnTo>
                  <a:lnTo>
                    <a:pt x="6" y="142"/>
                  </a:lnTo>
                  <a:lnTo>
                    <a:pt x="9" y="142"/>
                  </a:lnTo>
                  <a:lnTo>
                    <a:pt x="13" y="139"/>
                  </a:lnTo>
                  <a:lnTo>
                    <a:pt x="16" y="139"/>
                  </a:lnTo>
                  <a:lnTo>
                    <a:pt x="19" y="134"/>
                  </a:lnTo>
                  <a:lnTo>
                    <a:pt x="24" y="132"/>
                  </a:lnTo>
                  <a:lnTo>
                    <a:pt x="28" y="128"/>
                  </a:lnTo>
                  <a:lnTo>
                    <a:pt x="31" y="125"/>
                  </a:lnTo>
                  <a:lnTo>
                    <a:pt x="36" y="118"/>
                  </a:lnTo>
                  <a:lnTo>
                    <a:pt x="40" y="114"/>
                  </a:lnTo>
                  <a:lnTo>
                    <a:pt x="45" y="107"/>
                  </a:lnTo>
                  <a:lnTo>
                    <a:pt x="48" y="101"/>
                  </a:lnTo>
                  <a:lnTo>
                    <a:pt x="51" y="93"/>
                  </a:lnTo>
                  <a:lnTo>
                    <a:pt x="54" y="85"/>
                  </a:lnTo>
                  <a:lnTo>
                    <a:pt x="55" y="78"/>
                  </a:lnTo>
                  <a:lnTo>
                    <a:pt x="58" y="70"/>
                  </a:lnTo>
                  <a:lnTo>
                    <a:pt x="58" y="60"/>
                  </a:lnTo>
                  <a:lnTo>
                    <a:pt x="58" y="51"/>
                  </a:lnTo>
                  <a:lnTo>
                    <a:pt x="58" y="43"/>
                  </a:lnTo>
                  <a:lnTo>
                    <a:pt x="60" y="35"/>
                  </a:lnTo>
                  <a:lnTo>
                    <a:pt x="58" y="28"/>
                  </a:lnTo>
                  <a:lnTo>
                    <a:pt x="58" y="21"/>
                  </a:lnTo>
                  <a:lnTo>
                    <a:pt x="58" y="15"/>
                  </a:lnTo>
                  <a:lnTo>
                    <a:pt x="58" y="9"/>
                  </a:lnTo>
                  <a:lnTo>
                    <a:pt x="57" y="4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39" y="14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45" name="Freeform 757"/>
            <p:cNvSpPr>
              <a:spLocks/>
            </p:cNvSpPr>
            <p:nvPr/>
          </p:nvSpPr>
          <p:spPr bwMode="auto">
            <a:xfrm>
              <a:off x="3905" y="2840"/>
              <a:ext cx="82" cy="2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17" y="38"/>
                </a:cxn>
                <a:cxn ang="0">
                  <a:pos x="33" y="34"/>
                </a:cxn>
                <a:cxn ang="0">
                  <a:pos x="48" y="31"/>
                </a:cxn>
                <a:cxn ang="0">
                  <a:pos x="63" y="28"/>
                </a:cxn>
                <a:cxn ang="0">
                  <a:pos x="75" y="23"/>
                </a:cxn>
                <a:cxn ang="0">
                  <a:pos x="89" y="20"/>
                </a:cxn>
                <a:cxn ang="0">
                  <a:pos x="99" y="16"/>
                </a:cxn>
                <a:cxn ang="0">
                  <a:pos x="111" y="14"/>
                </a:cxn>
                <a:cxn ang="0">
                  <a:pos x="120" y="11"/>
                </a:cxn>
                <a:cxn ang="0">
                  <a:pos x="127" y="8"/>
                </a:cxn>
                <a:cxn ang="0">
                  <a:pos x="135" y="5"/>
                </a:cxn>
                <a:cxn ang="0">
                  <a:pos x="141" y="3"/>
                </a:cxn>
                <a:cxn ang="0">
                  <a:pos x="145" y="2"/>
                </a:cxn>
                <a:cxn ang="0">
                  <a:pos x="150" y="0"/>
                </a:cxn>
                <a:cxn ang="0">
                  <a:pos x="151" y="0"/>
                </a:cxn>
                <a:cxn ang="0">
                  <a:pos x="153" y="0"/>
                </a:cxn>
                <a:cxn ang="0">
                  <a:pos x="165" y="25"/>
                </a:cxn>
                <a:cxn ang="0">
                  <a:pos x="163" y="25"/>
                </a:cxn>
                <a:cxn ang="0">
                  <a:pos x="162" y="27"/>
                </a:cxn>
                <a:cxn ang="0">
                  <a:pos x="159" y="27"/>
                </a:cxn>
                <a:cxn ang="0">
                  <a:pos x="156" y="30"/>
                </a:cxn>
                <a:cxn ang="0">
                  <a:pos x="151" y="31"/>
                </a:cxn>
                <a:cxn ang="0">
                  <a:pos x="145" y="33"/>
                </a:cxn>
                <a:cxn ang="0">
                  <a:pos x="139" y="36"/>
                </a:cxn>
                <a:cxn ang="0">
                  <a:pos x="132" y="38"/>
                </a:cxn>
                <a:cxn ang="0">
                  <a:pos x="123" y="41"/>
                </a:cxn>
                <a:cxn ang="0">
                  <a:pos x="113" y="42"/>
                </a:cxn>
                <a:cxn ang="0">
                  <a:pos x="101" y="45"/>
                </a:cxn>
                <a:cxn ang="0">
                  <a:pos x="89" y="47"/>
                </a:cxn>
                <a:cxn ang="0">
                  <a:pos x="75" y="48"/>
                </a:cxn>
                <a:cxn ang="0">
                  <a:pos x="60" y="52"/>
                </a:cxn>
                <a:cxn ang="0">
                  <a:pos x="45" y="52"/>
                </a:cxn>
                <a:cxn ang="0">
                  <a:pos x="29" y="55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165" h="55">
                  <a:moveTo>
                    <a:pt x="0" y="42"/>
                  </a:moveTo>
                  <a:lnTo>
                    <a:pt x="17" y="38"/>
                  </a:lnTo>
                  <a:lnTo>
                    <a:pt x="33" y="34"/>
                  </a:lnTo>
                  <a:lnTo>
                    <a:pt x="48" y="31"/>
                  </a:lnTo>
                  <a:lnTo>
                    <a:pt x="63" y="28"/>
                  </a:lnTo>
                  <a:lnTo>
                    <a:pt x="75" y="23"/>
                  </a:lnTo>
                  <a:lnTo>
                    <a:pt x="89" y="20"/>
                  </a:lnTo>
                  <a:lnTo>
                    <a:pt x="99" y="16"/>
                  </a:lnTo>
                  <a:lnTo>
                    <a:pt x="111" y="14"/>
                  </a:lnTo>
                  <a:lnTo>
                    <a:pt x="120" y="11"/>
                  </a:lnTo>
                  <a:lnTo>
                    <a:pt x="127" y="8"/>
                  </a:lnTo>
                  <a:lnTo>
                    <a:pt x="135" y="5"/>
                  </a:lnTo>
                  <a:lnTo>
                    <a:pt x="141" y="3"/>
                  </a:lnTo>
                  <a:lnTo>
                    <a:pt x="145" y="2"/>
                  </a:lnTo>
                  <a:lnTo>
                    <a:pt x="150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65" y="25"/>
                  </a:lnTo>
                  <a:lnTo>
                    <a:pt x="163" y="25"/>
                  </a:lnTo>
                  <a:lnTo>
                    <a:pt x="162" y="27"/>
                  </a:lnTo>
                  <a:lnTo>
                    <a:pt x="159" y="27"/>
                  </a:lnTo>
                  <a:lnTo>
                    <a:pt x="156" y="30"/>
                  </a:lnTo>
                  <a:lnTo>
                    <a:pt x="151" y="31"/>
                  </a:lnTo>
                  <a:lnTo>
                    <a:pt x="145" y="33"/>
                  </a:lnTo>
                  <a:lnTo>
                    <a:pt x="139" y="36"/>
                  </a:lnTo>
                  <a:lnTo>
                    <a:pt x="132" y="38"/>
                  </a:lnTo>
                  <a:lnTo>
                    <a:pt x="123" y="41"/>
                  </a:lnTo>
                  <a:lnTo>
                    <a:pt x="113" y="42"/>
                  </a:lnTo>
                  <a:lnTo>
                    <a:pt x="101" y="45"/>
                  </a:lnTo>
                  <a:lnTo>
                    <a:pt x="89" y="47"/>
                  </a:lnTo>
                  <a:lnTo>
                    <a:pt x="75" y="48"/>
                  </a:lnTo>
                  <a:lnTo>
                    <a:pt x="60" y="52"/>
                  </a:lnTo>
                  <a:lnTo>
                    <a:pt x="45" y="52"/>
                  </a:lnTo>
                  <a:lnTo>
                    <a:pt x="29" y="55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5446" name="Freeform 758"/>
            <p:cNvSpPr>
              <a:spLocks/>
            </p:cNvSpPr>
            <p:nvPr/>
          </p:nvSpPr>
          <p:spPr bwMode="auto">
            <a:xfrm>
              <a:off x="3892" y="2744"/>
              <a:ext cx="24" cy="2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9"/>
                </a:cxn>
                <a:cxn ang="0">
                  <a:pos x="3" y="8"/>
                </a:cxn>
                <a:cxn ang="0">
                  <a:pos x="6" y="4"/>
                </a:cxn>
                <a:cxn ang="0">
                  <a:pos x="12" y="1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4" y="3"/>
                </a:cxn>
                <a:cxn ang="0">
                  <a:pos x="37" y="4"/>
                </a:cxn>
                <a:cxn ang="0">
                  <a:pos x="42" y="9"/>
                </a:cxn>
                <a:cxn ang="0">
                  <a:pos x="45" y="14"/>
                </a:cxn>
                <a:cxn ang="0">
                  <a:pos x="46" y="19"/>
                </a:cxn>
                <a:cxn ang="0">
                  <a:pos x="46" y="22"/>
                </a:cxn>
                <a:cxn ang="0">
                  <a:pos x="48" y="26"/>
                </a:cxn>
                <a:cxn ang="0">
                  <a:pos x="46" y="29"/>
                </a:cxn>
                <a:cxn ang="0">
                  <a:pos x="45" y="34"/>
                </a:cxn>
                <a:cxn ang="0">
                  <a:pos x="43" y="37"/>
                </a:cxn>
                <a:cxn ang="0">
                  <a:pos x="40" y="42"/>
                </a:cxn>
                <a:cxn ang="0">
                  <a:pos x="37" y="44"/>
                </a:cxn>
                <a:cxn ang="0">
                  <a:pos x="34" y="47"/>
                </a:cxn>
                <a:cxn ang="0">
                  <a:pos x="31" y="48"/>
                </a:cxn>
                <a:cxn ang="0">
                  <a:pos x="27" y="51"/>
                </a:cxn>
                <a:cxn ang="0">
                  <a:pos x="24" y="51"/>
                </a:cxn>
                <a:cxn ang="0">
                  <a:pos x="21" y="51"/>
                </a:cxn>
                <a:cxn ang="0">
                  <a:pos x="16" y="51"/>
                </a:cxn>
                <a:cxn ang="0">
                  <a:pos x="13" y="50"/>
                </a:cxn>
                <a:cxn ang="0">
                  <a:pos x="7" y="45"/>
                </a:cxn>
                <a:cxn ang="0">
                  <a:pos x="6" y="42"/>
                </a:cxn>
                <a:cxn ang="0">
                  <a:pos x="6" y="40"/>
                </a:cxn>
                <a:cxn ang="0">
                  <a:pos x="9" y="39"/>
                </a:cxn>
                <a:cxn ang="0">
                  <a:pos x="12" y="36"/>
                </a:cxn>
                <a:cxn ang="0">
                  <a:pos x="16" y="33"/>
                </a:cxn>
                <a:cxn ang="0">
                  <a:pos x="19" y="29"/>
                </a:cxn>
                <a:cxn ang="0">
                  <a:pos x="24" y="25"/>
                </a:cxn>
                <a:cxn ang="0">
                  <a:pos x="24" y="20"/>
                </a:cxn>
                <a:cxn ang="0">
                  <a:pos x="21" y="17"/>
                </a:cxn>
                <a:cxn ang="0">
                  <a:pos x="18" y="14"/>
                </a:cxn>
                <a:cxn ang="0">
                  <a:pos x="13" y="12"/>
                </a:cxn>
                <a:cxn ang="0">
                  <a:pos x="7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0" y="11"/>
                </a:cxn>
              </a:cxnLst>
              <a:rect l="0" t="0" r="r" b="b"/>
              <a:pathLst>
                <a:path w="48" h="51">
                  <a:moveTo>
                    <a:pt x="0" y="11"/>
                  </a:moveTo>
                  <a:lnTo>
                    <a:pt x="0" y="9"/>
                  </a:lnTo>
                  <a:lnTo>
                    <a:pt x="3" y="8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42" y="9"/>
                  </a:lnTo>
                  <a:lnTo>
                    <a:pt x="45" y="14"/>
                  </a:lnTo>
                  <a:lnTo>
                    <a:pt x="46" y="19"/>
                  </a:lnTo>
                  <a:lnTo>
                    <a:pt x="46" y="22"/>
                  </a:lnTo>
                  <a:lnTo>
                    <a:pt x="48" y="26"/>
                  </a:lnTo>
                  <a:lnTo>
                    <a:pt x="46" y="29"/>
                  </a:lnTo>
                  <a:lnTo>
                    <a:pt x="45" y="34"/>
                  </a:lnTo>
                  <a:lnTo>
                    <a:pt x="43" y="37"/>
                  </a:lnTo>
                  <a:lnTo>
                    <a:pt x="40" y="42"/>
                  </a:lnTo>
                  <a:lnTo>
                    <a:pt x="37" y="44"/>
                  </a:lnTo>
                  <a:lnTo>
                    <a:pt x="34" y="47"/>
                  </a:lnTo>
                  <a:lnTo>
                    <a:pt x="31" y="48"/>
                  </a:lnTo>
                  <a:lnTo>
                    <a:pt x="27" y="51"/>
                  </a:lnTo>
                  <a:lnTo>
                    <a:pt x="24" y="51"/>
                  </a:lnTo>
                  <a:lnTo>
                    <a:pt x="21" y="51"/>
                  </a:lnTo>
                  <a:lnTo>
                    <a:pt x="16" y="51"/>
                  </a:lnTo>
                  <a:lnTo>
                    <a:pt x="13" y="50"/>
                  </a:lnTo>
                  <a:lnTo>
                    <a:pt x="7" y="45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9" y="39"/>
                  </a:lnTo>
                  <a:lnTo>
                    <a:pt x="12" y="36"/>
                  </a:lnTo>
                  <a:lnTo>
                    <a:pt x="16" y="33"/>
                  </a:lnTo>
                  <a:lnTo>
                    <a:pt x="19" y="29"/>
                  </a:lnTo>
                  <a:lnTo>
                    <a:pt x="24" y="25"/>
                  </a:lnTo>
                  <a:lnTo>
                    <a:pt x="24" y="20"/>
                  </a:lnTo>
                  <a:lnTo>
                    <a:pt x="21" y="17"/>
                  </a:lnTo>
                  <a:lnTo>
                    <a:pt x="18" y="14"/>
                  </a:lnTo>
                  <a:lnTo>
                    <a:pt x="13" y="12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115448" name="Rectangle 760"/>
          <p:cNvSpPr>
            <a:spLocks noChangeArrowheads="1"/>
          </p:cNvSpPr>
          <p:nvPr/>
        </p:nvSpPr>
        <p:spPr bwMode="auto">
          <a:xfrm>
            <a:off x="2665440" y="1671622"/>
            <a:ext cx="1752600" cy="609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1600"/>
              <a:t>サービス</a:t>
            </a:r>
          </a:p>
          <a:p>
            <a:pPr algn="ctr"/>
            <a:r>
              <a:rPr lang="ja-JP" altLang="en-US" sz="1600"/>
              <a:t>コントロール</a:t>
            </a:r>
          </a:p>
        </p:txBody>
      </p:sp>
      <p:sp>
        <p:nvSpPr>
          <p:cNvPr id="115449" name="Rectangle 761"/>
          <p:cNvSpPr>
            <a:spLocks noChangeArrowheads="1"/>
          </p:cNvSpPr>
          <p:nvPr/>
        </p:nvSpPr>
        <p:spPr bwMode="auto">
          <a:xfrm>
            <a:off x="455640" y="3424222"/>
            <a:ext cx="1524000" cy="93347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1600"/>
              <a:t>アプリケーション</a:t>
            </a:r>
          </a:p>
        </p:txBody>
      </p:sp>
      <p:sp>
        <p:nvSpPr>
          <p:cNvPr id="115450" name="Rectangle 762"/>
          <p:cNvSpPr>
            <a:spLocks noChangeArrowheads="1"/>
          </p:cNvSpPr>
          <p:nvPr/>
        </p:nvSpPr>
        <p:spPr bwMode="auto">
          <a:xfrm>
            <a:off x="2132040" y="3424222"/>
            <a:ext cx="1524000" cy="93347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ja-JP" altLang="en-US" sz="1600"/>
              <a:t>アプリケーション</a:t>
            </a:r>
          </a:p>
        </p:txBody>
      </p:sp>
      <p:sp>
        <p:nvSpPr>
          <p:cNvPr id="115451" name="Text Box 763"/>
          <p:cNvSpPr txBox="1">
            <a:spLocks noChangeArrowheads="1"/>
          </p:cNvSpPr>
          <p:nvPr/>
        </p:nvSpPr>
        <p:spPr bwMode="auto">
          <a:xfrm>
            <a:off x="4722840" y="1443022"/>
            <a:ext cx="38496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600" b="1"/>
              <a:t>こっちでなにやってるかはサッパリ判らない</a:t>
            </a:r>
          </a:p>
          <a:p>
            <a:r>
              <a:rPr lang="ja-JP" altLang="en-US" sz="1600" b="1"/>
              <a:t>窓口経由でないと、何も指示できない</a:t>
            </a:r>
          </a:p>
        </p:txBody>
      </p:sp>
      <p:sp>
        <p:nvSpPr>
          <p:cNvPr id="761" name="テキスト ボックス 760"/>
          <p:cNvSpPr txBox="1"/>
          <p:nvPr/>
        </p:nvSpPr>
        <p:spPr>
          <a:xfrm>
            <a:off x="1631834" y="5286388"/>
            <a:ext cx="5726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smtClean="0">
                <a:solidFill>
                  <a:srgbClr val="FF0000"/>
                </a:solidFill>
              </a:rPr>
              <a:t>この間には越えられない絶対的な壁がある</a:t>
            </a:r>
            <a:endParaRPr kumimoji="1" lang="ja-JP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Windows</a:t>
            </a:r>
            <a:r>
              <a:rPr lang="ja-JP" altLang="en-US" smtClean="0"/>
              <a:t>サービス</a:t>
            </a:r>
            <a:r>
              <a:rPr kumimoji="1" lang="ja-JP" altLang="en-US" sz="24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サービス作りに大切なこと</a:t>
            </a:r>
            <a:endParaRPr lang="ja-JP" altLang="en-US"/>
          </a:p>
        </p:txBody>
      </p:sp>
      <p:sp>
        <p:nvSpPr>
          <p:cNvPr id="7987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知っておきたいキーワード</a:t>
            </a:r>
          </a:p>
          <a:p>
            <a:pPr lvl="1"/>
            <a:r>
              <a:rPr lang="ja-JP" altLang="en-US" smtClean="0"/>
              <a:t>イベントログ（イベントビューア）</a:t>
            </a:r>
          </a:p>
          <a:p>
            <a:pPr lvl="1"/>
            <a:r>
              <a:rPr lang="ja-JP" altLang="en-US" smtClean="0"/>
              <a:t>アプリケーション応答制限時間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イベントログ（イベントビューア）</a:t>
            </a:r>
            <a:endParaRPr lang="ja-JP" altLang="en-US"/>
          </a:p>
        </p:txBody>
      </p:sp>
      <p:sp>
        <p:nvSpPr>
          <p:cNvPr id="3584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mtClean="0"/>
              <a:t>サービス</a:t>
            </a:r>
            <a:r>
              <a:rPr lang="ja-JP" altLang="en-US"/>
              <a:t>の動作のログを書き込みます</a:t>
            </a:r>
          </a:p>
          <a:p>
            <a:pPr lvl="1"/>
            <a:r>
              <a:rPr lang="ja-JP" altLang="en-US"/>
              <a:t>サービスの開始と停止の情報を自動的</a:t>
            </a:r>
            <a:r>
              <a:rPr lang="ja-JP" altLang="en-US"/>
              <a:t>に</a:t>
            </a:r>
            <a:r>
              <a:rPr lang="ja-JP" altLang="en-US" smtClean="0"/>
              <a:t>書かせることができます</a:t>
            </a:r>
            <a:endParaRPr lang="ja-JP" altLang="en-US"/>
          </a:p>
          <a:p>
            <a:pPr lvl="1"/>
            <a:r>
              <a:rPr lang="ja-JP" altLang="en-US"/>
              <a:t>どの権限で動作して</a:t>
            </a:r>
            <a:r>
              <a:rPr lang="ja-JP" altLang="en-US"/>
              <a:t>も</a:t>
            </a:r>
            <a:r>
              <a:rPr lang="ja-JP" altLang="en-US" smtClean="0"/>
              <a:t>、サービスプログラム</a:t>
            </a:r>
            <a:r>
              <a:rPr lang="ja-JP" altLang="en-US"/>
              <a:t>から自由に書き込む事ができる場所です</a:t>
            </a:r>
          </a:p>
        </p:txBody>
      </p:sp>
      <p:pic>
        <p:nvPicPr>
          <p:cNvPr id="141313" name="Picture 1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876"/>
            <a:ext cx="4593735" cy="234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1.7|2.6"/>
</p:tagLst>
</file>

<file path=ppt/theme/theme1.xml><?xml version="1.0" encoding="utf-8"?>
<a:theme xmlns:a="http://schemas.openxmlformats.org/drawingml/2006/main" name="スライドマスタN05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プレゼンテーション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スライドマスタT28</Template>
  <TotalTime>880</TotalTime>
  <Words>1071</Words>
  <Application>Microsoft PowerPoint</Application>
  <PresentationFormat>画面に合わせる (4:3)</PresentationFormat>
  <Paragraphs>158</Paragraphs>
  <Slides>24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Times New Roman</vt:lpstr>
      <vt:lpstr>ＭＳ Ｐゴシック</vt:lpstr>
      <vt:lpstr>ＭＳ Ｐ明朝</vt:lpstr>
      <vt:lpstr>Verdana</vt:lpstr>
      <vt:lpstr>スライドマスタN05</vt:lpstr>
      <vt:lpstr>ビットマップ イメージ</vt:lpstr>
      <vt:lpstr>片桐継（カタギリツグ）はいつも怪しい</vt:lpstr>
      <vt:lpstr>Windowsサービス、作ってみない？</vt:lpstr>
      <vt:lpstr>Windowsサービスって何？</vt:lpstr>
      <vt:lpstr>どこで判るの？</vt:lpstr>
      <vt:lpstr>どうやって動かすの？</vt:lpstr>
      <vt:lpstr>その正体は？</vt:lpstr>
      <vt:lpstr>Windowsサービスの動く仕組み</vt:lpstr>
      <vt:lpstr>Windowsサービスサービス作りに大切なこと</vt:lpstr>
      <vt:lpstr>イベントログ（イベントビューア）</vt:lpstr>
      <vt:lpstr>アプリケーション応答制限時間</vt:lpstr>
      <vt:lpstr>.NetFrameworkの世界のWindowsサービス</vt:lpstr>
      <vt:lpstr>クラス間の微妙な力関係</vt:lpstr>
      <vt:lpstr>.Netで作ったServiceが動くまでに必要な手続き</vt:lpstr>
      <vt:lpstr>作ってみるWindowsサービス</vt:lpstr>
      <vt:lpstr>作るときのキーワード</vt:lpstr>
      <vt:lpstr>まずは新規プロジェクトを作成</vt:lpstr>
      <vt:lpstr>こういうのが出来上がる</vt:lpstr>
      <vt:lpstr>こんなカンジのを作ってみた</vt:lpstr>
      <vt:lpstr>どうやって動かすの？</vt:lpstr>
      <vt:lpstr>サービスインストーラを設定する</vt:lpstr>
      <vt:lpstr>インストールしてみよう</vt:lpstr>
      <vt:lpstr>どうやってデバッグするの？</vt:lpstr>
      <vt:lpstr>まとめ</vt:lpstr>
      <vt:lpstr>参考資料</vt:lpstr>
    </vt:vector>
  </TitlesOfParts>
  <Company>みずほ第一フィナンシャルテクノロジー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Windowsサービス　作ってみない？</dc:title>
  <dc:creator>Munemoto-Jun(E00637)</dc:creator>
  <cp:lastModifiedBy>わんくま同盟</cp:lastModifiedBy>
  <cp:revision>45</cp:revision>
  <dcterms:created xsi:type="dcterms:W3CDTF">2008-12-24T00:35:54Z</dcterms:created>
  <dcterms:modified xsi:type="dcterms:W3CDTF">2009-01-09T12:43:39Z</dcterms:modified>
</cp:coreProperties>
</file>