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76" r:id="rId2"/>
    <p:sldId id="275" r:id="rId3"/>
    <p:sldId id="273" r:id="rId4"/>
    <p:sldId id="265" r:id="rId5"/>
    <p:sldId id="266" r:id="rId6"/>
    <p:sldId id="277" r:id="rId7"/>
    <p:sldId id="267" r:id="rId8"/>
    <p:sldId id="268" r:id="rId9"/>
    <p:sldId id="269" r:id="rId10"/>
    <p:sldId id="270" r:id="rId11"/>
    <p:sldId id="271" r:id="rId12"/>
    <p:sldId id="272" r:id="rId13"/>
    <p:sldId id="278" r:id="rId1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83" d="100"/>
          <a:sy n="83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" TargetMode="External"/><Relationship Id="rId7" Type="http://schemas.openxmlformats.org/officeDocument/2006/relationships/hyperlink" Target="http://ueno.cool.ne.jp/magicallogic/PCLIST.HTM" TargetMode="External"/><Relationship Id="rId2" Type="http://schemas.openxmlformats.org/officeDocument/2006/relationships/hyperlink" Target="http://ja.wikipedia.org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geocities.co.jp/SiliconValley/5860/" TargetMode="External"/><Relationship Id="rId5" Type="http://schemas.openxmlformats.org/officeDocument/2006/relationships/hyperlink" Target="http://www.emsps.com/oldtools/" TargetMode="External"/><Relationship Id="rId4" Type="http://schemas.openxmlformats.org/officeDocument/2006/relationships/hyperlink" Target="http://www.microsoft.com/japan/windows/20th/history.m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smtClean="0">
                <a:latin typeface="+mj-ea"/>
              </a:rPr>
              <a:t>MS</a:t>
            </a:r>
            <a:r>
              <a:rPr lang="ja-JP" altLang="en-US" sz="4400" dirty="0" smtClean="0">
                <a:latin typeface="+mj-ea"/>
              </a:rPr>
              <a:t>製開発ツールの歴史とか</a:t>
            </a:r>
            <a:r>
              <a:rPr lang="en-US" altLang="ja-JP" sz="4400" dirty="0" smtClean="0">
                <a:latin typeface="+mj-ea"/>
              </a:rPr>
              <a:t>…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928826"/>
          </a:xfr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9x </a:t>
            </a:r>
            <a:r>
              <a:rPr kumimoji="1" lang="ja-JP" altLang="en-US" dirty="0" smtClean="0"/>
              <a:t>時代</a:t>
            </a:r>
            <a:r>
              <a:rPr kumimoji="1" lang="en-US" altLang="ja-JP" dirty="0" smtClean="0"/>
              <a:t>…</a:t>
            </a:r>
            <a:r>
              <a:rPr kumimoji="1" lang="en-US" altLang="ja-JP" dirty="0" smtClean="0"/>
              <a:t>1994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2000</a:t>
            </a:r>
          </a:p>
          <a:p>
            <a:pPr lvl="1"/>
            <a:r>
              <a:rPr kumimoji="1" lang="en-US" altLang="ja-JP" dirty="0" smtClean="0"/>
              <a:t>Visual C++ 2.0 MFC 3.0(NT 3.5)</a:t>
            </a:r>
          </a:p>
          <a:p>
            <a:pPr lvl="1"/>
            <a:r>
              <a:rPr lang="en-US" altLang="ja-JP" dirty="0" smtClean="0"/>
              <a:t>Visual C++ 4.0 MFC 4.0(95)</a:t>
            </a:r>
          </a:p>
          <a:p>
            <a:pPr lvl="1"/>
            <a:r>
              <a:rPr lang="en-US" altLang="ja-JP" dirty="0" smtClean="0"/>
              <a:t>Visual C++ </a:t>
            </a:r>
            <a:r>
              <a:rPr lang="en-US" altLang="ja-JP" dirty="0" smtClean="0"/>
              <a:t>4.1 MFC 4.1(NT4.0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Visual C++ 4.2 MFC 4.2(98)</a:t>
            </a:r>
          </a:p>
          <a:p>
            <a:pPr lvl="2"/>
            <a:r>
              <a:rPr kumimoji="1" lang="en-US" altLang="ja-JP" dirty="0" smtClean="0"/>
              <a:t>MFC42.DLL </a:t>
            </a:r>
            <a:r>
              <a:rPr kumimoji="1" lang="ja-JP" altLang="en-US" dirty="0" smtClean="0"/>
              <a:t>として以後固定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Visual Studio 97 </a:t>
            </a:r>
            <a:r>
              <a:rPr lang="ja-JP" altLang="en-US" dirty="0" smtClean="0"/>
              <a:t>として </a:t>
            </a:r>
            <a:r>
              <a:rPr lang="en-US" altLang="ja-JP" dirty="0" smtClean="0"/>
              <a:t>Visual Basic</a:t>
            </a:r>
            <a:r>
              <a:rPr lang="ja-JP" altLang="en-US" dirty="0" smtClean="0"/>
              <a:t> と統合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98SE/NT4SP3</a:t>
            </a:r>
            <a:r>
              <a:rPr lang="ja-JP" altLang="en-US" dirty="0" smtClean="0"/>
              <a:t>以降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Visual Studio 6.0 </a:t>
            </a:r>
            <a:r>
              <a:rPr kumimoji="1" lang="ja-JP" altLang="en-US" dirty="0" smtClean="0"/>
              <a:t>の登場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MFC42.DLL </a:t>
            </a:r>
            <a:r>
              <a:rPr lang="ja-JP" altLang="en-US" dirty="0" smtClean="0"/>
              <a:t>は変わらず</a:t>
            </a:r>
            <a:r>
              <a:rPr lang="en-US" altLang="ja-JP" dirty="0" smtClean="0"/>
              <a:t>…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XP </a:t>
            </a:r>
            <a:r>
              <a:rPr kumimoji="1" lang="ja-JP" altLang="en-US" dirty="0" smtClean="0"/>
              <a:t>時代 </a:t>
            </a:r>
            <a:r>
              <a:rPr kumimoji="1" lang="en-US" altLang="ja-JP" dirty="0" smtClean="0"/>
              <a:t>2001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2005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.NET </a:t>
            </a:r>
            <a:r>
              <a:rPr lang="ja-JP" altLang="en-US" dirty="0" smtClean="0"/>
              <a:t>構想の具現化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OS</a:t>
            </a:r>
            <a:r>
              <a:rPr lang="ja-JP" altLang="en-US" dirty="0" smtClean="0"/>
              <a:t>サイドによる対応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新しい</a:t>
            </a:r>
            <a:r>
              <a:rPr lang="ja-JP" altLang="en-US" dirty="0" smtClean="0"/>
              <a:t>プラットフォームの出現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の完全刷新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.NET Framework </a:t>
            </a:r>
            <a:r>
              <a:rPr lang="ja-JP" altLang="en-US" dirty="0" smtClean="0"/>
              <a:t>用開発</a:t>
            </a:r>
            <a:r>
              <a:rPr lang="ja-JP" altLang="en-US" dirty="0" smtClean="0"/>
              <a:t>環境</a:t>
            </a:r>
            <a:r>
              <a:rPr lang="ja-JP" altLang="en-US" dirty="0" smtClean="0"/>
              <a:t>と</a:t>
            </a:r>
            <a:r>
              <a:rPr lang="ja-JP" altLang="en-US" dirty="0" smtClean="0"/>
              <a:t>して</a:t>
            </a:r>
            <a:r>
              <a:rPr lang="ja-JP" altLang="en-US" dirty="0" smtClean="0"/>
              <a:t>一新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一つの開発プラットフォームと</a:t>
            </a:r>
            <a:r>
              <a:rPr lang="ja-JP" altLang="en-US" dirty="0" smtClean="0"/>
              <a:t>しての完全</a:t>
            </a:r>
            <a:r>
              <a:rPr lang="ja-JP" altLang="en-US" dirty="0" smtClean="0"/>
              <a:t>統合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Office </a:t>
            </a:r>
            <a:r>
              <a:rPr kumimoji="1" lang="ja-JP" altLang="en-US" dirty="0" smtClean="0"/>
              <a:t>開発ツールとしての</a:t>
            </a:r>
            <a:r>
              <a:rPr kumimoji="1" lang="ja-JP" altLang="en-US" dirty="0" smtClean="0"/>
              <a:t>連携強化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Visual Studio .NET </a:t>
            </a:r>
            <a:r>
              <a:rPr kumimoji="1" lang="en-US" altLang="ja-JP" dirty="0" smtClean="0"/>
              <a:t>2002(NetFx1.0)</a:t>
            </a:r>
          </a:p>
          <a:p>
            <a:pPr lvl="2"/>
            <a:r>
              <a:rPr lang="en-US" altLang="ja-JP" dirty="0" smtClean="0"/>
              <a:t>Visual Studio .NET 2003(NetFx1.1)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新しい時代</a:t>
            </a:r>
            <a:r>
              <a:rPr lang="en-US" altLang="ja-JP" dirty="0" smtClean="0"/>
              <a:t>…2007</a:t>
            </a:r>
            <a:r>
              <a:rPr lang="ja-JP" altLang="en-US" dirty="0" smtClean="0"/>
              <a:t>～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Windows Vista/Windows 7</a:t>
            </a:r>
          </a:p>
          <a:p>
            <a:pPr lvl="1"/>
            <a:r>
              <a:rPr kumimoji="1" lang="en-US" altLang="ja-JP" dirty="0" smtClean="0"/>
              <a:t>Cloud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OS(Azure)</a:t>
            </a:r>
          </a:p>
          <a:p>
            <a:pPr lvl="1"/>
            <a:r>
              <a:rPr lang="en-US" altLang="ja-JP" dirty="0" smtClean="0"/>
              <a:t>Live </a:t>
            </a:r>
            <a:r>
              <a:rPr lang="ja-JP" altLang="en-US" dirty="0" smtClean="0"/>
              <a:t>構想の具体化</a:t>
            </a:r>
            <a:endParaRPr lang="en-US" altLang="ja-JP" dirty="0" smtClean="0"/>
          </a:p>
          <a:p>
            <a:r>
              <a:rPr kumimoji="1" lang="ja-JP" altLang="en-US" dirty="0" smtClean="0"/>
              <a:t>新しい時代に合わせた</a:t>
            </a:r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登場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Visual Studio </a:t>
            </a:r>
            <a:r>
              <a:rPr lang="en-US" altLang="ja-JP" dirty="0" smtClean="0"/>
              <a:t>2005(NetFx2.0&amp;3.0)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Visual Studio </a:t>
            </a:r>
            <a:r>
              <a:rPr kumimoji="1" lang="en-US" altLang="ja-JP" dirty="0" smtClean="0"/>
              <a:t>2008(NetFx3.5)</a:t>
            </a:r>
          </a:p>
          <a:p>
            <a:pPr lvl="2"/>
            <a:r>
              <a:rPr lang="en-US" altLang="ja-JP" dirty="0" smtClean="0"/>
              <a:t>Ribbon </a:t>
            </a:r>
            <a:r>
              <a:rPr lang="en-US" altLang="ja-JP" dirty="0" smtClean="0"/>
              <a:t>UX</a:t>
            </a:r>
            <a:r>
              <a:rPr lang="ja-JP" altLang="en-US" dirty="0" smtClean="0"/>
              <a:t>の搭載</a:t>
            </a:r>
            <a:r>
              <a:rPr lang="en-US" altLang="ja-JP" dirty="0" smtClean="0"/>
              <a:t>(</a:t>
            </a:r>
            <a:r>
              <a:rPr lang="en-US" altLang="ja-JP" dirty="0" smtClean="0"/>
              <a:t>SP1</a:t>
            </a:r>
            <a:r>
              <a:rPr lang="ja-JP" altLang="en-US" dirty="0" smtClean="0"/>
              <a:t> の </a:t>
            </a:r>
            <a:r>
              <a:rPr lang="en-US" altLang="ja-JP" dirty="0" smtClean="0"/>
              <a:t>MFC-FP</a:t>
            </a:r>
            <a:r>
              <a:rPr lang="ja-JP" altLang="en-US" dirty="0" smtClean="0"/>
              <a:t>のみ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Visual Studio </a:t>
            </a:r>
            <a:r>
              <a:rPr kumimoji="1" lang="en-US" altLang="ja-JP" dirty="0" smtClean="0"/>
              <a:t>2010(NetFx4.0)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Azure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対応、</a:t>
            </a:r>
            <a:r>
              <a:rPr lang="en-US" altLang="ja-JP" dirty="0" smtClean="0"/>
              <a:t>Vista/Windows 7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対応と強化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Wikipedia</a:t>
            </a:r>
          </a:p>
          <a:p>
            <a:pPr lvl="1"/>
            <a:r>
              <a:rPr lang="en-US" altLang="ja-JP" sz="2200" dirty="0" smtClean="0">
                <a:hlinkClick r:id="rId2"/>
              </a:rPr>
              <a:t>http://ja.wikipedia.org</a:t>
            </a:r>
            <a:r>
              <a:rPr lang="en-US" altLang="ja-JP" sz="2200" dirty="0" smtClean="0">
                <a:hlinkClick r:id="rId2"/>
              </a:rPr>
              <a:t>/</a:t>
            </a:r>
            <a:endParaRPr lang="en-US" altLang="ja-JP" sz="2200" dirty="0" smtClean="0"/>
          </a:p>
          <a:p>
            <a:pPr lvl="1"/>
            <a:r>
              <a:rPr kumimoji="1" lang="en-US" altLang="ja-JP" sz="2200" dirty="0" smtClean="0">
                <a:hlinkClick r:id="rId3"/>
              </a:rPr>
              <a:t>http://en.wikipedia.org/</a:t>
            </a:r>
            <a:endParaRPr kumimoji="1" lang="en-US" altLang="ja-JP" sz="2200" dirty="0" smtClean="0"/>
          </a:p>
          <a:p>
            <a:r>
              <a:rPr lang="ja-JP" altLang="en-US" dirty="0" smtClean="0"/>
              <a:t>その他の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サイト</a:t>
            </a:r>
            <a:endParaRPr lang="en-US" altLang="ja-JP" dirty="0" smtClean="0"/>
          </a:p>
          <a:p>
            <a:pPr lvl="1"/>
            <a:r>
              <a:rPr lang="en-US" altLang="ja-JP" sz="2200" dirty="0" smtClean="0">
                <a:hlinkClick r:id="rId4"/>
              </a:rPr>
              <a:t>http://</a:t>
            </a:r>
            <a:r>
              <a:rPr lang="en-US" altLang="ja-JP" sz="2200" dirty="0" smtClean="0">
                <a:hlinkClick r:id="rId4"/>
              </a:rPr>
              <a:t>www.microsoft.com/japan/windows/20th/history.mspx</a:t>
            </a:r>
            <a:endParaRPr lang="en-US" altLang="ja-JP" sz="2200" dirty="0" smtClean="0"/>
          </a:p>
          <a:p>
            <a:pPr lvl="1"/>
            <a:r>
              <a:rPr lang="en-US" altLang="ja-JP" sz="2200" dirty="0" smtClean="0">
                <a:hlinkClick r:id="rId5"/>
              </a:rPr>
              <a:t>http://www.emsps.com/oldtools</a:t>
            </a:r>
            <a:r>
              <a:rPr lang="en-US" altLang="ja-JP" sz="2200" dirty="0" smtClean="0">
                <a:hlinkClick r:id="rId5"/>
              </a:rPr>
              <a:t>/</a:t>
            </a:r>
            <a:endParaRPr lang="en-US" altLang="ja-JP" sz="2200" dirty="0" smtClean="0"/>
          </a:p>
          <a:p>
            <a:pPr lvl="1"/>
            <a:r>
              <a:rPr lang="en-US" altLang="ja-JP" sz="2200" dirty="0" smtClean="0">
                <a:hlinkClick r:id="rId6"/>
              </a:rPr>
              <a:t>http://www.geocities.co.jp/SiliconValley/5860</a:t>
            </a:r>
            <a:r>
              <a:rPr lang="en-US" altLang="ja-JP" sz="2200" dirty="0" smtClean="0">
                <a:hlinkClick r:id="rId6"/>
              </a:rPr>
              <a:t>/</a:t>
            </a:r>
            <a:endParaRPr lang="en-US" altLang="ja-JP" sz="2200" dirty="0" smtClean="0"/>
          </a:p>
          <a:p>
            <a:pPr lvl="1"/>
            <a:r>
              <a:rPr lang="en-US" altLang="ja-JP" sz="2200" dirty="0" smtClean="0">
                <a:hlinkClick r:id="rId7"/>
              </a:rPr>
              <a:t>http://</a:t>
            </a:r>
            <a:r>
              <a:rPr lang="en-US" altLang="ja-JP" sz="2200" dirty="0" smtClean="0">
                <a:hlinkClick r:id="rId7"/>
              </a:rPr>
              <a:t>ueno.cool.ne.jp/magicallogic/PCLIST.HTM</a:t>
            </a:r>
            <a:endParaRPr lang="en-US" altLang="ja-JP" sz="2200" dirty="0" smtClean="0"/>
          </a:p>
          <a:p>
            <a:pPr lvl="1"/>
            <a:r>
              <a:rPr lang="ja-JP" altLang="en-US" sz="2200" dirty="0" smtClean="0"/>
              <a:t>ほか検索でヒットしたサイト</a:t>
            </a:r>
            <a:r>
              <a:rPr lang="en-US" altLang="ja-JP" sz="2200" dirty="0" smtClean="0"/>
              <a:t>…</a:t>
            </a:r>
          </a:p>
          <a:p>
            <a:r>
              <a:rPr lang="ja-JP" altLang="en-US" dirty="0" err="1" smtClean="0"/>
              <a:t>わんくま</a:t>
            </a:r>
            <a:r>
              <a:rPr lang="ja-JP" altLang="en-US" dirty="0" smtClean="0"/>
              <a:t>メンバーの記憶</a:t>
            </a:r>
            <a:r>
              <a:rPr lang="en-US" altLang="ja-JP" dirty="0" smtClean="0"/>
              <a:t>…</a:t>
            </a:r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smtClean="0">
                <a:latin typeface="+mj-ea"/>
              </a:rPr>
              <a:t>Microsoft</a:t>
            </a:r>
            <a:r>
              <a:rPr lang="ja-JP" altLang="en-US" sz="4400" dirty="0" smtClean="0">
                <a:latin typeface="+mj-ea"/>
              </a:rPr>
              <a:t>の歴史とか</a:t>
            </a:r>
            <a:r>
              <a:rPr lang="en-US" altLang="ja-JP" sz="4400" dirty="0" smtClean="0">
                <a:latin typeface="+mj-ea"/>
              </a:rPr>
              <a:t>…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928826"/>
          </a:xfr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の歴史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創成期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1975</a:t>
            </a:r>
          </a:p>
          <a:p>
            <a:pPr lvl="2"/>
            <a:r>
              <a:rPr lang="en-US" altLang="ja-JP" dirty="0" smtClean="0"/>
              <a:t>Microsoft </a:t>
            </a:r>
            <a:r>
              <a:rPr lang="ja-JP" altLang="en-US" dirty="0" smtClean="0"/>
              <a:t>設立</a:t>
            </a:r>
            <a:r>
              <a:rPr lang="en-US" altLang="ja-JP" dirty="0" smtClean="0"/>
              <a:t>(</a:t>
            </a:r>
            <a:r>
              <a:rPr lang="ja-JP" altLang="en-US" dirty="0" smtClean="0"/>
              <a:t>アメリカ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1978</a:t>
            </a:r>
          </a:p>
          <a:p>
            <a:pPr lvl="2"/>
            <a:r>
              <a:rPr lang="ja-JP" altLang="en-US" dirty="0" smtClean="0"/>
              <a:t>アスキーマイクロソフト設立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日本代理店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1986</a:t>
            </a:r>
          </a:p>
          <a:p>
            <a:pPr lvl="2"/>
            <a:r>
              <a:rPr lang="ja-JP" altLang="en-US" dirty="0" smtClean="0"/>
              <a:t>マイクロソフト設立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日本法人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ネタ</a:t>
            </a:r>
            <a:r>
              <a:rPr kumimoji="1" lang="ja-JP" altLang="en-US" dirty="0" smtClean="0"/>
              <a:t>が尽きたのでやめることにします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400" dirty="0" smtClean="0">
                <a:latin typeface="+mj-ea"/>
              </a:rPr>
              <a:t>パーソナルコンピュータ</a:t>
            </a:r>
            <a:r>
              <a:rPr lang="en-US" altLang="ja-JP" sz="4400" dirty="0" smtClean="0">
                <a:latin typeface="+mj-ea"/>
              </a:rPr>
              <a:t>(PC)</a:t>
            </a:r>
            <a:r>
              <a:rPr lang="ja-JP" altLang="en-US" sz="4400" dirty="0" smtClean="0">
                <a:latin typeface="+mj-ea"/>
              </a:rPr>
              <a:t>の歴史とか</a:t>
            </a:r>
            <a:r>
              <a:rPr lang="en-US" altLang="ja-JP" sz="4400" dirty="0" smtClean="0">
                <a:latin typeface="+mj-ea"/>
              </a:rPr>
              <a:t>…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928826"/>
          </a:xfr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パーソナルコンピュータの歴史</a:t>
            </a:r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創成期</a:t>
            </a:r>
            <a:r>
              <a:rPr lang="en-US" altLang="ja-JP" sz="2800" dirty="0" smtClean="0"/>
              <a:t>(1970</a:t>
            </a:r>
            <a:r>
              <a:rPr lang="ja-JP" altLang="en-US" sz="2800" dirty="0" smtClean="0"/>
              <a:t>年代</a:t>
            </a:r>
            <a:r>
              <a:rPr lang="en-US" altLang="ja-JP" sz="2800" dirty="0" smtClean="0"/>
              <a:t>)</a:t>
            </a:r>
            <a:endParaRPr lang="en-US" altLang="ja-JP" dirty="0" smtClean="0"/>
          </a:p>
          <a:p>
            <a:pPr lvl="1"/>
            <a:r>
              <a:rPr lang="en-US" altLang="ja-JP" sz="2000" dirty="0" smtClean="0"/>
              <a:t>1976</a:t>
            </a:r>
          </a:p>
          <a:p>
            <a:pPr lvl="2"/>
            <a:r>
              <a:rPr lang="en-US" altLang="ja-JP" sz="1800" dirty="0" smtClean="0"/>
              <a:t>Apple I</a:t>
            </a:r>
          </a:p>
          <a:p>
            <a:pPr lvl="2"/>
            <a:r>
              <a:rPr lang="en-US" altLang="ja-JP" sz="1800" dirty="0" smtClean="0"/>
              <a:t>TK-80</a:t>
            </a:r>
          </a:p>
          <a:p>
            <a:pPr lvl="1"/>
            <a:r>
              <a:rPr lang="en-US" altLang="ja-JP" sz="2000" dirty="0" smtClean="0"/>
              <a:t>1977</a:t>
            </a:r>
          </a:p>
          <a:p>
            <a:pPr lvl="2"/>
            <a:r>
              <a:rPr lang="en-US" altLang="ja-JP" sz="1800" dirty="0" smtClean="0"/>
              <a:t>Apple II</a:t>
            </a:r>
          </a:p>
          <a:p>
            <a:pPr lvl="2"/>
            <a:r>
              <a:rPr lang="en-US" altLang="ja-JP" sz="1800" dirty="0" smtClean="0"/>
              <a:t>PET2001</a:t>
            </a:r>
          </a:p>
          <a:p>
            <a:pPr lvl="2"/>
            <a:r>
              <a:rPr lang="en-US" altLang="ja-JP" sz="1800" dirty="0" smtClean="0"/>
              <a:t>TK-80BS</a:t>
            </a:r>
          </a:p>
          <a:p>
            <a:pPr lvl="1"/>
            <a:r>
              <a:rPr lang="en-US" altLang="ja-JP" sz="2000" dirty="0" smtClean="0"/>
              <a:t>1978</a:t>
            </a:r>
          </a:p>
          <a:p>
            <a:pPr lvl="2"/>
            <a:r>
              <a:rPr lang="ja-JP" altLang="en-US" sz="1800" dirty="0" smtClean="0"/>
              <a:t>ベーシックマスター</a:t>
            </a:r>
            <a:endParaRPr lang="en-US" altLang="ja-JP" sz="1800" dirty="0" smtClean="0"/>
          </a:p>
          <a:p>
            <a:pPr lvl="2"/>
            <a:r>
              <a:rPr lang="en-US" altLang="ja-JP" sz="1800" dirty="0" smtClean="0"/>
              <a:t>MZ-80K</a:t>
            </a:r>
          </a:p>
          <a:p>
            <a:pPr lvl="1"/>
            <a:r>
              <a:rPr lang="en-US" altLang="ja-JP" sz="2200" dirty="0" smtClean="0"/>
              <a:t>1979</a:t>
            </a:r>
          </a:p>
          <a:p>
            <a:pPr lvl="2"/>
            <a:r>
              <a:rPr lang="en-US" altLang="ja-JP" sz="1800" dirty="0" smtClean="0"/>
              <a:t>PC-8001</a:t>
            </a:r>
            <a:endParaRPr lang="en-US" altLang="ja-JP" dirty="0" smtClean="0"/>
          </a:p>
          <a:p>
            <a:r>
              <a:rPr lang="ja-JP" altLang="en-US" dirty="0" smtClean="0"/>
              <a:t>紙面が足りないのでやめることにします。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smtClean="0">
                <a:latin typeface="+mj-ea"/>
              </a:rPr>
              <a:t>MS</a:t>
            </a:r>
            <a:r>
              <a:rPr lang="ja-JP" altLang="en-US" sz="4400" dirty="0" smtClean="0">
                <a:latin typeface="+mj-ea"/>
              </a:rPr>
              <a:t>製開発ツールの歴史とか</a:t>
            </a:r>
            <a:r>
              <a:rPr lang="en-US" altLang="ja-JP" sz="4400" dirty="0" smtClean="0">
                <a:latin typeface="+mj-ea"/>
              </a:rPr>
              <a:t>…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928826"/>
          </a:xfrm>
        </p:spPr>
        <p:txBody>
          <a:bodyPr/>
          <a:lstStyle/>
          <a:p>
            <a:r>
              <a:rPr lang="ja-JP" altLang="en-US" sz="4800" dirty="0" smtClean="0"/>
              <a:t>とっちゃん（高萩 俊行）</a:t>
            </a:r>
            <a:endParaRPr lang="en-US" altLang="ja-JP" dirty="0" smtClean="0"/>
          </a:p>
          <a:p>
            <a:r>
              <a:rPr kumimoji="1" lang="en-US" altLang="ja-JP" sz="2000" dirty="0" smtClean="0"/>
              <a:t>Microsoft MVP for Visual C++</a:t>
            </a:r>
          </a:p>
          <a:p>
            <a:r>
              <a:rPr lang="en-US" altLang="ja-JP" sz="2000" dirty="0" smtClean="0"/>
              <a:t>http://blogs.wankuma.com/tocchann/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</a:t>
            </a:r>
            <a:r>
              <a:rPr kumimoji="1"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初期時代</a:t>
            </a:r>
            <a:r>
              <a:rPr kumimoji="1" lang="en-US" altLang="ja-JP" dirty="0" smtClean="0"/>
              <a:t>…1975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1985</a:t>
            </a:r>
          </a:p>
          <a:p>
            <a:pPr lvl="1"/>
            <a:r>
              <a:rPr kumimoji="1" lang="en-US" altLang="ja-JP" dirty="0" smtClean="0"/>
              <a:t>Microsoft BASIC </a:t>
            </a:r>
            <a:r>
              <a:rPr kumimoji="1" lang="ja-JP" altLang="en-US" dirty="0" smtClean="0"/>
              <a:t>の多角化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日本ではアスキーマイクロソフトを介して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en-US" altLang="ja-JP" dirty="0" smtClean="0"/>
              <a:t>MS-DOS</a:t>
            </a:r>
            <a:r>
              <a:rPr lang="ja-JP" altLang="en-US" dirty="0" smtClean="0"/>
              <a:t>の発売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ソフトにバンドルする政策で対応ソフトを増大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Windows 1.0 </a:t>
            </a:r>
            <a:r>
              <a:rPr kumimoji="1" lang="ja-JP" altLang="en-US" dirty="0" smtClean="0"/>
              <a:t>の発売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ハードとソフトの進化のずれ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ハードの進化とオープン規格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8bit-&gt;16bit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進化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AT </a:t>
            </a:r>
            <a:r>
              <a:rPr kumimoji="1" lang="ja-JP" altLang="en-US" dirty="0" smtClean="0"/>
              <a:t>互換機の登場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MS-DOS</a:t>
            </a:r>
            <a:r>
              <a:rPr lang="ja-JP" altLang="en-US" dirty="0" smtClean="0"/>
              <a:t>全盛時代</a:t>
            </a:r>
            <a:r>
              <a:rPr lang="en-US" altLang="ja-JP" dirty="0" smtClean="0"/>
              <a:t>…1986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1990</a:t>
            </a:r>
          </a:p>
          <a:p>
            <a:pPr lvl="1"/>
            <a:r>
              <a:rPr lang="ja-JP" altLang="en-US" dirty="0" smtClean="0"/>
              <a:t>マイクロソフト設立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日本法人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日本語版 </a:t>
            </a:r>
            <a:r>
              <a:rPr lang="en-US" altLang="ja-JP" dirty="0" smtClean="0"/>
              <a:t>Windows </a:t>
            </a:r>
            <a:r>
              <a:rPr lang="ja-JP" altLang="en-US" dirty="0" smtClean="0"/>
              <a:t>の登場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MS-DOS </a:t>
            </a:r>
            <a:r>
              <a:rPr kumimoji="1" lang="ja-JP" altLang="en-US" dirty="0" smtClean="0"/>
              <a:t>全盛期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16bitCPU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32bitCPU</a:t>
            </a:r>
            <a:r>
              <a:rPr kumimoji="1" lang="ja-JP" altLang="en-US" dirty="0" smtClean="0"/>
              <a:t>へ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80386</a:t>
            </a:r>
            <a:r>
              <a:rPr lang="ja-JP" altLang="en-US" dirty="0" smtClean="0"/>
              <a:t>の登場</a:t>
            </a:r>
            <a:endParaRPr kumimoji="1" lang="en-US" altLang="ja-JP" dirty="0" smtClean="0"/>
          </a:p>
          <a:p>
            <a:r>
              <a:rPr lang="en-US" altLang="ja-JP" dirty="0" smtClean="0"/>
              <a:t>Microsoft-C </a:t>
            </a:r>
            <a:r>
              <a:rPr lang="ja-JP" altLang="en-US" dirty="0" smtClean="0"/>
              <a:t>の登場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3.0/4.0/5.0/5.1</a:t>
            </a:r>
          </a:p>
          <a:p>
            <a:r>
              <a:rPr lang="ja-JP" altLang="en-US" dirty="0" smtClean="0"/>
              <a:t>統合環境を持った開発環境の登場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Quick-C/Quick Basic/MS-C 6.0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Microsoft </a:t>
            </a:r>
            <a:r>
              <a:rPr lang="ja-JP" altLang="en-US" dirty="0" smtClean="0"/>
              <a:t>の開発ツールの歴史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3.x </a:t>
            </a:r>
            <a:r>
              <a:rPr kumimoji="1" lang="ja-JP" altLang="en-US" dirty="0" smtClean="0"/>
              <a:t>時代</a:t>
            </a:r>
            <a:r>
              <a:rPr kumimoji="1" lang="en-US" altLang="ja-JP" dirty="0" smtClean="0"/>
              <a:t>…1991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1994</a:t>
            </a:r>
          </a:p>
          <a:p>
            <a:pPr lvl="1"/>
            <a:r>
              <a:rPr lang="en-US" altLang="ja-JP" dirty="0" smtClean="0"/>
              <a:t>Windows 3.0</a:t>
            </a:r>
          </a:p>
          <a:p>
            <a:pPr lvl="2"/>
            <a:r>
              <a:rPr lang="en-US" altLang="ja-JP" dirty="0" smtClean="0"/>
              <a:t>Microsoft </a:t>
            </a:r>
            <a:r>
              <a:rPr lang="ja-JP" altLang="en-US" dirty="0" smtClean="0"/>
              <a:t>製 </a:t>
            </a:r>
            <a:r>
              <a:rPr lang="en-US" altLang="ja-JP" dirty="0" smtClean="0"/>
              <a:t>C++</a:t>
            </a:r>
            <a:r>
              <a:rPr lang="ja-JP" altLang="en-US" dirty="0" smtClean="0"/>
              <a:t> コンパイラ</a:t>
            </a:r>
            <a:r>
              <a:rPr lang="en-US" altLang="ja-JP" dirty="0" smtClean="0"/>
              <a:t>(MS-C/C++ 7.0)</a:t>
            </a:r>
          </a:p>
          <a:p>
            <a:pPr lvl="3"/>
            <a:r>
              <a:rPr lang="en-US" altLang="ja-JP" sz="1600" dirty="0" smtClean="0"/>
              <a:t>Microsoft Foundation Class library(MFC1.0)</a:t>
            </a:r>
          </a:p>
          <a:p>
            <a:pPr lvl="2"/>
            <a:r>
              <a:rPr lang="en-US" altLang="ja-JP" dirty="0" smtClean="0"/>
              <a:t>Visual Basic 1.0 </a:t>
            </a:r>
            <a:r>
              <a:rPr lang="ja-JP" altLang="en-US" dirty="0" smtClean="0"/>
              <a:t>登場</a:t>
            </a:r>
            <a:r>
              <a:rPr lang="en-US" altLang="ja-JP" dirty="0" smtClean="0"/>
              <a:t>(</a:t>
            </a:r>
            <a:r>
              <a:rPr lang="ja-JP" altLang="en-US" dirty="0" smtClean="0"/>
              <a:t>英語版のみ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Windows 3.1</a:t>
            </a:r>
          </a:p>
          <a:p>
            <a:pPr lvl="2"/>
            <a:r>
              <a:rPr lang="en-US" altLang="ja-JP" dirty="0" smtClean="0"/>
              <a:t>Visual C++ 1.0(MFC 2.0)</a:t>
            </a:r>
          </a:p>
          <a:p>
            <a:pPr lvl="3"/>
            <a:r>
              <a:rPr lang="en-US" altLang="ja-JP" sz="1400" dirty="0" smtClean="0"/>
              <a:t>SDK</a:t>
            </a:r>
            <a:r>
              <a:rPr lang="ja-JP" altLang="en-US" sz="1400" dirty="0" smtClean="0"/>
              <a:t>が同梱なのか、</a:t>
            </a:r>
            <a:r>
              <a:rPr lang="en-US" altLang="ja-JP" sz="1400" dirty="0" smtClean="0"/>
              <a:t>SDK</a:t>
            </a:r>
            <a:r>
              <a:rPr lang="ja-JP" altLang="en-US" sz="1400" dirty="0" smtClean="0"/>
              <a:t>に同梱なのか</a:t>
            </a:r>
            <a:r>
              <a:rPr lang="en-US" altLang="ja-JP" sz="1400" dirty="0" smtClean="0"/>
              <a:t>?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Visual Basic 2.0</a:t>
            </a:r>
          </a:p>
          <a:p>
            <a:pPr lvl="1"/>
            <a:r>
              <a:rPr lang="en-US" altLang="ja-JP" dirty="0" smtClean="0"/>
              <a:t>Windows </a:t>
            </a:r>
            <a:r>
              <a:rPr lang="en-US" altLang="ja-JP" dirty="0" smtClean="0"/>
              <a:t>NT 3.1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登場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開発ツールも</a:t>
            </a:r>
            <a:r>
              <a:rPr lang="en-US" altLang="ja-JP" dirty="0" smtClean="0"/>
              <a:t>32bit</a:t>
            </a:r>
            <a:r>
              <a:rPr lang="ja-JP" altLang="en-US" dirty="0" smtClean="0"/>
              <a:t>化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スライドマスタT29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スライドマスタT29</Template>
  <TotalTime>459</TotalTime>
  <Words>534</Words>
  <Application>Microsoft Office PowerPoint</Application>
  <PresentationFormat>画面に合わせる (4:3)</PresentationFormat>
  <Paragraphs>110</Paragraphs>
  <Slides>13</Slides>
  <Notes>0</Notes>
  <HiddenSlides>5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スライドマスタT29</vt:lpstr>
      <vt:lpstr>MS製開発ツールの歴史とか…</vt:lpstr>
      <vt:lpstr>Microsoftの歴史とか…</vt:lpstr>
      <vt:lpstr>Microsoft の歴史 </vt:lpstr>
      <vt:lpstr>パーソナルコンピュータ(PC)の歴史とか…</vt:lpstr>
      <vt:lpstr>パーソナルコンピュータの歴史</vt:lpstr>
      <vt:lpstr>MS製開発ツールの歴史とか…</vt:lpstr>
      <vt:lpstr>Microsoft の開発ツールの歴史</vt:lpstr>
      <vt:lpstr>Microsoft の開発ツールの歴史</vt:lpstr>
      <vt:lpstr>Microsoft の開発ツールの歴史</vt:lpstr>
      <vt:lpstr>Microsoft の開発ツールの歴史</vt:lpstr>
      <vt:lpstr>Microsoft の開発ツールの歴史</vt:lpstr>
      <vt:lpstr>Microsoft の開発ツールの歴史</vt:lpstr>
      <vt:lpstr>参考資料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MS製開発ツールの歴史とか…</dc:title>
  <dc:creator>高萩 俊行</dc:creator>
  <cp:lastModifiedBy>高萩 俊行</cp:lastModifiedBy>
  <cp:revision>49</cp:revision>
  <dcterms:created xsi:type="dcterms:W3CDTF">2009-01-28T04:40:43Z</dcterms:created>
  <dcterms:modified xsi:type="dcterms:W3CDTF">2009-02-02T09:01:04Z</dcterms:modified>
</cp:coreProperties>
</file>