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4"/>
  </p:notesMasterIdLst>
  <p:sldIdLst>
    <p:sldId id="256" r:id="rId2"/>
    <p:sldId id="262" r:id="rId3"/>
    <p:sldId id="259" r:id="rId4"/>
    <p:sldId id="258" r:id="rId5"/>
    <p:sldId id="264" r:id="rId6"/>
    <p:sldId id="265" r:id="rId7"/>
    <p:sldId id="325" r:id="rId8"/>
    <p:sldId id="266" r:id="rId9"/>
    <p:sldId id="267" r:id="rId10"/>
    <p:sldId id="268" r:id="rId11"/>
    <p:sldId id="275" r:id="rId12"/>
    <p:sldId id="274" r:id="rId13"/>
    <p:sldId id="277" r:id="rId14"/>
    <p:sldId id="283" r:id="rId15"/>
    <p:sldId id="280" r:id="rId16"/>
    <p:sldId id="285" r:id="rId17"/>
    <p:sldId id="272" r:id="rId18"/>
    <p:sldId id="289" r:id="rId19"/>
    <p:sldId id="295" r:id="rId20"/>
    <p:sldId id="296" r:id="rId21"/>
    <p:sldId id="297" r:id="rId22"/>
    <p:sldId id="299" r:id="rId23"/>
    <p:sldId id="298" r:id="rId24"/>
    <p:sldId id="300" r:id="rId25"/>
    <p:sldId id="290" r:id="rId26"/>
    <p:sldId id="326" r:id="rId27"/>
    <p:sldId id="293" r:id="rId28"/>
    <p:sldId id="327" r:id="rId29"/>
    <p:sldId id="309" r:id="rId30"/>
    <p:sldId id="302" r:id="rId31"/>
    <p:sldId id="313" r:id="rId32"/>
    <p:sldId id="315" r:id="rId33"/>
    <p:sldId id="316" r:id="rId34"/>
    <p:sldId id="305" r:id="rId35"/>
    <p:sldId id="322" r:id="rId36"/>
    <p:sldId id="307" r:id="rId37"/>
    <p:sldId id="323" r:id="rId38"/>
    <p:sldId id="304" r:id="rId39"/>
    <p:sldId id="317" r:id="rId40"/>
    <p:sldId id="318" r:id="rId41"/>
    <p:sldId id="303" r:id="rId42"/>
    <p:sldId id="328" r:id="rId43"/>
    <p:sldId id="319" r:id="rId44"/>
    <p:sldId id="308" r:id="rId45"/>
    <p:sldId id="320" r:id="rId46"/>
    <p:sldId id="324" r:id="rId47"/>
    <p:sldId id="329" r:id="rId48"/>
    <p:sldId id="330" r:id="rId49"/>
    <p:sldId id="332" r:id="rId50"/>
    <p:sldId id="335" r:id="rId51"/>
    <p:sldId id="333" r:id="rId52"/>
    <p:sldId id="334" r:id="rId53"/>
  </p:sldIdLst>
  <p:sldSz cx="9144000" cy="6858000" type="screen4x3"/>
  <p:notesSz cx="6858000" cy="9144000"/>
  <p:custShowLst>
    <p:custShow name="印刷用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</p:sldLst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40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3E724C-BA29-4BDC-B6A7-CA3DC10384C7}" type="doc">
      <dgm:prSet loTypeId="urn:microsoft.com/office/officeart/2005/8/layout/radial4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kumimoji="1" lang="ja-JP" altLang="en-US"/>
        </a:p>
      </dgm:t>
    </dgm:pt>
    <dgm:pt modelId="{4E09296D-ABE1-49A7-A051-E533583C14A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ja-JP" altLang="en-US" sz="2400" smtClean="0"/>
            <a:t>良い</a:t>
          </a:r>
          <a:r>
            <a:rPr lang="en-US" altLang="ja-JP" sz="2400" smtClean="0"/>
            <a:t/>
          </a:r>
          <a:br>
            <a:rPr lang="en-US" altLang="ja-JP" sz="2400" smtClean="0"/>
          </a:br>
          <a:r>
            <a:rPr lang="ja-JP" altLang="en-US" sz="2400" smtClean="0"/>
            <a:t>プレゼン</a:t>
          </a:r>
          <a:endParaRPr lang="ja-JP" altLang="en-US" sz="2400"/>
        </a:p>
      </dgm:t>
    </dgm:pt>
    <dgm:pt modelId="{501E12FF-2497-4D2D-813D-C32942BB6B6A}" type="parTrans" cxnId="{8DEA8B8D-C478-4D56-A499-296EBCF63507}">
      <dgm:prSet/>
      <dgm:spPr/>
      <dgm:t>
        <a:bodyPr/>
        <a:lstStyle/>
        <a:p>
          <a:endParaRPr kumimoji="1" lang="ja-JP" altLang="en-US"/>
        </a:p>
      </dgm:t>
    </dgm:pt>
    <dgm:pt modelId="{F154AAB8-9772-4671-947E-63E61BD5EB47}" type="sibTrans" cxnId="{8DEA8B8D-C478-4D56-A499-296EBCF63507}">
      <dgm:prSet/>
      <dgm:spPr/>
      <dgm:t>
        <a:bodyPr/>
        <a:lstStyle/>
        <a:p>
          <a:endParaRPr kumimoji="1" lang="ja-JP" altLang="en-US"/>
        </a:p>
      </dgm:t>
    </dgm:pt>
    <dgm:pt modelId="{1D08C789-F64A-40F5-86AC-21D05B952DFD}">
      <dgm:prSet custT="1"/>
      <dgm:spPr/>
      <dgm:t>
        <a:bodyPr/>
        <a:lstStyle/>
        <a:p>
          <a:r>
            <a:rPr lang="ja-JP" altLang="en-US" sz="2400" smtClean="0"/>
            <a:t>元気よく</a:t>
          </a:r>
          <a:r>
            <a:rPr lang="en-US" altLang="ja-JP" sz="2400" smtClean="0"/>
            <a:t/>
          </a:r>
          <a:br>
            <a:rPr lang="en-US" altLang="ja-JP" sz="2400" smtClean="0"/>
          </a:br>
          <a:r>
            <a:rPr lang="ja-JP" altLang="en-US" sz="2400" smtClean="0"/>
            <a:t>ゆっくり話す</a:t>
          </a:r>
          <a:endParaRPr lang="ja-JP" sz="2400"/>
        </a:p>
      </dgm:t>
    </dgm:pt>
    <dgm:pt modelId="{69FAA8AA-4C3F-40AD-8301-B92ECCB07823}" type="parTrans" cxnId="{D08EE3D2-828D-4605-880B-2A8224A43DF0}">
      <dgm:prSet/>
      <dgm:spPr/>
      <dgm:t>
        <a:bodyPr/>
        <a:lstStyle/>
        <a:p>
          <a:endParaRPr kumimoji="1" lang="ja-JP" altLang="en-US"/>
        </a:p>
      </dgm:t>
    </dgm:pt>
    <dgm:pt modelId="{4AF04133-2EC8-4C37-8E6A-D68980306A7E}" type="sibTrans" cxnId="{D08EE3D2-828D-4605-880B-2A8224A43DF0}">
      <dgm:prSet/>
      <dgm:spPr/>
      <dgm:t>
        <a:bodyPr/>
        <a:lstStyle/>
        <a:p>
          <a:endParaRPr kumimoji="1" lang="ja-JP" altLang="en-US"/>
        </a:p>
      </dgm:t>
    </dgm:pt>
    <dgm:pt modelId="{F798D3D3-EACE-42FA-970B-5E0AE3BE6893}">
      <dgm:prSet custT="1"/>
      <dgm:spPr/>
      <dgm:t>
        <a:bodyPr/>
        <a:lstStyle/>
        <a:p>
          <a:r>
            <a:rPr kumimoji="1" lang="ja-JP" altLang="en-US" sz="2400" smtClean="0"/>
            <a:t>シンプルな</a:t>
          </a:r>
          <a:r>
            <a:rPr kumimoji="1" lang="en-US" altLang="ja-JP" sz="2400" smtClean="0"/>
            <a:t/>
          </a:r>
          <a:br>
            <a:rPr kumimoji="1" lang="en-US" altLang="ja-JP" sz="2400" smtClean="0"/>
          </a:br>
          <a:r>
            <a:rPr kumimoji="1" lang="ja-JP" altLang="en-US" sz="2400" smtClean="0"/>
            <a:t>スライド</a:t>
          </a:r>
          <a:endParaRPr kumimoji="1" lang="ja-JP" sz="2400"/>
        </a:p>
      </dgm:t>
    </dgm:pt>
    <dgm:pt modelId="{DCDB9CF2-A3DD-4E2B-978E-7B6B6B473E7B}" type="parTrans" cxnId="{4B44F0C2-411A-441D-AB4F-49529AF011EC}">
      <dgm:prSet/>
      <dgm:spPr/>
      <dgm:t>
        <a:bodyPr/>
        <a:lstStyle/>
        <a:p>
          <a:endParaRPr kumimoji="1" lang="ja-JP" altLang="en-US"/>
        </a:p>
      </dgm:t>
    </dgm:pt>
    <dgm:pt modelId="{68CEE6AF-BD2D-4B3F-9643-DF41C826681E}" type="sibTrans" cxnId="{4B44F0C2-411A-441D-AB4F-49529AF011EC}">
      <dgm:prSet/>
      <dgm:spPr/>
      <dgm:t>
        <a:bodyPr/>
        <a:lstStyle/>
        <a:p>
          <a:endParaRPr kumimoji="1" lang="ja-JP" altLang="en-US"/>
        </a:p>
      </dgm:t>
    </dgm:pt>
    <dgm:pt modelId="{74D53532-7307-4720-97AC-D999CC2F9869}">
      <dgm:prSet custT="1"/>
      <dgm:spPr/>
      <dgm:t>
        <a:bodyPr/>
        <a:lstStyle/>
        <a:p>
          <a:r>
            <a:rPr kumimoji="1" lang="ja-JP" altLang="en-US" sz="2400" smtClean="0"/>
            <a:t>スムーズな</a:t>
          </a:r>
          <a:r>
            <a:rPr kumimoji="1" lang="en-US" altLang="ja-JP" sz="2400" smtClean="0"/>
            <a:t/>
          </a:r>
          <a:br>
            <a:rPr kumimoji="1" lang="en-US" altLang="ja-JP" sz="2400" smtClean="0"/>
          </a:br>
          <a:r>
            <a:rPr kumimoji="1" lang="ja-JP" altLang="en-US" sz="2400" smtClean="0"/>
            <a:t>流れ</a:t>
          </a:r>
          <a:endParaRPr kumimoji="1" lang="ja-JP" altLang="en-US" sz="2400"/>
        </a:p>
      </dgm:t>
    </dgm:pt>
    <dgm:pt modelId="{9418C7E0-0509-4C3F-8AFD-1A740827CFE8}" type="parTrans" cxnId="{2454791E-2925-4A6D-A27D-5BBF4122E8EA}">
      <dgm:prSet/>
      <dgm:spPr/>
      <dgm:t>
        <a:bodyPr/>
        <a:lstStyle/>
        <a:p>
          <a:endParaRPr kumimoji="1" lang="ja-JP" altLang="en-US"/>
        </a:p>
      </dgm:t>
    </dgm:pt>
    <dgm:pt modelId="{4937146B-9C49-4317-A671-4BEA22AB8469}" type="sibTrans" cxnId="{2454791E-2925-4A6D-A27D-5BBF4122E8EA}">
      <dgm:prSet/>
      <dgm:spPr/>
      <dgm:t>
        <a:bodyPr/>
        <a:lstStyle/>
        <a:p>
          <a:endParaRPr kumimoji="1" lang="ja-JP" altLang="en-US"/>
        </a:p>
      </dgm:t>
    </dgm:pt>
    <dgm:pt modelId="{5631E3F0-2B8D-4E0A-8549-043BE695622D}" type="pres">
      <dgm:prSet presAssocID="{173E724C-BA29-4BDC-B6A7-CA3DC10384C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27BC7321-4BDA-49F3-AAC0-4CB82DE044F9}" type="pres">
      <dgm:prSet presAssocID="{4E09296D-ABE1-49A7-A051-E533583C14A1}" presName="centerShape" presStyleLbl="node0" presStyleIdx="0" presStyleCnt="1" custScaleY="66796"/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1CB848B-9C13-4D46-8DA3-42EBA5377F8F}" type="pres">
      <dgm:prSet presAssocID="{69FAA8AA-4C3F-40AD-8301-B92ECCB07823}" presName="parTrans" presStyleLbl="bgSibTrans2D1" presStyleIdx="0" presStyleCnt="3"/>
      <dgm:spPr/>
      <dgm:t>
        <a:bodyPr/>
        <a:lstStyle/>
        <a:p>
          <a:endParaRPr kumimoji="1" lang="ja-JP" altLang="en-US"/>
        </a:p>
      </dgm:t>
    </dgm:pt>
    <dgm:pt modelId="{6343E1EE-A497-4E80-9559-F64C178C1D85}" type="pres">
      <dgm:prSet presAssocID="{1D08C789-F64A-40F5-86AC-21D05B952DFD}" presName="node" presStyleLbl="node1" presStyleIdx="0" presStyleCnt="3" custScaleX="114195" custScaleY="89417" custRadScaleRad="104463" custRadScaleInc="-282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DB8BA85-1D60-4203-A0CB-EE8B523BF91D}" type="pres">
      <dgm:prSet presAssocID="{DCDB9CF2-A3DD-4E2B-978E-7B6B6B473E7B}" presName="parTrans" presStyleLbl="bgSibTrans2D1" presStyleIdx="1" presStyleCnt="3"/>
      <dgm:spPr/>
      <dgm:t>
        <a:bodyPr/>
        <a:lstStyle/>
        <a:p>
          <a:endParaRPr kumimoji="1" lang="ja-JP" altLang="en-US"/>
        </a:p>
      </dgm:t>
    </dgm:pt>
    <dgm:pt modelId="{1A929BCC-177C-4DFE-9ABE-C34A1DADEADA}" type="pres">
      <dgm:prSet presAssocID="{F798D3D3-EACE-42FA-970B-5E0AE3BE6893}" presName="node" presStyleLbl="node1" presStyleIdx="1" presStyleCnt="3" custScaleX="112098" custScaleY="88138" custRadScaleRad="85147" custRadScaleInc="-5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508422E-FDF7-4A6E-A3E6-949DD60089E7}" type="pres">
      <dgm:prSet presAssocID="{9418C7E0-0509-4C3F-8AFD-1A740827CFE8}" presName="parTrans" presStyleLbl="bgSibTrans2D1" presStyleIdx="2" presStyleCnt="3"/>
      <dgm:spPr/>
      <dgm:t>
        <a:bodyPr/>
        <a:lstStyle/>
        <a:p>
          <a:endParaRPr kumimoji="1" lang="ja-JP" altLang="en-US"/>
        </a:p>
      </dgm:t>
    </dgm:pt>
    <dgm:pt modelId="{C66326D5-0201-4ABD-99E9-423B2A2C4C10}" type="pres">
      <dgm:prSet presAssocID="{74D53532-7307-4720-97AC-D999CC2F9869}" presName="node" presStyleLbl="node1" presStyleIdx="2" presStyleCnt="3" custScaleX="114665" custScaleY="85464" custRadScaleRad="104463" custRadScaleInc="282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471E660-35FE-438B-80C2-6B84C3635B99}" type="presOf" srcId="{9418C7E0-0509-4C3F-8AFD-1A740827CFE8}" destId="{5508422E-FDF7-4A6E-A3E6-949DD60089E7}" srcOrd="0" destOrd="0" presId="urn:microsoft.com/office/officeart/2005/8/layout/radial4"/>
    <dgm:cxn modelId="{8676BBD4-5836-4F72-B5D4-506353475BF2}" type="presOf" srcId="{173E724C-BA29-4BDC-B6A7-CA3DC10384C7}" destId="{5631E3F0-2B8D-4E0A-8549-043BE695622D}" srcOrd="0" destOrd="0" presId="urn:microsoft.com/office/officeart/2005/8/layout/radial4"/>
    <dgm:cxn modelId="{0434C0A3-22E6-44B6-B482-DBBAE84F1215}" type="presOf" srcId="{69FAA8AA-4C3F-40AD-8301-B92ECCB07823}" destId="{D1CB848B-9C13-4D46-8DA3-42EBA5377F8F}" srcOrd="0" destOrd="0" presId="urn:microsoft.com/office/officeart/2005/8/layout/radial4"/>
    <dgm:cxn modelId="{DBF6103F-5DE5-4797-87FD-6BE80121896C}" type="presOf" srcId="{1D08C789-F64A-40F5-86AC-21D05B952DFD}" destId="{6343E1EE-A497-4E80-9559-F64C178C1D85}" srcOrd="0" destOrd="0" presId="urn:microsoft.com/office/officeart/2005/8/layout/radial4"/>
    <dgm:cxn modelId="{2454791E-2925-4A6D-A27D-5BBF4122E8EA}" srcId="{4E09296D-ABE1-49A7-A051-E533583C14A1}" destId="{74D53532-7307-4720-97AC-D999CC2F9869}" srcOrd="2" destOrd="0" parTransId="{9418C7E0-0509-4C3F-8AFD-1A740827CFE8}" sibTransId="{4937146B-9C49-4317-A671-4BEA22AB8469}"/>
    <dgm:cxn modelId="{8DEA8B8D-C478-4D56-A499-296EBCF63507}" srcId="{173E724C-BA29-4BDC-B6A7-CA3DC10384C7}" destId="{4E09296D-ABE1-49A7-A051-E533583C14A1}" srcOrd="0" destOrd="0" parTransId="{501E12FF-2497-4D2D-813D-C32942BB6B6A}" sibTransId="{F154AAB8-9772-4671-947E-63E61BD5EB47}"/>
    <dgm:cxn modelId="{4B44F0C2-411A-441D-AB4F-49529AF011EC}" srcId="{4E09296D-ABE1-49A7-A051-E533583C14A1}" destId="{F798D3D3-EACE-42FA-970B-5E0AE3BE6893}" srcOrd="1" destOrd="0" parTransId="{DCDB9CF2-A3DD-4E2B-978E-7B6B6B473E7B}" sibTransId="{68CEE6AF-BD2D-4B3F-9643-DF41C826681E}"/>
    <dgm:cxn modelId="{D08EE3D2-828D-4605-880B-2A8224A43DF0}" srcId="{4E09296D-ABE1-49A7-A051-E533583C14A1}" destId="{1D08C789-F64A-40F5-86AC-21D05B952DFD}" srcOrd="0" destOrd="0" parTransId="{69FAA8AA-4C3F-40AD-8301-B92ECCB07823}" sibTransId="{4AF04133-2EC8-4C37-8E6A-D68980306A7E}"/>
    <dgm:cxn modelId="{E8D70422-6659-458F-AE72-89E8D56D4EB9}" type="presOf" srcId="{DCDB9CF2-A3DD-4E2B-978E-7B6B6B473E7B}" destId="{5DB8BA85-1D60-4203-A0CB-EE8B523BF91D}" srcOrd="0" destOrd="0" presId="urn:microsoft.com/office/officeart/2005/8/layout/radial4"/>
    <dgm:cxn modelId="{4DC83D70-D358-4F4F-9736-432BE0A57E8E}" type="presOf" srcId="{F798D3D3-EACE-42FA-970B-5E0AE3BE6893}" destId="{1A929BCC-177C-4DFE-9ABE-C34A1DADEADA}" srcOrd="0" destOrd="0" presId="urn:microsoft.com/office/officeart/2005/8/layout/radial4"/>
    <dgm:cxn modelId="{4D1B2BE9-FC91-4C64-9378-F302FCC28267}" type="presOf" srcId="{74D53532-7307-4720-97AC-D999CC2F9869}" destId="{C66326D5-0201-4ABD-99E9-423B2A2C4C10}" srcOrd="0" destOrd="0" presId="urn:microsoft.com/office/officeart/2005/8/layout/radial4"/>
    <dgm:cxn modelId="{978E70C2-DD67-4067-B259-B47ECD53389C}" type="presOf" srcId="{4E09296D-ABE1-49A7-A051-E533583C14A1}" destId="{27BC7321-4BDA-49F3-AAC0-4CB82DE044F9}" srcOrd="0" destOrd="0" presId="urn:microsoft.com/office/officeart/2005/8/layout/radial4"/>
    <dgm:cxn modelId="{45148E88-F082-4342-8721-4DE1774516ED}" type="presParOf" srcId="{5631E3F0-2B8D-4E0A-8549-043BE695622D}" destId="{27BC7321-4BDA-49F3-AAC0-4CB82DE044F9}" srcOrd="0" destOrd="0" presId="urn:microsoft.com/office/officeart/2005/8/layout/radial4"/>
    <dgm:cxn modelId="{757FF769-B7FB-4FFF-973F-632C4FC766ED}" type="presParOf" srcId="{5631E3F0-2B8D-4E0A-8549-043BE695622D}" destId="{D1CB848B-9C13-4D46-8DA3-42EBA5377F8F}" srcOrd="1" destOrd="0" presId="urn:microsoft.com/office/officeart/2005/8/layout/radial4"/>
    <dgm:cxn modelId="{258C9C44-B1BF-42D2-AEE6-639164772DBC}" type="presParOf" srcId="{5631E3F0-2B8D-4E0A-8549-043BE695622D}" destId="{6343E1EE-A497-4E80-9559-F64C178C1D85}" srcOrd="2" destOrd="0" presId="urn:microsoft.com/office/officeart/2005/8/layout/radial4"/>
    <dgm:cxn modelId="{B6FA3376-4698-4B6F-BAA7-86AF9CDA4330}" type="presParOf" srcId="{5631E3F0-2B8D-4E0A-8549-043BE695622D}" destId="{5DB8BA85-1D60-4203-A0CB-EE8B523BF91D}" srcOrd="3" destOrd="0" presId="urn:microsoft.com/office/officeart/2005/8/layout/radial4"/>
    <dgm:cxn modelId="{2D7BF132-7902-4FDA-B9B3-3AE09AE7445F}" type="presParOf" srcId="{5631E3F0-2B8D-4E0A-8549-043BE695622D}" destId="{1A929BCC-177C-4DFE-9ABE-C34A1DADEADA}" srcOrd="4" destOrd="0" presId="urn:microsoft.com/office/officeart/2005/8/layout/radial4"/>
    <dgm:cxn modelId="{C5097782-567C-48B9-AA36-20C7ACA0F351}" type="presParOf" srcId="{5631E3F0-2B8D-4E0A-8549-043BE695622D}" destId="{5508422E-FDF7-4A6E-A3E6-949DD60089E7}" srcOrd="5" destOrd="0" presId="urn:microsoft.com/office/officeart/2005/8/layout/radial4"/>
    <dgm:cxn modelId="{CD70EE56-87A9-43AD-9469-55CE2DC43FC1}" type="presParOf" srcId="{5631E3F0-2B8D-4E0A-8549-043BE695622D}" destId="{C66326D5-0201-4ABD-99E9-423B2A2C4C10}" srcOrd="6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AD2ABD-3933-4475-B3C0-36F75D654744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kumimoji="1" lang="ja-JP" altLang="en-US"/>
        </a:p>
      </dgm:t>
    </dgm:pt>
    <dgm:pt modelId="{E587E807-5233-4117-8760-773C9863656B}">
      <dgm:prSet/>
      <dgm:spPr/>
      <dgm:t>
        <a:bodyPr/>
        <a:lstStyle/>
        <a:p>
          <a:r>
            <a:rPr kumimoji="1" lang="en-US" smtClean="0"/>
            <a:t>A </a:t>
          </a:r>
          <a:r>
            <a:rPr kumimoji="1" lang="ja-JP" smtClean="0"/>
            <a:t>＝ </a:t>
          </a:r>
          <a:r>
            <a:rPr kumimoji="1" lang="en-US" smtClean="0"/>
            <a:t>B </a:t>
          </a:r>
          <a:r>
            <a:rPr kumimoji="1" lang="ja-JP" smtClean="0"/>
            <a:t>＝ </a:t>
          </a:r>
          <a:r>
            <a:rPr kumimoji="1" lang="en-US" smtClean="0"/>
            <a:t>C </a:t>
          </a:r>
          <a:endParaRPr lang="ja-JP"/>
        </a:p>
      </dgm:t>
    </dgm:pt>
    <dgm:pt modelId="{70149A75-F1C5-4778-B840-AB8452AE4388}" type="parTrans" cxnId="{D2A7E8F8-FCEA-4C70-89DD-C3F3DE6CE5E0}">
      <dgm:prSet/>
      <dgm:spPr/>
      <dgm:t>
        <a:bodyPr/>
        <a:lstStyle/>
        <a:p>
          <a:endParaRPr kumimoji="1" lang="ja-JP" altLang="en-US"/>
        </a:p>
      </dgm:t>
    </dgm:pt>
    <dgm:pt modelId="{B07B1912-C59D-4D71-A163-3C16455C48B1}" type="sibTrans" cxnId="{D2A7E8F8-FCEA-4C70-89DD-C3F3DE6CE5E0}">
      <dgm:prSet/>
      <dgm:spPr/>
      <dgm:t>
        <a:bodyPr/>
        <a:lstStyle/>
        <a:p>
          <a:endParaRPr kumimoji="1" lang="ja-JP" altLang="en-US"/>
        </a:p>
      </dgm:t>
    </dgm:pt>
    <dgm:pt modelId="{A0D40306-F122-41D2-B836-B1A00C72DA16}">
      <dgm:prSet/>
      <dgm:spPr/>
      <dgm:t>
        <a:bodyPr/>
        <a:lstStyle/>
        <a:p>
          <a:r>
            <a:rPr kumimoji="1" lang="en-US" smtClean="0"/>
            <a:t>D </a:t>
          </a:r>
          <a:r>
            <a:rPr kumimoji="1" lang="ja-JP" altLang="en-US" smtClean="0"/>
            <a:t>＝</a:t>
          </a:r>
          <a:r>
            <a:rPr kumimoji="1" lang="en-US" smtClean="0"/>
            <a:t> E</a:t>
          </a:r>
          <a:endParaRPr lang="ja-JP"/>
        </a:p>
      </dgm:t>
    </dgm:pt>
    <dgm:pt modelId="{B9399C02-B584-4B0B-AE18-ED2385D17039}" type="parTrans" cxnId="{2F069BBA-6615-4E54-A9F9-5C6145B7FE4E}">
      <dgm:prSet/>
      <dgm:spPr/>
      <dgm:t>
        <a:bodyPr/>
        <a:lstStyle/>
        <a:p>
          <a:endParaRPr kumimoji="1" lang="ja-JP" altLang="en-US"/>
        </a:p>
      </dgm:t>
    </dgm:pt>
    <dgm:pt modelId="{02BA9767-5394-4E92-8FF6-144F94819D60}" type="sibTrans" cxnId="{2F069BBA-6615-4E54-A9F9-5C6145B7FE4E}">
      <dgm:prSet/>
      <dgm:spPr/>
      <dgm:t>
        <a:bodyPr/>
        <a:lstStyle/>
        <a:p>
          <a:endParaRPr kumimoji="1" lang="ja-JP" altLang="en-US"/>
        </a:p>
      </dgm:t>
    </dgm:pt>
    <dgm:pt modelId="{741DD934-5B8D-4B08-977D-69037814B8C5}">
      <dgm:prSet/>
      <dgm:spPr/>
      <dgm:t>
        <a:bodyPr/>
        <a:lstStyle/>
        <a:p>
          <a:r>
            <a:rPr kumimoji="1" lang="en-US" smtClean="0"/>
            <a:t>F </a:t>
          </a:r>
          <a:r>
            <a:rPr kumimoji="1" lang="ja-JP" altLang="en-US" smtClean="0"/>
            <a:t>＝ </a:t>
          </a:r>
          <a:r>
            <a:rPr kumimoji="1" lang="en-US" altLang="ja-JP" smtClean="0"/>
            <a:t>G</a:t>
          </a:r>
          <a:endParaRPr kumimoji="1" lang="ja-JP"/>
        </a:p>
      </dgm:t>
    </dgm:pt>
    <dgm:pt modelId="{56338D2F-C88E-4115-9262-1C0EA54F216F}" type="parTrans" cxnId="{4D6C41D2-8244-45B2-A224-53B0AC5A0E1C}">
      <dgm:prSet/>
      <dgm:spPr/>
      <dgm:t>
        <a:bodyPr/>
        <a:lstStyle/>
        <a:p>
          <a:endParaRPr kumimoji="1" lang="ja-JP" altLang="en-US"/>
        </a:p>
      </dgm:t>
    </dgm:pt>
    <dgm:pt modelId="{0DCA01AA-9D53-4901-83AE-11F1D3DFF8B1}" type="sibTrans" cxnId="{4D6C41D2-8244-45B2-A224-53B0AC5A0E1C}">
      <dgm:prSet/>
      <dgm:spPr/>
      <dgm:t>
        <a:bodyPr/>
        <a:lstStyle/>
        <a:p>
          <a:endParaRPr kumimoji="1" lang="ja-JP" altLang="en-US"/>
        </a:p>
      </dgm:t>
    </dgm:pt>
    <dgm:pt modelId="{3A82285D-5C23-4B92-BC95-E485C70FA0C9}" type="pres">
      <dgm:prSet presAssocID="{40AD2ABD-3933-4475-B3C0-36F75D6547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4711D92-20A0-4EF5-BFE3-F00BF46C41E3}" type="pres">
      <dgm:prSet presAssocID="{E587E807-5233-4117-8760-773C9863656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6BB8AB2-F297-439D-B540-4A97451E2145}" type="pres">
      <dgm:prSet presAssocID="{B07B1912-C59D-4D71-A163-3C16455C48B1}" presName="spacer" presStyleCnt="0"/>
      <dgm:spPr/>
    </dgm:pt>
    <dgm:pt modelId="{544D8501-8704-47F5-A304-2A2F6AF67F6E}" type="pres">
      <dgm:prSet presAssocID="{A0D40306-F122-41D2-B836-B1A00C72DA1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FAAAC6-0B87-49DE-A803-4B282A36EA87}" type="pres">
      <dgm:prSet presAssocID="{02BA9767-5394-4E92-8FF6-144F94819D60}" presName="spacer" presStyleCnt="0"/>
      <dgm:spPr/>
    </dgm:pt>
    <dgm:pt modelId="{2FA512CA-2BC8-4CC0-AA2E-AC2CBB4E4274}" type="pres">
      <dgm:prSet presAssocID="{741DD934-5B8D-4B08-977D-69037814B8C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4D6C41D2-8244-45B2-A224-53B0AC5A0E1C}" srcId="{40AD2ABD-3933-4475-B3C0-36F75D654744}" destId="{741DD934-5B8D-4B08-977D-69037814B8C5}" srcOrd="2" destOrd="0" parTransId="{56338D2F-C88E-4115-9262-1C0EA54F216F}" sibTransId="{0DCA01AA-9D53-4901-83AE-11F1D3DFF8B1}"/>
    <dgm:cxn modelId="{C960373C-6324-4D63-9A1E-B4DF78A0CA95}" type="presOf" srcId="{E587E807-5233-4117-8760-773C9863656B}" destId="{04711D92-20A0-4EF5-BFE3-F00BF46C41E3}" srcOrd="0" destOrd="0" presId="urn:microsoft.com/office/officeart/2005/8/layout/vList2"/>
    <dgm:cxn modelId="{0B1F6C36-12A4-4796-9F50-9B6C95580159}" type="presOf" srcId="{40AD2ABD-3933-4475-B3C0-36F75D654744}" destId="{3A82285D-5C23-4B92-BC95-E485C70FA0C9}" srcOrd="0" destOrd="0" presId="urn:microsoft.com/office/officeart/2005/8/layout/vList2"/>
    <dgm:cxn modelId="{CCF58543-CA5E-4615-BAE3-1609575EAEB5}" type="presOf" srcId="{741DD934-5B8D-4B08-977D-69037814B8C5}" destId="{2FA512CA-2BC8-4CC0-AA2E-AC2CBB4E4274}" srcOrd="0" destOrd="0" presId="urn:microsoft.com/office/officeart/2005/8/layout/vList2"/>
    <dgm:cxn modelId="{FD434C53-A941-4494-9494-AB3D6BA28E7B}" type="presOf" srcId="{A0D40306-F122-41D2-B836-B1A00C72DA16}" destId="{544D8501-8704-47F5-A304-2A2F6AF67F6E}" srcOrd="0" destOrd="0" presId="urn:microsoft.com/office/officeart/2005/8/layout/vList2"/>
    <dgm:cxn modelId="{2F069BBA-6615-4E54-A9F9-5C6145B7FE4E}" srcId="{40AD2ABD-3933-4475-B3C0-36F75D654744}" destId="{A0D40306-F122-41D2-B836-B1A00C72DA16}" srcOrd="1" destOrd="0" parTransId="{B9399C02-B584-4B0B-AE18-ED2385D17039}" sibTransId="{02BA9767-5394-4E92-8FF6-144F94819D60}"/>
    <dgm:cxn modelId="{D2A7E8F8-FCEA-4C70-89DD-C3F3DE6CE5E0}" srcId="{40AD2ABD-3933-4475-B3C0-36F75D654744}" destId="{E587E807-5233-4117-8760-773C9863656B}" srcOrd="0" destOrd="0" parTransId="{70149A75-F1C5-4778-B840-AB8452AE4388}" sibTransId="{B07B1912-C59D-4D71-A163-3C16455C48B1}"/>
    <dgm:cxn modelId="{79133C0B-90E9-4A23-9BA1-0E4D722D8BFE}" type="presParOf" srcId="{3A82285D-5C23-4B92-BC95-E485C70FA0C9}" destId="{04711D92-20A0-4EF5-BFE3-F00BF46C41E3}" srcOrd="0" destOrd="0" presId="urn:microsoft.com/office/officeart/2005/8/layout/vList2"/>
    <dgm:cxn modelId="{F6408F34-4869-4943-B19D-755131DD2034}" type="presParOf" srcId="{3A82285D-5C23-4B92-BC95-E485C70FA0C9}" destId="{56BB8AB2-F297-439D-B540-4A97451E2145}" srcOrd="1" destOrd="0" presId="urn:microsoft.com/office/officeart/2005/8/layout/vList2"/>
    <dgm:cxn modelId="{B34BFF3D-CE79-4019-A22F-DD53D4C8ED95}" type="presParOf" srcId="{3A82285D-5C23-4B92-BC95-E485C70FA0C9}" destId="{544D8501-8704-47F5-A304-2A2F6AF67F6E}" srcOrd="2" destOrd="0" presId="urn:microsoft.com/office/officeart/2005/8/layout/vList2"/>
    <dgm:cxn modelId="{E8133499-4E6D-4CF7-8E0E-3502301B6372}" type="presParOf" srcId="{3A82285D-5C23-4B92-BC95-E485C70FA0C9}" destId="{08FAAAC6-0B87-49DE-A803-4B282A36EA87}" srcOrd="3" destOrd="0" presId="urn:microsoft.com/office/officeart/2005/8/layout/vList2"/>
    <dgm:cxn modelId="{93AD41F5-99CB-4F53-9CD3-7C607037A358}" type="presParOf" srcId="{3A82285D-5C23-4B92-BC95-E485C70FA0C9}" destId="{2FA512CA-2BC8-4CC0-AA2E-AC2CBB4E4274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B6BB-483C-4B14-9DD0-08E0E42F3E65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7C2400-8562-4CAA-9F99-B2D91CF2CC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プレゼンは目的を実現するための手段です。プレゼンすることが目的ではありません。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C2400-8562-4CAA-9F99-B2D91CF2CC8E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428596" y="1500174"/>
            <a:ext cx="8286808" cy="2714644"/>
          </a:xfrm>
        </p:spPr>
        <p:txBody>
          <a:bodyPr anchor="ctr" anchorCtr="0">
            <a:noAutofit/>
          </a:bodyPr>
          <a:lstStyle>
            <a:lvl1pPr algn="ctr">
              <a:lnSpc>
                <a:spcPct val="130000"/>
              </a:lnSpc>
              <a:defRPr lang="en-US" sz="5400" b="1" cap="none" spc="-15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4214818"/>
            <a:ext cx="7772400" cy="1223008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defRPr lang="ja-JP" altLang="en-US" smtClean="0"/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en-US" dirty="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85794"/>
            <a:ext cx="7589520" cy="5276210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buNone/>
              <a:defRPr lang="en-US" sz="48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 sz="2000" smtClean="0"/>
              <a:t>アイコンをクリックして図を追加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8229600" cy="4857784"/>
          </a:xfrm>
          <a:prstGeom prst="rect">
            <a:avLst/>
          </a:prstGeom>
        </p:spPr>
        <p:txBody>
          <a:bodyPr lIns="45720" rIns="45720" anchor="ctr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2009/2/11</a:t>
            </a:fld>
            <a:endParaRPr kumimoji="1" lang="ja-JP" alt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iming>
    <p:tnLst>
      <p:par>
        <p:cTn id="1" dur="indefinite" restart="never" nodeType="tmRoot"/>
      </p:par>
    </p:tnLst>
  </p:timing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kumimoji="1"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lnSpc>
          <a:spcPct val="120000"/>
        </a:lnSpc>
        <a:spcBef>
          <a:spcPts val="1200"/>
        </a:spcBef>
        <a:spcAft>
          <a:spcPts val="1800"/>
        </a:spcAft>
        <a:buClr>
          <a:schemeClr val="accent1"/>
        </a:buClr>
        <a:buSzPct val="80000"/>
        <a:buFont typeface="Wingdings 2" pitchFamily="18" charset="2"/>
        <a:buChar char=""/>
        <a:defRPr kumimoji="1" sz="32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lnSpc>
          <a:spcPct val="120000"/>
        </a:lnSpc>
        <a:spcBef>
          <a:spcPts val="1200"/>
        </a:spcBef>
        <a:spcAft>
          <a:spcPts val="1800"/>
        </a:spcAft>
        <a:buClr>
          <a:schemeClr val="accent2"/>
        </a:buClr>
        <a:buFont typeface="Wingdings 2" pitchFamily="18" charset="2"/>
        <a:buChar char=""/>
        <a:defRPr kumimoji="1" sz="3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lnSpc>
          <a:spcPct val="120000"/>
        </a:lnSpc>
        <a:spcBef>
          <a:spcPts val="1200"/>
        </a:spcBef>
        <a:spcAft>
          <a:spcPts val="1800"/>
        </a:spcAft>
        <a:buClr>
          <a:schemeClr val="accent3"/>
        </a:buClr>
        <a:buFont typeface="Wingdings 2" pitchFamily="18" charset="2"/>
        <a:buChar char=""/>
        <a:defRPr kumimoji="1" sz="32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lnSpc>
          <a:spcPct val="120000"/>
        </a:lnSpc>
        <a:spcBef>
          <a:spcPts val="1200"/>
        </a:spcBef>
        <a:spcAft>
          <a:spcPts val="1800"/>
        </a:spcAft>
        <a:buClr>
          <a:schemeClr val="accent4"/>
        </a:buClr>
        <a:buFont typeface="Wingdings 2" pitchFamily="18" charset="2"/>
        <a:buChar char=""/>
        <a:defRPr kumimoji="1" sz="32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lnSpc>
          <a:spcPct val="120000"/>
        </a:lnSpc>
        <a:spcBef>
          <a:spcPts val="1200"/>
        </a:spcBef>
        <a:spcAft>
          <a:spcPts val="1800"/>
        </a:spcAft>
        <a:buClr>
          <a:schemeClr val="accent5"/>
        </a:buClr>
        <a:buFont typeface="Wingdings 2" pitchFamily="18" charset="2"/>
        <a:buChar char=""/>
        <a:defRPr kumimoji="1" sz="32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kumimoji="1"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kumimoji="1"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kumimoji="1"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kumimoji="1"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>
        <a:defRPr kumimoji="1"/>
      </a:lvl1pPr>
      <a:lvl2pPr marL="457200" eaLnBrk="1" hangingPunct="1">
        <a:defRPr kumimoji="1"/>
      </a:lvl2pPr>
      <a:lvl3pPr marL="914400" eaLnBrk="1" hangingPunct="1">
        <a:defRPr kumimoji="1"/>
      </a:lvl3pPr>
      <a:lvl4pPr marL="1371600" eaLnBrk="1" hangingPunct="1">
        <a:defRPr kumimoji="1"/>
      </a:lvl4pPr>
      <a:lvl5pPr marL="1828800" eaLnBrk="1" hangingPunct="1">
        <a:defRPr kumimoji="1"/>
      </a:lvl5pPr>
      <a:lvl6pPr marL="2286000" eaLnBrk="1" hangingPunct="1">
        <a:defRPr kumimoji="1"/>
      </a:lvl6pPr>
      <a:lvl7pPr marL="2743200" eaLnBrk="1" hangingPunct="1">
        <a:defRPr kumimoji="1"/>
      </a:lvl7pPr>
      <a:lvl8pPr marL="3200400" eaLnBrk="1" hangingPunct="1">
        <a:defRPr kumimoji="1"/>
      </a:lvl8pPr>
      <a:lvl9pPr marL="3657600" eaLnBrk="1" hangingPunct="1">
        <a:defRPr kumimoji="1"/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livedoor.jp/yousuke_saki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mtClean="0"/>
              <a:t>技術者のための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プレゼンテーション講座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mtClean="0"/>
              <a:t>2009</a:t>
            </a:r>
            <a:r>
              <a:rPr kumimoji="1" lang="ja-JP" altLang="en-US" smtClean="0"/>
              <a:t>年</a:t>
            </a:r>
            <a:r>
              <a:rPr kumimoji="1" lang="en-US" altLang="ja-JP" smtClean="0"/>
              <a:t>2</a:t>
            </a:r>
            <a:r>
              <a:rPr kumimoji="1" lang="ja-JP" altLang="en-US" smtClean="0"/>
              <a:t>月</a:t>
            </a:r>
            <a:r>
              <a:rPr lang="en-US" altLang="ja-JP" smtClean="0"/>
              <a:t>21</a:t>
            </a:r>
            <a:r>
              <a:rPr kumimoji="1" lang="ja-JP" altLang="en-US" smtClean="0"/>
              <a:t>日</a:t>
            </a:r>
            <a:endParaRPr kumimoji="1" lang="en-US" altLang="ja-JP" smtClean="0"/>
          </a:p>
          <a:p>
            <a:r>
              <a:rPr kumimoji="1" lang="ja-JP" altLang="en-US" smtClean="0"/>
              <a:t>有限会社グレース</a:t>
            </a:r>
            <a:r>
              <a:rPr lang="ja-JP" altLang="en-US" smtClean="0"/>
              <a:t>　崎 洋佑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smtClean="0"/>
              <a:t>Chapter. 1</a:t>
            </a:r>
            <a:br>
              <a:rPr altLang="ja-JP" smtClean="0"/>
            </a:br>
            <a:r>
              <a:rPr lang="ja-JP" altLang="en-US" smtClean="0"/>
              <a:t>はじめに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プレゼンは得意ですか？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私は苦手でした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気の利いた</a:t>
            </a:r>
            <a:r>
              <a:rPr altLang="en-US" smtClean="0"/>
              <a:t>こと</a:t>
            </a:r>
            <a:r>
              <a:rPr lang="ja-JP" altLang="en-US" smtClean="0"/>
              <a:t>が言えない</a:t>
            </a:r>
            <a:endParaRPr lang="en-US" altLang="ja-JP" smtClean="0"/>
          </a:p>
          <a:p>
            <a:r>
              <a:rPr lang="ja-JP" altLang="en-US" smtClean="0"/>
              <a:t>貧弱な</a:t>
            </a:r>
            <a:r>
              <a:rPr altLang="en-US" smtClean="0"/>
              <a:t>表現力で絵も描けない</a:t>
            </a:r>
            <a:endParaRPr lang="en-US" altLang="ja-JP" smtClean="0"/>
          </a:p>
          <a:p>
            <a:r>
              <a:rPr lang="ja-JP" altLang="en-US" smtClean="0"/>
              <a:t>自分に自信がない</a:t>
            </a:r>
            <a:endParaRPr lang="en-US" altLang="ja-JP" smtClean="0"/>
          </a:p>
          <a:p>
            <a:r>
              <a:rPr lang="ja-JP" altLang="en-US" smtClean="0"/>
              <a:t>実際に</a:t>
            </a:r>
            <a:r>
              <a:rPr lang="ja-JP" altLang="en-US" b="1" smtClean="0"/>
              <a:t>プレゼンしても上手くいかない</a:t>
            </a:r>
            <a:r>
              <a:rPr lang="en-US" altLang="ja-JP" smtClean="0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プレゼンがダメだと</a:t>
            </a:r>
            <a:r>
              <a:rPr kumimoji="1" altLang="ja-JP" smtClean="0"/>
              <a:t>…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自分の考えを理解してもらえ</a:t>
            </a:r>
            <a:r>
              <a:rPr altLang="en-US" smtClean="0"/>
              <a:t>ない</a:t>
            </a:r>
            <a:endParaRPr lang="en-US" altLang="ja-JP" smtClean="0"/>
          </a:p>
          <a:p>
            <a:r>
              <a:t>実力を発揮する機会が与えられない</a:t>
            </a:r>
          </a:p>
          <a:p>
            <a:r>
              <a:rPr spc="-150" smtClean="0"/>
              <a:t>プレゼン野郎に仕事をとられてしまう</a:t>
            </a:r>
            <a:endParaRPr spc="-150"/>
          </a:p>
          <a:p>
            <a:r>
              <a:rPr altLang="en-US" smtClean="0"/>
              <a:t>そして</a:t>
            </a:r>
            <a:r>
              <a:rPr lang="ja-JP" altLang="en-US" b="1" smtClean="0"/>
              <a:t>ろくでもない仕事が蔓延</a:t>
            </a:r>
            <a:r>
              <a:rPr altLang="en-US" smtClean="0"/>
              <a:t>する</a:t>
            </a:r>
            <a:r>
              <a:rPr lang="en-US" altLang="ja-JP" smtClean="0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プレゼンがダメだと</a:t>
            </a:r>
            <a:r>
              <a:rPr altLang="ja-JP"/>
              <a:t>…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自分の</a:t>
            </a:r>
            <a:r>
              <a:rPr altLang="en-US" smtClean="0"/>
              <a:t>キモチが伝わらない</a:t>
            </a:r>
            <a:endParaRPr lang="en-US" altLang="ja-JP" smtClean="0"/>
          </a:p>
          <a:p>
            <a:r>
              <a:t>お試しのチャンスももらえられない</a:t>
            </a:r>
          </a:p>
          <a:p>
            <a:r>
              <a:rPr spc="-150" smtClean="0"/>
              <a:t>浮ついたヤツに先を越されてしまう</a:t>
            </a:r>
            <a:endParaRPr spc="-150"/>
          </a:p>
          <a:p>
            <a:r>
              <a:rPr altLang="en-US" spc="-150" smtClean="0"/>
              <a:t>そして</a:t>
            </a:r>
            <a:r>
              <a:rPr lang="ja-JP" altLang="en-US" b="1" spc="-150" smtClean="0"/>
              <a:t>ろくでもない</a:t>
            </a:r>
            <a:r>
              <a:rPr altLang="en-US" b="1" spc="-150" smtClean="0"/>
              <a:t>人と付き合う</a:t>
            </a:r>
            <a:r>
              <a:rPr altLang="en-US" spc="-150" smtClean="0"/>
              <a:t>ことに</a:t>
            </a:r>
            <a:r>
              <a:rPr lang="en-US" altLang="ja-JP" spc="-150" smtClean="0"/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苦手とか嫌いとか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altLang="ja-JP" smtClean="0"/>
              <a:t> </a:t>
            </a:r>
            <a:r>
              <a:rPr lang="ja-JP" altLang="en-US" smtClean="0"/>
              <a:t>言ってる場合じゃない！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プレゼン上手になろう</a:t>
            </a:r>
            <a:r>
              <a:rPr lang="ja-JP" altLang="en-US" smtClean="0"/>
              <a:t>！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smtClean="0"/>
              <a:t>Chapter. 2</a:t>
            </a:r>
            <a:br>
              <a:rPr altLang="ja-JP" smtClean="0"/>
            </a:br>
            <a:r>
              <a:rPr lang="ja-JP" altLang="en-US" smtClean="0"/>
              <a:t>良いプレゼンのキホン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一般的</a:t>
            </a:r>
            <a:r>
              <a:rPr kumimoji="1" lang="ja-JP" altLang="en-US" smtClean="0"/>
              <a:t>なポイント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altLang="en-US" smtClean="0"/>
              <a:t>「シンプルなスライド」を心がける</a:t>
            </a:r>
            <a:endParaRPr kumimoji="1" lang="en-US" altLang="en-US" smtClean="0"/>
          </a:p>
          <a:p>
            <a:r>
              <a:rPr kumimoji="1" altLang="en-US" smtClean="0"/>
              <a:t>「元気な声で少しゆっくりと」話す</a:t>
            </a:r>
            <a:endParaRPr lang="en-US" altLang="en-US"/>
          </a:p>
          <a:p>
            <a:r>
              <a:rPr kumimoji="1" altLang="en-US" smtClean="0"/>
              <a:t>「流れを止めない」ように構成する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endParaRPr kumimoji="1" altLang="en-US" smtClean="0"/>
          </a:p>
          <a:p>
            <a:r>
              <a:rPr altLang="en-US" smtClean="0"/>
              <a:t>一つずつ紹介してみます</a:t>
            </a:r>
            <a:endParaRPr kumimoji="1"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シンプル</a:t>
            </a:r>
            <a:r>
              <a:rPr lang="ja-JP" altLang="en-US" smtClean="0"/>
              <a:t>なスライド</a:t>
            </a:r>
            <a:endParaRPr kumimoji="1" lang="ja-JP" altLang="en-US" sz="360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altLang="en-US" smtClean="0"/>
              <a:t>１ページで１つのメッセージにする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r>
              <a:rPr kumimoji="1" altLang="en-US" sz="2200" smtClean="0"/>
              <a:t>いくつも書くと話の焦点がぼやけてしまいます</a:t>
            </a:r>
            <a:endParaRPr kumimoji="1" lang="en-US" altLang="en-US" sz="2200" smtClean="0"/>
          </a:p>
          <a:p>
            <a:r>
              <a:rPr kumimoji="1" altLang="en-US" smtClean="0"/>
              <a:t>箇条書きで書くことは３つくらいにする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r>
              <a:rPr kumimoji="1" altLang="en-US" sz="2200" smtClean="0"/>
              <a:t>人間が同時に記憶し判断できる情報は３つくらいなのです</a:t>
            </a:r>
            <a:endParaRPr kumimoji="1" lang="en-US" altLang="en-US" sz="2200" smtClean="0"/>
          </a:p>
          <a:p>
            <a:r>
              <a:rPr smtClean="0"/>
              <a:t>できるだけ簡単</a:t>
            </a:r>
            <a:r>
              <a:rPr kumimoji="1" smtClean="0"/>
              <a:t>な言葉を使う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sz="2200" smtClean="0"/>
              <a:t>簡単な字の方が読みやすく、理解も得やすくなります</a:t>
            </a:r>
            <a:endParaRPr kumimoji="1" lang="ja-JP" alt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突然ですが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「技術者」って何でしょう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元気よく、ゆっくり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altLang="en-US" smtClean="0"/>
              <a:t>マイクなしで発表するつもりで声を出す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r>
              <a:rPr altLang="en-US" sz="2200" smtClean="0"/>
              <a:t>マイクに頼る</a:t>
            </a:r>
            <a:r>
              <a:rPr kumimoji="1" altLang="en-US" sz="2200" smtClean="0"/>
              <a:t>と</a:t>
            </a:r>
            <a:r>
              <a:rPr kumimoji="1" altLang="en-US" sz="2200" u="sng" smtClean="0"/>
              <a:t>マイクと話しているような感じ</a:t>
            </a:r>
            <a:r>
              <a:rPr kumimoji="1" altLang="en-US" sz="2200" smtClean="0"/>
              <a:t>になります</a:t>
            </a:r>
            <a:endParaRPr kumimoji="1" lang="en-US" altLang="en-US" sz="2200" smtClean="0"/>
          </a:p>
          <a:p>
            <a:r>
              <a:rPr kumimoji="1" altLang="en-US" smtClean="0"/>
              <a:t>お年寄りに話しかけるつもりで話す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r>
              <a:rPr kumimoji="1" altLang="en-US" sz="2200" smtClean="0"/>
              <a:t>ゆっくり話せばそれだけでコトバがハッキリ伝わります</a:t>
            </a:r>
            <a:endParaRPr kumimoji="1" lang="en-US" altLang="en-US" sz="2200" smtClean="0"/>
          </a:p>
          <a:p>
            <a:r>
              <a:rPr kumimoji="1" altLang="en-US" smtClean="0"/>
              <a:t>話を聞いている人を探しながら話す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altLang="en-US" sz="2200" smtClean="0"/>
              <a:t>聞いてくれる人に向かえば、楽に落ち着いて話せます</a:t>
            </a:r>
            <a:endParaRPr kumimoji="1" lang="en-US" altLang="en-US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流れ</a:t>
            </a:r>
            <a:r>
              <a:rPr lang="ja-JP" altLang="en-US" smtClean="0"/>
              <a:t>を</a:t>
            </a:r>
            <a:r>
              <a:rPr lang="ja-JP" altLang="en-US"/>
              <a:t>止めない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altLang="en-US" smtClean="0"/>
              <a:t>１つのスライドで長時間止めない</a:t>
            </a:r>
            <a:r>
              <a:rPr kumimoji="1" lang="en-US" altLang="en-US" smtClean="0"/>
              <a:t/>
            </a:r>
            <a:br>
              <a:rPr kumimoji="1" lang="en-US" altLang="en-US" smtClean="0"/>
            </a:br>
            <a:r>
              <a:rPr kumimoji="1" altLang="en-US" sz="2200" smtClean="0"/>
              <a:t>スライドとにらめっこしていたら飽きてしまいます</a:t>
            </a:r>
            <a:endParaRPr lang="en-US" smtClean="0"/>
          </a:p>
          <a:p>
            <a:r>
              <a:rPr smtClean="0"/>
              <a:t>準備が不十分なデモは避ける</a:t>
            </a:r>
            <a:r>
              <a:rPr lang="en-US" smtClean="0"/>
              <a:t/>
            </a:r>
            <a:br>
              <a:rPr lang="en-US" smtClean="0"/>
            </a:br>
            <a:r>
              <a:rPr sz="2200" smtClean="0"/>
              <a:t>スクリーンショットや動画にしておくと確実です</a:t>
            </a:r>
            <a:endParaRPr lang="en-US" sz="2200" smtClean="0"/>
          </a:p>
          <a:p>
            <a:r>
              <a:t>全体の流れと時間配分を把握しておく</a:t>
            </a:r>
            <a:br/>
            <a:r>
              <a:rPr sz="2200" smtClean="0"/>
              <a:t>トラブルが起きても落ち着いて対応できるようになります</a:t>
            </a:r>
            <a:endParaRPr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キホンはこのくらいです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smtClean="0"/>
              <a:t>わりと</a:t>
            </a:r>
            <a:r>
              <a:rPr lang="ja-JP" altLang="en-US" smtClean="0"/>
              <a:t>簡単ですね（</a:t>
            </a:r>
            <a:r>
              <a:rPr altLang="ja-JP" smtClean="0"/>
              <a:t>^-^</a:t>
            </a:r>
            <a:r>
              <a:rPr lang="ja-JP" altLang="en-US" smtClean="0"/>
              <a:t>）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・・・でも、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実は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もっと重要なこと</a:t>
            </a:r>
            <a:r>
              <a:rPr lang="ja-JP" altLang="en-US" smtClean="0"/>
              <a:t>が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あるのです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最重要ポイント！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2400"/>
              </a:spcAft>
              <a:buNone/>
            </a:pPr>
            <a:r>
              <a:rPr kumimoji="1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プレゼンの目的を１つ決める！</a:t>
            </a:r>
            <a:endParaRPr kumimoji="1" lang="en-US" altLang="en-US" sz="4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altLang="en-US" sz="2800" smtClean="0"/>
              <a:t>目的はできるだけ</a:t>
            </a:r>
            <a:r>
              <a:rPr altLang="en-US" sz="2800" b="1" smtClean="0"/>
              <a:t>具体的に</a:t>
            </a:r>
            <a:r>
              <a:rPr altLang="en-US" sz="2800" smtClean="0"/>
              <a:t>決める</a:t>
            </a:r>
            <a:endParaRPr lang="en-US" altLang="en-US" sz="2800" smtClean="0"/>
          </a:p>
          <a:p>
            <a:pPr lvl="2"/>
            <a:r>
              <a:rPr altLang="en-US" sz="2800" smtClean="0"/>
              <a:t>例えば「</a:t>
            </a:r>
            <a:r>
              <a:rPr lang="en-US" altLang="ja-JP" sz="2800" smtClean="0"/>
              <a:t>C#</a:t>
            </a:r>
            <a:r>
              <a:rPr sz="2800" smtClean="0"/>
              <a:t>の</a:t>
            </a:r>
            <a:r>
              <a:rPr sz="2800" u="sng" smtClean="0"/>
              <a:t>楽しさ</a:t>
            </a:r>
            <a:r>
              <a:rPr sz="2800" smtClean="0"/>
              <a:t>を伝える</a:t>
            </a:r>
            <a:r>
              <a:rPr altLang="en-US" sz="2800" smtClean="0"/>
              <a:t>」とか</a:t>
            </a:r>
            <a:endParaRPr lang="en-US" altLang="en-US" sz="2800" smtClean="0"/>
          </a:p>
          <a:p>
            <a:pPr lvl="2"/>
            <a:r>
              <a:rPr kumimoji="1" altLang="en-US" sz="2800" smtClean="0"/>
              <a:t>二兎を追う者は一兎をも得ず！</a:t>
            </a:r>
            <a:endParaRPr kumimoji="1" lang="en-US" alt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目的の重要性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altLang="en-US" sz="2400" smtClean="0"/>
              <a:t>目的がハッキリしていると・・・</a:t>
            </a:r>
            <a:endParaRPr kumimoji="1" lang="en-US" altLang="en-US" sz="2400" smtClean="0"/>
          </a:p>
          <a:p>
            <a:pPr lvl="1"/>
            <a:r>
              <a:rPr b="1">
                <a:solidFill>
                  <a:srgbClr val="0070C0"/>
                </a:solidFill>
              </a:rPr>
              <a:t>プレゼンの成功と失敗が良くわかる</a:t>
            </a: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altLang="en-US" sz="2400" smtClean="0"/>
              <a:t>目的がハッキリしていないと・・・</a:t>
            </a:r>
            <a:endParaRPr lang="en-US" altLang="en-US" sz="2400" smtClean="0"/>
          </a:p>
          <a:p>
            <a:pPr lvl="1"/>
            <a:r>
              <a:rPr kumimoji="1" altLang="en-US" smtClean="0">
                <a:solidFill>
                  <a:srgbClr val="FF0000"/>
                </a:solidFill>
              </a:rPr>
              <a:t>何が良くて何が悪かったのかわからない</a:t>
            </a:r>
            <a:endParaRPr kumimoji="1" lang="ja-JP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確認</a:t>
            </a:r>
            <a:r>
              <a:rPr kumimoji="1" lang="ja-JP" altLang="en-US" smtClean="0"/>
              <a:t>してみましょう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altLang="en-US" smtClean="0"/>
              <a:t>今からでも間に合います！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altLang="en-US" smtClean="0"/>
              <a:t>プレゼンの目的を確認してみましょう！</a:t>
            </a:r>
            <a:endParaRPr lang="en-US" altLang="en-US" smtClean="0"/>
          </a:p>
          <a:p>
            <a:pPr lvl="1"/>
            <a:r>
              <a:rPr altLang="en-US" smtClean="0"/>
              <a:t>本日の</a:t>
            </a:r>
            <a:r>
              <a:rPr kumimoji="1" altLang="en-US" smtClean="0"/>
              <a:t>プレゼンターさん</a:t>
            </a:r>
            <a:r>
              <a:rPr altLang="en-US" smtClean="0"/>
              <a:t>は</a:t>
            </a:r>
            <a:r>
              <a:rPr lang="en-US" altLang="ja-JP" smtClean="0"/>
              <a:t>…</a:t>
            </a:r>
            <a:r>
              <a:rPr kumimoji="1" smtClean="0"/>
              <a:t>？</a:t>
            </a:r>
            <a:endParaRPr kumimoji="1" lang="en-US" altLang="en-US" smtClean="0"/>
          </a:p>
          <a:p>
            <a:pPr lvl="1"/>
            <a:r>
              <a:rPr altLang="en-US" smtClean="0"/>
              <a:t>近々プレゼンする予定のある人は</a:t>
            </a:r>
            <a:r>
              <a:rPr lang="en-US" altLang="ja-JP" smtClean="0"/>
              <a:t>…</a:t>
            </a:r>
            <a:r>
              <a:rPr smtClean="0"/>
              <a:t>？</a:t>
            </a:r>
            <a:endParaRPr lang="en-US" smtClean="0"/>
          </a:p>
          <a:p>
            <a:pPr lvl="1"/>
            <a:r>
              <a:rPr kumimoji="1" altLang="en-US" smtClean="0"/>
              <a:t>私の今日の目的は</a:t>
            </a:r>
            <a:r>
              <a:rPr kumimoji="1" lang="en-US" altLang="ja-JP" smtClean="0"/>
              <a:t>…</a:t>
            </a:r>
            <a:r>
              <a:rPr kumimoji="1" smtClean="0"/>
              <a:t>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目的がハッキリすると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smtClean="0"/>
              <a:t>どうなれば</a:t>
            </a:r>
            <a:r>
              <a:rPr lang="ja-JP" altLang="en-US" smtClean="0"/>
              <a:t>「成功」なのか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ハッキリ見えてきます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目的はホントに重要です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忘れないでください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技術者って</a:t>
            </a:r>
            <a:r>
              <a:rPr kumimoji="1" altLang="ja-JP" smtClean="0"/>
              <a:t>…</a:t>
            </a:r>
            <a:r>
              <a:rPr kumimoji="1" lang="ja-JP" altLang="en-US" smtClean="0"/>
              <a:t>？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一般的には・・・</a:t>
            </a:r>
            <a:endParaRPr lang="en-US" altLang="ja-JP" smtClean="0"/>
          </a:p>
          <a:p>
            <a:pPr lvl="1"/>
            <a:r>
              <a:rPr lang="ja-JP" altLang="en-US" smtClean="0"/>
              <a:t>専門的な技術を持っている</a:t>
            </a:r>
          </a:p>
          <a:p>
            <a:pPr lvl="1"/>
            <a:r>
              <a:rPr lang="ja-JP" altLang="en-US" smtClean="0"/>
              <a:t>高度な知識を持っている</a:t>
            </a:r>
          </a:p>
          <a:p>
            <a:pPr lvl="1"/>
            <a:r>
              <a:rPr lang="ja-JP" altLang="en-US" smtClean="0"/>
              <a:t>専門家として仕事ができる</a:t>
            </a:r>
            <a:r>
              <a:rPr lang="ja-JP" altLang="en-US" sz="2400" smtClean="0"/>
              <a:t>  とか</a:t>
            </a:r>
            <a:r>
              <a:rPr lang="en-US" altLang="ja-JP" sz="2400" smtClean="0"/>
              <a:t>…</a:t>
            </a:r>
            <a:r>
              <a:rPr lang="ja-JP" altLang="en-US" sz="2400" smtClean="0"/>
              <a:t>？</a:t>
            </a:r>
            <a:endParaRPr lang="en-US" altLang="ja-JP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smtClean="0"/>
              <a:t>Chapter. 3</a:t>
            </a:r>
            <a:br>
              <a:rPr altLang="ja-JP" smtClean="0"/>
            </a:br>
            <a:r>
              <a:rPr lang="ja-JP" altLang="en-US" smtClean="0"/>
              <a:t>より良いプレゼンのために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ここまでのプレゼン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smtClean="0"/>
              <a:t>ちょっと退屈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しませんでしたか？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実はここまでずっと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「文字だけ」でした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この辺で「図」のチカラを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体験して</a:t>
            </a:r>
            <a:r>
              <a:rPr lang="ja-JP" altLang="en-US" smtClean="0"/>
              <a:t>みましょう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試しに</a:t>
            </a:r>
            <a:r>
              <a:rPr lang="ja-JP" altLang="en-US" smtClean="0"/>
              <a:t>一つ</a:t>
            </a:r>
            <a:r>
              <a:rPr lang="ja-JP" altLang="en-US" smtClean="0"/>
              <a:t>書いてみます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てきとー</a:t>
            </a:r>
            <a:r>
              <a:rPr lang="ja-JP" altLang="en-US" smtClean="0"/>
              <a:t>な図の例（１）</a:t>
            </a:r>
            <a:endParaRPr kumimoji="1" lang="ja-JP" altLang="en-US"/>
          </a:p>
        </p:txBody>
      </p:sp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457200" y="2071678"/>
          <a:ext cx="822960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42910" y="1895765"/>
            <a:ext cx="787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smtClean="0"/>
              <a:t>「良いプレゼン」の一般的なポイントを３つ紹介します</a:t>
            </a:r>
            <a:endParaRPr kumimoji="1" lang="ja-JP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次は「ゆっくり話す」を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図にしてみます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414000" y="4643446"/>
            <a:ext cx="8280000" cy="900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80000" rtlCol="0" anchor="ctr"/>
          <a:lstStyle/>
          <a:p>
            <a:pPr algn="ctr"/>
            <a:r>
              <a:rPr kumimoji="1" lang="ja-JP" altLang="en-US" sz="4600" kern="0" spc="-950" smtClean="0"/>
              <a:t>何かに追われるかのように早口で話す</a:t>
            </a:r>
            <a:endParaRPr kumimoji="1" lang="ja-JP" altLang="en-US" sz="4600" kern="0" spc="-950"/>
          </a:p>
        </p:txBody>
      </p:sp>
      <p:sp>
        <p:nvSpPr>
          <p:cNvPr id="8" name="角丸四角形 7"/>
          <p:cNvSpPr/>
          <p:nvPr/>
        </p:nvSpPr>
        <p:spPr>
          <a:xfrm>
            <a:off x="414000" y="3385272"/>
            <a:ext cx="8280000" cy="900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600" b="1" spc="600" smtClean="0"/>
              <a:t>落ち着いてゆっくり話す</a:t>
            </a:r>
            <a:endParaRPr kumimoji="1" lang="ja-JP" altLang="en-US" sz="4600" b="1" spc="60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てきとー</a:t>
            </a:r>
            <a:r>
              <a:rPr lang="ja-JP" altLang="en-US" smtClean="0"/>
              <a:t>な図の例（２）</a:t>
            </a:r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6911" y="2428868"/>
            <a:ext cx="7571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ゆっくり話すとそれだけで言葉がハッキリ聞こえます</a:t>
            </a:r>
            <a:endParaRPr kumimoji="1" lang="ja-JP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折角なのでもう一つ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「情報は３つにする」を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図にしてみます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てきとーな図の例（３）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17747"/>
            <a:ext cx="4038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800" smtClean="0"/>
              <a:t>A</a:t>
            </a:r>
            <a:r>
              <a:rPr kumimoji="1" lang="ja-JP" altLang="en-US" sz="2800" smtClean="0"/>
              <a:t>＝</a:t>
            </a:r>
            <a:r>
              <a:rPr kumimoji="1" lang="en-US" altLang="ja-JP" sz="2800" smtClean="0"/>
              <a:t>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smtClean="0"/>
              <a:t>B</a:t>
            </a:r>
            <a:r>
              <a:rPr lang="ja-JP" altLang="en-US" sz="2800" smtClean="0"/>
              <a:t>＝</a:t>
            </a:r>
            <a:r>
              <a:rPr lang="en-US" altLang="ja-JP" sz="2800" smtClean="0"/>
              <a:t>C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800" smtClean="0"/>
              <a:t>C</a:t>
            </a:r>
            <a:r>
              <a:rPr kumimoji="1" lang="ja-JP" altLang="en-US" sz="2800" smtClean="0"/>
              <a:t>≠</a:t>
            </a:r>
            <a:r>
              <a:rPr kumimoji="1" lang="en-US" altLang="ja-JP" sz="2800" smtClean="0"/>
              <a:t>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smtClean="0"/>
              <a:t>D</a:t>
            </a:r>
            <a:r>
              <a:rPr lang="ja-JP" altLang="en-US" sz="2800" smtClean="0"/>
              <a:t>＝</a:t>
            </a:r>
            <a:r>
              <a:rPr lang="en-US" altLang="ja-JP" sz="2800" smtClean="0"/>
              <a:t>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800" smtClean="0"/>
              <a:t>E</a:t>
            </a:r>
            <a:r>
              <a:rPr kumimoji="1" lang="ja-JP" altLang="en-US" sz="2800" smtClean="0"/>
              <a:t>≠</a:t>
            </a:r>
            <a:r>
              <a:rPr kumimoji="1" lang="en-US" altLang="ja-JP" sz="2800" smtClean="0"/>
              <a:t>F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800" smtClean="0"/>
              <a:t>F</a:t>
            </a:r>
            <a:r>
              <a:rPr kumimoji="1" lang="ja-JP" altLang="en-US" sz="2800" smtClean="0"/>
              <a:t>≠</a:t>
            </a:r>
            <a:r>
              <a:rPr kumimoji="1" lang="en-US" altLang="ja-JP" sz="2800" smtClean="0"/>
              <a:t>B</a:t>
            </a:r>
            <a:endParaRPr lang="en-US" altLang="ja-JP" sz="280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2800" smtClean="0"/>
              <a:t>G</a:t>
            </a:r>
            <a:r>
              <a:rPr lang="ja-JP" altLang="en-US" sz="2800" smtClean="0"/>
              <a:t>＝</a:t>
            </a:r>
            <a:r>
              <a:rPr lang="en-US" altLang="ja-JP" sz="2800" smtClean="0"/>
              <a:t>F</a:t>
            </a:r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sz="half" idx="2"/>
          </p:nvPr>
        </p:nvGraphicFramePr>
        <p:xfrm>
          <a:off x="4429124" y="2117747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右矢印 6"/>
          <p:cNvSpPr/>
          <p:nvPr/>
        </p:nvSpPr>
        <p:spPr>
          <a:xfrm>
            <a:off x="2500298" y="3375043"/>
            <a:ext cx="1428760" cy="1928826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8662" y="1857364"/>
            <a:ext cx="7263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話</a:t>
            </a:r>
            <a:r>
              <a:rPr lang="ja-JP" altLang="en-US" sz="2400" smtClean="0"/>
              <a:t>は</a:t>
            </a:r>
            <a:r>
              <a:rPr kumimoji="1" lang="ja-JP" altLang="en-US" sz="2400" smtClean="0"/>
              <a:t>３つくらいにまとめるとわかりやすくなります</a:t>
            </a:r>
            <a:endParaRPr kumimoji="1" lang="ja-JP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いかがでしたか？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技術者って</a:t>
            </a:r>
            <a:r>
              <a:rPr kumimoji="1" altLang="ja-JP" smtClean="0"/>
              <a:t>…</a:t>
            </a:r>
            <a:r>
              <a:rPr kumimoji="1" lang="ja-JP" altLang="en-US" smtClean="0"/>
              <a:t>？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さき的には・・・</a:t>
            </a:r>
            <a:endParaRPr lang="en-US" altLang="ja-JP" smtClean="0"/>
          </a:p>
          <a:p>
            <a:pPr lvl="1"/>
            <a:r>
              <a:rPr lang="ja-JP" altLang="en-US" smtClean="0"/>
              <a:t>人間よりも技術や知識が好き</a:t>
            </a:r>
            <a:endParaRPr lang="en-US" altLang="ja-JP" smtClean="0"/>
          </a:p>
          <a:p>
            <a:pPr lvl="1"/>
            <a:r>
              <a:rPr lang="ja-JP" altLang="en-US" smtClean="0"/>
              <a:t>割と世間知らず</a:t>
            </a:r>
            <a:endParaRPr lang="en-US" altLang="ja-JP" smtClean="0"/>
          </a:p>
          <a:p>
            <a:pPr lvl="1"/>
            <a:r>
              <a:rPr lang="ja-JP" altLang="en-US" smtClean="0"/>
              <a:t>業務上の影響力や決定力に欠ける</a:t>
            </a:r>
            <a:r>
              <a:rPr lang="ja-JP" altLang="en-US" sz="2400" smtClean="0"/>
              <a:t>  とか。</a:t>
            </a:r>
            <a:endParaRPr lang="en-US" altLang="ja-JP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次はプレゼンのシナリオを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簡単に作る方法を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図で紹介してみます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簡単にシナリオを作る</a:t>
            </a:r>
            <a:endParaRPr kumimoji="1" lang="ja-JP" altLang="en-US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2357430"/>
          <a:ext cx="8229599" cy="4000528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smtClean="0"/>
                        <a:t>起</a:t>
                      </a:r>
                      <a:endParaRPr kumimoji="1" lang="ja-JP" alt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１分目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３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４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５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６</a:t>
                      </a:r>
                      <a:endParaRPr kumimoji="1" lang="ja-JP" altLang="en-US"/>
                    </a:p>
                  </a:txBody>
                  <a:tcPr anchor="ctr"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smtClean="0"/>
                        <a:t>承</a:t>
                      </a:r>
                      <a:endParaRPr kumimoji="1" lang="ja-JP" alt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７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８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９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１０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１１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１２</a:t>
                      </a:r>
                      <a:endParaRPr kumimoji="1" lang="ja-JP" altLang="en-US"/>
                    </a:p>
                  </a:txBody>
                  <a:tcPr anchor="ctr"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smtClean="0"/>
                        <a:t>転</a:t>
                      </a:r>
                      <a:endParaRPr kumimoji="1" lang="ja-JP" alt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１３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１４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１５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１６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１７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１８</a:t>
                      </a:r>
                      <a:endParaRPr kumimoji="1" lang="ja-JP" altLang="en-US"/>
                    </a:p>
                  </a:txBody>
                  <a:tcPr anchor="ctr"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smtClean="0"/>
                        <a:t>結</a:t>
                      </a:r>
                      <a:endParaRPr kumimoji="1" lang="ja-JP" altLang="en-US" sz="3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１９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２０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２１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２２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２３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/>
                        <a:t>２４分目</a:t>
                      </a:r>
                      <a:endParaRPr kumimoji="1" lang="ja-JP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28596" y="1714488"/>
            <a:ext cx="8263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spc="-150" smtClean="0"/>
              <a:t>こ</a:t>
            </a:r>
            <a:r>
              <a:rPr lang="ja-JP" altLang="en-US" sz="2400" spc="-150" smtClean="0"/>
              <a:t>んな</a:t>
            </a:r>
            <a:r>
              <a:rPr kumimoji="1" lang="ja-JP" altLang="en-US" sz="2400" spc="-150" smtClean="0"/>
              <a:t>表を使うと、簡単にバランスの良いシナリオが書けます</a:t>
            </a:r>
            <a:endParaRPr kumimoji="1" lang="ja-JP" altLang="en-US" sz="2400" spc="-15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そろそろ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smtClean="0"/>
              <a:t>ネタが尽きてきました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本日最後のネタとして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困った時に慌てない方法を</a:t>
            </a:r>
            <a:r>
              <a:rPr altLang="ja-JP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altLang="ja-JP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紹介したいと思います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困った時に慌てない方法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altLang="en-US" smtClean="0"/>
              <a:t>困った事をそのまま表現してみましょう</a:t>
            </a:r>
            <a:endParaRPr kumimoji="1" lang="en-US" altLang="en-US" smtClean="0"/>
          </a:p>
          <a:p>
            <a:pPr lvl="1"/>
            <a:r>
              <a:rPr kumimoji="1" altLang="en-US" sz="2600" smtClean="0"/>
              <a:t>どうしたらいいかわからなくなった</a:t>
            </a:r>
            <a:r>
              <a:rPr kumimoji="1" lang="en-US" altLang="ja-JP" sz="2600" smtClean="0"/>
              <a:t>…</a:t>
            </a:r>
            <a:r>
              <a:rPr kumimoji="1" sz="2600" smtClean="0"/>
              <a:t>！</a:t>
            </a:r>
            <a:r>
              <a:rPr kumimoji="1" lang="en-US" sz="2600" smtClean="0"/>
              <a:t/>
            </a:r>
            <a:br>
              <a:rPr kumimoji="1" lang="en-US" sz="2600" smtClean="0"/>
            </a:br>
            <a:r>
              <a:rPr kumimoji="1" sz="2600" smtClean="0"/>
              <a:t>→</a:t>
            </a:r>
            <a:r>
              <a:rPr altLang="en-US" sz="2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「ちょっと待ってくださいね」</a:t>
            </a:r>
            <a:endParaRPr altLang="en-US" sz="2600" b="1" smtClean="0">
              <a:solidFill>
                <a:srgbClr val="0070C0"/>
              </a:solidFill>
            </a:endParaRPr>
          </a:p>
          <a:p>
            <a:pPr lvl="1"/>
            <a:r>
              <a:rPr altLang="en-US" sz="2600" smtClean="0"/>
              <a:t>このままでは時間が余ってしまう</a:t>
            </a:r>
            <a:r>
              <a:rPr lang="en-US" altLang="ja-JP" sz="2600" smtClean="0"/>
              <a:t>…</a:t>
            </a:r>
            <a:r>
              <a:rPr sz="2600" smtClean="0"/>
              <a:t>！</a:t>
            </a:r>
            <a:r>
              <a:rPr lang="en-US" sz="2600" smtClean="0"/>
              <a:t/>
            </a:r>
            <a:br>
              <a:rPr lang="en-US" sz="2600" smtClean="0"/>
            </a:br>
            <a:r>
              <a:rPr sz="2600" smtClean="0"/>
              <a:t>→</a:t>
            </a:r>
            <a:r>
              <a:rPr sz="2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「皆さんはどう思いますか？」</a:t>
            </a:r>
            <a:endParaRPr lang="en-US" sz="2600" b="1" smtClean="0">
              <a:solidFill>
                <a:srgbClr val="0070C0"/>
              </a:solidFill>
            </a:endParaRPr>
          </a:p>
          <a:p>
            <a:pPr lvl="1"/>
            <a:r>
              <a:rPr kumimoji="1" altLang="en-US" sz="2600" smtClean="0"/>
              <a:t>まずい、時間が足りない</a:t>
            </a:r>
            <a:r>
              <a:rPr kumimoji="1" lang="en-US" altLang="ja-JP" sz="2600" smtClean="0"/>
              <a:t>…</a:t>
            </a:r>
            <a:r>
              <a:rPr kumimoji="1" sz="2600" smtClean="0"/>
              <a:t>！</a:t>
            </a:r>
            <a:r>
              <a:rPr kumimoji="1" lang="en-US" sz="2600" smtClean="0"/>
              <a:t/>
            </a:r>
            <a:br>
              <a:rPr kumimoji="1" lang="en-US" sz="2600" smtClean="0"/>
            </a:br>
            <a:r>
              <a:rPr kumimoji="1" sz="2600" smtClean="0"/>
              <a:t>→</a:t>
            </a:r>
            <a:r>
              <a:rPr kumimoji="1" sz="26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「時間が足りなくなったので割愛します」</a:t>
            </a:r>
            <a:endParaRPr kumimoji="1" lang="ja-JP" altLang="en-US" sz="2600" b="1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ちなみに私は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lang="ja-JP" altLang="en-US" smtClean="0"/>
              <a:t>時間が余って困っています</a:t>
            </a:r>
            <a:r>
              <a:rPr altLang="ja-JP" smtClean="0"/>
              <a:t/>
            </a:r>
            <a:br>
              <a:rPr altLang="ja-JP" smtClean="0"/>
            </a:br>
            <a:r>
              <a:rPr altLang="ja-JP" sz="1200" smtClean="0"/>
              <a:t/>
            </a:r>
            <a:br>
              <a:rPr altLang="ja-JP" sz="1200" smtClean="0"/>
            </a:br>
            <a:r>
              <a:rPr lang="ja-JP" altLang="en-US" sz="2400" smtClean="0"/>
              <a:t>（スライド制作時の予想）</a:t>
            </a:r>
            <a:endParaRPr kumimoji="1" lang="ja-JP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質問はありませんか？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ja-JP" smtClean="0"/>
              <a:t>Chapter. 4</a:t>
            </a:r>
            <a:br>
              <a:rPr altLang="ja-JP" smtClean="0"/>
            </a:br>
            <a:r>
              <a:rPr lang="ja-JP" altLang="en-US" smtClean="0"/>
              <a:t>おわりに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自己紹介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altLang="en-US" smtClean="0"/>
              <a:t>崎 洋佑 （さき ようすけ）</a:t>
            </a:r>
            <a:endParaRPr kumimoji="1" lang="en-US" altLang="en-US" smtClean="0"/>
          </a:p>
          <a:p>
            <a:r>
              <a:rPr altLang="en-US" smtClean="0"/>
              <a:t>静岡県浜松市出身、京都市在住</a:t>
            </a:r>
            <a:endParaRPr kumimoji="1" lang="en-US" altLang="en-US" smtClean="0"/>
          </a:p>
          <a:p>
            <a:r>
              <a:rPr altLang="en-US" smtClean="0"/>
              <a:t>有限会社グレースに所属してる風</a:t>
            </a:r>
            <a:endParaRPr lang="en-US" altLang="en-US" smtClean="0"/>
          </a:p>
          <a:p>
            <a:r>
              <a:rPr lang="en-US" altLang="en-US" smtClean="0">
                <a:hlinkClick r:id="rId2"/>
              </a:rPr>
              <a:t>http://blog.livedoor.jp/yousuke_saki/</a:t>
            </a:r>
            <a:endParaRPr lang="en-US" altLang="en-US" smtClean="0"/>
          </a:p>
          <a:p>
            <a:r>
              <a:rPr altLang="en-US" sz="2400" smtClean="0"/>
              <a:t>他にも </a:t>
            </a:r>
            <a:r>
              <a:rPr lang="en-US" altLang="en-US" sz="2400" smtClean="0"/>
              <a:t>yousuke_saki </a:t>
            </a:r>
            <a:r>
              <a:rPr altLang="en-US" sz="2400" smtClean="0"/>
              <a:t>で検索すると色々と</a:t>
            </a:r>
            <a:r>
              <a:rPr lang="en-US" altLang="ja-JP" sz="2400" smtClean="0"/>
              <a:t>…(^-^;</a:t>
            </a:r>
            <a:endParaRPr lang="en-US" alt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勉強会のお知らせ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altLang="en-US" smtClean="0"/>
              <a:t>変なプログラマーの作り方</a:t>
            </a:r>
            <a:r>
              <a:rPr kumimoji="1" altLang="en-US" sz="2800" smtClean="0"/>
              <a:t>（京都</a:t>
            </a:r>
            <a:r>
              <a:rPr kumimoji="1" lang="en-US" altLang="en-US" sz="2800" smtClean="0"/>
              <a:t>/</a:t>
            </a:r>
            <a:r>
              <a:rPr kumimoji="1" altLang="en-US" sz="2800" smtClean="0"/>
              <a:t>長岡京）</a:t>
            </a:r>
            <a:endParaRPr kumimoji="1" lang="en-US" altLang="en-US" sz="2800" smtClean="0"/>
          </a:p>
          <a:p>
            <a:pPr lvl="1">
              <a:lnSpc>
                <a:spcPct val="150000"/>
              </a:lnSpc>
            </a:pPr>
            <a:r>
              <a:rPr kumimoji="1" altLang="en-US" sz="2800" smtClean="0"/>
              <a:t>第</a:t>
            </a:r>
            <a:r>
              <a:rPr kumimoji="1" altLang="en-US" sz="2800" smtClean="0"/>
              <a:t>７</a:t>
            </a:r>
            <a:r>
              <a:rPr kumimoji="1" altLang="en-US" sz="2800" smtClean="0"/>
              <a:t>回</a:t>
            </a:r>
            <a:r>
              <a:rPr kumimoji="1" altLang="en-US" sz="2400" smtClean="0"/>
              <a:t>（もしかしたら８回）は</a:t>
            </a:r>
            <a:r>
              <a:rPr sz="2800" smtClean="0"/>
              <a:t>特別企画！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sz="2800" smtClean="0"/>
              <a:t>有限会社海連</a:t>
            </a:r>
            <a:r>
              <a:rPr kumimoji="1" sz="2800" smtClean="0"/>
              <a:t>様 </a:t>
            </a:r>
            <a:r>
              <a:rPr kumimoji="1" altLang="en-US" sz="2800" smtClean="0"/>
              <a:t>協賛テーマ「</a:t>
            </a:r>
            <a:r>
              <a:rPr lang="en-US" sz="2800" smtClean="0"/>
              <a:t>Technote</a:t>
            </a:r>
            <a:r>
              <a:rPr kumimoji="1" altLang="en-US" sz="2800" smtClean="0"/>
              <a:t>」</a:t>
            </a:r>
            <a:r>
              <a:rPr kumimoji="1" lang="en-US" altLang="en-US" sz="2800" smtClean="0"/>
              <a:t/>
            </a:r>
            <a:br>
              <a:rPr kumimoji="1" lang="en-US" altLang="en-US" sz="2800" smtClean="0"/>
            </a:br>
            <a:r>
              <a:rPr kumimoji="1" altLang="en-US" sz="2800" smtClean="0"/>
              <a:t>３月１０日（火） １９：３０～</a:t>
            </a:r>
            <a:r>
              <a:rPr kumimoji="1" lang="en-US" altLang="en-US" sz="2800" smtClean="0"/>
              <a:t/>
            </a:r>
            <a:br>
              <a:rPr kumimoji="1" lang="en-US" altLang="en-US" sz="2800" smtClean="0"/>
            </a:br>
            <a:r>
              <a:rPr altLang="en-US" sz="2800" smtClean="0"/>
              <a:t>最優秀発表者には </a:t>
            </a:r>
            <a:r>
              <a:rPr lang="en-US" altLang="en-US" sz="2800" smtClean="0"/>
              <a:t>Technote </a:t>
            </a:r>
            <a:r>
              <a:rPr altLang="en-US" sz="2800" smtClean="0"/>
              <a:t>プレゼント</a:t>
            </a:r>
            <a:r>
              <a:rPr altLang="en-US" sz="2800" smtClean="0"/>
              <a:t>♪</a:t>
            </a:r>
            <a:endParaRPr lang="en-US" altLang="en-US" sz="2800" smtClean="0"/>
          </a:p>
          <a:p>
            <a:pPr>
              <a:lnSpc>
                <a:spcPct val="150000"/>
              </a:lnSpc>
            </a:pPr>
            <a:r>
              <a:rPr altLang="en-US" sz="2800" smtClean="0"/>
              <a:t>詳しくは</a:t>
            </a:r>
            <a:r>
              <a:rPr lang="en-US" altLang="ja-JP" sz="2800" smtClean="0"/>
              <a:t>Web</a:t>
            </a:r>
            <a:r>
              <a:rPr sz="2800" smtClean="0"/>
              <a:t>サイトをご覧ください。</a:t>
            </a:r>
            <a:endParaRPr lang="en-US" alt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  宝の持ち腐れ。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 最後に一言。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 プレゼンは難しくない！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u="sng" smtClean="0">
                <a:effectLst/>
              </a:rPr>
              <a:t>目的を決めて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altLang="ja-JP" smtClean="0"/>
              <a:t> </a:t>
            </a:r>
            <a:r>
              <a:rPr lang="ja-JP" altLang="en-US" smtClean="0"/>
              <a:t>どんどん挑戦しよう！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  おしまい。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  </a:t>
            </a:r>
            <a:r>
              <a:rPr kumimoji="1" lang="ja-JP" altLang="en-US" smtClean="0"/>
              <a:t>もったいない。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altLang="ja-JP" smtClean="0"/>
              <a:t>…</a:t>
            </a:r>
            <a:r>
              <a:rPr kumimoji="1" lang="ja-JP" altLang="en-US" smtClean="0"/>
              <a:t>と</a:t>
            </a:r>
            <a:r>
              <a:rPr lang="ja-JP" altLang="en-US" smtClean="0"/>
              <a:t>いうより情けない！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このままではダメだ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なんとかしよう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というわけで</a:t>
            </a:r>
            <a:r>
              <a:rPr kumimoji="1" lang="ja-JP" altLang="en-US" smtClean="0"/>
              <a:t>私</a:t>
            </a:r>
            <a:r>
              <a:rPr kumimoji="1" altLang="ja-JP" smtClean="0"/>
              <a:t/>
            </a:r>
            <a:br>
              <a:rPr kumimoji="1" altLang="ja-JP" smtClean="0"/>
            </a:br>
            <a:r>
              <a:rPr kumimoji="1" lang="ja-JP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ja-JP" alt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プレゼン講座」</a:t>
            </a:r>
            <a:r>
              <a:rPr altLang="ja-JP" smtClean="0"/>
              <a:t/>
            </a:r>
            <a:br>
              <a:rPr altLang="ja-JP" smtClean="0"/>
            </a:br>
            <a:r>
              <a:rPr lang="ja-JP" altLang="en-US" smtClean="0"/>
              <a:t>やっ</a:t>
            </a:r>
            <a:r>
              <a:rPr lang="ja-JP" altLang="en-US" smtClean="0"/>
              <a:t>て</a:t>
            </a:r>
            <a:r>
              <a:rPr lang="ja-JP" altLang="en-US" smtClean="0"/>
              <a:t>みることにしました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講座の流れ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はじめに</a:t>
            </a:r>
            <a:endParaRPr kumimoji="1" lang="en-US" altLang="ja-JP" smtClean="0"/>
          </a:p>
          <a:p>
            <a:r>
              <a:rPr lang="ja-JP" altLang="en-US" smtClean="0"/>
              <a:t>良いプレゼンのキホン</a:t>
            </a:r>
            <a:endParaRPr kumimoji="1" lang="en-US" altLang="ja-JP" smtClean="0"/>
          </a:p>
          <a:p>
            <a:r>
              <a:rPr kumimoji="1" smtClean="0"/>
              <a:t>より良いプレゼンのために</a:t>
            </a:r>
            <a:endParaRPr kumimoji="1" lang="en-US" altLang="ja-JP" smtClean="0"/>
          </a:p>
          <a:p>
            <a:r>
              <a:rPr kumimoji="1" lang="ja-JP" altLang="en-US" smtClean="0"/>
              <a:t>おわりに</a:t>
            </a:r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HG丸ｺﾞｼｯｸM-PRO">
      <a:majorFont>
        <a:latin typeface="HG丸ｺﾞｼｯｸM-PRO"/>
        <a:ea typeface="HG丸ｺﾞｼｯｸM-PRO"/>
        <a:cs typeface=""/>
      </a:majorFont>
      <a:minorFont>
        <a:latin typeface="HG丸ｺﾞｼｯｸM-PRO"/>
        <a:ea typeface="HG丸ｺﾞｼｯｸM-PRO"/>
        <a:cs typeface="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カーニバル</Template>
  <TotalTime>1522</TotalTime>
  <Words>583</Words>
  <PresentationFormat>画面に合わせる (4:3)</PresentationFormat>
  <Paragraphs>165</Paragraphs>
  <Slides>52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52</vt:i4>
      </vt:variant>
      <vt:variant>
        <vt:lpstr>目的別スライド ショー</vt:lpstr>
      </vt:variant>
      <vt:variant>
        <vt:i4>1</vt:i4>
      </vt:variant>
    </vt:vector>
  </HeadingPairs>
  <TitlesOfParts>
    <vt:vector size="54" baseType="lpstr">
      <vt:lpstr>Carnival</vt:lpstr>
      <vt:lpstr>技術者のための プレゼンテーション講座</vt:lpstr>
      <vt:lpstr>突然ですが 「技術者」って何でしょう</vt:lpstr>
      <vt:lpstr>技術者って…？</vt:lpstr>
      <vt:lpstr>技術者って…？</vt:lpstr>
      <vt:lpstr>  宝の持ち腐れ。</vt:lpstr>
      <vt:lpstr>  もったいない。 …というより情けない！</vt:lpstr>
      <vt:lpstr>このままではダメだ なんとかしよう</vt:lpstr>
      <vt:lpstr>というわけで私 「プレゼン講座」 やってみることにしました</vt:lpstr>
      <vt:lpstr>講座の流れ</vt:lpstr>
      <vt:lpstr>Chapter. 1 はじめに</vt:lpstr>
      <vt:lpstr>プレゼンは得意ですか？</vt:lpstr>
      <vt:lpstr>私は苦手でした</vt:lpstr>
      <vt:lpstr>プレゼンがダメだと…</vt:lpstr>
      <vt:lpstr>プレゼンがダメだと…</vt:lpstr>
      <vt:lpstr>苦手とか嫌いとか  言ってる場合じゃない！</vt:lpstr>
      <vt:lpstr>プレゼン上手になろう！</vt:lpstr>
      <vt:lpstr>Chapter. 2 良いプレゼンのキホン</vt:lpstr>
      <vt:lpstr>一般的なポイント</vt:lpstr>
      <vt:lpstr>シンプルなスライド</vt:lpstr>
      <vt:lpstr>元気よく、ゆっくり</vt:lpstr>
      <vt:lpstr>流れを止めない</vt:lpstr>
      <vt:lpstr>キホンはこのくらいです わりと簡単ですね（^-^）</vt:lpstr>
      <vt:lpstr>・・・でも、</vt:lpstr>
      <vt:lpstr>実は もっと重要なことが あるのです</vt:lpstr>
      <vt:lpstr>最重要ポイント！</vt:lpstr>
      <vt:lpstr>目的の重要性</vt:lpstr>
      <vt:lpstr>確認してみましょう</vt:lpstr>
      <vt:lpstr>目的がハッキリすると どうなれば「成功」なのか ハッキリ見えてきます</vt:lpstr>
      <vt:lpstr>目的はホントに重要です 忘れないでください</vt:lpstr>
      <vt:lpstr>Chapter. 3 より良いプレゼンのために</vt:lpstr>
      <vt:lpstr>ここまでのプレゼン ちょっと退屈 しませんでしたか？</vt:lpstr>
      <vt:lpstr>実はここまでずっと 「文字だけ」でした</vt:lpstr>
      <vt:lpstr>この辺で「図」のチカラを 体験してみましょう 試しに一つ書いてみます</vt:lpstr>
      <vt:lpstr>てきとーな図の例（１）</vt:lpstr>
      <vt:lpstr>次は「ゆっくり話す」を 図にしてみます</vt:lpstr>
      <vt:lpstr>てきとーな図の例（２）</vt:lpstr>
      <vt:lpstr>折角なのでもう一つ 「情報は３つにする」を 図にしてみます</vt:lpstr>
      <vt:lpstr>てきとーな図の例（３）</vt:lpstr>
      <vt:lpstr>いかがでしたか？</vt:lpstr>
      <vt:lpstr>次はプレゼンのシナリオを 簡単に作る方法を 図で紹介してみます</vt:lpstr>
      <vt:lpstr>簡単にシナリオを作る</vt:lpstr>
      <vt:lpstr>そろそろ ネタが尽きてきました</vt:lpstr>
      <vt:lpstr>本日最後のネタとして 困った時に慌てない方法を 紹介したいと思います</vt:lpstr>
      <vt:lpstr>困った時に慌てない方法</vt:lpstr>
      <vt:lpstr>ちなみに私は 時間が余って困っています  （スライド制作時の予想）</vt:lpstr>
      <vt:lpstr>質問はありませんか？</vt:lpstr>
      <vt:lpstr>Chapter. 4 おわりに</vt:lpstr>
      <vt:lpstr>自己紹介</vt:lpstr>
      <vt:lpstr>勉強会のお知らせ</vt:lpstr>
      <vt:lpstr> 最後に一言。</vt:lpstr>
      <vt:lpstr> プレゼンは難しくない！ 目的を決めて  どんどん挑戦しよう！</vt:lpstr>
      <vt:lpstr>  おしまい。</vt:lpstr>
      <vt:lpstr>印刷用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技術者のための プレゼンテーション講座</dc:title>
  <dc:creator>yousuke_saki</dc:creator>
  <cp:lastModifiedBy>崎 洋佑</cp:lastModifiedBy>
  <cp:revision>100</cp:revision>
  <dcterms:created xsi:type="dcterms:W3CDTF">2009-02-09T14:11:55Z</dcterms:created>
  <dcterms:modified xsi:type="dcterms:W3CDTF">2009-02-11T11:08:46Z</dcterms:modified>
</cp:coreProperties>
</file>