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297" autoAdjust="0"/>
    <p:restoredTop sz="90929"/>
  </p:normalViewPr>
  <p:slideViewPr>
    <p:cSldViewPr showGuides="1">
      <p:cViewPr varScale="1">
        <p:scale>
          <a:sx n="42" d="100"/>
          <a:sy n="42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D4EBC-2DC9-4C1B-B9F3-229BEA31EDA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86C50-7DED-4881-9DCB-2F4C625D111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5D683-F708-465C-8D11-01486B73250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F063F-A44C-42CD-B474-CA991ADFD37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0A34C-802E-4785-A53D-96581B9417A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54E48-1186-432B-ACF1-D06A289C427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95F9-1E42-478F-BF2A-6F3A14AD028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44B95-8069-4D44-A92C-BF4C0A8D789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AC5A3-135A-4422-827D-F229A0627D2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7B4E3-2052-4FC3-98B1-763B80659AC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5A365-2F60-4BBF-B660-082FF368A08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fld id="{E7130E5F-D75B-412F-A051-917E78E41C5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3048000"/>
            <a:ext cx="8445500" cy="12192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ja-JP" altLang="en-US" sz="48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今更</a:t>
            </a:r>
            <a:r>
              <a:rPr lang="en-US" altLang="ja-JP" sz="48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8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にハマりました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9588" y="5362575"/>
            <a:ext cx="6618287" cy="922338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CH3COOH(</a:t>
            </a: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酢酸</a:t>
            </a: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を触るのならこれを覚えておこう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年始に人柱版をリリースした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Pictte393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写真を撮ってそのままアップロード出来ます。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はてなフォトライフと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Twitpic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に対応してます。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両方ともフォトストレージサービスで、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に対応した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はてなフォトライフは、</a:t>
            </a:r>
            <a:r>
              <a:rPr lang="en-US" altLang="ja-JP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Atom 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形式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Twitpic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は、</a:t>
            </a:r>
            <a:r>
              <a:rPr lang="en-US" altLang="ja-JP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REST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形式のプロトコル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を採用しています。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http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リクエスト時のパラメータのつけ方が異なります。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実際にどう違うのか見てみましょう。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0838" y="1314450"/>
            <a:ext cx="3049587" cy="4065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REST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（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Twitpic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の場合）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2888" y="1816100"/>
            <a:ext cx="9661525" cy="5491163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写真をアップロードするために必要な情報は以下の通り。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　</a:t>
            </a:r>
            <a:r>
              <a:rPr lang="ja-JP" altLang="en-US" sz="16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 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Fields to post in:</a:t>
            </a:r>
            <a:b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　　　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(post data should be formatted as </a:t>
            </a:r>
            <a:r>
              <a:rPr lang="en-US" altLang="ja-JP" sz="1600" b="1">
                <a:solidFill>
                  <a:srgbClr val="FF0000"/>
                </a:solidFill>
                <a:latin typeface="ms pgothic" pitchFamily="34"/>
                <a:ea typeface="ＭＳ Ｐゴシック" pitchFamily="50" charset="-128"/>
              </a:rPr>
              <a:t>multipart/form-data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b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　　　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 media (required) - Binary image data</a:t>
            </a:r>
            <a:b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　　　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 username (required) - Twitter username</a:t>
            </a:r>
            <a:b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　　　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 password (required) - Twitter password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パラメータ毎に</a:t>
            </a:r>
            <a:r>
              <a:rPr lang="en-US" altLang="ja-JP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--[boundary]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で区切ります。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--[boundary]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media</a:t>
            </a:r>
            <a:r>
              <a:rPr lang="en-US" altLang="ja-JP" sz="16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--[boundary]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username</a:t>
            </a:r>
            <a:r>
              <a:rPr lang="en-US" altLang="ja-JP" sz="16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--[boundary]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password 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リクエストを送ると、写真の載った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URL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が返ってきます。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 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Twitpic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以外では、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Yahoo!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とか楽天市場等の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http://api.rakuten.co.jp/rws/rest</a:t>
            </a:r>
            <a:r>
              <a:rPr lang="en-US" altLang="ja-JP" sz="1600" b="1">
                <a:solidFill>
                  <a:srgbClr val="FF0000"/>
                </a:solidFill>
                <a:latin typeface="ms pgothic" pitchFamily="34"/>
                <a:ea typeface="ＭＳ Ｐゴシック" pitchFamily="50" charset="-128"/>
              </a:rPr>
              <a:t>?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developerId=[devID]</a:t>
            </a:r>
            <a:r>
              <a:rPr lang="en-US" altLang="ja-JP" sz="1600" b="1">
                <a:solidFill>
                  <a:srgbClr val="FF0000"/>
                </a:solidFill>
                <a:latin typeface="ms pgothic" pitchFamily="34"/>
                <a:ea typeface="ＭＳ Ｐゴシック" pitchFamily="50" charset="-128"/>
              </a:rPr>
              <a:t>&amp;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operation=BookSearch</a:t>
            </a:r>
            <a:r>
              <a:rPr lang="en-US" altLang="ja-JP" sz="1600" b="1">
                <a:solidFill>
                  <a:srgbClr val="FF0000"/>
                </a:solidFill>
                <a:latin typeface="ms pgothic" pitchFamily="34"/>
                <a:ea typeface="ＭＳ Ｐゴシック" pitchFamily="50" charset="-128"/>
              </a:rPr>
              <a:t>&amp;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keyword=%E3%83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の形で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REST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形式に対応しています。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313" y="4440238"/>
            <a:ext cx="3690937" cy="904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Atom API(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はてなフォトライフの場合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REST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と違いリクエスト用の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XML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を作成して、リクエストを送ります。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13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緑字の部分は、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Base64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エンコードした写真データです。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これに対してのレスポンスが下記の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XML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になります。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3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赤字の部分がアップロードした画像の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URL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はてなとか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Livedoor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ブログ等は、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この形式の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がこの形式で提供されています。 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313" y="2225675"/>
            <a:ext cx="4800600" cy="793750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4090988"/>
            <a:ext cx="6245225" cy="1077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まとめ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WebAPI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は大半が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REST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形式か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Atom API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形式で提供されています。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これから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WebAPI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を使いたいというのであれば、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この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2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つを押さえておけば大丈夫だと思います。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Atom API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形式と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REST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形式のどちらが良い？ですと、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Atom API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は今後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LiveMesh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等で対応したりと。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これからが楽しみなのでプッシュしておきます。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501650" y="2279650"/>
            <a:ext cx="9074150" cy="30511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altLang="ja-JP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Let's Enjoy</a:t>
            </a:r>
            <a:r>
              <a:rPr lang="en-US" altLang="ja-JP" sz="85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r>
              <a:rPr lang="en-US" altLang="ja-JP">
                <a:ea typeface="ＭＳ Ｐゴシック" pitchFamily="50" charset="-128"/>
              </a:rPr>
              <a:t/>
            </a:r>
            <a:br>
              <a:rPr lang="en-US" altLang="ja-JP">
                <a:ea typeface="ＭＳ Ｐゴシック" pitchFamily="50" charset="-128"/>
              </a:rPr>
            </a:br>
            <a:r>
              <a:rPr lang="en-US" altLang="ja-JP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 !!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イマサラ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WebAPI(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裏面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ここからは時間があれば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11150"/>
            <a:ext cx="9664700" cy="1330325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の情報が提供されていないサービスのデータを取得したい！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33563"/>
            <a:ext cx="9664700" cy="5494337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例えばこんな例。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ニコニコ動画では 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http://www.nicovideo.jp/api/getflv/[</a:t>
            </a: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動画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ID]</a:t>
            </a:r>
            <a:r>
              <a:rPr lang="en-US" altLang="ja-JP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のリクエストを行うと、 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のようなレスポンスが返って来るので、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赤字の部分を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URL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デコードして動画を取得する事が出来ます。</a:t>
            </a: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が提供されていないような動画サイトで、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同様に動画のアドレスを知りたい場合は、どうしましょうか？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健全な動画サイトの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Yourfilehost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を例に説明します。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3111500"/>
            <a:ext cx="6372225" cy="865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315913"/>
            <a:ext cx="9655175" cy="1284287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非公開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の動画データのアドレスを調べる　その１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" y="1827213"/>
            <a:ext cx="9667875" cy="5483225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大抵の動画サイトの場合、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flv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プレーヤーに対して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パラメータを渡す事で</a:t>
            </a: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 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動画を再生させています。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それを逆手に取れば動画データにたどり着けます。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http://www.yourfilehost.com/media.php?cat=video&amp;file=[</a:t>
            </a:r>
            <a:r>
              <a:rPr lang="ja-JP" altLang="en-US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動画</a:t>
            </a:r>
            <a:r>
              <a:rPr lang="en-US" altLang="ja-JP" sz="16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]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にまずアクセスし、レスポンスから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movie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タグを探し、与えられているパラメータを抜き出します。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上記の赤字が情報量が多いので、ブラウザでアクセスすると、 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動画情報を取得出来る事が確認できます。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810000"/>
            <a:ext cx="6678613" cy="119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58763" y="309563"/>
            <a:ext cx="9653587" cy="1319212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非公開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の動画データのアドレスを調べる　その２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取得した動画情報の中には、動画データへのアドレスや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サムネイル画像が格納されています。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ここでもそれっぽいアドレスが羅列されていますので、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調査を進めていくと、赤字の部分が動画データ、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緑字の部分がサムネイル画像へのアドレスだと判ります。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この様な非公開の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が探すとあるかもしれません。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588" y="2789238"/>
            <a:ext cx="6592887" cy="1863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まとめ　その２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動画サイトは、基本的にページ毎に異なる動画を扱っています。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……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と、なれば動画のアドレスさえ変えれば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同じソースを使いまわして楽が出来るかな？って、考えます。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開発者視点で考えれば楽したいポイントはパっと判るかな？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また、上記の点は動画サイトに限った事では無くって、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その他諸々の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サイトでも非公開の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眠っているかもしれませんよ。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探してみるのも面白いかもね。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96850" y="1911350"/>
            <a:ext cx="9590088" cy="396875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ja-JP" altLang="en-US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今更ですが</a:t>
            </a:r>
            <a:r>
              <a:rPr lang="ja-JP" altLang="en-US">
                <a:ea typeface="ＭＳ Ｐゴシック" pitchFamily="50" charset="-128"/>
              </a:rPr>
              <a:t/>
            </a:r>
            <a:br>
              <a:rPr lang="ja-JP" altLang="en-US">
                <a:ea typeface="ＭＳ Ｐゴシック" pitchFamily="50" charset="-128"/>
              </a:rPr>
            </a:br>
            <a:r>
              <a:rPr lang="en-US" altLang="ja-JP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</a:t>
            </a:r>
            <a:r>
              <a:rPr lang="ja-JP" altLang="en-US">
                <a:ea typeface="ＭＳ Ｐゴシック" pitchFamily="50" charset="-128"/>
              </a:rPr>
              <a:t/>
            </a:r>
            <a:br>
              <a:rPr lang="ja-JP" altLang="en-US">
                <a:ea typeface="ＭＳ Ｐゴシック" pitchFamily="50" charset="-128"/>
              </a:rPr>
            </a:br>
            <a:r>
              <a:rPr lang="ja-JP" altLang="en-US" sz="85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ハマりました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3048000"/>
            <a:ext cx="8445500" cy="12192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ja-JP" altLang="en-US" sz="48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ご清聴ありがとうございました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4572000"/>
            <a:ext cx="6616700" cy="914400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Let's Enjoy WebAPI!!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イマサラ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のアジェンダ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自己紹介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(30</a:t>
            </a: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分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endParaRPr lang="en-US" altLang="ja-JP">
              <a:ea typeface="ＭＳ Ｐゴシック" pitchFamily="50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の話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(10</a:t>
            </a: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分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endParaRPr lang="en-US" altLang="ja-JP">
              <a:ea typeface="ＭＳ Ｐゴシック" pitchFamily="50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質疑応答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(10</a:t>
            </a: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分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さて、少し自己紹介させてください。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僕の名前は、</a:t>
            </a:r>
            <a:r>
              <a:rPr lang="en-US" altLang="ja-JP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CH3COOH(</a:t>
            </a:r>
            <a:r>
              <a:rPr lang="ja-JP" altLang="en-US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酢酸</a:t>
            </a:r>
            <a:r>
              <a:rPr lang="en-US" altLang="ja-JP" sz="2700" b="1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大阪出身の大阪育ちです。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最近、意識して大阪弁を使うようにし始めました。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去年の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10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月に自前のドメインを取って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ch3cooh.jp 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はじめました。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今までにわんくまブログで書いたエントリを移植したり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作ったアプリの人柱版の公開をしています。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自己紹介　その２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33563"/>
            <a:ext cx="9664700" cy="5494337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今年の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1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月から伊勢シンさんや 孤月さんと一緒に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スマートフォン勉強会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すまべん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を始めました。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次回は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3/14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府立青少年会館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(→)</a:t>
            </a:r>
            <a:b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で開催予定です。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Android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等のセッション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を予定しています。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開発手法だけではなく「こんな使い方があるよ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!!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」といった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ユーザーセッションもありますので、開発者の方に限らず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スマートフォンにご興味のある方は是非ご参加下さい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9888" y="2667000"/>
            <a:ext cx="4932362" cy="215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自己紹介　その３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嫌いなものはカレーです。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好きなものは特にありませんが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一回ハマると毎日そればかりを食べ続けます。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今まで興味も無かった</a:t>
            </a: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も気付くと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毎日色んなサービスの</a:t>
            </a: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を実装してました。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美味しいです＾ｑ＾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イマサラ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にハマった理由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わけ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iPhone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対応のサイトは沢山あるけど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Windows Mobile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に特化している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サイトは非常に少ないです</a:t>
            </a:r>
            <a:r>
              <a:rPr lang="en-US" altLang="ja-JP" sz="27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……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↓ 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WM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てか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EMONSTER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は画面が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小さいのでブラウザを使いたくない。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　↓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そうだ、専用のアプリを作ろう！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アプリとかで、ブラウザがプラットフォームだ！という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イマドキの流れに逆行した思想の下、ハマっていきました。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（これが大体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5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ヶ月前くらいのお話です。）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8550" y="1125538"/>
            <a:ext cx="2606675" cy="3475037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67425" y="4748213"/>
            <a:ext cx="27400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EMONSTER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mobile.yahoo.co.jp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</a:t>
            </a:r>
            <a:endParaRPr lang="ja-JP" altLang="en-US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表示してみた結果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世の中にどんな</a:t>
            </a: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があるのん？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7013" y="5972175"/>
            <a:ext cx="9667875" cy="13589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海外の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 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programmableweb.com 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が便利ですよ。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最近熱いのは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NYTimes 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で、</a:t>
            </a:r>
            <a:b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1981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年以降の約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280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万記事を検索する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です。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5425" y="1450975"/>
            <a:ext cx="2211388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検索 </a:t>
            </a:r>
            <a:b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カテゴリ </a:t>
            </a:r>
            <a:b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オークション </a:t>
            </a:r>
            <a:b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ミュージック </a:t>
            </a:r>
            <a:b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地図情報 </a:t>
            </a:r>
            <a:b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Yahoo!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ウィジェット </a:t>
            </a:r>
            <a:endParaRPr lang="ja-JP" altLang="en-US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楽天商品検索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楽天ジャンル検索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楽天商品コード検索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楽天書籍検索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CD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DVD</a:t>
            </a: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楽天カタログ検索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楽天トラベル施設情報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楽天トラベル空室検索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楽天トラベル地区コード</a:t>
            </a: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Google Code</a:t>
            </a:r>
            <a:endParaRPr lang="en-US" altLang="ja-JP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Google Maps 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Google AJAX Search 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Google Toolbar API </a:t>
            </a:r>
            <a:b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AdWords API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84438" y="1479550"/>
            <a:ext cx="2319337" cy="436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Google Base Data 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Google Calendar Data 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Google Checkout 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Amazon Web Services Developer Community : Forums</a:t>
            </a:r>
            <a:endParaRPr lang="en-US" altLang="ja-JP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Flickr Services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じゃらん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じゃらん宿表示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</a:t>
            </a:r>
            <a:endParaRPr lang="en-US" altLang="ja-JP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エリア検索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温泉検索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はてなウェブサービス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人力検索はてな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はてなアンテナ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はてなブックマーク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はてなダイアリー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はてなフォトライフ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はてなグループ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はてな検索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743450" y="1438275"/>
            <a:ext cx="2551113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はてな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exist 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RSS Auto-Discovery / Trackback Auto-Discovery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Hatena XML Namespace</a:t>
            </a:r>
            <a:r>
              <a:rPr lang="en-US" altLang="ja-JP" sz="13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endParaRPr lang="en-US" altLang="ja-JP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価格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.com WEB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価格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.com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食べログ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.com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4travel.jp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yoyaQ.com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カーセンサーラボ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.net:Web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メーカーリスト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中古車検索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カタログ検索 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マッシュアップコンテスト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2006 RECRUIT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物件検索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現在過去相場情報取得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 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住まいの相談・ブログ検索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</a:t>
            </a:r>
            <a:r>
              <a:rPr lang="en-US" altLang="ja-JP" sz="1300">
                <a:solidFill>
                  <a:srgbClr val="000000"/>
                </a:solidFill>
                <a:latin typeface="Arial"/>
                <a:ea typeface="ＭＳ Ｐゴシック" pitchFamily="50" charset="-128"/>
              </a:rPr>
              <a:t> 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305675" y="1463675"/>
            <a:ext cx="2462213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フォト蔵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API(β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版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b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ホットペッパー 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イースト辞書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サービス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SimpleAPI - 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手軽に使えるウェブサービス群</a:t>
            </a:r>
            <a:b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</a:b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RSS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ナビ</a:t>
            </a:r>
            <a:endParaRPr lang="ja-JP" altLang="en-US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オリコン</a:t>
            </a:r>
            <a:endParaRPr lang="ja-JP" altLang="en-US"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endParaRPr lang="ja-JP" altLang="en-US" sz="13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endParaRPr lang="ja-JP" altLang="en-US" sz="13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>
              <a:lnSpc>
                <a:spcPct val="95000"/>
              </a:lnSpc>
            </a:pPr>
            <a:r>
              <a:rPr lang="ja-JP" altLang="en-US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ｅｔｃｅｔｃ</a:t>
            </a:r>
            <a:r>
              <a:rPr lang="en-US" altLang="ja-JP" sz="32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ja-JP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4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の簡単な仕組み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ユーザーは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の 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URL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に対してオプションを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つけて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http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リクエスト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を行います。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(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例えば検索な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あれば、検索ワードを指定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)</a:t>
            </a:r>
            <a:endParaRPr lang="en-US" altLang="ja-JP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サーバはオプションの解析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を行い、要求に応じた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結果を返します。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ms pgothic" pitchFamily="34"/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大抵の場合は、その結果を</a:t>
            </a:r>
            <a:r>
              <a:rPr lang="en-US" altLang="ja-JP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XML</a:t>
            </a: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で返してくるので、</a:t>
            </a:r>
            <a:endParaRPr lang="ja-JP" altLang="en-US">
              <a:ea typeface="ＭＳ Ｐゴシック" pitchFamily="50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ユーザー側にてパースを行い、利用します。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5138" y="1260475"/>
            <a:ext cx="5492750" cy="3698875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916488" y="5126038"/>
            <a:ext cx="45132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初めて</a:t>
            </a:r>
            <a:r>
              <a:rPr lang="en-US" altLang="ja-JP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WebAPI</a:t>
            </a:r>
            <a:r>
              <a:rPr lang="ja-JP" altLang="en-US" sz="1300">
                <a:solidFill>
                  <a:srgbClr val="000000"/>
                </a:solidFill>
                <a:latin typeface="ms pgothic" pitchFamily="34"/>
                <a:ea typeface="ＭＳ Ｐゴシック" pitchFamily="50" charset="-128"/>
              </a:rPr>
              <a:t>を触った日に書いた「仕組み」のイラスト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443</Words>
  <Application>Microsoft PowerPoint</Application>
  <PresentationFormat>ユーザー設定</PresentationFormat>
  <Paragraphs>187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Times New Roman</vt:lpstr>
      <vt:lpstr>ms pgothic</vt:lpstr>
      <vt:lpstr>Arial</vt:lpstr>
      <vt:lpstr>Default Design</vt:lpstr>
      <vt:lpstr>今更WebAPIにハマりました</vt:lpstr>
      <vt:lpstr>今更ですが WebAPIに ハマりました</vt:lpstr>
      <vt:lpstr>イマサラWebAPIのアジェンダ</vt:lpstr>
      <vt:lpstr>さて、少し自己紹介させてください。</vt:lpstr>
      <vt:lpstr>自己紹介　その２</vt:lpstr>
      <vt:lpstr>自己紹介　その３</vt:lpstr>
      <vt:lpstr>イマサラWebAPIにハマった理由(わけ)</vt:lpstr>
      <vt:lpstr>世の中にどんなWebAPIがあるのん？</vt:lpstr>
      <vt:lpstr>WebAPIの簡単な仕組み</vt:lpstr>
      <vt:lpstr>WebAPIを触るのならこれを覚えておこう</vt:lpstr>
      <vt:lpstr>REST（Twitpicの場合）</vt:lpstr>
      <vt:lpstr>Atom API(はてなフォトライフの場合)</vt:lpstr>
      <vt:lpstr>まとめ</vt:lpstr>
      <vt:lpstr>Let's Enjoy  WebAPI !!</vt:lpstr>
      <vt:lpstr>イマサラWebAPI(裏面)</vt:lpstr>
      <vt:lpstr>WebAPIの情報が提供されていないサービスのデータを取得したい！</vt:lpstr>
      <vt:lpstr>非公開WebAPIの動画データのアドレスを調べる　その１</vt:lpstr>
      <vt:lpstr>非公開WebAPIの動画データのアドレスを調べる　その２</vt:lpstr>
      <vt:lpstr>まとめ　その２</vt:lpstr>
      <vt:lpstr>ご清聴ありがとうございました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Hatsune, Akira</cp:lastModifiedBy>
  <cp:revision>1</cp:revision>
  <dcterms:created xsi:type="dcterms:W3CDTF">2004-05-06T09:28:21Z</dcterms:created>
  <dcterms:modified xsi:type="dcterms:W3CDTF">2009-03-19T14:23:11Z</dcterms:modified>
</cp:coreProperties>
</file>