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265" r:id="rId2"/>
    <p:sldId id="267" r:id="rId3"/>
    <p:sldId id="280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81" r:id="rId16"/>
    <p:sldId id="282" r:id="rId17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0" autoAdjust="0"/>
    <p:restoredTop sz="94643" autoAdjust="0"/>
  </p:normalViewPr>
  <p:slideViewPr>
    <p:cSldViewPr>
      <p:cViewPr varScale="1">
        <p:scale>
          <a:sx n="66" d="100"/>
          <a:sy n="66" d="100"/>
        </p:scale>
        <p:origin x="-55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5" d="100"/>
          <a:sy n="75" d="100"/>
        </p:scale>
        <p:origin x="-1332" y="-102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AB6C80-5CAC-4710-96DF-A51C8C1C28D4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968E3C26-D7E2-432B-8B64-6DF3DB3C033A}">
      <dgm:prSet/>
      <dgm:spPr/>
      <dgm:t>
        <a:bodyPr/>
        <a:lstStyle/>
        <a:p>
          <a:pPr rtl="0"/>
          <a:r>
            <a:rPr kumimoji="1" lang="en-US" dirty="0" smtClean="0"/>
            <a:t>VOCALOID</a:t>
          </a:r>
          <a:r>
            <a:rPr kumimoji="1" lang="ja-JP" dirty="0" smtClean="0"/>
            <a:t>とは</a:t>
          </a:r>
          <a:endParaRPr kumimoji="1" lang="en-US" dirty="0"/>
        </a:p>
      </dgm:t>
    </dgm:pt>
    <dgm:pt modelId="{D28018E0-43D8-4FCE-93A6-BF49B8D2317C}" type="parTrans" cxnId="{A9098F69-9B51-4264-B1ED-F01E2548E9C2}">
      <dgm:prSet/>
      <dgm:spPr/>
      <dgm:t>
        <a:bodyPr/>
        <a:lstStyle/>
        <a:p>
          <a:endParaRPr kumimoji="1" lang="ja-JP" altLang="en-US"/>
        </a:p>
      </dgm:t>
    </dgm:pt>
    <dgm:pt modelId="{41CFA382-D084-40A3-8AD3-0C8A28B5BF15}" type="sibTrans" cxnId="{A9098F69-9B51-4264-B1ED-F01E2548E9C2}">
      <dgm:prSet/>
      <dgm:spPr/>
      <dgm:t>
        <a:bodyPr/>
        <a:lstStyle/>
        <a:p>
          <a:endParaRPr kumimoji="1" lang="ja-JP" altLang="en-US"/>
        </a:p>
      </dgm:t>
    </dgm:pt>
    <dgm:pt modelId="{6203AA99-8CB2-4A02-9826-D038FA5A9977}">
      <dgm:prSet/>
      <dgm:spPr/>
      <dgm:t>
        <a:bodyPr/>
        <a:lstStyle/>
        <a:p>
          <a:pPr rtl="0"/>
          <a:r>
            <a:rPr kumimoji="1" lang="ja-JP" dirty="0" smtClean="0"/>
            <a:t>ヤマハ</a:t>
          </a:r>
          <a:r>
            <a:rPr kumimoji="1" lang="ja-JP" altLang="en-US" dirty="0" smtClean="0"/>
            <a:t>で研究開発された技術を使用</a:t>
          </a:r>
          <a:endParaRPr kumimoji="1" lang="en-US" dirty="0"/>
        </a:p>
      </dgm:t>
    </dgm:pt>
    <dgm:pt modelId="{C4546120-6AE6-4D28-99A1-EFB295759D21}" type="parTrans" cxnId="{AC2BEEA1-7DDA-4727-90A8-AA18701D2FBC}">
      <dgm:prSet/>
      <dgm:spPr/>
      <dgm:t>
        <a:bodyPr/>
        <a:lstStyle/>
        <a:p>
          <a:endParaRPr kumimoji="1" lang="ja-JP" altLang="en-US"/>
        </a:p>
      </dgm:t>
    </dgm:pt>
    <dgm:pt modelId="{6F569BDA-1E3E-4F15-ADA8-FA8EDFA5B4D1}" type="sibTrans" cxnId="{AC2BEEA1-7DDA-4727-90A8-AA18701D2FBC}">
      <dgm:prSet/>
      <dgm:spPr/>
      <dgm:t>
        <a:bodyPr/>
        <a:lstStyle/>
        <a:p>
          <a:endParaRPr kumimoji="1" lang="ja-JP" altLang="en-US"/>
        </a:p>
      </dgm:t>
    </dgm:pt>
    <dgm:pt modelId="{9875F11C-32D0-4AC7-8882-805F8EBB695A}">
      <dgm:prSet/>
      <dgm:spPr/>
      <dgm:t>
        <a:bodyPr/>
        <a:lstStyle/>
        <a:p>
          <a:pPr rtl="0"/>
          <a:r>
            <a:rPr kumimoji="1" lang="ja-JP" dirty="0" smtClean="0"/>
            <a:t>人の声をデータベース化して組み込んでいる</a:t>
          </a:r>
          <a:endParaRPr kumimoji="1" lang="en-US" dirty="0"/>
        </a:p>
      </dgm:t>
    </dgm:pt>
    <dgm:pt modelId="{0F691539-2C14-4B09-AC27-1C0390A7A731}" type="parTrans" cxnId="{8814946F-320F-4D3A-B86A-FD23AE2A9EFB}">
      <dgm:prSet/>
      <dgm:spPr/>
      <dgm:t>
        <a:bodyPr/>
        <a:lstStyle/>
        <a:p>
          <a:endParaRPr kumimoji="1" lang="ja-JP" altLang="en-US"/>
        </a:p>
      </dgm:t>
    </dgm:pt>
    <dgm:pt modelId="{363F0C0E-DC25-4D4B-8B96-33DF10D54B65}" type="sibTrans" cxnId="{8814946F-320F-4D3A-B86A-FD23AE2A9EFB}">
      <dgm:prSet/>
      <dgm:spPr/>
      <dgm:t>
        <a:bodyPr/>
        <a:lstStyle/>
        <a:p>
          <a:endParaRPr kumimoji="1" lang="ja-JP" altLang="en-US"/>
        </a:p>
      </dgm:t>
    </dgm:pt>
    <dgm:pt modelId="{39473815-2401-435C-94E9-2476612F5E07}">
      <dgm:prSet/>
      <dgm:spPr/>
      <dgm:t>
        <a:bodyPr/>
        <a:lstStyle/>
        <a:p>
          <a:pPr rtl="0"/>
          <a:r>
            <a:rPr kumimoji="1" lang="en-US" dirty="0" smtClean="0"/>
            <a:t>CV01 </a:t>
          </a:r>
          <a:r>
            <a:rPr kumimoji="1" lang="ja-JP" dirty="0" smtClean="0"/>
            <a:t>初音ミクとは</a:t>
          </a:r>
          <a:endParaRPr kumimoji="1" lang="en-US" dirty="0"/>
        </a:p>
      </dgm:t>
    </dgm:pt>
    <dgm:pt modelId="{E8DEA229-054E-479D-8E71-3DF591C3C587}" type="parTrans" cxnId="{B62F833A-A37C-4E1B-B64D-530B3805A74D}">
      <dgm:prSet/>
      <dgm:spPr/>
      <dgm:t>
        <a:bodyPr/>
        <a:lstStyle/>
        <a:p>
          <a:endParaRPr kumimoji="1" lang="ja-JP" altLang="en-US"/>
        </a:p>
      </dgm:t>
    </dgm:pt>
    <dgm:pt modelId="{1A3A9B02-CF17-4669-8DA7-E8288C9A3E5E}" type="sibTrans" cxnId="{B62F833A-A37C-4E1B-B64D-530B3805A74D}">
      <dgm:prSet/>
      <dgm:spPr/>
      <dgm:t>
        <a:bodyPr/>
        <a:lstStyle/>
        <a:p>
          <a:endParaRPr kumimoji="1" lang="ja-JP" altLang="en-US"/>
        </a:p>
      </dgm:t>
    </dgm:pt>
    <dgm:pt modelId="{3E636995-0758-48B4-B99F-8C1B944F4EE2}">
      <dgm:prSet/>
      <dgm:spPr/>
      <dgm:t>
        <a:bodyPr/>
        <a:lstStyle/>
        <a:p>
          <a:pPr rtl="0"/>
          <a:r>
            <a:rPr kumimoji="1" lang="ja-JP" dirty="0" smtClean="0"/>
            <a:t>年齢</a:t>
          </a:r>
          <a:r>
            <a:rPr kumimoji="1" lang="en-US" dirty="0" smtClean="0"/>
            <a:t>16</a:t>
          </a:r>
          <a:r>
            <a:rPr kumimoji="1" lang="ja-JP" dirty="0" smtClean="0"/>
            <a:t>歳</a:t>
          </a:r>
          <a:r>
            <a:rPr kumimoji="1" lang="ja-JP" altLang="en-US" dirty="0" smtClean="0"/>
            <a:t>、</a:t>
          </a:r>
          <a:r>
            <a:rPr kumimoji="1" lang="ja-JP" dirty="0" smtClean="0"/>
            <a:t>身長</a:t>
          </a:r>
          <a:r>
            <a:rPr kumimoji="1" lang="en-US" dirty="0" smtClean="0"/>
            <a:t>158cm</a:t>
          </a:r>
          <a:r>
            <a:rPr kumimoji="1" lang="ja-JP" altLang="en-US" dirty="0" err="1" smtClean="0"/>
            <a:t>、</a:t>
          </a:r>
          <a:r>
            <a:rPr kumimoji="1" lang="ja-JP" dirty="0" smtClean="0"/>
            <a:t>体重</a:t>
          </a:r>
          <a:r>
            <a:rPr kumimoji="1" lang="en-US" dirty="0" smtClean="0"/>
            <a:t>42kg</a:t>
          </a:r>
          <a:endParaRPr kumimoji="1" lang="en-US" dirty="0"/>
        </a:p>
      </dgm:t>
    </dgm:pt>
    <dgm:pt modelId="{4EB82040-A0CE-4735-91E8-B7929B3CE3A5}" type="parTrans" cxnId="{50969FDE-A076-4A74-9E68-C9C60770EBFB}">
      <dgm:prSet/>
      <dgm:spPr/>
      <dgm:t>
        <a:bodyPr/>
        <a:lstStyle/>
        <a:p>
          <a:endParaRPr kumimoji="1" lang="ja-JP" altLang="en-US"/>
        </a:p>
      </dgm:t>
    </dgm:pt>
    <dgm:pt modelId="{53378DB8-3147-40FA-B8A7-16DE1C838E6B}" type="sibTrans" cxnId="{50969FDE-A076-4A74-9E68-C9C60770EBFB}">
      <dgm:prSet/>
      <dgm:spPr/>
      <dgm:t>
        <a:bodyPr/>
        <a:lstStyle/>
        <a:p>
          <a:endParaRPr kumimoji="1" lang="ja-JP" altLang="en-US"/>
        </a:p>
      </dgm:t>
    </dgm:pt>
    <dgm:pt modelId="{3C3B9C4C-34E6-42EF-B083-8D588B7E5F20}">
      <dgm:prSet/>
      <dgm:spPr/>
      <dgm:t>
        <a:bodyPr/>
        <a:lstStyle/>
        <a:p>
          <a:pPr rtl="0"/>
          <a:r>
            <a:rPr kumimoji="1" lang="ja-JP" dirty="0" smtClean="0"/>
            <a:t>得意な音域 </a:t>
          </a:r>
          <a:r>
            <a:rPr kumimoji="1" lang="en-US" dirty="0" smtClean="0"/>
            <a:t>A3</a:t>
          </a:r>
          <a:r>
            <a:rPr kumimoji="1" lang="ja-JP" dirty="0" smtClean="0"/>
            <a:t>～</a:t>
          </a:r>
          <a:r>
            <a:rPr kumimoji="1" lang="en-US" dirty="0" smtClean="0"/>
            <a:t>E5</a:t>
          </a:r>
          <a:endParaRPr kumimoji="1" lang="en-US" dirty="0"/>
        </a:p>
      </dgm:t>
    </dgm:pt>
    <dgm:pt modelId="{A6CB0331-2405-4921-B244-51CC230297D1}" type="parTrans" cxnId="{FC6C59B9-7424-4C2C-9A94-ACD0F7C0E34D}">
      <dgm:prSet/>
      <dgm:spPr/>
      <dgm:t>
        <a:bodyPr/>
        <a:lstStyle/>
        <a:p>
          <a:endParaRPr kumimoji="1" lang="ja-JP" altLang="en-US"/>
        </a:p>
      </dgm:t>
    </dgm:pt>
    <dgm:pt modelId="{384E70EC-408C-4FA6-8430-63E940538B69}" type="sibTrans" cxnId="{FC6C59B9-7424-4C2C-9A94-ACD0F7C0E34D}">
      <dgm:prSet/>
      <dgm:spPr/>
      <dgm:t>
        <a:bodyPr/>
        <a:lstStyle/>
        <a:p>
          <a:endParaRPr kumimoji="1" lang="ja-JP" altLang="en-US"/>
        </a:p>
      </dgm:t>
    </dgm:pt>
    <dgm:pt modelId="{A714F071-584B-44BD-AB54-0B83E1CE1CA9}">
      <dgm:prSet/>
      <dgm:spPr/>
      <dgm:t>
        <a:bodyPr/>
        <a:lstStyle/>
        <a:p>
          <a:pPr rtl="0"/>
          <a:r>
            <a:rPr kumimoji="1" lang="ja-JP" altLang="en-US" dirty="0" smtClean="0"/>
            <a:t>バーチャルボーカリストソフトウェア</a:t>
          </a:r>
          <a:endParaRPr kumimoji="1" lang="en-US" dirty="0"/>
        </a:p>
      </dgm:t>
    </dgm:pt>
    <dgm:pt modelId="{84643641-7F9A-4A0B-8140-424806B259AC}" type="parTrans" cxnId="{7093E58B-A5B5-460A-8734-2957250D77A2}">
      <dgm:prSet/>
      <dgm:spPr/>
      <dgm:t>
        <a:bodyPr/>
        <a:lstStyle/>
        <a:p>
          <a:endParaRPr kumimoji="1" lang="ja-JP" altLang="en-US"/>
        </a:p>
      </dgm:t>
    </dgm:pt>
    <dgm:pt modelId="{1EB19F47-EECB-4A3B-A39B-94104395DC79}" type="sibTrans" cxnId="{7093E58B-A5B5-460A-8734-2957250D77A2}">
      <dgm:prSet/>
      <dgm:spPr/>
      <dgm:t>
        <a:bodyPr/>
        <a:lstStyle/>
        <a:p>
          <a:endParaRPr kumimoji="1" lang="ja-JP" altLang="en-US"/>
        </a:p>
      </dgm:t>
    </dgm:pt>
    <dgm:pt modelId="{D1D5E921-F849-40ED-8904-DDD4C1BEA8B2}">
      <dgm:prSet/>
      <dgm:spPr/>
      <dgm:t>
        <a:bodyPr/>
        <a:lstStyle/>
        <a:p>
          <a:pPr rtl="0"/>
          <a:r>
            <a:rPr kumimoji="1" lang="ja-JP" altLang="en-US" dirty="0" smtClean="0"/>
            <a:t>コスのモチーフは</a:t>
          </a:r>
          <a:r>
            <a:rPr kumimoji="1" lang="en-US" altLang="ja-JP" dirty="0" smtClean="0"/>
            <a:t>YAMAHA DX7</a:t>
          </a:r>
          <a:endParaRPr kumimoji="1" lang="en-US" dirty="0"/>
        </a:p>
      </dgm:t>
    </dgm:pt>
    <dgm:pt modelId="{7A2A4B66-B12F-413B-A841-85158A9D4575}" type="parTrans" cxnId="{2482522C-85B8-4643-9454-F6E4078130EA}">
      <dgm:prSet/>
      <dgm:spPr/>
      <dgm:t>
        <a:bodyPr/>
        <a:lstStyle/>
        <a:p>
          <a:endParaRPr kumimoji="1" lang="ja-JP" altLang="en-US"/>
        </a:p>
      </dgm:t>
    </dgm:pt>
    <dgm:pt modelId="{E64493BB-CD80-49FA-B8FE-AD8DAC95CC53}" type="sibTrans" cxnId="{2482522C-85B8-4643-9454-F6E4078130EA}">
      <dgm:prSet/>
      <dgm:spPr/>
      <dgm:t>
        <a:bodyPr/>
        <a:lstStyle/>
        <a:p>
          <a:endParaRPr kumimoji="1" lang="ja-JP" altLang="en-US"/>
        </a:p>
      </dgm:t>
    </dgm:pt>
    <dgm:pt modelId="{2EC0DA05-B9DE-4749-AE72-CACCB8D7083D}">
      <dgm:prSet/>
      <dgm:spPr/>
      <dgm:t>
        <a:bodyPr/>
        <a:lstStyle/>
        <a:p>
          <a:pPr rtl="0"/>
          <a:r>
            <a:rPr kumimoji="1" lang="ja-JP" altLang="en-US" dirty="0" smtClean="0"/>
            <a:t>得意なテンポ </a:t>
          </a:r>
          <a:r>
            <a:rPr kumimoji="1" lang="en-US" altLang="ja-JP" dirty="0" smtClean="0"/>
            <a:t>70-150BPM</a:t>
          </a:r>
          <a:endParaRPr kumimoji="1" lang="en-US" dirty="0"/>
        </a:p>
      </dgm:t>
    </dgm:pt>
    <dgm:pt modelId="{B636F879-F5B8-4C93-A432-935D46D747FD}" type="parTrans" cxnId="{2FCA73D0-1BE4-446D-A642-3763C7898E63}">
      <dgm:prSet/>
      <dgm:spPr/>
    </dgm:pt>
    <dgm:pt modelId="{DA6E3C84-CEDB-4EEC-8121-9D5EFB6560E8}" type="sibTrans" cxnId="{2FCA73D0-1BE4-446D-A642-3763C7898E63}">
      <dgm:prSet/>
      <dgm:spPr/>
    </dgm:pt>
    <dgm:pt modelId="{15526EC7-F507-4DBB-BDBD-91BEB765D28C}" type="pres">
      <dgm:prSet presAssocID="{39AB6C80-5CAC-4710-96DF-A51C8C1C28D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B3BEE87D-A659-4316-9991-8DBC93D02451}" type="pres">
      <dgm:prSet presAssocID="{968E3C26-D7E2-432B-8B64-6DF3DB3C033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87ED1F2-01C7-4FBC-B3AC-63C3DB652498}" type="pres">
      <dgm:prSet presAssocID="{968E3C26-D7E2-432B-8B64-6DF3DB3C033A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8CF2753-4EAE-4313-B7EC-007F8793E501}" type="pres">
      <dgm:prSet presAssocID="{39473815-2401-435C-94E9-2476612F5E0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3701EFB-5BB8-4996-AB6C-4139C8E27685}" type="pres">
      <dgm:prSet presAssocID="{39473815-2401-435C-94E9-2476612F5E07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50969FDE-A076-4A74-9E68-C9C60770EBFB}" srcId="{39473815-2401-435C-94E9-2476612F5E07}" destId="{3E636995-0758-48B4-B99F-8C1B944F4EE2}" srcOrd="0" destOrd="0" parTransId="{4EB82040-A0CE-4735-91E8-B7929B3CE3A5}" sibTransId="{53378DB8-3147-40FA-B8A7-16DE1C838E6B}"/>
    <dgm:cxn modelId="{9EE0DD75-7522-4D2A-A32E-281D6B95DC69}" type="presOf" srcId="{9875F11C-32D0-4AC7-8882-805F8EBB695A}" destId="{387ED1F2-01C7-4FBC-B3AC-63C3DB652498}" srcOrd="0" destOrd="2" presId="urn:microsoft.com/office/officeart/2005/8/layout/vList2"/>
    <dgm:cxn modelId="{0D34747A-0E89-4C3A-9FAD-BE0C74F08313}" type="presOf" srcId="{2EC0DA05-B9DE-4749-AE72-CACCB8D7083D}" destId="{73701EFB-5BB8-4996-AB6C-4139C8E27685}" srcOrd="0" destOrd="1" presId="urn:microsoft.com/office/officeart/2005/8/layout/vList2"/>
    <dgm:cxn modelId="{A9098F69-9B51-4264-B1ED-F01E2548E9C2}" srcId="{39AB6C80-5CAC-4710-96DF-A51C8C1C28D4}" destId="{968E3C26-D7E2-432B-8B64-6DF3DB3C033A}" srcOrd="0" destOrd="0" parTransId="{D28018E0-43D8-4FCE-93A6-BF49B8D2317C}" sibTransId="{41CFA382-D084-40A3-8AD3-0C8A28B5BF15}"/>
    <dgm:cxn modelId="{6B43ABE7-CB0F-4364-A2ED-19E780C6857A}" type="presOf" srcId="{39AB6C80-5CAC-4710-96DF-A51C8C1C28D4}" destId="{15526EC7-F507-4DBB-BDBD-91BEB765D28C}" srcOrd="0" destOrd="0" presId="urn:microsoft.com/office/officeart/2005/8/layout/vList2"/>
    <dgm:cxn modelId="{152D2601-8DBD-44AD-92CD-24FCD603FB3F}" type="presOf" srcId="{A714F071-584B-44BD-AB54-0B83E1CE1CA9}" destId="{387ED1F2-01C7-4FBC-B3AC-63C3DB652498}" srcOrd="0" destOrd="1" presId="urn:microsoft.com/office/officeart/2005/8/layout/vList2"/>
    <dgm:cxn modelId="{2FCA73D0-1BE4-446D-A642-3763C7898E63}" srcId="{39473815-2401-435C-94E9-2476612F5E07}" destId="{2EC0DA05-B9DE-4749-AE72-CACCB8D7083D}" srcOrd="1" destOrd="0" parTransId="{B636F879-F5B8-4C93-A432-935D46D747FD}" sibTransId="{DA6E3C84-CEDB-4EEC-8121-9D5EFB6560E8}"/>
    <dgm:cxn modelId="{2C400543-0644-40A2-A915-91EF765CA67C}" type="presOf" srcId="{3E636995-0758-48B4-B99F-8C1B944F4EE2}" destId="{73701EFB-5BB8-4996-AB6C-4139C8E27685}" srcOrd="0" destOrd="0" presId="urn:microsoft.com/office/officeart/2005/8/layout/vList2"/>
    <dgm:cxn modelId="{06E30784-21F5-4B8D-903C-F625444F12E8}" type="presOf" srcId="{968E3C26-D7E2-432B-8B64-6DF3DB3C033A}" destId="{B3BEE87D-A659-4316-9991-8DBC93D02451}" srcOrd="0" destOrd="0" presId="urn:microsoft.com/office/officeart/2005/8/layout/vList2"/>
    <dgm:cxn modelId="{D0777901-7806-4E87-870E-70BD28D71EEE}" type="presOf" srcId="{6203AA99-8CB2-4A02-9826-D038FA5A9977}" destId="{387ED1F2-01C7-4FBC-B3AC-63C3DB652498}" srcOrd="0" destOrd="0" presId="urn:microsoft.com/office/officeart/2005/8/layout/vList2"/>
    <dgm:cxn modelId="{8814946F-320F-4D3A-B86A-FD23AE2A9EFB}" srcId="{968E3C26-D7E2-432B-8B64-6DF3DB3C033A}" destId="{9875F11C-32D0-4AC7-8882-805F8EBB695A}" srcOrd="2" destOrd="0" parTransId="{0F691539-2C14-4B09-AC27-1C0390A7A731}" sibTransId="{363F0C0E-DC25-4D4B-8B96-33DF10D54B65}"/>
    <dgm:cxn modelId="{B62F833A-A37C-4E1B-B64D-530B3805A74D}" srcId="{39AB6C80-5CAC-4710-96DF-A51C8C1C28D4}" destId="{39473815-2401-435C-94E9-2476612F5E07}" srcOrd="1" destOrd="0" parTransId="{E8DEA229-054E-479D-8E71-3DF591C3C587}" sibTransId="{1A3A9B02-CF17-4669-8DA7-E8288C9A3E5E}"/>
    <dgm:cxn modelId="{9B8D44F5-3156-41F8-B2F8-38408403227D}" type="presOf" srcId="{3C3B9C4C-34E6-42EF-B083-8D588B7E5F20}" destId="{73701EFB-5BB8-4996-AB6C-4139C8E27685}" srcOrd="0" destOrd="2" presId="urn:microsoft.com/office/officeart/2005/8/layout/vList2"/>
    <dgm:cxn modelId="{25EA6CC5-54A6-4589-A2DF-3266667A1D21}" type="presOf" srcId="{39473815-2401-435C-94E9-2476612F5E07}" destId="{68CF2753-4EAE-4313-B7EC-007F8793E501}" srcOrd="0" destOrd="0" presId="urn:microsoft.com/office/officeart/2005/8/layout/vList2"/>
    <dgm:cxn modelId="{FC6C59B9-7424-4C2C-9A94-ACD0F7C0E34D}" srcId="{39473815-2401-435C-94E9-2476612F5E07}" destId="{3C3B9C4C-34E6-42EF-B083-8D588B7E5F20}" srcOrd="2" destOrd="0" parTransId="{A6CB0331-2405-4921-B244-51CC230297D1}" sibTransId="{384E70EC-408C-4FA6-8430-63E940538B69}"/>
    <dgm:cxn modelId="{2482522C-85B8-4643-9454-F6E4078130EA}" srcId="{39473815-2401-435C-94E9-2476612F5E07}" destId="{D1D5E921-F849-40ED-8904-DDD4C1BEA8B2}" srcOrd="3" destOrd="0" parTransId="{7A2A4B66-B12F-413B-A841-85158A9D4575}" sibTransId="{E64493BB-CD80-49FA-B8FE-AD8DAC95CC53}"/>
    <dgm:cxn modelId="{AC2BEEA1-7DDA-4727-90A8-AA18701D2FBC}" srcId="{968E3C26-D7E2-432B-8B64-6DF3DB3C033A}" destId="{6203AA99-8CB2-4A02-9826-D038FA5A9977}" srcOrd="0" destOrd="0" parTransId="{C4546120-6AE6-4D28-99A1-EFB295759D21}" sibTransId="{6F569BDA-1E3E-4F15-ADA8-FA8EDFA5B4D1}"/>
    <dgm:cxn modelId="{7093E58B-A5B5-460A-8734-2957250D77A2}" srcId="{968E3C26-D7E2-432B-8B64-6DF3DB3C033A}" destId="{A714F071-584B-44BD-AB54-0B83E1CE1CA9}" srcOrd="1" destOrd="0" parTransId="{84643641-7F9A-4A0B-8140-424806B259AC}" sibTransId="{1EB19F47-EECB-4A3B-A39B-94104395DC79}"/>
    <dgm:cxn modelId="{432267C4-70B1-40DF-9088-7C2385D82753}" type="presOf" srcId="{D1D5E921-F849-40ED-8904-DDD4C1BEA8B2}" destId="{73701EFB-5BB8-4996-AB6C-4139C8E27685}" srcOrd="0" destOrd="3" presId="urn:microsoft.com/office/officeart/2005/8/layout/vList2"/>
    <dgm:cxn modelId="{74F32211-51A0-42BD-8581-D0E4A79F43DD}" type="presParOf" srcId="{15526EC7-F507-4DBB-BDBD-91BEB765D28C}" destId="{B3BEE87D-A659-4316-9991-8DBC93D02451}" srcOrd="0" destOrd="0" presId="urn:microsoft.com/office/officeart/2005/8/layout/vList2"/>
    <dgm:cxn modelId="{516A0354-7C40-4C08-9F04-149A44CB41A3}" type="presParOf" srcId="{15526EC7-F507-4DBB-BDBD-91BEB765D28C}" destId="{387ED1F2-01C7-4FBC-B3AC-63C3DB652498}" srcOrd="1" destOrd="0" presId="urn:microsoft.com/office/officeart/2005/8/layout/vList2"/>
    <dgm:cxn modelId="{BF79815C-37E3-4579-9186-3FC80F50B0E3}" type="presParOf" srcId="{15526EC7-F507-4DBB-BDBD-91BEB765D28C}" destId="{68CF2753-4EAE-4313-B7EC-007F8793E501}" srcOrd="2" destOrd="0" presId="urn:microsoft.com/office/officeart/2005/8/layout/vList2"/>
    <dgm:cxn modelId="{F3003824-2256-4072-BB94-DC3D781BCEBD}" type="presParOf" srcId="{15526EC7-F507-4DBB-BDBD-91BEB765D28C}" destId="{73701EFB-5BB8-4996-AB6C-4139C8E27685}" srcOrd="3" destOrd="0" presId="urn:microsoft.com/office/officeart/2005/8/layout/v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5A3E55-E846-4007-BBD4-38D2ED7B6419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851AAC19-2D17-4197-96C2-A62858167CD5}">
      <dgm:prSet/>
      <dgm:spPr/>
      <dgm:t>
        <a:bodyPr/>
        <a:lstStyle/>
        <a:p>
          <a:pPr rtl="0"/>
          <a:r>
            <a:rPr kumimoji="1" lang="en-US" dirty="0" smtClean="0"/>
            <a:t>2007/06/29 SWEET ANN (</a:t>
          </a:r>
          <a:r>
            <a:rPr kumimoji="1" lang="en-US" dirty="0" err="1" smtClean="0"/>
            <a:t>PowerFX</a:t>
          </a:r>
          <a:r>
            <a:rPr kumimoji="1" lang="ja-JP" dirty="0" smtClean="0"/>
            <a:t>所属</a:t>
          </a:r>
          <a:r>
            <a:rPr kumimoji="1" lang="en-US" dirty="0" smtClean="0"/>
            <a:t>)</a:t>
          </a:r>
          <a:endParaRPr lang="ja-JP" dirty="0"/>
        </a:p>
      </dgm:t>
    </dgm:pt>
    <dgm:pt modelId="{ACA2E718-73EC-44E2-98C5-995A2FE133E1}" type="parTrans" cxnId="{6EDB8D34-1191-4BFC-90F1-40924D9D122F}">
      <dgm:prSet/>
      <dgm:spPr/>
      <dgm:t>
        <a:bodyPr/>
        <a:lstStyle/>
        <a:p>
          <a:endParaRPr kumimoji="1" lang="ja-JP" altLang="en-US"/>
        </a:p>
      </dgm:t>
    </dgm:pt>
    <dgm:pt modelId="{DC6AE1DC-4037-48A5-A642-0BF634328DBB}" type="sibTrans" cxnId="{6EDB8D34-1191-4BFC-90F1-40924D9D122F}">
      <dgm:prSet/>
      <dgm:spPr/>
      <dgm:t>
        <a:bodyPr/>
        <a:lstStyle/>
        <a:p>
          <a:endParaRPr kumimoji="1" lang="ja-JP" altLang="en-US"/>
        </a:p>
      </dgm:t>
    </dgm:pt>
    <dgm:pt modelId="{A21FA4F3-2D72-4A1C-B0D1-215F637D81D4}">
      <dgm:prSet/>
      <dgm:spPr>
        <a:gradFill rotWithShape="0">
          <a:gsLst>
            <a:gs pos="0">
              <a:srgbClr val="00B050"/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</a:gradFill>
      </dgm:spPr>
      <dgm:t>
        <a:bodyPr/>
        <a:lstStyle/>
        <a:p>
          <a:pPr rtl="0"/>
          <a:r>
            <a:rPr kumimoji="1" lang="en-US" u="sng" dirty="0" smtClean="0"/>
            <a:t>2007/08/31</a:t>
          </a:r>
          <a:r>
            <a:rPr kumimoji="1" lang="ja-JP" u="sng" dirty="0" smtClean="0"/>
            <a:t> 初音ミク </a:t>
          </a:r>
          <a:r>
            <a:rPr kumimoji="1" lang="en-US" u="sng" dirty="0" smtClean="0"/>
            <a:t>(CV:</a:t>
          </a:r>
          <a:r>
            <a:rPr kumimoji="1" lang="ja-JP" u="sng" dirty="0" smtClean="0"/>
            <a:t>藤田咲</a:t>
          </a:r>
          <a:r>
            <a:rPr kumimoji="1" lang="en-US" u="sng" dirty="0" smtClean="0"/>
            <a:t>)</a:t>
          </a:r>
          <a:endParaRPr lang="ja-JP" dirty="0"/>
        </a:p>
      </dgm:t>
    </dgm:pt>
    <dgm:pt modelId="{23B42B10-CA30-4AC4-A551-5D9E92A23BAC}" type="parTrans" cxnId="{2E1133EF-CFB7-4D5D-9DFE-B9DBBF9EA611}">
      <dgm:prSet/>
      <dgm:spPr/>
      <dgm:t>
        <a:bodyPr/>
        <a:lstStyle/>
        <a:p>
          <a:endParaRPr kumimoji="1" lang="ja-JP" altLang="en-US"/>
        </a:p>
      </dgm:t>
    </dgm:pt>
    <dgm:pt modelId="{30ECDCF7-A642-4F39-999D-6DDC5FC420FB}" type="sibTrans" cxnId="{2E1133EF-CFB7-4D5D-9DFE-B9DBBF9EA611}">
      <dgm:prSet/>
      <dgm:spPr/>
      <dgm:t>
        <a:bodyPr/>
        <a:lstStyle/>
        <a:p>
          <a:endParaRPr kumimoji="1" lang="ja-JP" altLang="en-US"/>
        </a:p>
      </dgm:t>
    </dgm:pt>
    <dgm:pt modelId="{AAFF5DCC-B989-4265-9D64-60054EAE5376}">
      <dgm:prSet/>
      <dgm:spPr>
        <a:gradFill rotWithShape="0">
          <a:gsLst>
            <a:gs pos="0">
              <a:srgbClr val="00B050"/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</a:gradFill>
      </dgm:spPr>
      <dgm:t>
        <a:bodyPr/>
        <a:lstStyle/>
        <a:p>
          <a:pPr rtl="0"/>
          <a:r>
            <a:rPr kumimoji="1" lang="en-US" u="sng" dirty="0" smtClean="0"/>
            <a:t>2007/12/27</a:t>
          </a:r>
          <a:r>
            <a:rPr kumimoji="1" lang="ja-JP" u="sng" dirty="0" smtClean="0"/>
            <a:t> 鏡音リン・レン </a:t>
          </a:r>
          <a:r>
            <a:rPr kumimoji="1" lang="en-US" u="sng" dirty="0" smtClean="0"/>
            <a:t>(CV:</a:t>
          </a:r>
          <a:r>
            <a:rPr kumimoji="1" lang="ja-JP" u="sng" dirty="0" smtClean="0"/>
            <a:t>下田麻美</a:t>
          </a:r>
          <a:r>
            <a:rPr kumimoji="1" lang="en-US" u="sng" dirty="0" smtClean="0"/>
            <a:t>)</a:t>
          </a:r>
          <a:endParaRPr lang="ja-JP" dirty="0"/>
        </a:p>
      </dgm:t>
    </dgm:pt>
    <dgm:pt modelId="{C8B61698-2CA6-4EB0-8069-8D484247305E}" type="parTrans" cxnId="{3BD5930A-8930-4175-BAAB-37D87F660BD5}">
      <dgm:prSet/>
      <dgm:spPr/>
      <dgm:t>
        <a:bodyPr/>
        <a:lstStyle/>
        <a:p>
          <a:endParaRPr kumimoji="1" lang="ja-JP" altLang="en-US"/>
        </a:p>
      </dgm:t>
    </dgm:pt>
    <dgm:pt modelId="{E93DDDDD-6D43-4C38-BDF6-9D4195C52A6D}" type="sibTrans" cxnId="{3BD5930A-8930-4175-BAAB-37D87F660BD5}">
      <dgm:prSet/>
      <dgm:spPr/>
      <dgm:t>
        <a:bodyPr/>
        <a:lstStyle/>
        <a:p>
          <a:endParaRPr kumimoji="1" lang="ja-JP" altLang="en-US"/>
        </a:p>
      </dgm:t>
    </dgm:pt>
    <dgm:pt modelId="{9A160A9D-017D-4326-91B2-453F1CE4F61A}">
      <dgm:prSet/>
      <dgm:spPr/>
      <dgm:t>
        <a:bodyPr/>
        <a:lstStyle/>
        <a:p>
          <a:pPr rtl="0"/>
          <a:r>
            <a:rPr kumimoji="1" lang="en-US" dirty="0" smtClean="0"/>
            <a:t>2008/01/14 PRIMA (ZERO-G</a:t>
          </a:r>
          <a:r>
            <a:rPr kumimoji="1" lang="ja-JP" dirty="0" smtClean="0"/>
            <a:t>所属</a:t>
          </a:r>
          <a:r>
            <a:rPr kumimoji="1" lang="en-US" dirty="0" smtClean="0"/>
            <a:t>)</a:t>
          </a:r>
          <a:endParaRPr lang="ja-JP" dirty="0"/>
        </a:p>
      </dgm:t>
    </dgm:pt>
    <dgm:pt modelId="{6C59BBA5-EF78-47A0-BC2F-9E35396843FC}" type="parTrans" cxnId="{02B2C6D1-6905-4733-AEEE-DDDE9C1699B7}">
      <dgm:prSet/>
      <dgm:spPr/>
      <dgm:t>
        <a:bodyPr/>
        <a:lstStyle/>
        <a:p>
          <a:endParaRPr kumimoji="1" lang="ja-JP" altLang="en-US"/>
        </a:p>
      </dgm:t>
    </dgm:pt>
    <dgm:pt modelId="{77AB0094-3D4A-43FA-B25D-531984E3A8B9}" type="sibTrans" cxnId="{02B2C6D1-6905-4733-AEEE-DDDE9C1699B7}">
      <dgm:prSet/>
      <dgm:spPr/>
      <dgm:t>
        <a:bodyPr/>
        <a:lstStyle/>
        <a:p>
          <a:endParaRPr kumimoji="1" lang="ja-JP" altLang="en-US"/>
        </a:p>
      </dgm:t>
    </dgm:pt>
    <dgm:pt modelId="{9F7298AE-520C-4012-94CE-B48CE5939978}">
      <dgm:prSet/>
      <dgm:spPr/>
      <dgm:t>
        <a:bodyPr/>
        <a:lstStyle/>
        <a:p>
          <a:pPr rtl="0"/>
          <a:r>
            <a:rPr kumimoji="1" lang="en-US" dirty="0" smtClean="0"/>
            <a:t>2008/07/31 </a:t>
          </a:r>
          <a:r>
            <a:rPr kumimoji="1" lang="ja-JP" dirty="0" err="1" smtClean="0"/>
            <a:t>がくっぽいど</a:t>
          </a:r>
          <a:r>
            <a:rPr kumimoji="1" lang="ja-JP" dirty="0" smtClean="0"/>
            <a:t> </a:t>
          </a:r>
          <a:r>
            <a:rPr kumimoji="1" lang="en-US" dirty="0" smtClean="0"/>
            <a:t>(</a:t>
          </a:r>
          <a:r>
            <a:rPr kumimoji="1" lang="en-US" dirty="0" err="1" smtClean="0"/>
            <a:t>CV:Gackt</a:t>
          </a:r>
          <a:r>
            <a:rPr kumimoji="1" lang="en-US" dirty="0" smtClean="0"/>
            <a:t>)</a:t>
          </a:r>
          <a:endParaRPr lang="ja-JP" dirty="0"/>
        </a:p>
      </dgm:t>
    </dgm:pt>
    <dgm:pt modelId="{2D57B1C2-39B1-4ED8-85AF-2DF399C36968}" type="parTrans" cxnId="{35F225F3-2E52-4AF4-8A5B-A50CB2DE18A4}">
      <dgm:prSet/>
      <dgm:spPr/>
      <dgm:t>
        <a:bodyPr/>
        <a:lstStyle/>
        <a:p>
          <a:endParaRPr kumimoji="1" lang="ja-JP" altLang="en-US"/>
        </a:p>
      </dgm:t>
    </dgm:pt>
    <dgm:pt modelId="{74A1115D-722C-45B7-972B-0493DC756386}" type="sibTrans" cxnId="{35F225F3-2E52-4AF4-8A5B-A50CB2DE18A4}">
      <dgm:prSet/>
      <dgm:spPr/>
      <dgm:t>
        <a:bodyPr/>
        <a:lstStyle/>
        <a:p>
          <a:endParaRPr kumimoji="1" lang="ja-JP" altLang="en-US"/>
        </a:p>
      </dgm:t>
    </dgm:pt>
    <dgm:pt modelId="{F313AC6E-B2AD-4C5F-BC16-A016BECCD520}">
      <dgm:prSet/>
      <dgm:spPr>
        <a:gradFill rotWithShape="0">
          <a:gsLst>
            <a:gs pos="0">
              <a:srgbClr val="00B050"/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</a:gradFill>
      </dgm:spPr>
      <dgm:t>
        <a:bodyPr/>
        <a:lstStyle/>
        <a:p>
          <a:pPr rtl="0"/>
          <a:r>
            <a:rPr kumimoji="1" lang="en-US" u="sng" dirty="0" smtClean="0"/>
            <a:t>2009/01/30 </a:t>
          </a:r>
          <a:r>
            <a:rPr kumimoji="1" lang="ja-JP" u="sng" dirty="0" smtClean="0"/>
            <a:t>巡音ルカ </a:t>
          </a:r>
          <a:r>
            <a:rPr kumimoji="1" lang="en-US" u="sng" dirty="0" smtClean="0"/>
            <a:t>(CV:</a:t>
          </a:r>
          <a:r>
            <a:rPr kumimoji="1" lang="ja-JP" u="sng" dirty="0" smtClean="0"/>
            <a:t>浅川悠</a:t>
          </a:r>
          <a:r>
            <a:rPr kumimoji="1" lang="en-US" u="sng" dirty="0" smtClean="0"/>
            <a:t>)</a:t>
          </a:r>
          <a:endParaRPr lang="ja-JP" dirty="0"/>
        </a:p>
      </dgm:t>
    </dgm:pt>
    <dgm:pt modelId="{8A741D3E-708D-4D4C-B432-4D45CEFFCB03}" type="parTrans" cxnId="{1F30C486-DB08-4BAA-9975-39CDC743AC13}">
      <dgm:prSet/>
      <dgm:spPr/>
      <dgm:t>
        <a:bodyPr/>
        <a:lstStyle/>
        <a:p>
          <a:endParaRPr kumimoji="1" lang="ja-JP" altLang="en-US"/>
        </a:p>
      </dgm:t>
    </dgm:pt>
    <dgm:pt modelId="{58A4A189-562A-4091-8354-234807461475}" type="sibTrans" cxnId="{1F30C486-DB08-4BAA-9975-39CDC743AC13}">
      <dgm:prSet/>
      <dgm:spPr/>
      <dgm:t>
        <a:bodyPr/>
        <a:lstStyle/>
        <a:p>
          <a:endParaRPr kumimoji="1" lang="ja-JP" altLang="en-US"/>
        </a:p>
      </dgm:t>
    </dgm:pt>
    <dgm:pt modelId="{2FD16EA1-454C-465E-A3B9-78566587930E}" type="pres">
      <dgm:prSet presAssocID="{E85A3E55-E846-4007-BBD4-38D2ED7B6419}" presName="linear" presStyleCnt="0">
        <dgm:presLayoutVars>
          <dgm:animLvl val="lvl"/>
          <dgm:resizeHandles val="exact"/>
        </dgm:presLayoutVars>
      </dgm:prSet>
      <dgm:spPr/>
    </dgm:pt>
    <dgm:pt modelId="{FBD82E26-7C46-44BB-9733-D3E111C0F0EF}" type="pres">
      <dgm:prSet presAssocID="{851AAC19-2D17-4197-96C2-A62858167CD5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179B1C08-AD86-4285-BBB8-AC9CD44DB152}" type="pres">
      <dgm:prSet presAssocID="{DC6AE1DC-4037-48A5-A642-0BF634328DBB}" presName="spacer" presStyleCnt="0"/>
      <dgm:spPr/>
    </dgm:pt>
    <dgm:pt modelId="{53F9D5B5-A9D8-47DB-BB18-AD29EE6B7AB9}" type="pres">
      <dgm:prSet presAssocID="{A21FA4F3-2D72-4A1C-B0D1-215F637D81D4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8E5AF8EE-BDBB-4CBE-8E89-43427DBB0175}" type="pres">
      <dgm:prSet presAssocID="{30ECDCF7-A642-4F39-999D-6DDC5FC420FB}" presName="spacer" presStyleCnt="0"/>
      <dgm:spPr/>
    </dgm:pt>
    <dgm:pt modelId="{D3F11D89-A99D-4B85-AC0E-6BA2A9E76859}" type="pres">
      <dgm:prSet presAssocID="{AAFF5DCC-B989-4265-9D64-60054EAE5376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9EA1F0EE-A65C-4F29-A10C-6AAAEE1A40AA}" type="pres">
      <dgm:prSet presAssocID="{E93DDDDD-6D43-4C38-BDF6-9D4195C52A6D}" presName="spacer" presStyleCnt="0"/>
      <dgm:spPr/>
    </dgm:pt>
    <dgm:pt modelId="{18BC9769-3808-4915-91B8-B15CB90A00FD}" type="pres">
      <dgm:prSet presAssocID="{9A160A9D-017D-4326-91B2-453F1CE4F61A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AB1791B9-AA77-4EA4-8028-B8FCBF454E84}" type="pres">
      <dgm:prSet presAssocID="{77AB0094-3D4A-43FA-B25D-531984E3A8B9}" presName="spacer" presStyleCnt="0"/>
      <dgm:spPr/>
    </dgm:pt>
    <dgm:pt modelId="{1C06ED8B-290A-4C7B-9C85-FA823F7D7360}" type="pres">
      <dgm:prSet presAssocID="{9F7298AE-520C-4012-94CE-B48CE5939978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C25A21C2-3BC4-453A-8868-C14123583612}" type="pres">
      <dgm:prSet presAssocID="{74A1115D-722C-45B7-972B-0493DC756386}" presName="spacer" presStyleCnt="0"/>
      <dgm:spPr/>
    </dgm:pt>
    <dgm:pt modelId="{4FECB114-7AED-49AB-B81F-4E19151E9FDD}" type="pres">
      <dgm:prSet presAssocID="{F313AC6E-B2AD-4C5F-BC16-A016BECCD520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A428EFAA-AA6D-4CC4-B859-E0A09ED44ED3}" type="presOf" srcId="{A21FA4F3-2D72-4A1C-B0D1-215F637D81D4}" destId="{53F9D5B5-A9D8-47DB-BB18-AD29EE6B7AB9}" srcOrd="0" destOrd="0" presId="urn:microsoft.com/office/officeart/2005/8/layout/vList2"/>
    <dgm:cxn modelId="{629688EF-7AA4-4B89-9D01-D4D50DC0D403}" type="presOf" srcId="{E85A3E55-E846-4007-BBD4-38D2ED7B6419}" destId="{2FD16EA1-454C-465E-A3B9-78566587930E}" srcOrd="0" destOrd="0" presId="urn:microsoft.com/office/officeart/2005/8/layout/vList2"/>
    <dgm:cxn modelId="{68738CF3-34A4-4020-90DB-32663AB5488E}" type="presOf" srcId="{851AAC19-2D17-4197-96C2-A62858167CD5}" destId="{FBD82E26-7C46-44BB-9733-D3E111C0F0EF}" srcOrd="0" destOrd="0" presId="urn:microsoft.com/office/officeart/2005/8/layout/vList2"/>
    <dgm:cxn modelId="{4B0E69AA-22BA-4309-9143-A24A61EDC53F}" type="presOf" srcId="{9A160A9D-017D-4326-91B2-453F1CE4F61A}" destId="{18BC9769-3808-4915-91B8-B15CB90A00FD}" srcOrd="0" destOrd="0" presId="urn:microsoft.com/office/officeart/2005/8/layout/vList2"/>
    <dgm:cxn modelId="{1F30C486-DB08-4BAA-9975-39CDC743AC13}" srcId="{E85A3E55-E846-4007-BBD4-38D2ED7B6419}" destId="{F313AC6E-B2AD-4C5F-BC16-A016BECCD520}" srcOrd="5" destOrd="0" parTransId="{8A741D3E-708D-4D4C-B432-4D45CEFFCB03}" sibTransId="{58A4A189-562A-4091-8354-234807461475}"/>
    <dgm:cxn modelId="{02B2C6D1-6905-4733-AEEE-DDDE9C1699B7}" srcId="{E85A3E55-E846-4007-BBD4-38D2ED7B6419}" destId="{9A160A9D-017D-4326-91B2-453F1CE4F61A}" srcOrd="3" destOrd="0" parTransId="{6C59BBA5-EF78-47A0-BC2F-9E35396843FC}" sibTransId="{77AB0094-3D4A-43FA-B25D-531984E3A8B9}"/>
    <dgm:cxn modelId="{0C601B28-9D2E-4263-97F4-28999AE0413D}" type="presOf" srcId="{AAFF5DCC-B989-4265-9D64-60054EAE5376}" destId="{D3F11D89-A99D-4B85-AC0E-6BA2A9E76859}" srcOrd="0" destOrd="0" presId="urn:microsoft.com/office/officeart/2005/8/layout/vList2"/>
    <dgm:cxn modelId="{3BD5930A-8930-4175-BAAB-37D87F660BD5}" srcId="{E85A3E55-E846-4007-BBD4-38D2ED7B6419}" destId="{AAFF5DCC-B989-4265-9D64-60054EAE5376}" srcOrd="2" destOrd="0" parTransId="{C8B61698-2CA6-4EB0-8069-8D484247305E}" sibTransId="{E93DDDDD-6D43-4C38-BDF6-9D4195C52A6D}"/>
    <dgm:cxn modelId="{2E1133EF-CFB7-4D5D-9DFE-B9DBBF9EA611}" srcId="{E85A3E55-E846-4007-BBD4-38D2ED7B6419}" destId="{A21FA4F3-2D72-4A1C-B0D1-215F637D81D4}" srcOrd="1" destOrd="0" parTransId="{23B42B10-CA30-4AC4-A551-5D9E92A23BAC}" sibTransId="{30ECDCF7-A642-4F39-999D-6DDC5FC420FB}"/>
    <dgm:cxn modelId="{6EDB8D34-1191-4BFC-90F1-40924D9D122F}" srcId="{E85A3E55-E846-4007-BBD4-38D2ED7B6419}" destId="{851AAC19-2D17-4197-96C2-A62858167CD5}" srcOrd="0" destOrd="0" parTransId="{ACA2E718-73EC-44E2-98C5-995A2FE133E1}" sibTransId="{DC6AE1DC-4037-48A5-A642-0BF634328DBB}"/>
    <dgm:cxn modelId="{35F225F3-2E52-4AF4-8A5B-A50CB2DE18A4}" srcId="{E85A3E55-E846-4007-BBD4-38D2ED7B6419}" destId="{9F7298AE-520C-4012-94CE-B48CE5939978}" srcOrd="4" destOrd="0" parTransId="{2D57B1C2-39B1-4ED8-85AF-2DF399C36968}" sibTransId="{74A1115D-722C-45B7-972B-0493DC756386}"/>
    <dgm:cxn modelId="{84D93BC3-DFE4-45FB-B5C3-F966B7412BC4}" type="presOf" srcId="{F313AC6E-B2AD-4C5F-BC16-A016BECCD520}" destId="{4FECB114-7AED-49AB-B81F-4E19151E9FDD}" srcOrd="0" destOrd="0" presId="urn:microsoft.com/office/officeart/2005/8/layout/vList2"/>
    <dgm:cxn modelId="{304232CF-8B5C-46D5-A83D-875A06B0D858}" type="presOf" srcId="{9F7298AE-520C-4012-94CE-B48CE5939978}" destId="{1C06ED8B-290A-4C7B-9C85-FA823F7D7360}" srcOrd="0" destOrd="0" presId="urn:microsoft.com/office/officeart/2005/8/layout/vList2"/>
    <dgm:cxn modelId="{0A999295-80CE-438B-8324-A891DB8E32D8}" type="presParOf" srcId="{2FD16EA1-454C-465E-A3B9-78566587930E}" destId="{FBD82E26-7C46-44BB-9733-D3E111C0F0EF}" srcOrd="0" destOrd="0" presId="urn:microsoft.com/office/officeart/2005/8/layout/vList2"/>
    <dgm:cxn modelId="{56A325F7-054E-4334-81E2-E1B605CADD07}" type="presParOf" srcId="{2FD16EA1-454C-465E-A3B9-78566587930E}" destId="{179B1C08-AD86-4285-BBB8-AC9CD44DB152}" srcOrd="1" destOrd="0" presId="urn:microsoft.com/office/officeart/2005/8/layout/vList2"/>
    <dgm:cxn modelId="{F8AF6749-5204-4946-8161-7DDCD0F27A61}" type="presParOf" srcId="{2FD16EA1-454C-465E-A3B9-78566587930E}" destId="{53F9D5B5-A9D8-47DB-BB18-AD29EE6B7AB9}" srcOrd="2" destOrd="0" presId="urn:microsoft.com/office/officeart/2005/8/layout/vList2"/>
    <dgm:cxn modelId="{5A4C178C-BD89-4ECF-B051-FCA8178A5250}" type="presParOf" srcId="{2FD16EA1-454C-465E-A3B9-78566587930E}" destId="{8E5AF8EE-BDBB-4CBE-8E89-43427DBB0175}" srcOrd="3" destOrd="0" presId="urn:microsoft.com/office/officeart/2005/8/layout/vList2"/>
    <dgm:cxn modelId="{199F3BF1-0D59-4DEC-8A62-6D21C7AEE3B5}" type="presParOf" srcId="{2FD16EA1-454C-465E-A3B9-78566587930E}" destId="{D3F11D89-A99D-4B85-AC0E-6BA2A9E76859}" srcOrd="4" destOrd="0" presId="urn:microsoft.com/office/officeart/2005/8/layout/vList2"/>
    <dgm:cxn modelId="{C5FA23A2-20E1-49AC-B4EE-E266A93C87D2}" type="presParOf" srcId="{2FD16EA1-454C-465E-A3B9-78566587930E}" destId="{9EA1F0EE-A65C-4F29-A10C-6AAAEE1A40AA}" srcOrd="5" destOrd="0" presId="urn:microsoft.com/office/officeart/2005/8/layout/vList2"/>
    <dgm:cxn modelId="{E3BD1255-1375-4461-B9A7-D58EA2CF3517}" type="presParOf" srcId="{2FD16EA1-454C-465E-A3B9-78566587930E}" destId="{18BC9769-3808-4915-91B8-B15CB90A00FD}" srcOrd="6" destOrd="0" presId="urn:microsoft.com/office/officeart/2005/8/layout/vList2"/>
    <dgm:cxn modelId="{C6313499-0C56-4765-BEEF-4A98791C4946}" type="presParOf" srcId="{2FD16EA1-454C-465E-A3B9-78566587930E}" destId="{AB1791B9-AA77-4EA4-8028-B8FCBF454E84}" srcOrd="7" destOrd="0" presId="urn:microsoft.com/office/officeart/2005/8/layout/vList2"/>
    <dgm:cxn modelId="{F168AA2F-D29F-4516-8CED-ABF652066F7B}" type="presParOf" srcId="{2FD16EA1-454C-465E-A3B9-78566587930E}" destId="{1C06ED8B-290A-4C7B-9C85-FA823F7D7360}" srcOrd="8" destOrd="0" presId="urn:microsoft.com/office/officeart/2005/8/layout/vList2"/>
    <dgm:cxn modelId="{A16EAB6E-D365-469D-B433-4FFE97ED693D}" type="presParOf" srcId="{2FD16EA1-454C-465E-A3B9-78566587930E}" destId="{C25A21C2-3BC4-453A-8868-C14123583612}" srcOrd="9" destOrd="0" presId="urn:microsoft.com/office/officeart/2005/8/layout/vList2"/>
    <dgm:cxn modelId="{3B65B15D-A69D-410C-929E-C982E328A376}" type="presParOf" srcId="{2FD16EA1-454C-465E-A3B9-78566587930E}" destId="{4FECB114-7AED-49AB-B81F-4E19151E9FDD}" srcOrd="10" destOrd="0" presId="urn:microsoft.com/office/officeart/2005/8/layout/vList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06B64FC-F551-41B3-8F16-969CB001C142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12F311C7-B469-422D-8A2B-B57D02B1B2A3}">
      <dgm:prSet/>
      <dgm:spPr/>
      <dgm:t>
        <a:bodyPr/>
        <a:lstStyle/>
        <a:p>
          <a:pPr rtl="0"/>
          <a:r>
            <a:rPr lang="en-US" dirty="0" smtClean="0"/>
            <a:t>WAV</a:t>
          </a:r>
          <a:r>
            <a:rPr lang="ja-JP" dirty="0" smtClean="0"/>
            <a:t>ファイル合成</a:t>
          </a:r>
          <a:endParaRPr lang="en-US" dirty="0"/>
        </a:p>
      </dgm:t>
    </dgm:pt>
    <dgm:pt modelId="{4E928CB5-99BE-49C1-AC15-63136133F222}" type="parTrans" cxnId="{426BCB42-4228-4F58-96BC-9669B8D36FA0}">
      <dgm:prSet/>
      <dgm:spPr/>
      <dgm:t>
        <a:bodyPr/>
        <a:lstStyle/>
        <a:p>
          <a:endParaRPr lang="ja-JP" altLang="en-US"/>
        </a:p>
      </dgm:t>
    </dgm:pt>
    <dgm:pt modelId="{F8A75565-4F9F-486E-A509-9B2B2E6C30A5}" type="sibTrans" cxnId="{426BCB42-4228-4F58-96BC-9669B8D36FA0}">
      <dgm:prSet/>
      <dgm:spPr/>
      <dgm:t>
        <a:bodyPr/>
        <a:lstStyle/>
        <a:p>
          <a:endParaRPr lang="ja-JP" altLang="en-US"/>
        </a:p>
      </dgm:t>
    </dgm:pt>
    <dgm:pt modelId="{21A3EFC3-8984-4D80-BA06-55E42E04504D}">
      <dgm:prSet/>
      <dgm:spPr/>
      <dgm:t>
        <a:bodyPr/>
        <a:lstStyle/>
        <a:p>
          <a:pPr rtl="0"/>
          <a:r>
            <a:rPr lang="en-US" dirty="0" smtClean="0"/>
            <a:t>WAV</a:t>
          </a:r>
          <a:r>
            <a:rPr lang="ja-JP" dirty="0" smtClean="0"/>
            <a:t>ファイル出力</a:t>
          </a:r>
          <a:endParaRPr lang="en-US" dirty="0"/>
        </a:p>
      </dgm:t>
    </dgm:pt>
    <dgm:pt modelId="{9C2B3F9A-74C5-4E9E-A62F-10C3F77624BD}" type="parTrans" cxnId="{A835C6C0-FBB0-46E0-9850-438945CC2277}">
      <dgm:prSet/>
      <dgm:spPr/>
      <dgm:t>
        <a:bodyPr/>
        <a:lstStyle/>
        <a:p>
          <a:endParaRPr lang="ja-JP" altLang="en-US"/>
        </a:p>
      </dgm:t>
    </dgm:pt>
    <dgm:pt modelId="{1971A090-BEA9-4771-946A-3DB3855B62F4}" type="sibTrans" cxnId="{A835C6C0-FBB0-46E0-9850-438945CC2277}">
      <dgm:prSet/>
      <dgm:spPr/>
      <dgm:t>
        <a:bodyPr/>
        <a:lstStyle/>
        <a:p>
          <a:endParaRPr lang="ja-JP" altLang="en-US"/>
        </a:p>
      </dgm:t>
    </dgm:pt>
    <dgm:pt modelId="{0F8881FD-C801-46A0-9BD3-E171A36B3631}">
      <dgm:prSet/>
      <dgm:spPr/>
      <dgm:t>
        <a:bodyPr/>
        <a:lstStyle/>
        <a:p>
          <a:pPr rtl="0"/>
          <a:r>
            <a:rPr lang="en-US" dirty="0" smtClean="0"/>
            <a:t>DTM</a:t>
          </a:r>
          <a:r>
            <a:rPr lang="ja-JP" dirty="0" smtClean="0"/>
            <a:t>ソフトでインポート</a:t>
          </a:r>
          <a:endParaRPr lang="en-US" dirty="0"/>
        </a:p>
      </dgm:t>
    </dgm:pt>
    <dgm:pt modelId="{51A43EF9-40E4-4045-A567-53B6AD1494F4}" type="parTrans" cxnId="{AB90BC2B-9823-43FC-998A-E673B9ACEF6C}">
      <dgm:prSet/>
      <dgm:spPr/>
      <dgm:t>
        <a:bodyPr/>
        <a:lstStyle/>
        <a:p>
          <a:endParaRPr lang="ja-JP" altLang="en-US"/>
        </a:p>
      </dgm:t>
    </dgm:pt>
    <dgm:pt modelId="{25A6461E-BA8D-4F90-BEAD-77D6AC48F392}" type="sibTrans" cxnId="{AB90BC2B-9823-43FC-998A-E673B9ACEF6C}">
      <dgm:prSet/>
      <dgm:spPr/>
      <dgm:t>
        <a:bodyPr/>
        <a:lstStyle/>
        <a:p>
          <a:endParaRPr lang="ja-JP" altLang="en-US"/>
        </a:p>
      </dgm:t>
    </dgm:pt>
    <dgm:pt modelId="{238BEA37-31CC-4536-AF13-FA6192EF55A8}">
      <dgm:prSet/>
      <dgm:spPr/>
      <dgm:t>
        <a:bodyPr/>
        <a:lstStyle/>
        <a:p>
          <a:pPr rtl="0"/>
          <a:r>
            <a:rPr lang="en-US" dirty="0" smtClean="0"/>
            <a:t>MIDI</a:t>
          </a:r>
          <a:r>
            <a:rPr lang="ja-JP" dirty="0" smtClean="0"/>
            <a:t>ファイルなどの音源データと合成</a:t>
          </a:r>
          <a:endParaRPr lang="en-US" dirty="0"/>
        </a:p>
      </dgm:t>
    </dgm:pt>
    <dgm:pt modelId="{36F3DA0D-E10F-4127-9893-FA53C807BDF9}" type="parTrans" cxnId="{59249856-8AD8-4788-B8EB-4467BE31156B}">
      <dgm:prSet/>
      <dgm:spPr/>
      <dgm:t>
        <a:bodyPr/>
        <a:lstStyle/>
        <a:p>
          <a:endParaRPr lang="ja-JP" altLang="en-US"/>
        </a:p>
      </dgm:t>
    </dgm:pt>
    <dgm:pt modelId="{78705838-8CA5-4063-8313-B0A9D3003C0B}" type="sibTrans" cxnId="{59249856-8AD8-4788-B8EB-4467BE31156B}">
      <dgm:prSet/>
      <dgm:spPr/>
      <dgm:t>
        <a:bodyPr/>
        <a:lstStyle/>
        <a:p>
          <a:endParaRPr lang="ja-JP" altLang="en-US"/>
        </a:p>
      </dgm:t>
    </dgm:pt>
    <dgm:pt modelId="{DE4593B8-6339-4CC8-86BD-11B5105026FB}">
      <dgm:prSet/>
      <dgm:spPr/>
      <dgm:t>
        <a:bodyPr/>
        <a:lstStyle/>
        <a:p>
          <a:pPr rtl="0"/>
          <a:r>
            <a:rPr lang="en-US" dirty="0" smtClean="0"/>
            <a:t>Rewire</a:t>
          </a:r>
          <a:br>
            <a:rPr lang="en-US" dirty="0" smtClean="0"/>
          </a:br>
          <a:r>
            <a:rPr lang="ja-JP" dirty="0" smtClean="0"/>
            <a:t>連携</a:t>
          </a:r>
          <a:endParaRPr lang="en-US" dirty="0"/>
        </a:p>
      </dgm:t>
    </dgm:pt>
    <dgm:pt modelId="{8995843C-2EFC-45C6-9CDA-851E35498BC1}" type="parTrans" cxnId="{94D7484C-8949-4DF8-BE32-EB5F79DC8C59}">
      <dgm:prSet/>
      <dgm:spPr/>
      <dgm:t>
        <a:bodyPr/>
        <a:lstStyle/>
        <a:p>
          <a:endParaRPr lang="ja-JP" altLang="en-US"/>
        </a:p>
      </dgm:t>
    </dgm:pt>
    <dgm:pt modelId="{81D4098C-1F03-483F-905F-8BDE9E1FC105}" type="sibTrans" cxnId="{94D7484C-8949-4DF8-BE32-EB5F79DC8C59}">
      <dgm:prSet/>
      <dgm:spPr/>
      <dgm:t>
        <a:bodyPr/>
        <a:lstStyle/>
        <a:p>
          <a:endParaRPr lang="ja-JP" altLang="en-US"/>
        </a:p>
      </dgm:t>
    </dgm:pt>
    <dgm:pt modelId="{36BD73F9-6D13-4EFC-84A9-FF86FC737C48}">
      <dgm:prSet/>
      <dgm:spPr/>
      <dgm:t>
        <a:bodyPr/>
        <a:lstStyle/>
        <a:p>
          <a:pPr rtl="0"/>
          <a:r>
            <a:rPr lang="en-US" dirty="0" smtClean="0"/>
            <a:t>DTM</a:t>
          </a:r>
          <a:r>
            <a:rPr lang="ja-JP" dirty="0" smtClean="0"/>
            <a:t>デバイスとしてミクが</a:t>
          </a:r>
          <a:r>
            <a:rPr lang="ja-JP" altLang="en-US" dirty="0" smtClean="0"/>
            <a:t>連携</a:t>
          </a:r>
          <a:endParaRPr lang="en-US" dirty="0"/>
        </a:p>
      </dgm:t>
    </dgm:pt>
    <dgm:pt modelId="{6B0450BC-D796-47C9-97B6-80DED9BE7FCF}" type="parTrans" cxnId="{4D549FC3-94F5-4480-B4CE-B39267252704}">
      <dgm:prSet/>
      <dgm:spPr/>
      <dgm:t>
        <a:bodyPr/>
        <a:lstStyle/>
        <a:p>
          <a:endParaRPr lang="ja-JP" altLang="en-US"/>
        </a:p>
      </dgm:t>
    </dgm:pt>
    <dgm:pt modelId="{AC79511E-1014-43CB-8EDA-A0A2172CA17D}" type="sibTrans" cxnId="{4D549FC3-94F5-4480-B4CE-B39267252704}">
      <dgm:prSet/>
      <dgm:spPr/>
      <dgm:t>
        <a:bodyPr/>
        <a:lstStyle/>
        <a:p>
          <a:endParaRPr lang="ja-JP" altLang="en-US"/>
        </a:p>
      </dgm:t>
    </dgm:pt>
    <dgm:pt modelId="{3356515A-B478-4AD6-B0EB-A851ECEA0657}">
      <dgm:prSet/>
      <dgm:spPr/>
      <dgm:t>
        <a:bodyPr/>
        <a:lstStyle/>
        <a:p>
          <a:pPr rtl="0"/>
          <a:r>
            <a:rPr lang="ja-JP" altLang="en-US" dirty="0" smtClean="0"/>
            <a:t>編集を繰り返しながら微調整</a:t>
          </a:r>
          <a:endParaRPr lang="en-US" dirty="0"/>
        </a:p>
      </dgm:t>
    </dgm:pt>
    <dgm:pt modelId="{8EB4A102-2B59-4A8B-9317-CB4323F8C4F8}" type="parTrans" cxnId="{ECFA4C56-D2AD-4212-980E-B0C66C7EC532}">
      <dgm:prSet/>
      <dgm:spPr/>
      <dgm:t>
        <a:bodyPr/>
        <a:lstStyle/>
        <a:p>
          <a:endParaRPr kumimoji="1" lang="ja-JP" altLang="en-US"/>
        </a:p>
      </dgm:t>
    </dgm:pt>
    <dgm:pt modelId="{E8C4D4DB-7213-4B90-888F-F9B42C2E1F5D}" type="sibTrans" cxnId="{ECFA4C56-D2AD-4212-980E-B0C66C7EC532}">
      <dgm:prSet/>
      <dgm:spPr/>
      <dgm:t>
        <a:bodyPr/>
        <a:lstStyle/>
        <a:p>
          <a:endParaRPr kumimoji="1" lang="ja-JP" altLang="en-US"/>
        </a:p>
      </dgm:t>
    </dgm:pt>
    <dgm:pt modelId="{4FDC732C-9A42-47A7-9C13-C9A52BBBFEA1}">
      <dgm:prSet/>
      <dgm:spPr/>
      <dgm:t>
        <a:bodyPr/>
        <a:lstStyle/>
        <a:p>
          <a:pPr rtl="0"/>
          <a:r>
            <a:rPr lang="en-US" dirty="0" err="1" smtClean="0"/>
            <a:t>VSTi</a:t>
          </a:r>
          <a:r>
            <a:rPr lang="ja-JP" altLang="en-US" dirty="0" smtClean="0"/>
            <a:t>連携</a:t>
          </a:r>
          <a:endParaRPr lang="en-US" dirty="0"/>
        </a:p>
      </dgm:t>
    </dgm:pt>
    <dgm:pt modelId="{0198F907-9AA9-4371-BA58-8FEFBDE6A477}" type="parTrans" cxnId="{3866F4AC-4A22-4EFE-87D5-D785726A34DC}">
      <dgm:prSet/>
      <dgm:spPr/>
      <dgm:t>
        <a:bodyPr/>
        <a:lstStyle/>
        <a:p>
          <a:endParaRPr kumimoji="1" lang="ja-JP" altLang="en-US"/>
        </a:p>
      </dgm:t>
    </dgm:pt>
    <dgm:pt modelId="{7CE7312B-F4C7-42D4-AFE0-B64A2C3C6E2E}" type="sibTrans" cxnId="{3866F4AC-4A22-4EFE-87D5-D785726A34DC}">
      <dgm:prSet/>
      <dgm:spPr/>
      <dgm:t>
        <a:bodyPr/>
        <a:lstStyle/>
        <a:p>
          <a:endParaRPr kumimoji="1" lang="ja-JP" altLang="en-US"/>
        </a:p>
      </dgm:t>
    </dgm:pt>
    <dgm:pt modelId="{71CD6662-E1E9-49D4-95AE-A84F3C38CB5D}">
      <dgm:prSet custT="1"/>
      <dgm:spPr/>
      <dgm:t>
        <a:bodyPr/>
        <a:lstStyle/>
        <a:p>
          <a:r>
            <a:rPr kumimoji="1" lang="en-US" altLang="ja-JP" sz="2200" dirty="0" err="1" smtClean="0"/>
            <a:t>VSTi</a:t>
          </a:r>
          <a:r>
            <a:rPr kumimoji="1" lang="ja-JP" altLang="en-US" sz="2200" dirty="0" smtClean="0"/>
            <a:t>アプリ</a:t>
          </a:r>
          <a:r>
            <a:rPr kumimoji="1" lang="en-US" altLang="ja-JP" sz="2200" dirty="0" smtClean="0"/>
            <a:t>:</a:t>
          </a:r>
          <a:r>
            <a:rPr kumimoji="1" lang="ja-JP" altLang="en-US" sz="2200" dirty="0" smtClean="0"/>
            <a:t>出力先としてミクを指定</a:t>
          </a:r>
          <a:r>
            <a:rPr kumimoji="1" lang="en-US" altLang="ja-JP" sz="2200" dirty="0" smtClean="0"/>
            <a:t/>
          </a:r>
          <a:br>
            <a:rPr kumimoji="1" lang="en-US" altLang="ja-JP" sz="2200" dirty="0" smtClean="0"/>
          </a:br>
          <a:r>
            <a:rPr lang="en-US" sz="2000" dirty="0" smtClean="0"/>
            <a:t>VOCALOID2_Realtime VST instrument</a:t>
          </a:r>
          <a:endParaRPr kumimoji="1" lang="ja-JP" altLang="en-US" sz="2000" dirty="0"/>
        </a:p>
      </dgm:t>
    </dgm:pt>
    <dgm:pt modelId="{8AF1BF9F-5100-4859-BCD6-B8F84E875D87}" type="parTrans" cxnId="{D578D50A-3193-4C61-A83D-4DD33FA37083}">
      <dgm:prSet/>
      <dgm:spPr/>
      <dgm:t>
        <a:bodyPr/>
        <a:lstStyle/>
        <a:p>
          <a:endParaRPr kumimoji="1" lang="ja-JP" altLang="en-US"/>
        </a:p>
      </dgm:t>
    </dgm:pt>
    <dgm:pt modelId="{6A482D87-8EEE-4652-9CB8-977E36A469EE}" type="sibTrans" cxnId="{D578D50A-3193-4C61-A83D-4DD33FA37083}">
      <dgm:prSet/>
      <dgm:spPr/>
      <dgm:t>
        <a:bodyPr/>
        <a:lstStyle/>
        <a:p>
          <a:endParaRPr kumimoji="1" lang="ja-JP" altLang="en-US"/>
        </a:p>
      </dgm:t>
    </dgm:pt>
    <dgm:pt modelId="{710D219D-5FB9-4028-8701-3F296DCD1904}">
      <dgm:prSet custT="1"/>
      <dgm:spPr/>
      <dgm:t>
        <a:bodyPr/>
        <a:lstStyle/>
        <a:p>
          <a:r>
            <a:rPr kumimoji="1" lang="en-US" altLang="ja-JP" sz="2000" dirty="0" err="1" smtClean="0"/>
            <a:t>VSTi</a:t>
          </a:r>
          <a:r>
            <a:rPr kumimoji="1" lang="ja-JP" altLang="en-US" sz="2000" dirty="0" smtClean="0"/>
            <a:t>アプリで演奏すればミクが歌詞通り歌う</a:t>
          </a:r>
          <a:endParaRPr kumimoji="1" lang="ja-JP" altLang="en-US" sz="2000" dirty="0"/>
        </a:p>
      </dgm:t>
    </dgm:pt>
    <dgm:pt modelId="{2A7EE913-36F2-49E6-870E-EC849364A96F}" type="parTrans" cxnId="{7CC687E4-AC93-48C0-A6F1-13B89BF6905D}">
      <dgm:prSet/>
      <dgm:spPr/>
      <dgm:t>
        <a:bodyPr/>
        <a:lstStyle/>
        <a:p>
          <a:endParaRPr kumimoji="1" lang="ja-JP" altLang="en-US"/>
        </a:p>
      </dgm:t>
    </dgm:pt>
    <dgm:pt modelId="{56CCEEE2-AC3B-4374-BFC4-787A95346DF9}" type="sibTrans" cxnId="{7CC687E4-AC93-48C0-A6F1-13B89BF6905D}">
      <dgm:prSet/>
      <dgm:spPr/>
      <dgm:t>
        <a:bodyPr/>
        <a:lstStyle/>
        <a:p>
          <a:endParaRPr kumimoji="1" lang="ja-JP" altLang="en-US"/>
        </a:p>
      </dgm:t>
    </dgm:pt>
    <dgm:pt modelId="{F2F87D7B-BBB2-4E62-9C6C-70D75BD7F66C}" type="pres">
      <dgm:prSet presAssocID="{706B64FC-F551-41B3-8F16-969CB001C14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0830B705-C913-4795-8502-57EE14172EC1}" type="pres">
      <dgm:prSet presAssocID="{12F311C7-B469-422D-8A2B-B57D02B1B2A3}" presName="linNode" presStyleCnt="0"/>
      <dgm:spPr/>
    </dgm:pt>
    <dgm:pt modelId="{7FC464BD-1F68-4AEF-B864-3EB3AFA54918}" type="pres">
      <dgm:prSet presAssocID="{12F311C7-B469-422D-8A2B-B57D02B1B2A3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9712748-5067-4DAF-91A6-7D7696CE5962}" type="pres">
      <dgm:prSet presAssocID="{12F311C7-B469-422D-8A2B-B57D02B1B2A3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0B3556C-C67E-4390-9F12-85006A6711D1}" type="pres">
      <dgm:prSet presAssocID="{F8A75565-4F9F-486E-A509-9B2B2E6C30A5}" presName="sp" presStyleCnt="0"/>
      <dgm:spPr/>
    </dgm:pt>
    <dgm:pt modelId="{7B2AD640-BDD1-4C59-81DB-20A3C6A0F2CA}" type="pres">
      <dgm:prSet presAssocID="{4FDC732C-9A42-47A7-9C13-C9A52BBBFEA1}" presName="linNode" presStyleCnt="0"/>
      <dgm:spPr/>
    </dgm:pt>
    <dgm:pt modelId="{874E658A-EB7E-4C37-9638-59EC3D408F0B}" type="pres">
      <dgm:prSet presAssocID="{4FDC732C-9A42-47A7-9C13-C9A52BBBFEA1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E74D4BA-1D51-4835-94FF-AE839199EECB}" type="pres">
      <dgm:prSet presAssocID="{4FDC732C-9A42-47A7-9C13-C9A52BBBFEA1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FE27FEB-83D2-4D9C-B6F2-BDD421656B02}" type="pres">
      <dgm:prSet presAssocID="{7CE7312B-F4C7-42D4-AFE0-B64A2C3C6E2E}" presName="sp" presStyleCnt="0"/>
      <dgm:spPr/>
    </dgm:pt>
    <dgm:pt modelId="{7BFF1E54-176C-4A2E-832A-7DFD98F24981}" type="pres">
      <dgm:prSet presAssocID="{DE4593B8-6339-4CC8-86BD-11B5105026FB}" presName="linNode" presStyleCnt="0"/>
      <dgm:spPr/>
    </dgm:pt>
    <dgm:pt modelId="{CCF17A74-E812-4CE1-9D2D-F2ABA38BEEC6}" type="pres">
      <dgm:prSet presAssocID="{DE4593B8-6339-4CC8-86BD-11B5105026FB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C5901A2-14EF-4BD2-A114-837380EAEE4B}" type="pres">
      <dgm:prSet presAssocID="{DE4593B8-6339-4CC8-86BD-11B5105026FB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A835C6C0-FBB0-46E0-9850-438945CC2277}" srcId="{12F311C7-B469-422D-8A2B-B57D02B1B2A3}" destId="{21A3EFC3-8984-4D80-BA06-55E42E04504D}" srcOrd="0" destOrd="0" parTransId="{9C2B3F9A-74C5-4E9E-A62F-10C3F77624BD}" sibTransId="{1971A090-BEA9-4771-946A-3DB3855B62F4}"/>
    <dgm:cxn modelId="{56778A08-B11B-4DE3-A450-F46190B2209A}" type="presOf" srcId="{238BEA37-31CC-4536-AF13-FA6192EF55A8}" destId="{E9712748-5067-4DAF-91A6-7D7696CE5962}" srcOrd="0" destOrd="2" presId="urn:microsoft.com/office/officeart/2005/8/layout/vList5"/>
    <dgm:cxn modelId="{C92A284A-BC4C-4D8A-AE73-5544CAD3EE9A}" type="presOf" srcId="{DE4593B8-6339-4CC8-86BD-11B5105026FB}" destId="{CCF17A74-E812-4CE1-9D2D-F2ABA38BEEC6}" srcOrd="0" destOrd="0" presId="urn:microsoft.com/office/officeart/2005/8/layout/vList5"/>
    <dgm:cxn modelId="{D5FA75BC-DD41-419D-8F5C-1130C697843E}" type="presOf" srcId="{12F311C7-B469-422D-8A2B-B57D02B1B2A3}" destId="{7FC464BD-1F68-4AEF-B864-3EB3AFA54918}" srcOrd="0" destOrd="0" presId="urn:microsoft.com/office/officeart/2005/8/layout/vList5"/>
    <dgm:cxn modelId="{3866F4AC-4A22-4EFE-87D5-D785726A34DC}" srcId="{706B64FC-F551-41B3-8F16-969CB001C142}" destId="{4FDC732C-9A42-47A7-9C13-C9A52BBBFEA1}" srcOrd="1" destOrd="0" parTransId="{0198F907-9AA9-4371-BA58-8FEFBDE6A477}" sibTransId="{7CE7312B-F4C7-42D4-AFE0-B64A2C3C6E2E}"/>
    <dgm:cxn modelId="{E8384823-CF9F-4156-86B9-A791F08045DC}" type="presOf" srcId="{21A3EFC3-8984-4D80-BA06-55E42E04504D}" destId="{E9712748-5067-4DAF-91A6-7D7696CE5962}" srcOrd="0" destOrd="0" presId="urn:microsoft.com/office/officeart/2005/8/layout/vList5"/>
    <dgm:cxn modelId="{7CC687E4-AC93-48C0-A6F1-13B89BF6905D}" srcId="{4FDC732C-9A42-47A7-9C13-C9A52BBBFEA1}" destId="{710D219D-5FB9-4028-8701-3F296DCD1904}" srcOrd="1" destOrd="0" parTransId="{2A7EE913-36F2-49E6-870E-EC849364A96F}" sibTransId="{56CCEEE2-AC3B-4374-BFC4-787A95346DF9}"/>
    <dgm:cxn modelId="{59249856-8AD8-4788-B8EB-4467BE31156B}" srcId="{12F311C7-B469-422D-8A2B-B57D02B1B2A3}" destId="{238BEA37-31CC-4536-AF13-FA6192EF55A8}" srcOrd="2" destOrd="0" parTransId="{36F3DA0D-E10F-4127-9893-FA53C807BDF9}" sibTransId="{78705838-8CA5-4063-8313-B0A9D3003C0B}"/>
    <dgm:cxn modelId="{AB90BC2B-9823-43FC-998A-E673B9ACEF6C}" srcId="{12F311C7-B469-422D-8A2B-B57D02B1B2A3}" destId="{0F8881FD-C801-46A0-9BD3-E171A36B3631}" srcOrd="1" destOrd="0" parTransId="{51A43EF9-40E4-4045-A567-53B6AD1494F4}" sibTransId="{25A6461E-BA8D-4F90-BEAD-77D6AC48F392}"/>
    <dgm:cxn modelId="{D233EFC3-1379-4DF7-98F2-A987B05FDA87}" type="presOf" srcId="{3356515A-B478-4AD6-B0EB-A851ECEA0657}" destId="{2C5901A2-14EF-4BD2-A114-837380EAEE4B}" srcOrd="0" destOrd="1" presId="urn:microsoft.com/office/officeart/2005/8/layout/vList5"/>
    <dgm:cxn modelId="{D578D50A-3193-4C61-A83D-4DD33FA37083}" srcId="{4FDC732C-9A42-47A7-9C13-C9A52BBBFEA1}" destId="{71CD6662-E1E9-49D4-95AE-A84F3C38CB5D}" srcOrd="0" destOrd="0" parTransId="{8AF1BF9F-5100-4859-BCD6-B8F84E875D87}" sibTransId="{6A482D87-8EEE-4652-9CB8-977E36A469EE}"/>
    <dgm:cxn modelId="{99EF3202-5DCF-42B3-A80C-44B815191E13}" type="presOf" srcId="{71CD6662-E1E9-49D4-95AE-A84F3C38CB5D}" destId="{7E74D4BA-1D51-4835-94FF-AE839199EECB}" srcOrd="0" destOrd="0" presId="urn:microsoft.com/office/officeart/2005/8/layout/vList5"/>
    <dgm:cxn modelId="{94D7484C-8949-4DF8-BE32-EB5F79DC8C59}" srcId="{706B64FC-F551-41B3-8F16-969CB001C142}" destId="{DE4593B8-6339-4CC8-86BD-11B5105026FB}" srcOrd="2" destOrd="0" parTransId="{8995843C-2EFC-45C6-9CDA-851E35498BC1}" sibTransId="{81D4098C-1F03-483F-905F-8BDE9E1FC105}"/>
    <dgm:cxn modelId="{CC3E014C-494C-4A82-AFB4-2AC0A629CB7B}" type="presOf" srcId="{706B64FC-F551-41B3-8F16-969CB001C142}" destId="{F2F87D7B-BBB2-4E62-9C6C-70D75BD7F66C}" srcOrd="0" destOrd="0" presId="urn:microsoft.com/office/officeart/2005/8/layout/vList5"/>
    <dgm:cxn modelId="{ECFA4C56-D2AD-4212-980E-B0C66C7EC532}" srcId="{DE4593B8-6339-4CC8-86BD-11B5105026FB}" destId="{3356515A-B478-4AD6-B0EB-A851ECEA0657}" srcOrd="1" destOrd="0" parTransId="{8EB4A102-2B59-4A8B-9317-CB4323F8C4F8}" sibTransId="{E8C4D4DB-7213-4B90-888F-F9B42C2E1F5D}"/>
    <dgm:cxn modelId="{4D549FC3-94F5-4480-B4CE-B39267252704}" srcId="{DE4593B8-6339-4CC8-86BD-11B5105026FB}" destId="{36BD73F9-6D13-4EFC-84A9-FF86FC737C48}" srcOrd="0" destOrd="0" parTransId="{6B0450BC-D796-47C9-97B6-80DED9BE7FCF}" sibTransId="{AC79511E-1014-43CB-8EDA-A0A2172CA17D}"/>
    <dgm:cxn modelId="{2F654133-CB43-4153-8770-82F2DC0CD2B8}" type="presOf" srcId="{4FDC732C-9A42-47A7-9C13-C9A52BBBFEA1}" destId="{874E658A-EB7E-4C37-9638-59EC3D408F0B}" srcOrd="0" destOrd="0" presId="urn:microsoft.com/office/officeart/2005/8/layout/vList5"/>
    <dgm:cxn modelId="{5BD9E74D-E501-463C-8E2A-E8CDF762F1DC}" type="presOf" srcId="{0F8881FD-C801-46A0-9BD3-E171A36B3631}" destId="{E9712748-5067-4DAF-91A6-7D7696CE5962}" srcOrd="0" destOrd="1" presId="urn:microsoft.com/office/officeart/2005/8/layout/vList5"/>
    <dgm:cxn modelId="{426BCB42-4228-4F58-96BC-9669B8D36FA0}" srcId="{706B64FC-F551-41B3-8F16-969CB001C142}" destId="{12F311C7-B469-422D-8A2B-B57D02B1B2A3}" srcOrd="0" destOrd="0" parTransId="{4E928CB5-99BE-49C1-AC15-63136133F222}" sibTransId="{F8A75565-4F9F-486E-A509-9B2B2E6C30A5}"/>
    <dgm:cxn modelId="{4E13A636-B0B4-4688-9F30-21E6870A33B0}" type="presOf" srcId="{710D219D-5FB9-4028-8701-3F296DCD1904}" destId="{7E74D4BA-1D51-4835-94FF-AE839199EECB}" srcOrd="0" destOrd="1" presId="urn:microsoft.com/office/officeart/2005/8/layout/vList5"/>
    <dgm:cxn modelId="{0DA5F8A0-098A-4167-9771-31ECA5DE12AE}" type="presOf" srcId="{36BD73F9-6D13-4EFC-84A9-FF86FC737C48}" destId="{2C5901A2-14EF-4BD2-A114-837380EAEE4B}" srcOrd="0" destOrd="0" presId="urn:microsoft.com/office/officeart/2005/8/layout/vList5"/>
    <dgm:cxn modelId="{30239138-1AF4-4442-89FC-421DDD78E463}" type="presParOf" srcId="{F2F87D7B-BBB2-4E62-9C6C-70D75BD7F66C}" destId="{0830B705-C913-4795-8502-57EE14172EC1}" srcOrd="0" destOrd="0" presId="urn:microsoft.com/office/officeart/2005/8/layout/vList5"/>
    <dgm:cxn modelId="{42361214-9398-4F13-BAA5-97FB22B946F6}" type="presParOf" srcId="{0830B705-C913-4795-8502-57EE14172EC1}" destId="{7FC464BD-1F68-4AEF-B864-3EB3AFA54918}" srcOrd="0" destOrd="0" presId="urn:microsoft.com/office/officeart/2005/8/layout/vList5"/>
    <dgm:cxn modelId="{2D2226EA-4048-47C1-8577-0311E18C846A}" type="presParOf" srcId="{0830B705-C913-4795-8502-57EE14172EC1}" destId="{E9712748-5067-4DAF-91A6-7D7696CE5962}" srcOrd="1" destOrd="0" presId="urn:microsoft.com/office/officeart/2005/8/layout/vList5"/>
    <dgm:cxn modelId="{574DF265-2810-4BF2-95A9-6CB31CC3DAEB}" type="presParOf" srcId="{F2F87D7B-BBB2-4E62-9C6C-70D75BD7F66C}" destId="{20B3556C-C67E-4390-9F12-85006A6711D1}" srcOrd="1" destOrd="0" presId="urn:microsoft.com/office/officeart/2005/8/layout/vList5"/>
    <dgm:cxn modelId="{2BF7EE0E-6530-4B73-BF5D-BA0446D7CE24}" type="presParOf" srcId="{F2F87D7B-BBB2-4E62-9C6C-70D75BD7F66C}" destId="{7B2AD640-BDD1-4C59-81DB-20A3C6A0F2CA}" srcOrd="2" destOrd="0" presId="urn:microsoft.com/office/officeart/2005/8/layout/vList5"/>
    <dgm:cxn modelId="{7C0BAAF7-BC4B-4D09-94A3-A2F2EF3C4507}" type="presParOf" srcId="{7B2AD640-BDD1-4C59-81DB-20A3C6A0F2CA}" destId="{874E658A-EB7E-4C37-9638-59EC3D408F0B}" srcOrd="0" destOrd="0" presId="urn:microsoft.com/office/officeart/2005/8/layout/vList5"/>
    <dgm:cxn modelId="{586EEFF6-939C-4F32-8A4B-456AC65F8DF5}" type="presParOf" srcId="{7B2AD640-BDD1-4C59-81DB-20A3C6A0F2CA}" destId="{7E74D4BA-1D51-4835-94FF-AE839199EECB}" srcOrd="1" destOrd="0" presId="urn:microsoft.com/office/officeart/2005/8/layout/vList5"/>
    <dgm:cxn modelId="{08C42D9A-7FF6-4A33-A903-3E0446CD5C3A}" type="presParOf" srcId="{F2F87D7B-BBB2-4E62-9C6C-70D75BD7F66C}" destId="{1FE27FEB-83D2-4D9C-B6F2-BDD421656B02}" srcOrd="3" destOrd="0" presId="urn:microsoft.com/office/officeart/2005/8/layout/vList5"/>
    <dgm:cxn modelId="{026BC95D-E73E-49F5-9A9D-160C003B7980}" type="presParOf" srcId="{F2F87D7B-BBB2-4E62-9C6C-70D75BD7F66C}" destId="{7BFF1E54-176C-4A2E-832A-7DFD98F24981}" srcOrd="4" destOrd="0" presId="urn:microsoft.com/office/officeart/2005/8/layout/vList5"/>
    <dgm:cxn modelId="{01A4C836-03A9-46BF-B164-BEECC421572A}" type="presParOf" srcId="{7BFF1E54-176C-4A2E-832A-7DFD98F24981}" destId="{CCF17A74-E812-4CE1-9D2D-F2ABA38BEEC6}" srcOrd="0" destOrd="0" presId="urn:microsoft.com/office/officeart/2005/8/layout/vList5"/>
    <dgm:cxn modelId="{23EAE933-5B33-473F-AFC8-760E10BABC71}" type="presParOf" srcId="{7BFF1E54-176C-4A2E-832A-7DFD98F24981}" destId="{2C5901A2-14EF-4BD2-A114-837380EAEE4B}" srcOrd="1" destOrd="0" presId="urn:microsoft.com/office/officeart/2005/8/layout/vList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8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1F20F-3575-490C-975A-EF863D95DA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2008/09/20</a:t>
            </a:r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329642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hidden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274638"/>
            <a:ext cx="8286808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58" y="1052513"/>
            <a:ext cx="8286808" cy="494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#30 – CHEEBOW DAY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sz="6600" dirty="0" smtClean="0"/>
              <a:t>歌姫調教のすべて</a:t>
            </a:r>
            <a:endParaRPr kumimoji="1" lang="ja-JP" altLang="en-US" sz="66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2009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03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14</a:t>
            </a:r>
            <a:r>
              <a:rPr kumimoji="1" lang="ja-JP" altLang="en-US" dirty="0" smtClean="0"/>
              <a:t>日</a:t>
            </a:r>
            <a:endParaRPr kumimoji="1" lang="en-US" altLang="ja-JP" dirty="0" smtClean="0"/>
          </a:p>
          <a:p>
            <a:r>
              <a:rPr lang="ja-JP" altLang="en-US" dirty="0" smtClean="0"/>
              <a:t>初音 玲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 smtClean="0"/>
              <a:t>ミク調教ステップ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>
          <a:xfrm>
            <a:off x="457200" y="1052513"/>
            <a:ext cx="8147050" cy="507365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ja-JP" altLang="en-US" sz="2800" dirty="0" smtClean="0"/>
              <a:t>全体調整</a:t>
            </a:r>
            <a:endParaRPr lang="en-US" altLang="ja-JP" sz="2800" dirty="0" smtClean="0"/>
          </a:p>
          <a:p>
            <a:pPr marL="914400" lvl="1" indent="-514350"/>
            <a:r>
              <a:rPr kumimoji="1" lang="ja-JP" altLang="en-US" sz="2400" dirty="0" smtClean="0"/>
              <a:t>ベロシティを</a:t>
            </a:r>
            <a:r>
              <a:rPr kumimoji="1" lang="en-US" altLang="ja-JP" sz="2400" dirty="0" smtClean="0"/>
              <a:t>40	(</a:t>
            </a:r>
            <a:r>
              <a:rPr kumimoji="1" lang="ja-JP" altLang="en-US" sz="2400" dirty="0" smtClean="0"/>
              <a:t>子音を長めの設定</a:t>
            </a:r>
            <a:r>
              <a:rPr kumimoji="1" lang="en-US" altLang="ja-JP" sz="2400" dirty="0" smtClean="0"/>
              <a:t>)</a:t>
            </a:r>
          </a:p>
          <a:p>
            <a:pPr marL="914400" lvl="1" indent="-514350"/>
            <a:r>
              <a:rPr lang="ja-JP" altLang="en-US" sz="2400" dirty="0" smtClean="0"/>
              <a:t>ダイナミクスを</a:t>
            </a:r>
            <a:r>
              <a:rPr lang="en-US" altLang="ja-JP" sz="2400" dirty="0" smtClean="0"/>
              <a:t>60</a:t>
            </a:r>
            <a:r>
              <a:rPr lang="en-US" altLang="ja-JP" sz="2400" dirty="0" smtClean="0"/>
              <a:t>	(</a:t>
            </a:r>
            <a:r>
              <a:rPr lang="ja-JP" altLang="en-US" sz="2400" dirty="0" smtClean="0"/>
              <a:t>そっけない歌い方</a:t>
            </a:r>
            <a:r>
              <a:rPr lang="en-US" altLang="ja-JP" sz="24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sz="2800" dirty="0" smtClean="0"/>
              <a:t>ベロシティの個別調整</a:t>
            </a:r>
            <a:endParaRPr lang="en-US" altLang="ja-JP" sz="2800" dirty="0" smtClean="0"/>
          </a:p>
          <a:p>
            <a:pPr marL="914400" lvl="1" indent="-514350"/>
            <a:r>
              <a:rPr lang="ja-JP" altLang="en-US" sz="2400" dirty="0" smtClean="0"/>
              <a:t>カ行、サ行</a:t>
            </a:r>
            <a:r>
              <a:rPr lang="ja-JP" altLang="en-US" sz="2400" dirty="0" smtClean="0"/>
              <a:t>、ラ</a:t>
            </a:r>
            <a:r>
              <a:rPr lang="ja-JP" altLang="en-US" sz="2400" dirty="0" smtClean="0"/>
              <a:t>行を</a:t>
            </a:r>
            <a:r>
              <a:rPr lang="en-US" altLang="ja-JP" sz="2400" dirty="0" smtClean="0"/>
              <a:t>100	(</a:t>
            </a:r>
            <a:r>
              <a:rPr lang="ja-JP" altLang="en-US" sz="2400" dirty="0" smtClean="0"/>
              <a:t>子音短め</a:t>
            </a:r>
            <a:r>
              <a:rPr lang="en-US" altLang="ja-JP" sz="24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sz="2800" dirty="0" smtClean="0"/>
              <a:t>アクセント音の設定</a:t>
            </a:r>
            <a:endParaRPr lang="en-US" altLang="ja-JP" sz="2800" dirty="0" smtClean="0"/>
          </a:p>
          <a:p>
            <a:pPr marL="914400" lvl="1" indent="-514350"/>
            <a:r>
              <a:rPr lang="ja-JP" altLang="en-US" sz="2400" dirty="0" smtClean="0"/>
              <a:t>音符のプロパティで１音づつ設定</a:t>
            </a:r>
            <a:endParaRPr lang="en-US" altLang="ja-JP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sz="2800" dirty="0" smtClean="0"/>
              <a:t>ダイナミクスの設定</a:t>
            </a:r>
            <a:endParaRPr lang="en-US" altLang="ja-JP" sz="2800" dirty="0" smtClean="0"/>
          </a:p>
          <a:p>
            <a:pPr marL="914400" lvl="1" indent="-514350"/>
            <a:r>
              <a:rPr lang="ja-JP" altLang="en-US" sz="2400" dirty="0" smtClean="0"/>
              <a:t>山形になるようにピークを</a:t>
            </a:r>
            <a:r>
              <a:rPr lang="ja-JP" altLang="en-US" sz="2400" dirty="0" smtClean="0"/>
              <a:t>描く</a:t>
            </a:r>
            <a:endParaRPr lang="en-US" altLang="ja-JP" sz="2400" dirty="0" smtClean="0"/>
          </a:p>
          <a:p>
            <a:pPr marL="914400" lvl="1" indent="-514350"/>
            <a:r>
              <a:rPr lang="ja-JP" altLang="en-US" sz="2400" dirty="0" smtClean="0"/>
              <a:t>意図しない声量部分は</a:t>
            </a:r>
            <a:r>
              <a:rPr lang="en-US" altLang="ja-JP" sz="2400" dirty="0" smtClean="0"/>
              <a:t>40</a:t>
            </a:r>
            <a:r>
              <a:rPr lang="ja-JP" altLang="en-US" sz="2400" dirty="0" smtClean="0"/>
              <a:t>近くに大胆に下げる</a:t>
            </a:r>
            <a:endParaRPr lang="en-US" altLang="ja-JP" sz="2400" dirty="0" smtClean="0"/>
          </a:p>
          <a:p>
            <a:pPr marL="514350" indent="-514350">
              <a:buFont typeface="+mj-lt"/>
              <a:buAutoNum type="arabicPeriod"/>
            </a:pPr>
            <a:endParaRPr lang="en-US" altLang="ja-JP" sz="2800" dirty="0" smtClean="0"/>
          </a:p>
          <a:p>
            <a:pPr marL="514350" indent="-514350">
              <a:buFont typeface="+mj-lt"/>
              <a:buAutoNum type="arabicPeriod"/>
            </a:pPr>
            <a:endParaRPr lang="en-US" altLang="ja-JP" sz="2800" dirty="0" smtClean="0"/>
          </a:p>
          <a:p>
            <a:pPr marL="514350" indent="-514350">
              <a:buFont typeface="+mj-lt"/>
              <a:buAutoNum type="arabicPeriod"/>
            </a:pP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調教結果の例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065309"/>
            <a:ext cx="7572428" cy="5078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err="1" smtClean="0"/>
              <a:t>MikuMikuVoice</a:t>
            </a:r>
            <a:r>
              <a:rPr lang="ja-JP" altLang="en-US" dirty="0" err="1" smtClean="0"/>
              <a:t>での</a:t>
            </a:r>
            <a:r>
              <a:rPr lang="ja-JP" altLang="en-US" dirty="0" smtClean="0"/>
              <a:t>調教内容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MikuMikuVoice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WAV</a:t>
            </a:r>
            <a:r>
              <a:rPr lang="ja-JP" altLang="en-US" dirty="0" smtClean="0"/>
              <a:t>の音声を元に</a:t>
            </a:r>
            <a:r>
              <a:rPr lang="en-US" altLang="ja-JP" dirty="0" smtClean="0"/>
              <a:t>VSQ</a:t>
            </a:r>
            <a:r>
              <a:rPr lang="ja-JP" altLang="en-US" dirty="0" smtClean="0"/>
              <a:t>生成するソフト</a:t>
            </a:r>
            <a:endParaRPr lang="en-US" altLang="ja-JP" dirty="0" smtClean="0"/>
          </a:p>
          <a:p>
            <a:pPr lvl="1"/>
            <a:r>
              <a:rPr kumimoji="1" lang="en-US" altLang="ja-JP" dirty="0" err="1" smtClean="0"/>
              <a:t>MikuMikuDance</a:t>
            </a:r>
            <a:r>
              <a:rPr kumimoji="1" lang="ja-JP" altLang="en-US" dirty="0" smtClean="0"/>
              <a:t>と作者が同じ</a:t>
            </a:r>
            <a:endParaRPr kumimoji="1" lang="en-US" altLang="ja-JP" dirty="0" smtClean="0"/>
          </a:p>
          <a:p>
            <a:r>
              <a:rPr lang="ja-JP" altLang="en-US" dirty="0" smtClean="0"/>
              <a:t>調整内容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DYN</a:t>
            </a:r>
          </a:p>
          <a:p>
            <a:pPr lvl="1"/>
            <a:r>
              <a:rPr lang="en-US" altLang="ja-JP" dirty="0" smtClean="0"/>
              <a:t>PIT</a:t>
            </a:r>
          </a:p>
          <a:p>
            <a:pPr lvl="1"/>
            <a:r>
              <a:rPr lang="en-US" altLang="ja-JP" dirty="0" smtClean="0"/>
              <a:t>RBS</a:t>
            </a:r>
            <a:endParaRPr kumimoji="1" lang="ja-JP" alt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34929" y="2714620"/>
            <a:ext cx="5789227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 smtClean="0"/>
              <a:t>オケとの合成方法</a:t>
            </a:r>
            <a:endParaRPr kumimoji="1" lang="ja-JP" altLang="en-US" dirty="0"/>
          </a:p>
        </p:txBody>
      </p:sp>
      <p:graphicFrame>
        <p:nvGraphicFramePr>
          <p:cNvPr id="6" name="コンテンツ プレースホルダ 5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14705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Rewire </a:t>
            </a:r>
            <a:r>
              <a:rPr lang="ja-JP" altLang="en-US" dirty="0" smtClean="0"/>
              <a:t>連携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357298"/>
            <a:ext cx="3238500" cy="299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 descr="D:\work\みっくみく\sozai\miku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38130" y="1422408"/>
            <a:ext cx="1866120" cy="2863848"/>
          </a:xfrm>
          <a:prstGeom prst="rect">
            <a:avLst/>
          </a:prstGeom>
          <a:noFill/>
        </p:spPr>
      </p:pic>
      <p:sp>
        <p:nvSpPr>
          <p:cNvPr id="7" name="テキスト ボックス 6"/>
          <p:cNvSpPr txBox="1"/>
          <p:nvPr/>
        </p:nvSpPr>
        <p:spPr>
          <a:xfrm>
            <a:off x="6786578" y="4429132"/>
            <a:ext cx="1754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Rewire</a:t>
            </a:r>
            <a:r>
              <a:rPr kumimoji="1" lang="ja-JP" altLang="en-US" dirty="0" smtClean="0"/>
              <a:t>デバイス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14414" y="4429132"/>
            <a:ext cx="1473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Rewire</a:t>
            </a:r>
            <a:r>
              <a:rPr kumimoji="1" lang="ja-JP" altLang="en-US" dirty="0" smtClean="0"/>
              <a:t>ホスト</a:t>
            </a:r>
            <a:endParaRPr kumimoji="1" lang="ja-JP" altLang="en-US" dirty="0"/>
          </a:p>
        </p:txBody>
      </p:sp>
      <p:sp>
        <p:nvSpPr>
          <p:cNvPr id="9" name="右矢印 8"/>
          <p:cNvSpPr/>
          <p:nvPr/>
        </p:nvSpPr>
        <p:spPr>
          <a:xfrm>
            <a:off x="4000496" y="1785926"/>
            <a:ext cx="2500330" cy="6429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右矢印 9"/>
          <p:cNvSpPr/>
          <p:nvPr/>
        </p:nvSpPr>
        <p:spPr>
          <a:xfrm flipH="1">
            <a:off x="4000496" y="3071810"/>
            <a:ext cx="2500330" cy="6429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オーディオ出力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03458" y="4786322"/>
            <a:ext cx="600079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テキスト ボックス 10"/>
          <p:cNvSpPr txBox="1"/>
          <p:nvPr/>
        </p:nvSpPr>
        <p:spPr>
          <a:xfrm>
            <a:off x="1214414" y="1000108"/>
            <a:ext cx="1620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Music Creator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786578" y="987966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VOCALOID 2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286808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en-US" dirty="0" smtClean="0"/>
              <a:t>CV03 </a:t>
            </a:r>
            <a:r>
              <a:rPr lang="ja-JP" altLang="en-US" dirty="0" smtClean="0"/>
              <a:t>巡音ルカと</a:t>
            </a:r>
            <a:r>
              <a:rPr lang="ja-JP" altLang="en-US" dirty="0" smtClean="0"/>
              <a:t>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ミクより前から企画されていた日英バイリンガルボカロ</a:t>
            </a:r>
            <a:endParaRPr lang="en-US" dirty="0" smtClean="0"/>
          </a:p>
          <a:p>
            <a:pPr lvl="0"/>
            <a:r>
              <a:rPr lang="ja-JP" altLang="en-US" dirty="0" smtClean="0"/>
              <a:t>企画は先だけれど実際の作業は後発</a:t>
            </a:r>
            <a:endParaRPr lang="en-US" dirty="0" smtClean="0"/>
          </a:p>
          <a:p>
            <a:pPr lvl="0"/>
            <a:r>
              <a:rPr lang="ja-JP" altLang="en-US" dirty="0" smtClean="0"/>
              <a:t>モチーフは物理モデリングシンセサイザ</a:t>
            </a:r>
            <a:endParaRPr lang="en-US" dirty="0" smtClean="0"/>
          </a:p>
          <a:p>
            <a:pPr lvl="0"/>
            <a:r>
              <a:rPr lang="ja-JP" altLang="en-US" dirty="0" smtClean="0"/>
              <a:t>年齢</a:t>
            </a:r>
            <a:r>
              <a:rPr lang="en-US" altLang="ja-JP" dirty="0" smtClean="0"/>
              <a:t>20</a:t>
            </a:r>
            <a:r>
              <a:rPr lang="ja-JP" altLang="en-US" dirty="0" smtClean="0"/>
              <a:t>歳、身長</a:t>
            </a:r>
            <a:r>
              <a:rPr lang="en-US" dirty="0" smtClean="0"/>
              <a:t>162cm</a:t>
            </a:r>
            <a:r>
              <a:rPr lang="ja-JP" altLang="en-US" dirty="0" err="1" smtClean="0"/>
              <a:t>、</a:t>
            </a:r>
            <a:r>
              <a:rPr lang="ja-JP" altLang="en-US" dirty="0" smtClean="0"/>
              <a:t>体重</a:t>
            </a:r>
            <a:r>
              <a:rPr lang="en-US" dirty="0" smtClean="0"/>
              <a:t>45kg</a:t>
            </a:r>
          </a:p>
          <a:p>
            <a:pPr lvl="0"/>
            <a:r>
              <a:rPr lang="ja-JP" altLang="en-US" dirty="0" smtClean="0"/>
              <a:t>得意な曲のテンポ</a:t>
            </a:r>
            <a:r>
              <a:rPr lang="en-US" altLang="ja-JP" dirty="0" smtClean="0"/>
              <a:t>:65-145BPM</a:t>
            </a:r>
            <a:endParaRPr lang="ja-JP" altLang="en-US" dirty="0" smtClean="0"/>
          </a:p>
          <a:p>
            <a:pPr lvl="0"/>
            <a:r>
              <a:rPr lang="ja-JP" altLang="en-US" dirty="0" smtClean="0"/>
              <a:t>得意な音域 </a:t>
            </a:r>
            <a:r>
              <a:rPr lang="en-US" altLang="ja-JP" dirty="0" smtClean="0"/>
              <a:t>D3</a:t>
            </a:r>
            <a:r>
              <a:rPr lang="ja-JP" altLang="en-US" dirty="0" smtClean="0"/>
              <a:t>～</a:t>
            </a:r>
            <a:r>
              <a:rPr lang="en-US" altLang="ja-JP" dirty="0" smtClean="0"/>
              <a:t>D5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286808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kumimoji="1" lang="ja-JP" altLang="en-US" dirty="0" smtClean="0"/>
              <a:t>ミクとルカの調教の違い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基本的な調教方法は一緒</a:t>
            </a:r>
            <a:endParaRPr lang="en-US" altLang="ja-JP" dirty="0" smtClean="0"/>
          </a:p>
          <a:p>
            <a:pPr lvl="0"/>
            <a:r>
              <a:rPr lang="ja-JP" altLang="en-US" dirty="0" smtClean="0"/>
              <a:t>アクセントは大きめに→</a:t>
            </a:r>
            <a:r>
              <a:rPr lang="en-US" altLang="ja-JP" dirty="0" smtClean="0"/>
              <a:t>30</a:t>
            </a:r>
            <a:r>
              <a:rPr lang="ja-JP" altLang="en-US" dirty="0" smtClean="0"/>
              <a:t>くらい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デフォルト歌唱スタイルをミクにしてミクトラック作成後、デフォルト歌唱スタイルを変更してルカトラックを作成</a:t>
            </a:r>
            <a:endParaRPr lang="en-US" altLang="ja-JP" dirty="0" smtClean="0"/>
          </a:p>
          <a:p>
            <a:r>
              <a:rPr lang="ja-JP" altLang="en-US" dirty="0" smtClean="0"/>
              <a:t>ベロシティの個別調整はお好みで</a:t>
            </a:r>
            <a:endParaRPr lang="en-US" altLang="ja-JP" dirty="0" smtClean="0"/>
          </a:p>
          <a:p>
            <a:r>
              <a:rPr lang="ja-JP" altLang="en-US" dirty="0" smtClean="0"/>
              <a:t>ジェンダーファクタを変化させても面白い</a:t>
            </a:r>
            <a:endParaRPr lang="en-US" altLang="ja-JP" dirty="0" smtClean="0"/>
          </a:p>
          <a:p>
            <a:r>
              <a:rPr lang="ja-JP" altLang="en-US" dirty="0" smtClean="0"/>
              <a:t>実はミクより初見歌唱は上手いかも。</a:t>
            </a:r>
            <a:endParaRPr lang="en-US" altLang="ja-JP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VOCALOID2 </a:t>
            </a:r>
            <a:r>
              <a:rPr kumimoji="1" lang="ja-JP" altLang="en-US" dirty="0" smtClean="0"/>
              <a:t>初音ミク</a:t>
            </a:r>
            <a:endParaRPr kumimoji="1" lang="ja-JP" altLang="en-US" dirty="0"/>
          </a:p>
        </p:txBody>
      </p:sp>
      <p:graphicFrame>
        <p:nvGraphicFramePr>
          <p:cNvPr id="6" name="コンテンツ プレースホルダ 5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147050" cy="48768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286808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VOCALOID</a:t>
            </a:r>
            <a:r>
              <a:rPr lang="ja-JP" altLang="en-US" dirty="0" smtClean="0"/>
              <a:t> </a:t>
            </a:r>
            <a:r>
              <a:rPr lang="en-US" altLang="ja-JP" dirty="0" smtClean="0"/>
              <a:t>2</a:t>
            </a:r>
            <a:r>
              <a:rPr lang="ja-JP" altLang="en-US" dirty="0" smtClean="0"/>
              <a:t>のラインナップ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57158" y="1052513"/>
          <a:ext cx="8286808" cy="49482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VOCALOID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Editor Version 2</a:t>
            </a:r>
            <a:endParaRPr kumimoji="1" lang="ja-JP" alt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105433"/>
            <a:ext cx="7174725" cy="4895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00108"/>
            <a:ext cx="8175654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楽譜の簡単な読み方</a:t>
            </a:r>
            <a:r>
              <a:rPr lang="en-US" altLang="ja-JP" dirty="0" smtClean="0"/>
              <a:t>(1)</a:t>
            </a:r>
            <a:endParaRPr kumimoji="1" lang="ja-JP" altLang="en-US" dirty="0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idx="1"/>
          </p:nvPr>
        </p:nvSpPr>
        <p:spPr>
          <a:xfrm>
            <a:off x="3857620" y="2714619"/>
            <a:ext cx="4746630" cy="3286149"/>
          </a:xfrm>
        </p:spPr>
        <p:txBody>
          <a:bodyPr/>
          <a:lstStyle/>
          <a:p>
            <a:r>
              <a:rPr kumimoji="1" lang="en-US" altLang="ja-JP" sz="2400" dirty="0" smtClean="0"/>
              <a:t>32</a:t>
            </a:r>
            <a:r>
              <a:rPr lang="ja-JP" altLang="en-US" sz="2400" dirty="0" smtClean="0"/>
              <a:t>分</a:t>
            </a:r>
            <a:r>
              <a:rPr kumimoji="1" lang="ja-JP" altLang="en-US" sz="2400" dirty="0" smtClean="0"/>
              <a:t>音符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32+32=16</a:t>
            </a:r>
            <a:r>
              <a:rPr lang="ja-JP" altLang="en-US" sz="2400" dirty="0" smtClean="0"/>
              <a:t>分音符</a:t>
            </a:r>
            <a:endParaRPr lang="en-US" altLang="ja-JP" sz="2400" dirty="0" smtClean="0"/>
          </a:p>
          <a:p>
            <a:r>
              <a:rPr kumimoji="1" lang="en-US" altLang="ja-JP" sz="2400" dirty="0" smtClean="0"/>
              <a:t>16+16=8</a:t>
            </a:r>
            <a:r>
              <a:rPr lang="ja-JP" altLang="en-US" sz="2400" dirty="0" smtClean="0"/>
              <a:t>分音符</a:t>
            </a:r>
            <a:endParaRPr lang="en-US" altLang="ja-JP" sz="2400" dirty="0" smtClean="0"/>
          </a:p>
          <a:p>
            <a:r>
              <a:rPr kumimoji="1" lang="en-US" altLang="ja-JP" sz="2400" dirty="0" smtClean="0"/>
              <a:t>8+8=4</a:t>
            </a:r>
            <a:r>
              <a:rPr kumimoji="1" lang="ja-JP" altLang="en-US" sz="2400" dirty="0" smtClean="0"/>
              <a:t>分音符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4+4=2</a:t>
            </a:r>
            <a:r>
              <a:rPr lang="ja-JP" altLang="en-US" sz="2400" dirty="0" smtClean="0"/>
              <a:t>分音符</a:t>
            </a:r>
            <a:endParaRPr lang="en-US" altLang="ja-JP" sz="2400" dirty="0" smtClean="0"/>
          </a:p>
          <a:p>
            <a:r>
              <a:rPr kumimoji="1" lang="en-US" altLang="ja-JP" sz="2400" dirty="0" smtClean="0"/>
              <a:t>2+2=</a:t>
            </a:r>
            <a:r>
              <a:rPr kumimoji="1" lang="ja-JP" altLang="en-US" sz="2400" dirty="0" smtClean="0"/>
              <a:t>全音符</a:t>
            </a:r>
            <a:r>
              <a:rPr kumimoji="1" lang="en-US" altLang="ja-JP" sz="2400" dirty="0" smtClean="0"/>
              <a:t>=</a:t>
            </a:r>
            <a:r>
              <a:rPr kumimoji="1" lang="ja-JP" altLang="en-US" sz="2400" dirty="0" smtClean="0"/>
              <a:t>１小節</a:t>
            </a:r>
            <a:endParaRPr kumimoji="1" lang="en-US" altLang="ja-JP" sz="2400" dirty="0" smtClean="0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428868"/>
            <a:ext cx="1285884" cy="339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正方形/長方形 8"/>
          <p:cNvSpPr/>
          <p:nvPr/>
        </p:nvSpPr>
        <p:spPr>
          <a:xfrm>
            <a:off x="2458356" y="1214422"/>
            <a:ext cx="428628" cy="14287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357158" y="5429240"/>
            <a:ext cx="1643074" cy="2143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図形 11"/>
          <p:cNvCxnSpPr>
            <a:stCxn id="9" idx="2"/>
            <a:endCxn id="10" idx="3"/>
          </p:cNvCxnSpPr>
          <p:nvPr/>
        </p:nvCxnSpPr>
        <p:spPr>
          <a:xfrm rot="5400000">
            <a:off x="889838" y="3753576"/>
            <a:ext cx="2893227" cy="672438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357158" y="4929174"/>
            <a:ext cx="1643074" cy="2143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357158" y="4372442"/>
            <a:ext cx="1643074" cy="2143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2872236" y="1214422"/>
            <a:ext cx="428628" cy="14287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3315612" y="1214422"/>
            <a:ext cx="428628" cy="14287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" name="図形 18"/>
          <p:cNvCxnSpPr>
            <a:stCxn id="18" idx="2"/>
            <a:endCxn id="16" idx="3"/>
          </p:cNvCxnSpPr>
          <p:nvPr/>
        </p:nvCxnSpPr>
        <p:spPr>
          <a:xfrm rot="5400000">
            <a:off x="1846865" y="2796549"/>
            <a:ext cx="1836429" cy="1529694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図形 21"/>
          <p:cNvCxnSpPr/>
          <p:nvPr/>
        </p:nvCxnSpPr>
        <p:spPr>
          <a:xfrm rot="5400000">
            <a:off x="1368933" y="3303977"/>
            <a:ext cx="2393161" cy="1071570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72332" y="5024450"/>
            <a:ext cx="28575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86527" y="4500570"/>
            <a:ext cx="2571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643702" y="4071942"/>
            <a:ext cx="2190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000892" y="3643314"/>
            <a:ext cx="3524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715140" y="3162300"/>
            <a:ext cx="3333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643570" y="2571744"/>
            <a:ext cx="3333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楽譜の簡単な読み方</a:t>
            </a:r>
            <a:endParaRPr kumimoji="1" lang="ja-JP" altLang="en-US" dirty="0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idx="1"/>
          </p:nvPr>
        </p:nvSpPr>
        <p:spPr>
          <a:xfrm>
            <a:off x="4560888" y="1052513"/>
            <a:ext cx="4043362" cy="2376487"/>
          </a:xfrm>
        </p:spPr>
        <p:txBody>
          <a:bodyPr/>
          <a:lstStyle/>
          <a:p>
            <a:r>
              <a:rPr lang="ja-JP" altLang="en-US" dirty="0" smtClean="0"/>
              <a:t>調号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半音上げ下げ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オクターブ関係なし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小節関係なし</a:t>
            </a:r>
            <a:endParaRPr kumimoji="1" lang="ja-JP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857628"/>
            <a:ext cx="3366516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コンテンツ プレースホルダ 13"/>
          <p:cNvSpPr txBox="1">
            <a:spLocks/>
          </p:cNvSpPr>
          <p:nvPr/>
        </p:nvSpPr>
        <p:spPr bwMode="auto">
          <a:xfrm>
            <a:off x="4560888" y="3429000"/>
            <a:ext cx="4043362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ja-JP" altLang="en-US" sz="3200" kern="0" dirty="0" smtClean="0"/>
              <a:t>臨時記号</a:t>
            </a:r>
            <a:endParaRPr lang="en-US" altLang="ja-JP" sz="3200" kern="0" dirty="0" smtClean="0"/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半音上げ下げ</a:t>
            </a:r>
            <a:endParaRPr kumimoji="1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同一オクターブ</a:t>
            </a:r>
            <a:endParaRPr kumimoji="1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ja-JP" altLang="en-US" sz="3200" kern="0" dirty="0" smtClean="0">
                <a:latin typeface="+mn-lt"/>
                <a:ea typeface="+mn-ea"/>
              </a:rPr>
              <a:t>同一小節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14348" y="5500702"/>
            <a:ext cx="3297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ド、ファ、ソを半音上げる</a:t>
            </a:r>
            <a:endParaRPr lang="en-US" altLang="ja-JP" sz="2400" dirty="0" smtClean="0"/>
          </a:p>
        </p:txBody>
      </p:sp>
      <p:sp>
        <p:nvSpPr>
          <p:cNvPr id="27" name="正方形/長方形 26"/>
          <p:cNvSpPr/>
          <p:nvPr/>
        </p:nvSpPr>
        <p:spPr>
          <a:xfrm>
            <a:off x="357158" y="1071546"/>
            <a:ext cx="4143404" cy="213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Tx/>
              <a:buChar char="•"/>
              <a:defRPr/>
            </a:pPr>
            <a:r>
              <a:rPr lang="ja-JP" altLang="en-US" sz="3200" kern="0" dirty="0" smtClean="0"/>
              <a:t>変化記号</a:t>
            </a:r>
            <a:endParaRPr lang="en-US" altLang="ja-JP" sz="3200" kern="0" dirty="0" smtClean="0"/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ja-JP" altLang="en-US" sz="2800" kern="0" dirty="0" smtClean="0"/>
              <a:t>♯：半音あげる</a:t>
            </a:r>
            <a:endParaRPr lang="en-US" altLang="ja-JP" sz="2800" kern="0" dirty="0" smtClean="0"/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ja-JP" altLang="en-US" sz="2800" kern="0" dirty="0" smtClean="0"/>
              <a:t>♭：半音下げる</a:t>
            </a:r>
            <a:endParaRPr lang="en-US" altLang="ja-JP" sz="2800" kern="0" dirty="0" smtClean="0"/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ja-JP" altLang="en-US" sz="2800" kern="0" dirty="0" smtClean="0"/>
              <a:t>♮　：元に戻す</a:t>
            </a:r>
            <a:endParaRPr lang="en-US" altLang="ja-JP" sz="2800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 smtClean="0"/>
              <a:t>ミクのテンポとビート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>
          <a:xfrm>
            <a:off x="457200" y="3929065"/>
            <a:ext cx="8147050" cy="1928827"/>
          </a:xfrm>
        </p:spPr>
        <p:txBody>
          <a:bodyPr/>
          <a:lstStyle/>
          <a:p>
            <a:r>
              <a:rPr lang="ja-JP" altLang="en-US" dirty="0" smtClean="0"/>
              <a:t>テンポ指定は</a:t>
            </a:r>
            <a:r>
              <a:rPr kumimoji="1" lang="en-US" altLang="ja-JP" dirty="0" smtClean="0"/>
              <a:t>BPM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(Beat Per </a:t>
            </a:r>
            <a:r>
              <a:rPr lang="en-US" dirty="0" smtClean="0"/>
              <a:t>Minutes</a:t>
            </a:r>
            <a:r>
              <a:rPr kumimoji="1" lang="en-US" altLang="ja-JP" dirty="0" smtClean="0"/>
              <a:t>)</a:t>
            </a:r>
          </a:p>
          <a:p>
            <a:pPr lvl="1"/>
            <a:r>
              <a:rPr kumimoji="1" lang="en-US" altLang="ja-JP" dirty="0" smtClean="0"/>
              <a:t>6/8</a:t>
            </a:r>
            <a:r>
              <a:rPr kumimoji="1" lang="ja-JP" altLang="en-US" dirty="0" smtClean="0"/>
              <a:t>拍子ならば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分音符を１分間に刻む数</a:t>
            </a:r>
            <a:endParaRPr lang="en-US" altLang="ja-JP" dirty="0" smtClean="0"/>
          </a:p>
          <a:p>
            <a:r>
              <a:rPr lang="ja-JP" altLang="en-US" dirty="0" smtClean="0"/>
              <a:t>楽譜などでは♪</a:t>
            </a:r>
            <a:r>
              <a:rPr lang="en-US" altLang="ja-JP" dirty="0" smtClean="0"/>
              <a:t>=120</a:t>
            </a:r>
            <a:r>
              <a:rPr lang="ja-JP" altLang="en-US" dirty="0" err="1" smtClean="0"/>
              <a:t>のように</a:t>
            </a:r>
            <a:r>
              <a:rPr lang="ja-JP" altLang="en-US" dirty="0" smtClean="0"/>
              <a:t>書かれている</a:t>
            </a:r>
            <a:endParaRPr kumimoji="1" lang="en-US" altLang="ja-JP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071546"/>
            <a:ext cx="4500594" cy="2807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デフォルト歌唱スタイルの</a:t>
            </a:r>
            <a:r>
              <a:rPr lang="ja-JP" altLang="en-US" dirty="0" smtClean="0"/>
              <a:t>調整例</a:t>
            </a:r>
            <a:r>
              <a:rPr lang="ja-JP" altLang="en-US" dirty="0" smtClean="0"/>
              <a:t>（ミクの例）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>
          <a:xfrm>
            <a:off x="457200" y="1052513"/>
            <a:ext cx="8147050" cy="4876817"/>
          </a:xfrm>
        </p:spPr>
        <p:txBody>
          <a:bodyPr/>
          <a:lstStyle/>
          <a:p>
            <a:r>
              <a:rPr kumimoji="1" lang="ja-JP" altLang="en-US" sz="2400" dirty="0" smtClean="0"/>
              <a:t>ベントの深さ</a:t>
            </a:r>
            <a:r>
              <a:rPr lang="en-US" altLang="ja-JP" sz="2400" dirty="0" smtClean="0"/>
              <a:t>:</a:t>
            </a:r>
            <a:r>
              <a:rPr lang="en-US" altLang="ja-JP" sz="2400" dirty="0" smtClean="0"/>
              <a:t>4</a:t>
            </a:r>
            <a:r>
              <a:rPr lang="en-US" altLang="ja-JP" sz="2400" dirty="0" smtClean="0"/>
              <a:t>%</a:t>
            </a:r>
            <a:endParaRPr lang="en-US" altLang="ja-JP" sz="2400" dirty="0" smtClean="0"/>
          </a:p>
          <a:p>
            <a:pPr lvl="1"/>
            <a:r>
              <a:rPr lang="ja-JP" altLang="en-US" sz="2000" dirty="0" smtClean="0"/>
              <a:t>ピッチの揺らぎの大きさ</a:t>
            </a:r>
            <a:endParaRPr lang="en-US" altLang="ja-JP" sz="2000" dirty="0" smtClean="0"/>
          </a:p>
          <a:p>
            <a:pPr lvl="1"/>
            <a:r>
              <a:rPr lang="ja-JP" altLang="en-US" sz="2000" dirty="0" smtClean="0"/>
              <a:t>大きくすると音痴に</a:t>
            </a:r>
            <a:endParaRPr lang="en-US" altLang="ja-JP" sz="2000" dirty="0" smtClean="0"/>
          </a:p>
          <a:p>
            <a:r>
              <a:rPr kumimoji="1" lang="ja-JP" altLang="en-US" sz="2400" dirty="0" smtClean="0"/>
              <a:t>ベントの長さ</a:t>
            </a:r>
            <a:r>
              <a:rPr kumimoji="1" lang="ja-JP" altLang="en-US" sz="2400" dirty="0" smtClean="0"/>
              <a:t>：</a:t>
            </a:r>
            <a:r>
              <a:rPr lang="en-US" altLang="ja-JP" sz="2400" dirty="0" smtClean="0"/>
              <a:t>0</a:t>
            </a:r>
            <a:r>
              <a:rPr kumimoji="1" lang="en-US" altLang="ja-JP" sz="2400" dirty="0" smtClean="0"/>
              <a:t>%</a:t>
            </a:r>
            <a:endParaRPr kumimoji="1" lang="en-US" altLang="ja-JP" sz="2400" dirty="0" smtClean="0"/>
          </a:p>
          <a:p>
            <a:pPr lvl="1"/>
            <a:r>
              <a:rPr lang="ja-JP" altLang="en-US" sz="2000" dirty="0" smtClean="0"/>
              <a:t>ベントの深さとも関係</a:t>
            </a:r>
            <a:endParaRPr kumimoji="1" lang="en-US" altLang="ja-JP" sz="2000" dirty="0" smtClean="0"/>
          </a:p>
          <a:p>
            <a:r>
              <a:rPr kumimoji="1" lang="ja-JP" altLang="en-US" sz="2400" dirty="0" smtClean="0"/>
              <a:t>ポルタメント：オフ</a:t>
            </a:r>
            <a:endParaRPr kumimoji="1" lang="en-US" altLang="ja-JP" sz="2400" dirty="0" smtClean="0"/>
          </a:p>
          <a:p>
            <a:pPr lvl="1"/>
            <a:r>
              <a:rPr kumimoji="1" lang="ja-JP" altLang="en-US" sz="2000" dirty="0" smtClean="0"/>
              <a:t>オン：音程差を滑らか</a:t>
            </a:r>
            <a:endParaRPr kumimoji="1" lang="en-US" altLang="ja-JP" sz="2000" dirty="0" smtClean="0"/>
          </a:p>
          <a:p>
            <a:r>
              <a:rPr lang="ja-JP" altLang="en-US" sz="2400" dirty="0" smtClean="0"/>
              <a:t>ディケイ</a:t>
            </a:r>
            <a:r>
              <a:rPr lang="ja-JP" altLang="en-US" sz="2400" dirty="0" smtClean="0"/>
              <a:t>：</a:t>
            </a:r>
            <a:r>
              <a:rPr lang="en-US" altLang="ja-JP" sz="2400" dirty="0" smtClean="0"/>
              <a:t>1</a:t>
            </a:r>
            <a:r>
              <a:rPr lang="en-US" altLang="ja-JP" sz="2400" dirty="0" smtClean="0"/>
              <a:t>0</a:t>
            </a:r>
            <a:r>
              <a:rPr lang="en-US" altLang="ja-JP" sz="2400" dirty="0" smtClean="0"/>
              <a:t>%</a:t>
            </a:r>
          </a:p>
          <a:p>
            <a:pPr lvl="1"/>
            <a:r>
              <a:rPr lang="ja-JP" altLang="en-US" sz="2000" dirty="0" smtClean="0"/>
              <a:t>音の減衰率です。０</a:t>
            </a:r>
            <a:r>
              <a:rPr lang="en-US" altLang="ja-JP" sz="2000" dirty="0" smtClean="0"/>
              <a:t>%</a:t>
            </a:r>
            <a:r>
              <a:rPr lang="ja-JP" altLang="en-US" sz="2000" dirty="0" smtClean="0"/>
              <a:t>減衰なし</a:t>
            </a:r>
            <a:endParaRPr lang="en-US" altLang="ja-JP" sz="2000" dirty="0" smtClean="0"/>
          </a:p>
          <a:p>
            <a:r>
              <a:rPr kumimoji="1" lang="ja-JP" altLang="en-US" sz="2400" dirty="0" smtClean="0"/>
              <a:t>アクセント：</a:t>
            </a:r>
            <a:r>
              <a:rPr kumimoji="1" lang="en-US" altLang="ja-JP" sz="2400" dirty="0" smtClean="0"/>
              <a:t>1</a:t>
            </a:r>
            <a:r>
              <a:rPr lang="en-US" altLang="ja-JP" sz="2400" dirty="0" smtClean="0"/>
              <a:t>5</a:t>
            </a:r>
            <a:r>
              <a:rPr lang="en-US" altLang="ja-JP" sz="2400" dirty="0" smtClean="0"/>
              <a:t>%</a:t>
            </a:r>
            <a:endParaRPr lang="en-US" altLang="ja-JP" sz="2400" dirty="0" smtClean="0"/>
          </a:p>
          <a:p>
            <a:pPr lvl="1"/>
            <a:r>
              <a:rPr kumimoji="1" lang="ja-JP" altLang="en-US" sz="2000" dirty="0" smtClean="0"/>
              <a:t>大きくすると音の出始めにパンチが効きます</a:t>
            </a:r>
            <a:endParaRPr kumimoji="1" lang="en-US" altLang="ja-JP" sz="2000" dirty="0" smtClean="0"/>
          </a:p>
          <a:p>
            <a:pPr lvl="1"/>
            <a:r>
              <a:rPr lang="ja-JP" altLang="en-US" sz="2000" dirty="0" smtClean="0"/>
              <a:t>全体は小さく、要所で個別指定で大きくもお勧め</a:t>
            </a:r>
            <a:endParaRPr kumimoji="1" lang="ja-JP" altLang="en-US" sz="20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857232"/>
            <a:ext cx="4357718" cy="3516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 smtClean="0"/>
              <a:t>ミク調教メニュー</a:t>
            </a:r>
            <a:endParaRPr kumimoji="1" lang="ja-JP" altLang="en-US" dirty="0"/>
          </a:p>
        </p:txBody>
      </p:sp>
      <p:graphicFrame>
        <p:nvGraphicFramePr>
          <p:cNvPr id="8" name="コンテンツ プレースホルダ 7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147050" cy="4079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20340"/>
                <a:gridCol w="3294460"/>
                <a:gridCol w="403225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表示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読み方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調教項目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VEL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ベロシティ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子音の発音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DYN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ダイナミクス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声の強弱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BRE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ブレシネス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息の量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BRI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ブライトネス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音質の明暗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CLE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クリアネス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声の張り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OPE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オープニング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口の開け方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GEN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ジェンダーファクタ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作った声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POR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ポルタメント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音程のつながり度合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PIT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ピッチ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音程を変化させる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PBS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ピッチベンドセンシティビティ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半音変化させる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T30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スライドマスタT30</Template>
  <TotalTime>71</TotalTime>
  <Words>556</Words>
  <Application>Microsoft Office PowerPoint</Application>
  <PresentationFormat>画面に合わせる (4:3)</PresentationFormat>
  <Paragraphs>145</Paragraphs>
  <Slides>16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7" baseType="lpstr">
      <vt:lpstr>スライドマスタT30</vt:lpstr>
      <vt:lpstr>歌姫調教のすべて</vt:lpstr>
      <vt:lpstr>VOCALOID2 初音ミク</vt:lpstr>
      <vt:lpstr>VOCALOID 2のラインナップ</vt:lpstr>
      <vt:lpstr>VOCALOID　Editor Version 2</vt:lpstr>
      <vt:lpstr>楽譜の簡単な読み方(1)</vt:lpstr>
      <vt:lpstr>楽譜の簡単な読み方</vt:lpstr>
      <vt:lpstr>ミクのテンポとビート</vt:lpstr>
      <vt:lpstr>デフォルト歌唱スタイルの調整例（ミクの例）</vt:lpstr>
      <vt:lpstr>ミク調教メニュー</vt:lpstr>
      <vt:lpstr>ミク調教ステップ</vt:lpstr>
      <vt:lpstr>調教結果の例</vt:lpstr>
      <vt:lpstr>MikuMikuVoiceでの調教内容</vt:lpstr>
      <vt:lpstr>オケとの合成方法</vt:lpstr>
      <vt:lpstr>Rewire 連携</vt:lpstr>
      <vt:lpstr>CV03 巡音ルカとは</vt:lpstr>
      <vt:lpstr>ミクとルカの調教の違い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歌姫調教のすべて</dc:title>
  <dc:creator>Hatsune, Akira</dc:creator>
  <cp:lastModifiedBy>Hatsune, Akira</cp:lastModifiedBy>
  <cp:revision>10</cp:revision>
  <dcterms:created xsi:type="dcterms:W3CDTF">2009-03-01T04:08:26Z</dcterms:created>
  <dcterms:modified xsi:type="dcterms:W3CDTF">2009-03-01T05:19:47Z</dcterms:modified>
</cp:coreProperties>
</file>