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735763" cy="9867900"/>
  <p:defaultTextStyle>
    <a:defPPr>
      <a:defRPr lang="en-GB"/>
    </a:defPPr>
    <a:lvl1pPr algn="l" defTabSz="449263" rtl="0"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defRPr kern="1200">
        <a:solidFill>
          <a:schemeClr val="bg1"/>
        </a:solidFill>
        <a:latin typeface="Arial" charset="0"/>
        <a:ea typeface="ＭＳ Ｐゴシック" charset="-128"/>
        <a:cs typeface="+mn-cs"/>
      </a:defRPr>
    </a:lvl1pPr>
    <a:lvl2pPr marL="457200" algn="l" defTabSz="449263" rtl="0"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defRPr kern="1200">
        <a:solidFill>
          <a:schemeClr val="bg1"/>
        </a:solidFill>
        <a:latin typeface="Arial" charset="0"/>
        <a:ea typeface="ＭＳ Ｐゴシック" charset="-128"/>
        <a:cs typeface="+mn-cs"/>
      </a:defRPr>
    </a:lvl2pPr>
    <a:lvl3pPr marL="914400" algn="l" defTabSz="449263" rtl="0"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defRPr kern="1200">
        <a:solidFill>
          <a:schemeClr val="bg1"/>
        </a:solidFill>
        <a:latin typeface="Arial" charset="0"/>
        <a:ea typeface="ＭＳ Ｐゴシック" charset="-128"/>
        <a:cs typeface="+mn-cs"/>
      </a:defRPr>
    </a:lvl3pPr>
    <a:lvl4pPr marL="1371600" algn="l" defTabSz="449263" rtl="0"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defRPr kern="1200">
        <a:solidFill>
          <a:schemeClr val="bg1"/>
        </a:solidFill>
        <a:latin typeface="Arial" charset="0"/>
        <a:ea typeface="ＭＳ Ｐゴシック" charset="-128"/>
        <a:cs typeface="+mn-cs"/>
      </a:defRPr>
    </a:lvl4pPr>
    <a:lvl5pPr marL="1828800" algn="l" defTabSz="449263" rtl="0"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defRPr kern="1200">
        <a:solidFill>
          <a:schemeClr val="bg1"/>
        </a:solidFill>
        <a:latin typeface="Arial" charset="0"/>
        <a:ea typeface="ＭＳ Ｐゴシック" charset="-128"/>
        <a:cs typeface="+mn-cs"/>
      </a:defRPr>
    </a:lvl5pPr>
    <a:lvl6pPr marL="2286000" algn="l" defTabSz="914400" rtl="0" eaLnBrk="1" latinLnBrk="0" hangingPunct="1">
      <a:defRPr kern="1200">
        <a:solidFill>
          <a:schemeClr val="bg1"/>
        </a:solidFill>
        <a:latin typeface="Arial" charset="0"/>
        <a:ea typeface="ＭＳ Ｐゴシック" charset="-128"/>
        <a:cs typeface="+mn-cs"/>
      </a:defRPr>
    </a:lvl6pPr>
    <a:lvl7pPr marL="2743200" algn="l" defTabSz="914400" rtl="0" eaLnBrk="1" latinLnBrk="0" hangingPunct="1">
      <a:defRPr kern="1200">
        <a:solidFill>
          <a:schemeClr val="bg1"/>
        </a:solidFill>
        <a:latin typeface="Arial" charset="0"/>
        <a:ea typeface="ＭＳ Ｐゴシック" charset="-128"/>
        <a:cs typeface="+mn-cs"/>
      </a:defRPr>
    </a:lvl7pPr>
    <a:lvl8pPr marL="3200400" algn="l" defTabSz="914400" rtl="0" eaLnBrk="1" latinLnBrk="0" hangingPunct="1">
      <a:defRPr kern="1200">
        <a:solidFill>
          <a:schemeClr val="bg1"/>
        </a:solidFill>
        <a:latin typeface="Arial" charset="0"/>
        <a:ea typeface="ＭＳ Ｐゴシック" charset="-128"/>
        <a:cs typeface="+mn-cs"/>
      </a:defRPr>
    </a:lvl8pPr>
    <a:lvl9pPr marL="3657600" algn="l" defTabSz="914400" rtl="0" eaLnBrk="1" latinLnBrk="0" hangingPunct="1">
      <a:defRPr kern="1200">
        <a:solidFill>
          <a:schemeClr val="bg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xmlns:mc="http://schemas.openxmlformats.org/markup-compatibility/2006" xmlns:a14="http://schemas.microsoft.com/office/drawing/2010/main" val="FF0000" mc:Ignorable=""/>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540" y="-10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showGuides="1">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2049" name="オートシェイプ 1"/>
          <p:cNvSpPr>
            <a:spLocks noChangeArrowheads="1"/>
          </p:cNvSpPr>
          <p:nvPr/>
        </p:nvSpPr>
        <p:spPr bwMode="auto">
          <a:xfrm>
            <a:off x="0" y="0"/>
            <a:ext cx="6735763" cy="9867900"/>
          </a:xfrm>
          <a:prstGeom prst="roundRect">
            <a:avLst>
              <a:gd name="adj" fmla="val 23"/>
            </a:avLst>
          </a:prstGeom>
          <a:solidFill>
            <a:srgbClr xmlns:mc="http://schemas.openxmlformats.org/markup-compatibility/2006" xmlns:a14="http://schemas.microsoft.com/office/drawing/2010/main" val="FFFFFF" mc:Ignorable=""/>
          </a:solidFill>
          <a:ln>
            <a:noFill/>
          </a:ln>
          <a:effectLst/>
          <a:extLs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en-US"/>
          </a:p>
        </p:txBody>
      </p:sp>
      <p:sp>
        <p:nvSpPr>
          <p:cNvPr id="2050" name="テキスト ボックス 2"/>
          <p:cNvSpPr txBox="1">
            <a:spLocks noChangeArrowheads="1"/>
          </p:cNvSpP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en-US"/>
          </a:p>
        </p:txBody>
      </p:sp>
      <p:sp>
        <p:nvSpPr>
          <p:cNvPr id="2051" name="四角形 3"/>
          <p:cNvSpPr>
            <a:spLocks noGrp="1" noChangeArrowheads="1"/>
          </p:cNvSpPr>
          <p:nvPr>
            <p:ph type="dt"/>
          </p:nvPr>
        </p:nvSpPr>
        <p:spPr bwMode="auto">
          <a:xfrm>
            <a:off x="3814763" y="0"/>
            <a:ext cx="2917825" cy="492125"/>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xmlns:mc="http://schemas.openxmlformats.org/markup-compatibility/2006" xmlns:a14="http://schemas.microsoft.com/office/drawing/2010/main" val="000000" mc:Ignorable=""/>
                </a:solidFill>
              </a:defRPr>
            </a:lvl1pPr>
          </a:lstStyle>
          <a:p>
            <a:r>
              <a:rPr lang="en-GB"/>
              <a:t>2008/09/20</a:t>
            </a:r>
          </a:p>
        </p:txBody>
      </p:sp>
      <p:sp>
        <p:nvSpPr>
          <p:cNvPr id="2052" name="四角形 4"/>
          <p:cNvSpPr>
            <a:spLocks noGrp="1" noChangeArrowheads="1"/>
          </p:cNvSpPr>
          <p:nvPr>
            <p:ph type="sldImg"/>
          </p:nvPr>
        </p:nvSpPr>
        <p:spPr bwMode="auto">
          <a:xfrm>
            <a:off x="901700" y="739775"/>
            <a:ext cx="4930775" cy="3698875"/>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3" name="四角形 5"/>
          <p:cNvSpPr>
            <a:spLocks noGrp="1" noChangeArrowheads="1"/>
          </p:cNvSpPr>
          <p:nvPr>
            <p:ph type="body"/>
          </p:nvPr>
        </p:nvSpPr>
        <p:spPr bwMode="auto">
          <a:xfrm>
            <a:off x="673100" y="4686300"/>
            <a:ext cx="5387975" cy="4438650"/>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ja-JP" altLang="ja-JP" smtClean="0"/>
          </a:p>
        </p:txBody>
      </p:sp>
      <p:sp>
        <p:nvSpPr>
          <p:cNvPr id="2054" name="テキスト ボックス 6"/>
          <p:cNvSpPr txBox="1">
            <a:spLocks noChangeArrowheads="1"/>
          </p:cNvSpPr>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en-US"/>
          </a:p>
        </p:txBody>
      </p:sp>
      <p:sp>
        <p:nvSpPr>
          <p:cNvPr id="2055" name="四角形 7"/>
          <p:cNvSpPr>
            <a:spLocks noGrp="1" noChangeArrowheads="1"/>
          </p:cNvSpPr>
          <p:nvPr>
            <p:ph type="sldNum"/>
          </p:nvPr>
        </p:nvSpPr>
        <p:spPr bwMode="auto">
          <a:xfrm>
            <a:off x="3814763" y="9371013"/>
            <a:ext cx="2917825" cy="492125"/>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xmlns:mc="http://schemas.openxmlformats.org/markup-compatibility/2006" xmlns:a14="http://schemas.microsoft.com/office/drawing/2010/main" val="000000" mc:Ignorable=""/>
                </a:solidFill>
              </a:defRPr>
            </a:lvl1pPr>
          </a:lstStyle>
          <a:p>
            <a:fld id="{4840EEF4-B476-4744-91DE-4A1227E7E835}" type="slidenum">
              <a:rPr lang="en-GB"/>
              <a:pPr/>
              <a:t>‹#›</a:t>
            </a:fld>
            <a:endParaRPr lang="en-GB"/>
          </a:p>
        </p:txBody>
      </p:sp>
    </p:spTree>
    <p:extLst>
      <p:ext uri="{BB962C8B-B14F-4D97-AF65-F5344CB8AC3E}">
        <p14:creationId xmlns:p14="http://schemas.microsoft.com/office/powerpoint/2010/main" val="1386461730"/>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xmlns:mc="http://schemas.openxmlformats.org/markup-compatibility/2006" xmlns:a14="http://schemas.microsoft.com/office/drawing/2010/main" val="000000" mc:Ignorable=""/>
      </a:buClr>
      <a:buSzPct val="100000"/>
      <a:buFont typeface="Times New Roman" pitchFamily="16" charset="0"/>
      <a:defRPr sz="1200" kern="1200">
        <a:solidFill>
          <a:srgbClr xmlns:mc="http://schemas.openxmlformats.org/markup-compatibility/2006" xmlns:a14="http://schemas.microsoft.com/office/drawing/2010/main" val="000000" mc:Ignorable=""/>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xmlns:mc="http://schemas.openxmlformats.org/markup-compatibility/2006" xmlns:a14="http://schemas.microsoft.com/office/drawing/2010/main" val="000000" mc:Ignorable=""/>
      </a:buClr>
      <a:buSzPct val="100000"/>
      <a:buFont typeface="Times New Roman" pitchFamily="16" charset="0"/>
      <a:defRPr sz="1200" kern="1200">
        <a:solidFill>
          <a:srgbClr xmlns:mc="http://schemas.openxmlformats.org/markup-compatibility/2006" xmlns:a14="http://schemas.microsoft.com/office/drawing/2010/main" val="000000" mc:Ignorable=""/>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xmlns:mc="http://schemas.openxmlformats.org/markup-compatibility/2006" xmlns:a14="http://schemas.microsoft.com/office/drawing/2010/main" val="000000" mc:Ignorable=""/>
      </a:buClr>
      <a:buSzPct val="100000"/>
      <a:buFont typeface="Times New Roman" pitchFamily="16" charset="0"/>
      <a:defRPr sz="1200" kern="1200">
        <a:solidFill>
          <a:srgbClr xmlns:mc="http://schemas.openxmlformats.org/markup-compatibility/2006" xmlns:a14="http://schemas.microsoft.com/office/drawing/2010/main" val="000000" mc:Ignorable=""/>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xmlns:mc="http://schemas.openxmlformats.org/markup-compatibility/2006" xmlns:a14="http://schemas.microsoft.com/office/drawing/2010/main" val="000000" mc:Ignorable=""/>
      </a:buClr>
      <a:buSzPct val="100000"/>
      <a:buFont typeface="Times New Roman" pitchFamily="16" charset="0"/>
      <a:defRPr sz="1200" kern="1200">
        <a:solidFill>
          <a:srgbClr xmlns:mc="http://schemas.openxmlformats.org/markup-compatibility/2006" xmlns:a14="http://schemas.microsoft.com/office/drawing/2010/main" val="000000" mc:Ignorable=""/>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xmlns:mc="http://schemas.openxmlformats.org/markup-compatibility/2006" xmlns:a14="http://schemas.microsoft.com/office/drawing/2010/main" val="000000" mc:Ignorable=""/>
      </a:buClr>
      <a:buSzPct val="100000"/>
      <a:buFont typeface="Times New Roman" pitchFamily="16" charset="0"/>
      <a:defRPr sz="1200" kern="1200">
        <a:solidFill>
          <a:srgbClr xmlns:mc="http://schemas.openxmlformats.org/markup-compatibility/2006" xmlns:a14="http://schemas.microsoft.com/office/drawing/2010/main" val="000000" mc:Ignorable=""/>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16AC3394-FF98-45CE-BBBF-4C8DB5D4471F}" type="slidenum">
              <a:rPr lang="en-GB"/>
              <a:pPr/>
              <a:t>1</a:t>
            </a:fld>
            <a:endParaRPr lang="en-GB"/>
          </a:p>
        </p:txBody>
      </p:sp>
      <p:sp>
        <p:nvSpPr>
          <p:cNvPr id="23553"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23554" name="四角形 2"/>
          <p:cNvSpPr txBox="1">
            <a:spLocks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3359D3D1-534A-4379-AA72-5D03F402D1BE}" type="slidenum">
              <a:rPr lang="en-GB"/>
              <a:pPr/>
              <a:t>10</a:t>
            </a:fld>
            <a:endParaRPr lang="en-GB"/>
          </a:p>
        </p:txBody>
      </p:sp>
      <p:sp>
        <p:nvSpPr>
          <p:cNvPr id="32769"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2770"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3FFA9BC7-87B1-4EA8-98D8-5388505A3086}" type="slidenum">
              <a:rPr lang="en-GB"/>
              <a:pPr/>
              <a:t>11</a:t>
            </a:fld>
            <a:endParaRPr lang="en-GB"/>
          </a:p>
        </p:txBody>
      </p:sp>
      <p:sp>
        <p:nvSpPr>
          <p:cNvPr id="33793"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3794"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D0586E37-7CDC-429A-9AC4-9BCF125BE1B6}" type="slidenum">
              <a:rPr lang="en-GB"/>
              <a:pPr/>
              <a:t>12</a:t>
            </a:fld>
            <a:endParaRPr lang="en-GB"/>
          </a:p>
        </p:txBody>
      </p:sp>
      <p:sp>
        <p:nvSpPr>
          <p:cNvPr id="34817"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4818"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2FCC46FB-7C6F-4A3D-9E8E-4ECD14A2821A}" type="slidenum">
              <a:rPr lang="en-GB"/>
              <a:pPr/>
              <a:t>13</a:t>
            </a:fld>
            <a:endParaRPr lang="en-GB"/>
          </a:p>
        </p:txBody>
      </p:sp>
      <p:sp>
        <p:nvSpPr>
          <p:cNvPr id="35841"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5842"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033CE82D-4283-4E38-BCA5-D84D0BA2B6A8}" type="slidenum">
              <a:rPr lang="en-GB"/>
              <a:pPr/>
              <a:t>14</a:t>
            </a:fld>
            <a:endParaRPr lang="en-GB"/>
          </a:p>
        </p:txBody>
      </p:sp>
      <p:sp>
        <p:nvSpPr>
          <p:cNvPr id="36865"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6866"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ECE27187-6C65-4C7F-8AA3-CB09510C250E}" type="slidenum">
              <a:rPr lang="en-GB"/>
              <a:pPr/>
              <a:t>15</a:t>
            </a:fld>
            <a:endParaRPr lang="en-GB"/>
          </a:p>
        </p:txBody>
      </p:sp>
      <p:sp>
        <p:nvSpPr>
          <p:cNvPr id="37889"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7890"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10B3204A-1E51-43E5-B79F-9742096C5FE0}" type="slidenum">
              <a:rPr lang="en-GB"/>
              <a:pPr/>
              <a:t>16</a:t>
            </a:fld>
            <a:endParaRPr lang="en-GB"/>
          </a:p>
        </p:txBody>
      </p:sp>
      <p:sp>
        <p:nvSpPr>
          <p:cNvPr id="38913"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8914"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35F50AA5-A1F6-42DF-9550-EBA4194A86AF}" type="slidenum">
              <a:rPr lang="en-GB"/>
              <a:pPr/>
              <a:t>17</a:t>
            </a:fld>
            <a:endParaRPr lang="en-GB"/>
          </a:p>
        </p:txBody>
      </p:sp>
      <p:sp>
        <p:nvSpPr>
          <p:cNvPr id="39937"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9938"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2EEA21BF-E2CD-4FF3-BC94-3E2A4C1D8C16}" type="slidenum">
              <a:rPr lang="en-GB"/>
              <a:pPr/>
              <a:t>18</a:t>
            </a:fld>
            <a:endParaRPr lang="en-GB"/>
          </a:p>
        </p:txBody>
      </p:sp>
      <p:sp>
        <p:nvSpPr>
          <p:cNvPr id="40961"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40962"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04894260-FB35-4D65-A95C-AB7FE47FFBB7}" type="slidenum">
              <a:rPr lang="en-GB"/>
              <a:pPr/>
              <a:t>19</a:t>
            </a:fld>
            <a:endParaRPr lang="en-GB"/>
          </a:p>
        </p:txBody>
      </p:sp>
      <p:sp>
        <p:nvSpPr>
          <p:cNvPr id="41985"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41986"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C97047C7-B174-4072-85AB-1A4371E32B29}" type="slidenum">
              <a:rPr lang="en-GB"/>
              <a:pPr/>
              <a:t>2</a:t>
            </a:fld>
            <a:endParaRPr lang="en-GB"/>
          </a:p>
        </p:txBody>
      </p:sp>
      <p:sp>
        <p:nvSpPr>
          <p:cNvPr id="24577"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24578" name="四角形 2"/>
          <p:cNvSpPr txBox="1">
            <a:spLocks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20C0FE17-40C2-4F78-9E60-7A3DDE030CEE}" type="slidenum">
              <a:rPr lang="en-GB"/>
              <a:pPr/>
              <a:t>20</a:t>
            </a:fld>
            <a:endParaRPr lang="en-GB"/>
          </a:p>
        </p:txBody>
      </p:sp>
      <p:sp>
        <p:nvSpPr>
          <p:cNvPr id="43009"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43010"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CB983919-D713-48FC-9357-8D60181AD5B3}" type="slidenum">
              <a:rPr lang="en-GB"/>
              <a:pPr/>
              <a:t>3</a:t>
            </a:fld>
            <a:endParaRPr lang="en-GB"/>
          </a:p>
        </p:txBody>
      </p:sp>
      <p:sp>
        <p:nvSpPr>
          <p:cNvPr id="25601"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25602" name="四角形 2"/>
          <p:cNvSpPr txBox="1">
            <a:spLocks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E78A101B-E494-45CE-A15B-B64047C81E3C}" type="slidenum">
              <a:rPr lang="en-GB"/>
              <a:pPr/>
              <a:t>4</a:t>
            </a:fld>
            <a:endParaRPr lang="en-GB"/>
          </a:p>
        </p:txBody>
      </p:sp>
      <p:sp>
        <p:nvSpPr>
          <p:cNvPr id="26625"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26626" name="四角形 2"/>
          <p:cNvSpPr txBox="1">
            <a:spLocks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BCF7F511-AB21-4107-B8CF-ED489DAE3568}" type="slidenum">
              <a:rPr lang="en-GB"/>
              <a:pPr/>
              <a:t>5</a:t>
            </a:fld>
            <a:endParaRPr lang="en-GB"/>
          </a:p>
        </p:txBody>
      </p:sp>
      <p:sp>
        <p:nvSpPr>
          <p:cNvPr id="27649"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27650" name="四角形 2"/>
          <p:cNvSpPr txBox="1">
            <a:spLocks noChangeArrowheads="1"/>
          </p:cNvSpPr>
          <p:nvPr>
            <p:ph type="body" idx="1"/>
          </p:nvPr>
        </p:nvSpPr>
        <p:spPr bwMode="auto">
          <a:xfrm>
            <a:off x="673100" y="4686300"/>
            <a:ext cx="5389563" cy="44402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B91B1C50-325C-447B-80EA-14F1499DD908}" type="slidenum">
              <a:rPr lang="en-GB"/>
              <a:pPr/>
              <a:t>6</a:t>
            </a:fld>
            <a:endParaRPr lang="en-GB"/>
          </a:p>
        </p:txBody>
      </p:sp>
      <p:sp>
        <p:nvSpPr>
          <p:cNvPr id="28673"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28674"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837E8A55-E6EE-4E23-9882-8D33E49A2B2D}" type="slidenum">
              <a:rPr lang="en-GB"/>
              <a:pPr/>
              <a:t>7</a:t>
            </a:fld>
            <a:endParaRPr lang="en-GB"/>
          </a:p>
        </p:txBody>
      </p:sp>
      <p:sp>
        <p:nvSpPr>
          <p:cNvPr id="29697"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29698"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A64281F6-595E-418F-9F29-ECE9DF2598AC}" type="slidenum">
              <a:rPr lang="en-GB"/>
              <a:pPr/>
              <a:t>8</a:t>
            </a:fld>
            <a:endParaRPr lang="en-GB"/>
          </a:p>
        </p:txBody>
      </p:sp>
      <p:sp>
        <p:nvSpPr>
          <p:cNvPr id="30721"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0722"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sp>
        <p:nvSpPr>
          <p:cNvPr id="4" name="四角形 3"/>
          <p:cNvSpPr>
            <a:spLocks noGrp="1" noChangeArrowheads="1"/>
          </p:cNvSpPr>
          <p:nvPr>
            <p:ph type="dt"/>
          </p:nvPr>
        </p:nvSpPr>
        <p:spPr>
          <a:ln/>
        </p:spPr>
        <p:txBody>
          <a:bodyPr/>
          <a:lstStyle/>
          <a:p>
            <a:r>
              <a:rPr lang="en-GB"/>
              <a:t>2008/09/20</a:t>
            </a:r>
          </a:p>
        </p:txBody>
      </p:sp>
      <p:sp>
        <p:nvSpPr>
          <p:cNvPr id="5" name="四角形 7"/>
          <p:cNvSpPr>
            <a:spLocks noGrp="1" noChangeArrowheads="1"/>
          </p:cNvSpPr>
          <p:nvPr>
            <p:ph type="sldNum"/>
          </p:nvPr>
        </p:nvSpPr>
        <p:spPr>
          <a:ln/>
        </p:spPr>
        <p:txBody>
          <a:bodyPr/>
          <a:lstStyle/>
          <a:p>
            <a:fld id="{5A53D0D5-AD7B-429C-9331-2D141F7EA05E}" type="slidenum">
              <a:rPr lang="en-GB"/>
              <a:pPr/>
              <a:t>9</a:t>
            </a:fld>
            <a:endParaRPr lang="en-GB"/>
          </a:p>
        </p:txBody>
      </p:sp>
      <p:sp>
        <p:nvSpPr>
          <p:cNvPr id="31745" name="四角形 1"/>
          <p:cNvSpPr txBox="1">
            <a:spLocks noChangeArrowheads="1"/>
          </p:cNvSpPr>
          <p:nvPr>
            <p:ph type="sldImg"/>
          </p:nvPr>
        </p:nvSpPr>
        <p:spPr bwMode="auto">
          <a:xfrm>
            <a:off x="901700" y="739775"/>
            <a:ext cx="4932363" cy="3700463"/>
          </a:xfrm>
          <a:prstGeom prst="rect">
            <a:avLst/>
          </a:prstGeom>
          <a:solidFill>
            <a:srgbClr xmlns:mc="http://schemas.openxmlformats.org/markup-compatibility/2006" xmlns:a14="http://schemas.microsoft.com/office/drawing/2010/main" val="FFFFFF" mc:Ignorable=""/>
          </a:solidFill>
          <a:ln>
            <a:solidFill>
              <a:srgbClr xmlns:mc="http://schemas.openxmlformats.org/markup-compatibility/2006" xmlns:a14="http://schemas.microsoft.com/office/drawing/2010/main" val="000000" mc:Ignorable=""/>
            </a:solidFill>
            <a:miter lim="800000"/>
            <a:headEnd/>
            <a:tailEnd/>
          </a:ln>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sp>
      <p:sp>
        <p:nvSpPr>
          <p:cNvPr id="31746" name="四角形 2"/>
          <p:cNvSpPr txBox="1">
            <a:spLocks noChangeArrowheads="1"/>
          </p:cNvSpPr>
          <p:nvPr>
            <p:ph type="body" idx="1"/>
          </p:nvPr>
        </p:nvSpPr>
        <p:spPr bwMode="auto">
          <a:xfrm>
            <a:off x="673100" y="4686300"/>
            <a:ext cx="5389563" cy="4351338"/>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anchor="ct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543114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010480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2250" y="274638"/>
            <a:ext cx="2070100" cy="5724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57188" y="274638"/>
            <a:ext cx="6062662" cy="5724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27640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74638"/>
            <a:ext cx="8285162" cy="704850"/>
          </a:xfr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4093768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74638"/>
            <a:ext cx="8285162" cy="70485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57188" y="1052513"/>
            <a:ext cx="8285162" cy="23971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57188" y="3602038"/>
            <a:ext cx="8285162" cy="23971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838310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reserve="1">
  <p:cSld name="タイトル、2 つのコンテンツ (横)、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74638"/>
            <a:ext cx="8285162" cy="70485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quarter" idx="1"/>
          </p:nvPr>
        </p:nvSpPr>
        <p:spPr>
          <a:xfrm>
            <a:off x="357188" y="1052513"/>
            <a:ext cx="4065587" cy="23971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575175" y="1052513"/>
            <a:ext cx="4067175" cy="23971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half" idx="3"/>
          </p:nvPr>
        </p:nvSpPr>
        <p:spPr>
          <a:xfrm>
            <a:off x="357188" y="3602038"/>
            <a:ext cx="8285162" cy="23971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40893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365322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extLst>
      <p:ext uri="{BB962C8B-B14F-4D97-AF65-F5344CB8AC3E}">
        <p14:creationId xmlns:p14="http://schemas.microsoft.com/office/powerpoint/2010/main" val="1066921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57188" y="1052513"/>
            <a:ext cx="4065587" cy="4946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575175" y="1052513"/>
            <a:ext cx="4067175" cy="4946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650603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07416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628291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463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369109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1408506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xmlns:mc="http://schemas.openxmlformats.org/markup-compatibility/2006" xmlns:a14="http://schemas.microsoft.com/office/drawing/2010/main" val="FFFFFF" mc:Ignorable=""/>
        </a:solidFill>
        <a:effectLst/>
      </p:bgPr>
    </p:bg>
    <p:spTree>
      <p:nvGrpSpPr>
        <p:cNvPr id="1" name=""/>
        <p:cNvGrpSpPr/>
        <p:nvPr/>
      </p:nvGrpSpPr>
      <p:grpSpPr>
        <a:xfrm>
          <a:off x="0" y="0"/>
          <a:ext cx="0" cy="0"/>
          <a:chOff x="0" y="0"/>
          <a:chExt cx="0" cy="0"/>
        </a:xfrm>
      </p:grpSpPr>
      <p:pic>
        <p:nvPicPr>
          <p:cNvPr id="1025" name="図 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57188" y="285750"/>
            <a:ext cx="8286750" cy="57086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pic>
      <p:sp>
        <p:nvSpPr>
          <p:cNvPr id="1026" name="四角形 2"/>
          <p:cNvSpPr>
            <a:spLocks noGrp="1" noChangeArrowheads="1"/>
          </p:cNvSpPr>
          <p:nvPr>
            <p:ph type="title"/>
          </p:nvPr>
        </p:nvSpPr>
        <p:spPr bwMode="auto">
          <a:xfrm>
            <a:off x="357188" y="274638"/>
            <a:ext cx="8285162" cy="704850"/>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ja-JP" altLang="en-GB" smtClean="0"/>
              <a:t>タイトルテキストの書式を編集するにはクリックします。</a:t>
            </a:r>
          </a:p>
        </p:txBody>
      </p:sp>
      <p:sp>
        <p:nvSpPr>
          <p:cNvPr id="1027" name="四角形 3"/>
          <p:cNvSpPr>
            <a:spLocks noGrp="1" noChangeArrowheads="1"/>
          </p:cNvSpPr>
          <p:nvPr>
            <p:ph type="body" idx="1"/>
          </p:nvPr>
        </p:nvSpPr>
        <p:spPr bwMode="auto">
          <a:xfrm>
            <a:off x="357188" y="1052513"/>
            <a:ext cx="8285162" cy="4946650"/>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ja-JP" altLang="en-GB" smtClean="0"/>
              <a:t>アウトラインテキストの書式を編集するにはクリックします。</a:t>
            </a:r>
          </a:p>
          <a:p>
            <a:pPr lvl="1"/>
            <a:r>
              <a:rPr lang="en-GB" altLang="ja-JP" smtClean="0"/>
              <a:t>2</a:t>
            </a:r>
            <a:r>
              <a:rPr lang="ja-JP" altLang="en-GB" smtClean="0"/>
              <a:t>レベル目のアウトライン</a:t>
            </a:r>
          </a:p>
          <a:p>
            <a:pPr lvl="2"/>
            <a:r>
              <a:rPr lang="en-GB" altLang="ja-JP" smtClean="0"/>
              <a:t>3</a:t>
            </a:r>
            <a:r>
              <a:rPr lang="ja-JP" altLang="en-GB" smtClean="0"/>
              <a:t>レベル目のアウトライン</a:t>
            </a:r>
          </a:p>
          <a:p>
            <a:pPr lvl="3"/>
            <a:r>
              <a:rPr lang="en-GB" altLang="ja-JP" smtClean="0"/>
              <a:t>4</a:t>
            </a:r>
            <a:r>
              <a:rPr lang="ja-JP" altLang="en-GB" smtClean="0"/>
              <a:t>レベル目のアウトライン</a:t>
            </a:r>
          </a:p>
          <a:p>
            <a:pPr lvl="4"/>
            <a:r>
              <a:rPr lang="en-GB" altLang="ja-JP" smtClean="0"/>
              <a:t>5</a:t>
            </a:r>
            <a:r>
              <a:rPr lang="ja-JP" altLang="en-GB" smtClean="0"/>
              <a:t>レベル目のアウトライン</a:t>
            </a:r>
          </a:p>
          <a:p>
            <a:pPr lvl="4"/>
            <a:r>
              <a:rPr lang="en-GB" altLang="ja-JP" smtClean="0"/>
              <a:t>6</a:t>
            </a:r>
            <a:r>
              <a:rPr lang="ja-JP" altLang="en-GB" smtClean="0"/>
              <a:t>レベル目のアウトライン</a:t>
            </a:r>
          </a:p>
          <a:p>
            <a:pPr lvl="4"/>
            <a:r>
              <a:rPr lang="en-GB" altLang="ja-JP" smtClean="0"/>
              <a:t>7</a:t>
            </a:r>
            <a:r>
              <a:rPr lang="ja-JP" altLang="en-GB" smtClean="0"/>
              <a:t>レベル目のアウトライン</a:t>
            </a:r>
          </a:p>
          <a:p>
            <a:pPr lvl="4"/>
            <a:r>
              <a:rPr lang="en-GB" altLang="ja-JP" smtClean="0"/>
              <a:t>8</a:t>
            </a:r>
            <a:r>
              <a:rPr lang="ja-JP" altLang="en-GB" smtClean="0"/>
              <a:t>レベル目のアウトライン</a:t>
            </a:r>
          </a:p>
          <a:p>
            <a:pPr lvl="4"/>
            <a:r>
              <a:rPr lang="en-GB" altLang="ja-JP" smtClean="0"/>
              <a:t>9</a:t>
            </a:r>
            <a:r>
              <a:rPr lang="ja-JP" altLang="en-GB" smtClean="0"/>
              <a:t>レベル目のアウトライン</a:t>
            </a:r>
          </a:p>
        </p:txBody>
      </p:sp>
      <p:sp>
        <p:nvSpPr>
          <p:cNvPr id="1028" name="四角形 4"/>
          <p:cNvSpPr>
            <a:spLocks noChangeArrowheads="1"/>
          </p:cNvSpPr>
          <p:nvPr/>
        </p:nvSpPr>
        <p:spPr bwMode="auto">
          <a:xfrm>
            <a:off x="1979613" y="6165850"/>
            <a:ext cx="6624637" cy="571500"/>
          </a:xfrm>
          <a:prstGeom prst="rect">
            <a:avLst/>
          </a:prstGeom>
          <a:solidFill>
            <a:srgbClr xmlns:mc="http://schemas.openxmlformats.org/markup-compatibility/2006" xmlns:a14="http://schemas.microsoft.com/office/drawing/2010/main" val="F3BB50" mc:Ignorable=""/>
          </a:solidFill>
          <a:ln>
            <a:noFill/>
          </a:ln>
          <a:effectLst/>
          <a:extLs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300">
                <a:solidFill>
                  <a:srgbClr xmlns:mc="http://schemas.openxmlformats.org/markup-compatibility/2006" xmlns:a14="http://schemas.microsoft.com/office/drawing/2010/main" val="000000" mc:Ignorable=""/>
                </a:solidFill>
              </a:rPr>
              <a:t>わんくま同盟 大阪勉強会 #28</a:t>
            </a:r>
          </a:p>
        </p:txBody>
      </p:sp>
      <p:pic>
        <p:nvPicPr>
          <p:cNvPr id="1029" name="図 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28625" y="6164263"/>
            <a:ext cx="1643063" cy="5730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449263" rtl="0" eaLnBrk="0" fontAlgn="base" hangingPunct="0">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defRPr sz="2400">
          <a:solidFill>
            <a:srgbClr xmlns:mc="http://schemas.openxmlformats.org/markup-compatibility/2006" xmlns:a14="http://schemas.microsoft.com/office/drawing/2010/main" val="000000" mc:Ignorable=""/>
          </a:solidFill>
          <a:latin typeface="+mj-lt"/>
          <a:ea typeface="+mj-ea"/>
          <a:cs typeface="+mj-cs"/>
        </a:defRPr>
      </a:lvl1pPr>
      <a:lvl2pPr marL="431800" indent="-215900" algn="ctr" defTabSz="449263" rtl="0" eaLnBrk="0" fontAlgn="base" hangingPunct="0">
        <a:lnSpc>
          <a:spcPct val="96000"/>
        </a:lnSpc>
        <a:spcBef>
          <a:spcPct val="0"/>
        </a:spcBef>
        <a:spcAft>
          <a:spcPct val="0"/>
        </a:spcAft>
        <a:buClr>
          <a:srgbClr xmlns:mc="http://schemas.openxmlformats.org/markup-compatibility/2006" xmlns:a14="http://schemas.microsoft.com/office/drawing/2010/main" val="000000" mc:Ignorable=""/>
        </a:buClr>
        <a:buSzPct val="45000"/>
        <a:buFont typeface="Wingdings" charset="2"/>
        <a:defRPr sz="2400">
          <a:solidFill>
            <a:srgbClr xmlns:mc="http://schemas.openxmlformats.org/markup-compatibility/2006" xmlns:a14="http://schemas.microsoft.com/office/drawing/2010/main" val="000000" mc:Ignorable=""/>
          </a:solidFill>
          <a:latin typeface="Arial" charset="0"/>
          <a:ea typeface="ＭＳ Ｐゴシック" charset="-128"/>
        </a:defRPr>
      </a:lvl2pPr>
      <a:lvl3pPr marL="647700" indent="-215900" algn="ctr" defTabSz="449263" rtl="0" eaLnBrk="0" fontAlgn="base" hangingPunct="0">
        <a:lnSpc>
          <a:spcPct val="96000"/>
        </a:lnSpc>
        <a:spcBef>
          <a:spcPct val="0"/>
        </a:spcBef>
        <a:spcAft>
          <a:spcPct val="0"/>
        </a:spcAft>
        <a:buClr>
          <a:srgbClr xmlns:mc="http://schemas.openxmlformats.org/markup-compatibility/2006" xmlns:a14="http://schemas.microsoft.com/office/drawing/2010/main" val="000000" mc:Ignorable=""/>
        </a:buClr>
        <a:buSzPct val="45000"/>
        <a:buFont typeface="Wingdings" charset="2"/>
        <a:defRPr sz="2400">
          <a:solidFill>
            <a:srgbClr xmlns:mc="http://schemas.openxmlformats.org/markup-compatibility/2006" xmlns:a14="http://schemas.microsoft.com/office/drawing/2010/main" val="000000" mc:Ignorable=""/>
          </a:solidFill>
          <a:latin typeface="Arial" charset="0"/>
          <a:ea typeface="ＭＳ Ｐゴシック" charset="-128"/>
        </a:defRPr>
      </a:lvl3pPr>
      <a:lvl4pPr marL="863600" indent="-215900" algn="ctr" defTabSz="449263" rtl="0" eaLnBrk="0" fontAlgn="base" hangingPunct="0">
        <a:lnSpc>
          <a:spcPct val="96000"/>
        </a:lnSpc>
        <a:spcBef>
          <a:spcPct val="0"/>
        </a:spcBef>
        <a:spcAft>
          <a:spcPct val="0"/>
        </a:spcAft>
        <a:buClr>
          <a:srgbClr xmlns:mc="http://schemas.openxmlformats.org/markup-compatibility/2006" xmlns:a14="http://schemas.microsoft.com/office/drawing/2010/main" val="000000" mc:Ignorable=""/>
        </a:buClr>
        <a:buSzPct val="45000"/>
        <a:buFont typeface="Wingdings" charset="2"/>
        <a:defRPr sz="2400">
          <a:solidFill>
            <a:srgbClr xmlns:mc="http://schemas.openxmlformats.org/markup-compatibility/2006" xmlns:a14="http://schemas.microsoft.com/office/drawing/2010/main" val="000000" mc:Ignorable=""/>
          </a:solidFill>
          <a:latin typeface="Arial" charset="0"/>
          <a:ea typeface="ＭＳ Ｐゴシック" charset="-128"/>
        </a:defRPr>
      </a:lvl4pPr>
      <a:lvl5pPr marL="1079500" indent="-215900" algn="ctr" defTabSz="449263" rtl="0" eaLnBrk="0" fontAlgn="base" hangingPunct="0">
        <a:lnSpc>
          <a:spcPct val="96000"/>
        </a:lnSpc>
        <a:spcBef>
          <a:spcPct val="0"/>
        </a:spcBef>
        <a:spcAft>
          <a:spcPct val="0"/>
        </a:spcAft>
        <a:buClr>
          <a:srgbClr xmlns:mc="http://schemas.openxmlformats.org/markup-compatibility/2006" xmlns:a14="http://schemas.microsoft.com/office/drawing/2010/main" val="000000" mc:Ignorable=""/>
        </a:buClr>
        <a:buSzPct val="45000"/>
        <a:buFont typeface="Wingdings" charset="2"/>
        <a:defRPr sz="2400">
          <a:solidFill>
            <a:srgbClr xmlns:mc="http://schemas.openxmlformats.org/markup-compatibility/2006" xmlns:a14="http://schemas.microsoft.com/office/drawing/2010/main" val="000000" mc:Ignorable=""/>
          </a:solidFill>
          <a:latin typeface="Arial" charset="0"/>
          <a:ea typeface="ＭＳ Ｐゴシック" charset="-128"/>
        </a:defRPr>
      </a:lvl5pPr>
      <a:lvl6pPr marL="1536700" indent="-215900" algn="ctr" defTabSz="449263" rtl="0" eaLnBrk="0" fontAlgn="base" hangingPunct="0">
        <a:lnSpc>
          <a:spcPct val="96000"/>
        </a:lnSpc>
        <a:spcBef>
          <a:spcPct val="0"/>
        </a:spcBef>
        <a:spcAft>
          <a:spcPct val="0"/>
        </a:spcAft>
        <a:buClr>
          <a:srgbClr xmlns:mc="http://schemas.openxmlformats.org/markup-compatibility/2006" xmlns:a14="http://schemas.microsoft.com/office/drawing/2010/main" val="000000" mc:Ignorable=""/>
        </a:buClr>
        <a:buSzPct val="45000"/>
        <a:buFont typeface="Wingdings" charset="2"/>
        <a:defRPr sz="2400">
          <a:solidFill>
            <a:srgbClr xmlns:mc="http://schemas.openxmlformats.org/markup-compatibility/2006" xmlns:a14="http://schemas.microsoft.com/office/drawing/2010/main" val="000000" mc:Ignorable=""/>
          </a:solidFill>
          <a:latin typeface="Arial" charset="0"/>
          <a:ea typeface="ＭＳ Ｐゴシック" charset="-128"/>
        </a:defRPr>
      </a:lvl6pPr>
      <a:lvl7pPr marL="1993900" indent="-215900" algn="ctr" defTabSz="449263" rtl="0" eaLnBrk="0" fontAlgn="base" hangingPunct="0">
        <a:lnSpc>
          <a:spcPct val="96000"/>
        </a:lnSpc>
        <a:spcBef>
          <a:spcPct val="0"/>
        </a:spcBef>
        <a:spcAft>
          <a:spcPct val="0"/>
        </a:spcAft>
        <a:buClr>
          <a:srgbClr xmlns:mc="http://schemas.openxmlformats.org/markup-compatibility/2006" xmlns:a14="http://schemas.microsoft.com/office/drawing/2010/main" val="000000" mc:Ignorable=""/>
        </a:buClr>
        <a:buSzPct val="45000"/>
        <a:buFont typeface="Wingdings" charset="2"/>
        <a:defRPr sz="2400">
          <a:solidFill>
            <a:srgbClr xmlns:mc="http://schemas.openxmlformats.org/markup-compatibility/2006" xmlns:a14="http://schemas.microsoft.com/office/drawing/2010/main" val="000000" mc:Ignorable=""/>
          </a:solidFill>
          <a:latin typeface="Arial" charset="0"/>
          <a:ea typeface="ＭＳ Ｐゴシック" charset="-128"/>
        </a:defRPr>
      </a:lvl7pPr>
      <a:lvl8pPr marL="2451100" indent="-215900" algn="ctr" defTabSz="449263" rtl="0" eaLnBrk="0" fontAlgn="base" hangingPunct="0">
        <a:lnSpc>
          <a:spcPct val="96000"/>
        </a:lnSpc>
        <a:spcBef>
          <a:spcPct val="0"/>
        </a:spcBef>
        <a:spcAft>
          <a:spcPct val="0"/>
        </a:spcAft>
        <a:buClr>
          <a:srgbClr xmlns:mc="http://schemas.openxmlformats.org/markup-compatibility/2006" xmlns:a14="http://schemas.microsoft.com/office/drawing/2010/main" val="000000" mc:Ignorable=""/>
        </a:buClr>
        <a:buSzPct val="45000"/>
        <a:buFont typeface="Wingdings" charset="2"/>
        <a:defRPr sz="2400">
          <a:solidFill>
            <a:srgbClr xmlns:mc="http://schemas.openxmlformats.org/markup-compatibility/2006" xmlns:a14="http://schemas.microsoft.com/office/drawing/2010/main" val="000000" mc:Ignorable=""/>
          </a:solidFill>
          <a:latin typeface="Arial" charset="0"/>
          <a:ea typeface="ＭＳ Ｐゴシック" charset="-128"/>
        </a:defRPr>
      </a:lvl8pPr>
      <a:lvl9pPr marL="2908300" indent="-215900" algn="ctr" defTabSz="449263" rtl="0" eaLnBrk="0" fontAlgn="base" hangingPunct="0">
        <a:lnSpc>
          <a:spcPct val="96000"/>
        </a:lnSpc>
        <a:spcBef>
          <a:spcPct val="0"/>
        </a:spcBef>
        <a:spcAft>
          <a:spcPct val="0"/>
        </a:spcAft>
        <a:buClr>
          <a:srgbClr xmlns:mc="http://schemas.openxmlformats.org/markup-compatibility/2006" xmlns:a14="http://schemas.microsoft.com/office/drawing/2010/main" val="000000" mc:Ignorable=""/>
        </a:buClr>
        <a:buSzPct val="45000"/>
        <a:buFont typeface="Wingdings" charset="2"/>
        <a:defRPr sz="2400">
          <a:solidFill>
            <a:srgbClr xmlns:mc="http://schemas.openxmlformats.org/markup-compatibility/2006" xmlns:a14="http://schemas.microsoft.com/office/drawing/2010/main" val="000000" mc:Ignorable=""/>
          </a:solidFill>
          <a:latin typeface="Arial" charset="0"/>
          <a:ea typeface="ＭＳ Ｐゴシック" charset="-128"/>
        </a:defRPr>
      </a:lvl9pPr>
    </p:titleStyle>
    <p:bodyStyle>
      <a:lvl1pPr marL="341313" indent="-341313" algn="l" defTabSz="449263" rtl="0" eaLnBrk="0" fontAlgn="base" hangingPunct="0">
        <a:lnSpc>
          <a:spcPct val="96000"/>
        </a:lnSpc>
        <a:spcBef>
          <a:spcPts val="800"/>
        </a:spcBef>
        <a:spcAft>
          <a:spcPct val="0"/>
        </a:spcAft>
        <a:buClr>
          <a:srgbClr xmlns:mc="http://schemas.openxmlformats.org/markup-compatibility/2006" xmlns:a14="http://schemas.microsoft.com/office/drawing/2010/main" val="000000" mc:Ignorable=""/>
        </a:buClr>
        <a:buSzPct val="100000"/>
        <a:buFont typeface="Arial" charset="0"/>
        <a:buChar char="•"/>
        <a:defRPr sz="3200">
          <a:solidFill>
            <a:srgbClr xmlns:mc="http://schemas.openxmlformats.org/markup-compatibility/2006" xmlns:a14="http://schemas.microsoft.com/office/drawing/2010/main" val="000000" mc:Ignorable=""/>
          </a:solidFill>
          <a:latin typeface="+mn-lt"/>
          <a:ea typeface="+mn-ea"/>
          <a:cs typeface="+mn-cs"/>
        </a:defRPr>
      </a:lvl1pPr>
      <a:lvl2pPr marL="741363" indent="-284163" algn="l" defTabSz="449263" rtl="0" eaLnBrk="0" fontAlgn="base" hangingPunct="0">
        <a:lnSpc>
          <a:spcPct val="96000"/>
        </a:lnSpc>
        <a:spcBef>
          <a:spcPts val="700"/>
        </a:spcBef>
        <a:spcAft>
          <a:spcPct val="0"/>
        </a:spcAft>
        <a:buClr>
          <a:srgbClr xmlns:mc="http://schemas.openxmlformats.org/markup-compatibility/2006" xmlns:a14="http://schemas.microsoft.com/office/drawing/2010/main" val="000000" mc:Ignorable=""/>
        </a:buClr>
        <a:buSzPct val="100000"/>
        <a:buFont typeface="Arial" charset="0"/>
        <a:buChar char="–"/>
        <a:defRPr sz="2800">
          <a:solidFill>
            <a:srgbClr xmlns:mc="http://schemas.openxmlformats.org/markup-compatibility/2006" xmlns:a14="http://schemas.microsoft.com/office/drawing/2010/main" val="000000" mc:Ignorable=""/>
          </a:solidFill>
          <a:latin typeface="+mn-lt"/>
          <a:ea typeface="+mn-ea"/>
        </a:defRPr>
      </a:lvl2pPr>
      <a:lvl3pPr marL="1143000" indent="-228600" algn="l" defTabSz="449263" rtl="0" eaLnBrk="0" fontAlgn="base" hangingPunct="0">
        <a:lnSpc>
          <a:spcPct val="96000"/>
        </a:lnSpc>
        <a:spcBef>
          <a:spcPts val="600"/>
        </a:spcBef>
        <a:spcAft>
          <a:spcPct val="0"/>
        </a:spcAft>
        <a:buClr>
          <a:srgbClr xmlns:mc="http://schemas.openxmlformats.org/markup-compatibility/2006" xmlns:a14="http://schemas.microsoft.com/office/drawing/2010/main" val="000000" mc:Ignorable=""/>
        </a:buClr>
        <a:buSzPct val="100000"/>
        <a:buFont typeface="Arial" charset="0"/>
        <a:buChar char="•"/>
        <a:defRPr sz="2400">
          <a:solidFill>
            <a:srgbClr xmlns:mc="http://schemas.openxmlformats.org/markup-compatibility/2006" xmlns:a14="http://schemas.microsoft.com/office/drawing/2010/main" val="000000" mc:Ignorable=""/>
          </a:solidFill>
          <a:latin typeface="+mn-lt"/>
          <a:ea typeface="+mn-ea"/>
        </a:defRPr>
      </a:lvl3pPr>
      <a:lvl4pPr marL="1600200" indent="-228600" algn="l" defTabSz="449263" rtl="0" eaLnBrk="0" fontAlgn="base" hangingPunct="0">
        <a:lnSpc>
          <a:spcPct val="96000"/>
        </a:lnSpc>
        <a:spcBef>
          <a:spcPts val="500"/>
        </a:spcBef>
        <a:spcAft>
          <a:spcPct val="0"/>
        </a:spcAft>
        <a:buClr>
          <a:srgbClr xmlns:mc="http://schemas.openxmlformats.org/markup-compatibility/2006" xmlns:a14="http://schemas.microsoft.com/office/drawing/2010/main" val="000000" mc:Ignorable=""/>
        </a:buClr>
        <a:buSzPct val="100000"/>
        <a:buFont typeface="Arial" charset="0"/>
        <a:buChar char="–"/>
        <a:defRPr sz="2000">
          <a:solidFill>
            <a:srgbClr xmlns:mc="http://schemas.openxmlformats.org/markup-compatibility/2006" xmlns:a14="http://schemas.microsoft.com/office/drawing/2010/main" val="000000" mc:Ignorable=""/>
          </a:solidFill>
          <a:latin typeface="+mn-lt"/>
          <a:ea typeface="+mn-ea"/>
        </a:defRPr>
      </a:lvl4pPr>
      <a:lvl5pPr marL="2057400" indent="-228600" algn="l" defTabSz="449263" rtl="0" eaLnBrk="0" fontAlgn="base" hangingPunct="0">
        <a:lnSpc>
          <a:spcPct val="96000"/>
        </a:lnSpc>
        <a:spcBef>
          <a:spcPts val="500"/>
        </a:spcBef>
        <a:spcAft>
          <a:spcPct val="0"/>
        </a:spcAft>
        <a:buClr>
          <a:srgbClr xmlns:mc="http://schemas.openxmlformats.org/markup-compatibility/2006" xmlns:a14="http://schemas.microsoft.com/office/drawing/2010/main" val="000000" mc:Ignorable=""/>
        </a:buClr>
        <a:buSzPct val="100000"/>
        <a:buFont typeface="Arial" charset="0"/>
        <a:buChar char="»"/>
        <a:defRPr sz="2000">
          <a:solidFill>
            <a:srgbClr xmlns:mc="http://schemas.openxmlformats.org/markup-compatibility/2006" xmlns:a14="http://schemas.microsoft.com/office/drawing/2010/main" val="000000" mc:Ignorable=""/>
          </a:solidFill>
          <a:latin typeface="+mn-lt"/>
          <a:ea typeface="+mn-ea"/>
        </a:defRPr>
      </a:lvl5pPr>
      <a:lvl6pPr marL="2514600" indent="-228600" algn="l" defTabSz="449263" rtl="0" eaLnBrk="0" fontAlgn="base" hangingPunct="0">
        <a:lnSpc>
          <a:spcPct val="96000"/>
        </a:lnSpc>
        <a:spcBef>
          <a:spcPts val="500"/>
        </a:spcBef>
        <a:spcAft>
          <a:spcPct val="0"/>
        </a:spcAft>
        <a:buClr>
          <a:srgbClr xmlns:mc="http://schemas.openxmlformats.org/markup-compatibility/2006" xmlns:a14="http://schemas.microsoft.com/office/drawing/2010/main" val="000000" mc:Ignorable=""/>
        </a:buClr>
        <a:buSzPct val="100000"/>
        <a:buFont typeface="Arial" charset="0"/>
        <a:buChar char="»"/>
        <a:defRPr sz="2000">
          <a:solidFill>
            <a:srgbClr xmlns:mc="http://schemas.openxmlformats.org/markup-compatibility/2006" xmlns:a14="http://schemas.microsoft.com/office/drawing/2010/main" val="000000" mc:Ignorable=""/>
          </a:solidFill>
          <a:latin typeface="+mn-lt"/>
          <a:ea typeface="+mn-ea"/>
        </a:defRPr>
      </a:lvl6pPr>
      <a:lvl7pPr marL="2971800" indent="-228600" algn="l" defTabSz="449263" rtl="0" eaLnBrk="0" fontAlgn="base" hangingPunct="0">
        <a:lnSpc>
          <a:spcPct val="96000"/>
        </a:lnSpc>
        <a:spcBef>
          <a:spcPts val="500"/>
        </a:spcBef>
        <a:spcAft>
          <a:spcPct val="0"/>
        </a:spcAft>
        <a:buClr>
          <a:srgbClr xmlns:mc="http://schemas.openxmlformats.org/markup-compatibility/2006" xmlns:a14="http://schemas.microsoft.com/office/drawing/2010/main" val="000000" mc:Ignorable=""/>
        </a:buClr>
        <a:buSzPct val="100000"/>
        <a:buFont typeface="Arial" charset="0"/>
        <a:buChar char="»"/>
        <a:defRPr sz="2000">
          <a:solidFill>
            <a:srgbClr xmlns:mc="http://schemas.openxmlformats.org/markup-compatibility/2006" xmlns:a14="http://schemas.microsoft.com/office/drawing/2010/main" val="000000" mc:Ignorable=""/>
          </a:solidFill>
          <a:latin typeface="+mn-lt"/>
          <a:ea typeface="+mn-ea"/>
        </a:defRPr>
      </a:lvl7pPr>
      <a:lvl8pPr marL="3429000" indent="-228600" algn="l" defTabSz="449263" rtl="0" eaLnBrk="0" fontAlgn="base" hangingPunct="0">
        <a:lnSpc>
          <a:spcPct val="96000"/>
        </a:lnSpc>
        <a:spcBef>
          <a:spcPts val="500"/>
        </a:spcBef>
        <a:spcAft>
          <a:spcPct val="0"/>
        </a:spcAft>
        <a:buClr>
          <a:srgbClr xmlns:mc="http://schemas.openxmlformats.org/markup-compatibility/2006" xmlns:a14="http://schemas.microsoft.com/office/drawing/2010/main" val="000000" mc:Ignorable=""/>
        </a:buClr>
        <a:buSzPct val="100000"/>
        <a:buFont typeface="Arial" charset="0"/>
        <a:buChar char="»"/>
        <a:defRPr sz="2000">
          <a:solidFill>
            <a:srgbClr xmlns:mc="http://schemas.openxmlformats.org/markup-compatibility/2006" xmlns:a14="http://schemas.microsoft.com/office/drawing/2010/main" val="000000" mc:Ignorable=""/>
          </a:solidFill>
          <a:latin typeface="+mn-lt"/>
          <a:ea typeface="+mn-ea"/>
        </a:defRPr>
      </a:lvl8pPr>
      <a:lvl9pPr marL="3886200" indent="-228600" algn="l" defTabSz="449263" rtl="0" eaLnBrk="0" fontAlgn="base" hangingPunct="0">
        <a:lnSpc>
          <a:spcPct val="96000"/>
        </a:lnSpc>
        <a:spcBef>
          <a:spcPts val="500"/>
        </a:spcBef>
        <a:spcAft>
          <a:spcPct val="0"/>
        </a:spcAft>
        <a:buClr>
          <a:srgbClr xmlns:mc="http://schemas.openxmlformats.org/markup-compatibility/2006" xmlns:a14="http://schemas.microsoft.com/office/drawing/2010/main" val="000000" mc:Ignorable=""/>
        </a:buClr>
        <a:buSzPct val="100000"/>
        <a:buFont typeface="Arial" charset="0"/>
        <a:buChar char="»"/>
        <a:defRPr sz="2000">
          <a:solidFill>
            <a:srgbClr xmlns:mc="http://schemas.openxmlformats.org/markup-compatibility/2006" xmlns:a14="http://schemas.microsoft.com/office/drawing/2010/main" val="000000" mc:Ignorable=""/>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ono150.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四角形 1"/>
          <p:cNvSpPr>
            <a:spLocks noGrp="1" noChangeArrowheads="1"/>
          </p:cNvSpPr>
          <p:nvPr>
            <p:ph type="subTitle"/>
          </p:nvPr>
        </p:nvSpPr>
        <p:spPr>
          <a:xfrm>
            <a:off x="357188" y="1052513"/>
            <a:ext cx="8286750" cy="5040312"/>
          </a:xfrm>
          <a:ln/>
        </p:spPr>
        <p:txBody>
          <a:bodyPr lIns="91440" tIns="45720" rIns="91440" bIns="45720" anchor="t"/>
          <a:lstStyle/>
          <a:p>
            <a:pPr>
              <a:spcBef>
                <a:spcPts val="800"/>
              </a:spcBef>
            </a:pPr>
            <a:endParaRPr lang="ja-JP" altLang="ja-JP" sz="3200"/>
          </a:p>
        </p:txBody>
      </p:sp>
      <p:sp>
        <p:nvSpPr>
          <p:cNvPr id="3074" name="四角形 2"/>
          <p:cNvSpPr>
            <a:spLocks noGrp="1" noChangeArrowheads="1"/>
          </p:cNvSpPr>
          <p:nvPr>
            <p:ph type="title" idx="4294967295"/>
          </p:nvPr>
        </p:nvSpPr>
        <p:spPr bwMode="auto">
          <a:xfrm>
            <a:off x="569913" y="971550"/>
            <a:ext cx="8286750" cy="2921000"/>
          </a:xfrm>
          <a:prstGeom prst="rect">
            <a:avLst/>
          </a:prstGeom>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6000" b="1">
                <a:solidFill>
                  <a:srgbClr xmlns:mc="http://schemas.openxmlformats.org/markup-compatibility/2006" xmlns:a14="http://schemas.microsoft.com/office/drawing/2010/main" val="333333" mc:Ignorable=""/>
                </a:solidFill>
              </a:rPr>
              <a:t>twitterのbot作るよー。</a:t>
            </a:r>
          </a:p>
        </p:txBody>
      </p:sp>
      <p:sp>
        <p:nvSpPr>
          <p:cNvPr id="3075" name="テキスト ボックス 3"/>
          <p:cNvSpPr txBox="1">
            <a:spLocks noChangeArrowheads="1"/>
          </p:cNvSpPr>
          <p:nvPr/>
        </p:nvSpPr>
        <p:spPr bwMode="auto">
          <a:xfrm>
            <a:off x="6065838" y="5164138"/>
            <a:ext cx="2466975" cy="703262"/>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wrap="none" lIns="90000" tIns="45000" rIns="90000" bIns="450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xmlns:mc="http://schemas.openxmlformats.org/markup-compatibility/2006" xmlns:a14="http://schemas.microsoft.com/office/drawing/2010/main" val="000000" mc:Ignorable=""/>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xmlns:mc="http://schemas.openxmlformats.org/markup-compatibility/2006" xmlns:a14="http://schemas.microsoft.com/office/drawing/2010/main" val="000000" mc:Ignorable=""/>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xmlns:mc="http://schemas.openxmlformats.org/markup-compatibility/2006" xmlns:a14="http://schemas.microsoft.com/office/drawing/2010/main" val="000000" mc:Ignorable=""/>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xmlns:mc="http://schemas.openxmlformats.org/markup-compatibility/2006" xmlns:a14="http://schemas.microsoft.com/office/drawing/2010/main" val="000000" mc:Ignorable=""/>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xmlns:mc="http://schemas.openxmlformats.org/markup-compatibility/2006" xmlns:a14="http://schemas.microsoft.com/office/drawing/2010/main" val="000000" mc:Ignorable=""/>
                </a:solidFill>
                <a:latin typeface="Arial" charset="0"/>
                <a:ea typeface="ＭＳ Ｐゴシック" charset="-128"/>
              </a:defRPr>
            </a:lvl5pPr>
            <a:lvl6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xmlns:mc="http://schemas.openxmlformats.org/markup-compatibility/2006" xmlns:a14="http://schemas.microsoft.com/office/drawing/2010/main" val="000000" mc:Ignorable=""/>
                </a:solidFill>
                <a:latin typeface="Arial" charset="0"/>
                <a:ea typeface="ＭＳ Ｐゴシック" charset="-128"/>
              </a:defRPr>
            </a:lvl6pPr>
            <a:lvl7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xmlns:mc="http://schemas.openxmlformats.org/markup-compatibility/2006" xmlns:a14="http://schemas.microsoft.com/office/drawing/2010/main" val="000000" mc:Ignorable=""/>
                </a:solidFill>
                <a:latin typeface="Arial" charset="0"/>
                <a:ea typeface="ＭＳ Ｐゴシック" charset="-128"/>
              </a:defRPr>
            </a:lvl7pPr>
            <a:lvl8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xmlns:mc="http://schemas.openxmlformats.org/markup-compatibility/2006" xmlns:a14="http://schemas.microsoft.com/office/drawing/2010/main" val="000000" mc:Ignorable=""/>
                </a:solidFill>
                <a:latin typeface="Arial" charset="0"/>
                <a:ea typeface="ＭＳ Ｐゴシック" charset="-128"/>
              </a:defRPr>
            </a:lvl8pPr>
            <a:lvl9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xmlns:mc="http://schemas.openxmlformats.org/markup-compatibility/2006" xmlns:a14="http://schemas.microsoft.com/office/drawing/2010/main" val="000000" mc:Ignorable=""/>
                </a:solidFill>
                <a:latin typeface="Arial" charset="0"/>
                <a:ea typeface="ＭＳ Ｐゴシック" charset="-128"/>
              </a:defRPr>
            </a:lvl9pPr>
          </a:lstStyle>
          <a:p>
            <a:r>
              <a:rPr lang="en-GB" sz="3600">
                <a:solidFill>
                  <a:srgbClr xmlns:mc="http://schemas.openxmlformats.org/markup-compatibility/2006" xmlns:a14="http://schemas.microsoft.com/office/drawing/2010/main" val="4C4C4C" mc:Ignorable=""/>
                </a:solidFill>
              </a:rPr>
              <a:t>坂上ひさと</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用意するもの。</a:t>
            </a:r>
          </a:p>
        </p:txBody>
      </p:sp>
      <p:sp>
        <p:nvSpPr>
          <p:cNvPr id="12290" name="四角形 2"/>
          <p:cNvSpPr>
            <a:spLocks noGrp="1" noChangeArrowheads="1"/>
          </p:cNvSpPr>
          <p:nvPr>
            <p:ph type="body" idx="1"/>
          </p:nvPr>
        </p:nvSpPr>
        <p:spPr>
          <a:xfrm>
            <a:off x="357188" y="1052513"/>
            <a:ext cx="8286750" cy="48593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ネタ</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 発言ネタないとはじまらないし！</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 まずは「こんな発言させたい」のリストからつくるといいかも。</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 ＠＠って発言があったら何かするとかはもうちょっとあとでいいです。</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用意するもの。</a:t>
            </a:r>
          </a:p>
        </p:txBody>
      </p:sp>
      <p:sp>
        <p:nvSpPr>
          <p:cNvPr id="13314" name="四角形 2"/>
          <p:cNvSpPr>
            <a:spLocks noGrp="1" noChangeArrowheads="1"/>
          </p:cNvSpPr>
          <p:nvPr>
            <p:ph type="body" idx="1"/>
          </p:nvPr>
        </p:nvSpPr>
        <p:spPr>
          <a:xfrm>
            <a:off x="357188" y="1052513"/>
            <a:ext cx="8286750" cy="48593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テキストエディタ</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あぁすっとばしたけどなんでもいいからPCはいるよ！</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で、エディタもお好きなものを！</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メモ帳でもいいけど文字コード変えれるようなのだといいな。</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用意するもの。</a:t>
            </a:r>
          </a:p>
        </p:txBody>
      </p:sp>
      <p:sp>
        <p:nvSpPr>
          <p:cNvPr id="14338" name="四角形 2"/>
          <p:cNvSpPr>
            <a:spLocks noGrp="1" noChangeArrowheads="1"/>
          </p:cNvSpPr>
          <p:nvPr>
            <p:ph type="body" idx="1"/>
          </p:nvPr>
        </p:nvSpPr>
        <p:spPr>
          <a:xfrm>
            <a:off x="357188" y="1052513"/>
            <a:ext cx="8286750" cy="48593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サーバー</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ローカルでもいいしレンタルでもいいけどPHP動くようにしてくだしあー。</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cronが使えるなら自動更新できるから幸せになれるかも。</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cronに関してはないならブラウザの自動リロードとかしちゃうといいよ。</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じゃ。さっそく。</a:t>
            </a:r>
          </a:p>
        </p:txBody>
      </p:sp>
      <p:sp>
        <p:nvSpPr>
          <p:cNvPr id="15362" name="四角形 2"/>
          <p:cNvSpPr>
            <a:spLocks noGrp="1" noChangeArrowheads="1"/>
          </p:cNvSpPr>
          <p:nvPr>
            <p:ph type="body" idx="1"/>
          </p:nvPr>
        </p:nvSpPr>
        <p:spPr>
          <a:xfrm>
            <a:off x="357188" y="1052513"/>
            <a:ext cx="8286750" cy="48593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TwitterAPIを利用します。</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が。これ使うのにログインIDとかパスワードとか必要なわけです（微妙な誤認あり）</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ログイン処理とかガシガシコード書かないといけなかったりですね。するんですよ。</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はい。投げ出さない。</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大丈夫。優しい人いるから。</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API使いたいのじゃー。じゃー。</a:t>
            </a:r>
          </a:p>
        </p:txBody>
      </p:sp>
      <p:sp>
        <p:nvSpPr>
          <p:cNvPr id="16386" name="四角形 2"/>
          <p:cNvSpPr>
            <a:spLocks noGrp="1" noChangeArrowheads="1"/>
          </p:cNvSpPr>
          <p:nvPr>
            <p:ph type="body" idx="1"/>
          </p:nvPr>
        </p:nvSpPr>
        <p:spPr>
          <a:xfrm>
            <a:off x="357188" y="1052513"/>
            <a:ext cx="8286750" cy="48974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a:solidFill>
                  <a:srgbClr xmlns:mc="http://schemas.openxmlformats.org/markup-compatibility/2006" xmlns:a14="http://schemas.microsoft.com/office/drawing/2010/main" val="333333" mc:Ignorable=""/>
                </a:solidFill>
              </a:rPr>
              <a:t>Services_TwitterはPHPで簡単にTwitter APIを使用できるPEARパッケージです。[引用]</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っ</a:t>
            </a:r>
            <a:r>
              <a:rPr lang="en-GB" sz="2800">
                <a:solidFill>
                  <a:srgbClr xmlns:mc="http://schemas.openxmlformats.org/markup-compatibility/2006" xmlns:a14="http://schemas.microsoft.com/office/drawing/2010/main" val="333333" mc:Ignorable=""/>
                </a:solidFill>
              </a:rPr>
              <a:t>http://labs.transrain.net/products/services_twitter/</a:t>
            </a:r>
            <a:br>
              <a:rPr lang="en-GB" sz="2800">
                <a:solidFill>
                  <a:srgbClr xmlns:mc="http://schemas.openxmlformats.org/markup-compatibility/2006" xmlns:a14="http://schemas.microsoft.com/office/drawing/2010/main" val="333333" mc:Ignorable=""/>
                </a:solidFill>
              </a:rPr>
            </a:br>
            <a:endParaRPr lang="en-GB" sz="2800">
              <a:solidFill>
                <a:srgbClr xmlns:mc="http://schemas.openxmlformats.org/markup-compatibility/2006" xmlns:a14="http://schemas.microsoft.com/office/drawing/2010/main" val="333333" mc:Ignorable=""/>
              </a:solidFill>
            </a:endParaRP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はい。ありがとうございます。</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お世話になってます。</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インストール方法も書いてあるのでサクッと貰ってきます。</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何も考えずに真似するといい。</a:t>
            </a:r>
          </a:p>
        </p:txBody>
      </p:sp>
      <p:sp>
        <p:nvSpPr>
          <p:cNvPr id="17410" name="テキスト ボックス 2"/>
          <p:cNvSpPr txBox="1">
            <a:spLocks noChangeArrowheads="1"/>
          </p:cNvSpPr>
          <p:nvPr/>
        </p:nvSpPr>
        <p:spPr bwMode="auto">
          <a:xfrm>
            <a:off x="357188" y="4679950"/>
            <a:ext cx="8286750" cy="1590675"/>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lIns="0" tIns="0" rIns="0" bIns="0"/>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5pPr>
            <a:lvl6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6pPr>
            <a:lvl7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7pPr>
            <a:lvl8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8pPr>
            <a:lvl9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9pPr>
          </a:lstStyle>
          <a:p>
            <a:pPr>
              <a:spcBef>
                <a:spcPts val="800"/>
              </a:spcBef>
              <a:buFont typeface="Arial" charset="0"/>
              <a:buChar char="•"/>
            </a:pPr>
            <a:r>
              <a:rPr lang="en-GB" sz="2600">
                <a:solidFill>
                  <a:srgbClr xmlns:mc="http://schemas.openxmlformats.org/markup-compatibility/2006" xmlns:a14="http://schemas.microsoft.com/office/drawing/2010/main" val="333333" mc:Ignorable=""/>
                </a:solidFill>
              </a:rPr>
              <a:t>3、4行目のIDとパスワードと7行目のパスは環境に合わせてそれぞれ書き換えてください。</a:t>
            </a:r>
          </a:p>
          <a:p>
            <a:pPr>
              <a:spcBef>
                <a:spcPts val="800"/>
              </a:spcBef>
              <a:buFont typeface="Arial" charset="0"/>
              <a:buChar char="•"/>
            </a:pPr>
            <a:r>
              <a:rPr lang="en-GB" sz="2600">
                <a:solidFill>
                  <a:srgbClr xmlns:mc="http://schemas.openxmlformats.org/markup-compatibility/2006" xmlns:a14="http://schemas.microsoft.com/office/drawing/2010/main" val="333333" mc:Ignorable=""/>
                </a:solidFill>
              </a:rPr>
              <a:t>で、拡張子を「.php」にしてファイル保存。ｶﾞｯ。</a:t>
            </a:r>
          </a:p>
        </p:txBody>
      </p:sp>
      <p:pic>
        <p:nvPicPr>
          <p:cNvPr id="17411" name="図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1300" y="900113"/>
            <a:ext cx="6119813" cy="36607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pic>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わっとあーゆーどぅーいんぐ！</a:t>
            </a:r>
          </a:p>
        </p:txBody>
      </p:sp>
      <p:sp>
        <p:nvSpPr>
          <p:cNvPr id="18434" name="テキスト ボックス 2"/>
          <p:cNvSpPr txBox="1">
            <a:spLocks noChangeArrowheads="1"/>
          </p:cNvSpPr>
          <p:nvPr/>
        </p:nvSpPr>
        <p:spPr bwMode="auto">
          <a:xfrm>
            <a:off x="5940425" y="900113"/>
            <a:ext cx="2705100" cy="4806950"/>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lIns="0" tIns="0" rIns="0" bIns="0"/>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5pPr>
            <a:lvl6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6pPr>
            <a:lvl7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7pPr>
            <a:lvl8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8pPr>
            <a:lvl9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9pPr>
          </a:lstStyle>
          <a:p>
            <a:pPr>
              <a:spcBef>
                <a:spcPts val="800"/>
              </a:spcBef>
              <a:buFont typeface="Arial" charset="0"/>
              <a:buChar char="•"/>
            </a:pPr>
            <a:r>
              <a:rPr lang="en-GB" sz="2200">
                <a:solidFill>
                  <a:srgbClr xmlns:mc="http://schemas.openxmlformats.org/markup-compatibility/2006" xmlns:a14="http://schemas.microsoft.com/office/drawing/2010/main" val="333333" mc:Ignorable=""/>
                </a:solidFill>
              </a:rPr>
              <a:t>書き足して上書き保存。ｶﾞｯ。</a:t>
            </a:r>
          </a:p>
          <a:p>
            <a:pPr>
              <a:spcBef>
                <a:spcPts val="800"/>
              </a:spcBef>
              <a:buFont typeface="Arial" charset="0"/>
              <a:buChar char="•"/>
            </a:pPr>
            <a:r>
              <a:rPr lang="en-GB" sz="2200">
                <a:solidFill>
                  <a:srgbClr xmlns:mc="http://schemas.openxmlformats.org/markup-compatibility/2006" xmlns:a14="http://schemas.microsoft.com/office/drawing/2010/main" val="333333" mc:Ignorable=""/>
                </a:solidFill>
              </a:rPr>
              <a:t>サーバーにアップしてアクセスします。その足でついったにアクセス！</a:t>
            </a:r>
          </a:p>
          <a:p>
            <a:pPr>
              <a:spcBef>
                <a:spcPts val="800"/>
              </a:spcBef>
              <a:buFont typeface="Arial" charset="0"/>
              <a:buChar char="•"/>
            </a:pPr>
            <a:r>
              <a:rPr lang="en-GB" sz="2200">
                <a:solidFill>
                  <a:srgbClr xmlns:mc="http://schemas.openxmlformats.org/markup-compatibility/2006" xmlns:a14="http://schemas.microsoft.com/office/drawing/2010/main" val="333333" mc:Ignorable=""/>
                </a:solidFill>
              </a:rPr>
              <a:t>ポストもできたところであとはもう脳内との勝負。</a:t>
            </a:r>
            <a:br>
              <a:rPr lang="en-GB" sz="2200">
                <a:solidFill>
                  <a:srgbClr xmlns:mc="http://schemas.openxmlformats.org/markup-compatibility/2006" xmlns:a14="http://schemas.microsoft.com/office/drawing/2010/main" val="333333" mc:Ignorable=""/>
                </a:solidFill>
              </a:rPr>
            </a:br>
            <a:endParaRPr lang="en-GB" sz="2200">
              <a:solidFill>
                <a:srgbClr xmlns:mc="http://schemas.openxmlformats.org/markup-compatibility/2006" xmlns:a14="http://schemas.microsoft.com/office/drawing/2010/main" val="333333" mc:Ignorable=""/>
              </a:solidFill>
            </a:endParaRPr>
          </a:p>
          <a:p>
            <a:pPr>
              <a:spcBef>
                <a:spcPts val="800"/>
              </a:spcBef>
              <a:buFont typeface="Arial" charset="0"/>
              <a:buChar char="•"/>
            </a:pPr>
            <a:r>
              <a:rPr lang="en-GB" sz="2200">
                <a:solidFill>
                  <a:srgbClr xmlns:mc="http://schemas.openxmlformats.org/markup-compatibility/2006" xmlns:a14="http://schemas.microsoft.com/office/drawing/2010/main" val="333333" mc:Ignorable=""/>
                </a:solidFill>
              </a:rPr>
              <a:t>【急募】botにしゃべらせるネタ。</a:t>
            </a:r>
          </a:p>
        </p:txBody>
      </p:sp>
      <p:pic>
        <p:nvPicPr>
          <p:cNvPr id="18435" name="図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363" y="900113"/>
            <a:ext cx="5465762" cy="43370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pic>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ネタ仕込みますか。</a:t>
            </a:r>
          </a:p>
        </p:txBody>
      </p:sp>
      <p:sp>
        <p:nvSpPr>
          <p:cNvPr id="19458" name="テキスト ボックス 2"/>
          <p:cNvSpPr txBox="1">
            <a:spLocks noChangeArrowheads="1"/>
          </p:cNvSpPr>
          <p:nvPr/>
        </p:nvSpPr>
        <p:spPr bwMode="auto">
          <a:xfrm>
            <a:off x="357188" y="936625"/>
            <a:ext cx="8286750" cy="1876425"/>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lIns="0" tIns="0" rIns="0" bIns="0"/>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5pPr>
            <a:lvl6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6pPr>
            <a:lvl7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7pPr>
            <a:lvl8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8pPr>
            <a:lvl9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9pPr>
          </a:lstStyle>
          <a:p>
            <a:pPr>
              <a:spcBef>
                <a:spcPts val="800"/>
              </a:spcBef>
              <a:buFont typeface="Arial" charset="0"/>
              <a:buChar char="•"/>
            </a:pPr>
            <a:r>
              <a:rPr lang="en-GB" sz="2600">
                <a:solidFill>
                  <a:srgbClr xmlns:mc="http://schemas.openxmlformats.org/markup-compatibility/2006" xmlns:a14="http://schemas.microsoft.com/office/drawing/2010/main" val="333333" mc:Ignorable=""/>
                </a:solidFill>
              </a:rPr>
              <a:t>発言させたいリストから適当にランダムでポストするようにします。</a:t>
            </a:r>
            <a:br>
              <a:rPr lang="en-GB" sz="2600">
                <a:solidFill>
                  <a:srgbClr xmlns:mc="http://schemas.openxmlformats.org/markup-compatibility/2006" xmlns:a14="http://schemas.microsoft.com/office/drawing/2010/main" val="333333" mc:Ignorable=""/>
                </a:solidFill>
              </a:rPr>
            </a:br>
            <a:endParaRPr lang="en-GB" sz="2600">
              <a:solidFill>
                <a:srgbClr xmlns:mc="http://schemas.openxmlformats.org/markup-compatibility/2006" xmlns:a14="http://schemas.microsoft.com/office/drawing/2010/main" val="333333" mc:Ignorable=""/>
              </a:solidFill>
            </a:endParaRPr>
          </a:p>
          <a:p>
            <a:pPr>
              <a:spcBef>
                <a:spcPts val="800"/>
              </a:spcBef>
              <a:buFont typeface="Arial" charset="0"/>
              <a:buChar char="•"/>
            </a:pPr>
            <a:r>
              <a:rPr lang="en-GB" sz="2600">
                <a:solidFill>
                  <a:srgbClr xmlns:mc="http://schemas.openxmlformats.org/markup-compatibility/2006" xmlns:a14="http://schemas.microsoft.com/office/drawing/2010/main" val="333333" mc:Ignorable=""/>
                </a:solidFill>
              </a:rPr>
              <a:t>テキストファイルに1POST1行でずらずら書きます。</a:t>
            </a:r>
          </a:p>
        </p:txBody>
      </p:sp>
      <p:pic>
        <p:nvPicPr>
          <p:cNvPr id="19459" name="図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363" y="3060700"/>
            <a:ext cx="4059237" cy="27368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pic>
      <p:sp>
        <p:nvSpPr>
          <p:cNvPr id="19460" name="テキスト ボックス 4"/>
          <p:cNvSpPr txBox="1">
            <a:spLocks noChangeArrowheads="1"/>
          </p:cNvSpPr>
          <p:nvPr/>
        </p:nvSpPr>
        <p:spPr bwMode="auto">
          <a:xfrm>
            <a:off x="4895850" y="4349750"/>
            <a:ext cx="3779838" cy="1050925"/>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lIns="0" tIns="0" rIns="0" bIns="0"/>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5pPr>
            <a:lvl6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6pPr>
            <a:lvl7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7pPr>
            <a:lvl8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8pPr>
            <a:lvl9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9pPr>
          </a:lstStyle>
          <a:p>
            <a:pPr>
              <a:spcBef>
                <a:spcPts val="800"/>
              </a:spcBef>
              <a:buFont typeface="Arial" charset="0"/>
              <a:buChar char="•"/>
            </a:pPr>
            <a:r>
              <a:rPr lang="en-GB" sz="2600">
                <a:solidFill>
                  <a:srgbClr xmlns:mc="http://schemas.openxmlformats.org/markup-compatibility/2006" xmlns:a14="http://schemas.microsoft.com/office/drawing/2010/main" val="333333" mc:Ignorable=""/>
                </a:solidFill>
              </a:rPr>
              <a:t>こんな感じ。</a:t>
            </a:r>
          </a:p>
          <a:p>
            <a:pPr>
              <a:spcBef>
                <a:spcPts val="800"/>
              </a:spcBef>
              <a:buFont typeface="Arial" charset="0"/>
              <a:buChar char="•"/>
            </a:pPr>
            <a:r>
              <a:rPr lang="en-GB" sz="2600">
                <a:solidFill>
                  <a:srgbClr xmlns:mc="http://schemas.openxmlformats.org/markup-compatibility/2006" xmlns:a14="http://schemas.microsoft.com/office/drawing/2010/main" val="333333" mc:Ignorable=""/>
                </a:solidFill>
              </a:rPr>
              <a:t>で、保存。ｶﾞｯ！</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これで完成…なのよ。</a:t>
            </a:r>
          </a:p>
        </p:txBody>
      </p:sp>
      <p:sp>
        <p:nvSpPr>
          <p:cNvPr id="20482" name="テキスト ボックス 2"/>
          <p:cNvSpPr txBox="1">
            <a:spLocks noChangeArrowheads="1"/>
          </p:cNvSpPr>
          <p:nvPr/>
        </p:nvSpPr>
        <p:spPr bwMode="auto">
          <a:xfrm>
            <a:off x="5940425" y="900113"/>
            <a:ext cx="2705100" cy="5080000"/>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txBody>
          <a:bodyPr lIns="0" tIns="0" rIns="0" bIns="0"/>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5pPr>
            <a:lvl6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6pPr>
            <a:lvl7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7pPr>
            <a:lvl8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8pPr>
            <a:lvl9pPr defTabSz="449263" fontAlgn="base">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xmlns:mc="http://schemas.openxmlformats.org/markup-compatibility/2006" xmlns:a14="http://schemas.microsoft.com/office/drawing/2010/main" val="000000" mc:Ignorable=""/>
                </a:solidFill>
                <a:latin typeface="Arial" charset="0"/>
                <a:ea typeface="ＭＳ Ｐゴシック" charset="-128"/>
              </a:defRPr>
            </a:lvl9pPr>
          </a:lstStyle>
          <a:p>
            <a:pPr>
              <a:spcBef>
                <a:spcPts val="800"/>
              </a:spcBef>
              <a:buFont typeface="Arial" charset="0"/>
              <a:buChar char="•"/>
            </a:pPr>
            <a:r>
              <a:rPr lang="en-GB" sz="2200">
                <a:solidFill>
                  <a:srgbClr xmlns:mc="http://schemas.openxmlformats.org/markup-compatibility/2006" xmlns:a14="http://schemas.microsoft.com/office/drawing/2010/main" val="333333" mc:Ignorable=""/>
                </a:solidFill>
              </a:rPr>
              <a:t>あとはこのファイルをcronに設定するなりブラウザの自動リロードで呼び出し続けるなりするとそれっぽく動いてるよ！</a:t>
            </a:r>
          </a:p>
          <a:p>
            <a:pPr>
              <a:spcBef>
                <a:spcPts val="800"/>
              </a:spcBef>
              <a:buFont typeface="Arial" charset="0"/>
              <a:buChar char="•"/>
            </a:pPr>
            <a:r>
              <a:rPr lang="en-GB" sz="2200">
                <a:solidFill>
                  <a:srgbClr xmlns:mc="http://schemas.openxmlformats.org/markup-compatibility/2006" xmlns:a14="http://schemas.microsoft.com/office/drawing/2010/main" val="333333" mc:Ignorable=""/>
                </a:solidFill>
              </a:rPr>
              <a:t>ほらしゃべらすだけのbotとか簡単だし！</a:t>
            </a:r>
            <a:br>
              <a:rPr lang="en-GB" sz="2200">
                <a:solidFill>
                  <a:srgbClr xmlns:mc="http://schemas.openxmlformats.org/markup-compatibility/2006" xmlns:a14="http://schemas.microsoft.com/office/drawing/2010/main" val="333333" mc:Ignorable=""/>
                </a:solidFill>
              </a:rPr>
            </a:br>
            <a:endParaRPr lang="en-GB" sz="2200">
              <a:solidFill>
                <a:srgbClr xmlns:mc="http://schemas.openxmlformats.org/markup-compatibility/2006" xmlns:a14="http://schemas.microsoft.com/office/drawing/2010/main" val="333333" mc:Ignorable=""/>
              </a:solidFill>
            </a:endParaRPr>
          </a:p>
          <a:p>
            <a:pPr>
              <a:spcBef>
                <a:spcPts val="800"/>
              </a:spcBef>
              <a:buFont typeface="Arial" charset="0"/>
              <a:buChar char="•"/>
            </a:pPr>
            <a:r>
              <a:rPr lang="en-GB" sz="2200">
                <a:solidFill>
                  <a:srgbClr xmlns:mc="http://schemas.openxmlformats.org/markup-compatibility/2006" xmlns:a14="http://schemas.microsoft.com/office/drawing/2010/main" val="333333" mc:Ignorable=""/>
                </a:solidFill>
              </a:rPr>
              <a:t>ということでありぱんだ！</a:t>
            </a:r>
          </a:p>
        </p:txBody>
      </p:sp>
      <p:pic>
        <p:nvPicPr>
          <p:cNvPr id="20483" name="図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363" y="900113"/>
            <a:ext cx="5432425" cy="55800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pic>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|д･) おまけ。</a:t>
            </a:r>
          </a:p>
        </p:txBody>
      </p:sp>
      <p:sp>
        <p:nvSpPr>
          <p:cNvPr id="21506" name="四角形 2"/>
          <p:cNvSpPr>
            <a:spLocks noGrp="1" noChangeArrowheads="1"/>
          </p:cNvSpPr>
          <p:nvPr>
            <p:ph type="body" idx="1"/>
          </p:nvPr>
        </p:nvSpPr>
        <p:spPr>
          <a:xfrm>
            <a:off x="357188" y="1052513"/>
            <a:ext cx="8286750" cy="48593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適当に＠飛ばしたい！</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→ネタリストに「##ID##」と書いてみるといいかも。</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適当に名前呼んでみたい！</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→ネタリストに「##NAME##」と書いてみるといいかも。</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自己紹介</a:t>
            </a:r>
          </a:p>
        </p:txBody>
      </p:sp>
      <p:sp>
        <p:nvSpPr>
          <p:cNvPr id="4098" name="四角形 2"/>
          <p:cNvSpPr>
            <a:spLocks noGrp="1" noChangeArrowheads="1"/>
          </p:cNvSpPr>
          <p:nvPr>
            <p:ph type="body" idx="1"/>
          </p:nvPr>
        </p:nvSpPr>
        <p:spPr>
          <a:xfrm>
            <a:off x="357188" y="1052513"/>
            <a:ext cx="8286750" cy="48593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Twitterに生息する西のぱんだです。</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先月うっかりあいぽんユーザーになりました。</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あ。どうも。お世話になります。</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|д･) おまけ。</a:t>
            </a:r>
          </a:p>
        </p:txBody>
      </p:sp>
      <p:sp>
        <p:nvSpPr>
          <p:cNvPr id="22530" name="四角形 2"/>
          <p:cNvSpPr>
            <a:spLocks noGrp="1" noChangeArrowheads="1"/>
          </p:cNvSpPr>
          <p:nvPr>
            <p:ph type="body" idx="1"/>
          </p:nvPr>
        </p:nvSpPr>
        <p:spPr>
          <a:xfrm>
            <a:off x="360363" y="938213"/>
            <a:ext cx="8286750" cy="5127625"/>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ということで。</a:t>
            </a:r>
            <a:br>
              <a:rPr lang="en-GB">
                <a:solidFill>
                  <a:srgbClr xmlns:mc="http://schemas.openxmlformats.org/markup-compatibility/2006" xmlns:a14="http://schemas.microsoft.com/office/drawing/2010/main" val="333333" mc:Ignorable=""/>
                </a:solidFill>
              </a:rPr>
            </a:br>
            <a:r>
              <a:rPr lang="en-GB">
                <a:solidFill>
                  <a:srgbClr xmlns:mc="http://schemas.openxmlformats.org/markup-compatibility/2006" xmlns:a14="http://schemas.microsoft.com/office/drawing/2010/main" val="333333" mc:Ignorable=""/>
                </a:solidFill>
                <a:hlinkClick r:id="rId3"/>
              </a:rPr>
              <a:t>http://www.nono150.com/</a:t>
            </a:r>
            <a:r>
              <a:rPr lang="en-GB">
                <a:solidFill>
                  <a:srgbClr xmlns:mc="http://schemas.openxmlformats.org/markup-compatibility/2006" xmlns:a14="http://schemas.microsoft.com/office/drawing/2010/main" val="333333" mc:Ignorable=""/>
                </a:solidFill>
              </a:rPr>
              <a:t/>
            </a:r>
            <a:br>
              <a:rPr lang="en-GB">
                <a:solidFill>
                  <a:srgbClr xmlns:mc="http://schemas.openxmlformats.org/markup-compatibility/2006" xmlns:a14="http://schemas.microsoft.com/office/drawing/2010/main" val="333333" mc:Ignorable=""/>
                </a:solidFill>
              </a:rPr>
            </a:br>
            <a:r>
              <a:rPr lang="en-GB">
                <a:solidFill>
                  <a:srgbClr xmlns:mc="http://schemas.openxmlformats.org/markup-compatibility/2006" xmlns:a14="http://schemas.microsoft.com/office/drawing/2010/main" val="333333" mc:Ignorable=""/>
                </a:solidFill>
              </a:rPr>
              <a:t>に今回のサンプルファイル上げてるから興味あればどーぞ！</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フォローしてくれてる人に対してたまにアクション起こすようにカスタマイズしたものも混ぜてあるよ。</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あれ？これひょっとして、、、。</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できた！@11352のコピーできたよ！</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自己紹介</a:t>
            </a:r>
          </a:p>
        </p:txBody>
      </p:sp>
      <p:sp>
        <p:nvSpPr>
          <p:cNvPr id="5122" name="四角形 2"/>
          <p:cNvSpPr>
            <a:spLocks noGrp="1" noChangeArrowheads="1"/>
          </p:cNvSpPr>
          <p:nvPr>
            <p:ph type="body" idx="1"/>
          </p:nvPr>
        </p:nvSpPr>
        <p:spPr>
          <a:xfrm>
            <a:off x="357188" y="1052513"/>
            <a:ext cx="8286750" cy="48593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、、、ところでなぜここにいるのか教えてください。</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いっそどっか埋まりたいです。</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ぱんださんとついったー。</a:t>
            </a:r>
          </a:p>
        </p:txBody>
      </p:sp>
      <p:sp>
        <p:nvSpPr>
          <p:cNvPr id="6146" name="四角形 2"/>
          <p:cNvSpPr>
            <a:spLocks noGrp="1" noChangeArrowheads="1"/>
          </p:cNvSpPr>
          <p:nvPr>
            <p:ph type="body" idx="1"/>
          </p:nvPr>
        </p:nvSpPr>
        <p:spPr>
          <a:xfrm>
            <a:off x="357188" y="1052513"/>
            <a:ext cx="8286750" cy="48593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日本語版がまだ出てないころのお話です。</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アカウント取得充のぱんださんは気づいたら登録してた模様です。</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当時使い方わからずにしばらく放置してました。</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ぱんださんとついったー。</a:t>
            </a:r>
          </a:p>
        </p:txBody>
      </p:sp>
      <p:sp>
        <p:nvSpPr>
          <p:cNvPr id="7170" name="四角形 2"/>
          <p:cNvSpPr>
            <a:spLocks noGrp="1" noChangeArrowheads="1"/>
          </p:cNvSpPr>
          <p:nvPr>
            <p:ph type="body" idx="1"/>
          </p:nvPr>
        </p:nvSpPr>
        <p:spPr>
          <a:xfrm>
            <a:off x="357188" y="1052513"/>
            <a:ext cx="8286750" cy="4859337"/>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MT関係で調べ物中にTwitを拾ったところからついったー生活始まった感じです。</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そっから気づいたらついったーランキング上位発言数500とかそこらの時期に三冠王に2回ほどなったとかもうほんとごめんなさい。</a:t>
            </a:r>
            <a:br>
              <a:rPr lang="en-GB">
                <a:solidFill>
                  <a:srgbClr xmlns:mc="http://schemas.openxmlformats.org/markup-compatibility/2006" xmlns:a14="http://schemas.microsoft.com/office/drawing/2010/main" val="333333" mc:Ignorable=""/>
                </a:solidFill>
              </a:rPr>
            </a:br>
            <a:endParaRPr lang="en-GB">
              <a:solidFill>
                <a:srgbClr xmlns:mc="http://schemas.openxmlformats.org/markup-compatibility/2006" xmlns:a14="http://schemas.microsoft.com/office/drawing/2010/main" val="333333" mc:Ignorable=""/>
              </a:solidFill>
            </a:endParaRP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@itigoppo 仕事しろ！</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四角形 1"/>
          <p:cNvSpPr>
            <a:spLocks noGrp="1" noChangeArrowheads="1"/>
          </p:cNvSpPr>
          <p:nvPr>
            <p:ph type="title"/>
          </p:nvPr>
        </p:nvSpPr>
        <p:spPr>
          <a:xfrm>
            <a:off x="357188" y="319088"/>
            <a:ext cx="8286750" cy="61753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ぱんださんとぼっとさん1。</a:t>
            </a:r>
          </a:p>
        </p:txBody>
      </p:sp>
      <p:sp>
        <p:nvSpPr>
          <p:cNvPr id="8194" name="四角形 2"/>
          <p:cNvSpPr>
            <a:spLocks noGrp="1" noChangeArrowheads="1"/>
          </p:cNvSpPr>
          <p:nvPr>
            <p:ph type="body" idx="1"/>
          </p:nvPr>
        </p:nvSpPr>
        <p:spPr>
          <a:xfrm>
            <a:off x="357188" y="1052513"/>
            <a:ext cx="8286750" cy="5203825"/>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2008年の七夕に「【短冊】願い事」的なポストが広まってたので、それを集めてみたらという話が出て@negatterを作成。</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勢いで作った。反省とかはしていない。</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なお、気づいたらお祝いbot機能がつけられて今は主にそっちで活躍中。</a:t>
            </a:r>
            <a:br>
              <a:rPr lang="en-GB">
                <a:solidFill>
                  <a:srgbClr xmlns:mc="http://schemas.openxmlformats.org/markup-compatibility/2006" xmlns:a14="http://schemas.microsoft.com/office/drawing/2010/main" val="333333" mc:Ignorable=""/>
                </a:solidFill>
              </a:rPr>
            </a:br>
            <a:endParaRPr lang="en-GB">
              <a:solidFill>
                <a:srgbClr xmlns:mc="http://schemas.openxmlformats.org/markup-compatibility/2006" xmlns:a14="http://schemas.microsoft.com/office/drawing/2010/main" val="333333" mc:Ignorable=""/>
              </a:solidFill>
            </a:endParaRP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【願い事】たまにはねがったー（の元の機能）を思い出してあげてください。</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四角形 1"/>
          <p:cNvSpPr>
            <a:spLocks noGrp="1" noChangeArrowheads="1"/>
          </p:cNvSpPr>
          <p:nvPr>
            <p:ph type="title"/>
          </p:nvPr>
        </p:nvSpPr>
        <p:spPr>
          <a:xfrm>
            <a:off x="357188" y="274638"/>
            <a:ext cx="8286750" cy="708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ぱんださんとぼっとさん2。</a:t>
            </a:r>
          </a:p>
        </p:txBody>
      </p:sp>
      <p:sp>
        <p:nvSpPr>
          <p:cNvPr id="9218" name="四角形 2"/>
          <p:cNvSpPr>
            <a:spLocks noGrp="1" noChangeArrowheads="1"/>
          </p:cNvSpPr>
          <p:nvPr>
            <p:ph type="body" idx="1"/>
          </p:nvPr>
        </p:nvSpPr>
        <p:spPr>
          <a:xfrm>
            <a:off x="357188" y="2916238"/>
            <a:ext cx="8286750" cy="3027362"/>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っ@11352</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聞いてすぐ作った。</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反省とかはしていない。</a:t>
            </a:r>
            <a:br>
              <a:rPr lang="en-GB">
                <a:solidFill>
                  <a:srgbClr xmlns:mc="http://schemas.openxmlformats.org/markup-compatibility/2006" xmlns:a14="http://schemas.microsoft.com/office/drawing/2010/main" val="333333" mc:Ignorable=""/>
                </a:solidFill>
              </a:rPr>
            </a:br>
            <a:endParaRPr lang="en-GB">
              <a:solidFill>
                <a:srgbClr xmlns:mc="http://schemas.openxmlformats.org/markup-compatibility/2006" xmlns:a14="http://schemas.microsoft.com/office/drawing/2010/main" val="333333" mc:Ignorable=""/>
              </a:solidFill>
            </a:endParaRP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さこっ☆</a:t>
            </a:r>
          </a:p>
        </p:txBody>
      </p:sp>
      <p:pic>
        <p:nvPicPr>
          <p:cNvPr id="9219" name="図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9088" y="892175"/>
            <a:ext cx="5791200" cy="19526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pic>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四角形 1"/>
          <p:cNvSpPr>
            <a:spLocks noGrp="1" noChangeArrowheads="1"/>
          </p:cNvSpPr>
          <p:nvPr>
            <p:ph type="title"/>
          </p:nvPr>
        </p:nvSpPr>
        <p:spPr>
          <a:xfrm>
            <a:off x="357188" y="274638"/>
            <a:ext cx="8286750" cy="708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ぱんださんとぼっとさん3。</a:t>
            </a:r>
          </a:p>
        </p:txBody>
      </p:sp>
      <p:sp>
        <p:nvSpPr>
          <p:cNvPr id="10242" name="四角形 2"/>
          <p:cNvSpPr>
            <a:spLocks noGrp="1" noChangeArrowheads="1"/>
          </p:cNvSpPr>
          <p:nvPr>
            <p:ph type="body" idx="1"/>
          </p:nvPr>
        </p:nvSpPr>
        <p:spPr>
          <a:xfrm>
            <a:off x="357188" y="3852863"/>
            <a:ext cx="8286750" cy="2360612"/>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ほむ。</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っ@11panda</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聞いてすｇ（ｒｙ</a:t>
            </a:r>
          </a:p>
        </p:txBody>
      </p:sp>
      <p:pic>
        <p:nvPicPr>
          <p:cNvPr id="10243" name="図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225" y="1079500"/>
            <a:ext cx="5791200" cy="11906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pic>
      <p:pic>
        <p:nvPicPr>
          <p:cNvPr id="10244" name="図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0225" y="2268538"/>
            <a:ext cx="5791200" cy="1476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xmlns:mc="http://schemas.openxmlformats.org/markup-compatibility/2006" val="000000" mc:Ignorable=""/>
                </a:solidFill>
                <a:round/>
                <a:headEnd/>
                <a:tailEnd/>
              </a14:hiddenLine>
            </a:ex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Lst>
        </p:spPr>
      </p:pic>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四角形 1"/>
          <p:cNvSpPr>
            <a:spLocks noGrp="1" noChangeArrowheads="1"/>
          </p:cNvSpPr>
          <p:nvPr>
            <p:ph type="title"/>
          </p:nvPr>
        </p:nvSpPr>
        <p:spPr>
          <a:xfrm>
            <a:off x="357188" y="274638"/>
            <a:ext cx="8286750" cy="708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xmlns:mc="http://schemas.openxmlformats.org/markup-compatibility/2006" xmlns:a14="http://schemas.microsoft.com/office/drawing/2010/main" val="333333" mc:Ignorable=""/>
                </a:solidFill>
              </a:rPr>
              <a:t>てなわけで。</a:t>
            </a:r>
          </a:p>
        </p:txBody>
      </p:sp>
      <p:sp>
        <p:nvSpPr>
          <p:cNvPr id="11266" name="四角形 2"/>
          <p:cNvSpPr>
            <a:spLocks noGrp="1" noChangeArrowheads="1"/>
          </p:cNvSpPr>
          <p:nvPr>
            <p:ph type="body" idx="1"/>
          </p:nvPr>
        </p:nvSpPr>
        <p:spPr>
          <a:xfrm>
            <a:off x="357188" y="1052513"/>
            <a:ext cx="8286750" cy="4949825"/>
          </a:xfrm>
          <a:ln/>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botとか人様の力借りたらいわれてすぐ作れちゃったりするんだよ！</a:t>
            </a:r>
            <a:br>
              <a:rPr lang="en-GB">
                <a:solidFill>
                  <a:srgbClr xmlns:mc="http://schemas.openxmlformats.org/markup-compatibility/2006" xmlns:a14="http://schemas.microsoft.com/office/drawing/2010/main" val="333333" mc:Ignorable=""/>
                </a:solidFill>
              </a:rPr>
            </a:br>
            <a:endParaRPr lang="en-GB">
              <a:solidFill>
                <a:srgbClr xmlns:mc="http://schemas.openxmlformats.org/markup-compatibility/2006" xmlns:a14="http://schemas.microsoft.com/office/drawing/2010/main" val="333333" mc:Ignorable=""/>
              </a:solidFill>
            </a:endParaRP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solidFill>
                  <a:srgbClr xmlns:mc="http://schemas.openxmlformats.org/markup-compatibility/2006" xmlns:a14="http://schemas.microsoft.com/office/drawing/2010/main" val="333333" mc:Ignorable=""/>
                </a:solidFill>
              </a:rPr>
              <a:t>ぱんだはネタがあっても知識ないしでとまってる人とそのせいで眠ってるbotを応援します！</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1">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808080" mc:Ignorable=""/>
      </a:lt2>
      <a:accent1>
        <a:srgbClr xmlns:mc="http://schemas.openxmlformats.org/markup-compatibility/2006" xmlns:a14="http://schemas.microsoft.com/office/drawing/2010/main" val="00CC99" mc:Ignorable=""/>
      </a:accent1>
      <a:accent2>
        <a:srgbClr xmlns:mc="http://schemas.openxmlformats.org/markup-compatibility/2006" xmlns:a14="http://schemas.microsoft.com/office/drawing/2010/main" val="3333CC"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AAE2CA" mc:Ignorable=""/>
      </a:accent5>
      <a:accent6>
        <a:srgbClr xmlns:mc="http://schemas.openxmlformats.org/markup-compatibility/2006" xmlns:a14="http://schemas.microsoft.com/office/drawing/2010/main" val="2D2DB9" mc:Ignorable=""/>
      </a:accent6>
      <a:hlink>
        <a:srgbClr xmlns:mc="http://schemas.openxmlformats.org/markup-compatibility/2006" xmlns:a14="http://schemas.microsoft.com/office/drawing/2010/main" val="CCCCFF" mc:Ignorable=""/>
      </a:hlink>
      <a:folHlink>
        <a:srgbClr xmlns:mc="http://schemas.openxmlformats.org/markup-compatibility/2006" xmlns:a14="http://schemas.microsoft.com/office/drawing/2010/main" val="B2B2B2" mc:Ignorable=""/>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xmlns:mc="http://schemas.openxmlformats.org/markup-compatibility/2006" xmlns:a14="http://schemas.microsoft.com/office/drawing/2010/main" val="00B8FF" mc:Ignorable=""/>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xmlns:mc="http://schemas.openxmlformats.org/markup-compatibility/2006" xmlns:a14="http://schemas.microsoft.com/office/drawing/2010/main" val="00B8FF" mc:Ignorable=""/>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6000"/>
          </a:lnSpc>
          <a:spcBef>
            <a:spcPct val="0"/>
          </a:spcBef>
          <a:spcAft>
            <a:spcPct val="0"/>
          </a:spcAft>
          <a:buClr>
            <a:srgbClr xmlns:mc="http://schemas.openxmlformats.org/markup-compatibility/2006" xmlns:a14="http://schemas.microsoft.com/office/drawing/2010/main" val="000000" mc:Ignorable=""/>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Office ​​テーマ 1">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808080" mc:Ignorable=""/>
        </a:lt2>
        <a:accent1>
          <a:srgbClr xmlns:mc="http://schemas.openxmlformats.org/markup-compatibility/2006" xmlns:a14="http://schemas.microsoft.com/office/drawing/2010/main" val="00CC99" mc:Ignorable=""/>
        </a:accent1>
        <a:accent2>
          <a:srgbClr xmlns:mc="http://schemas.openxmlformats.org/markup-compatibility/2006" xmlns:a14="http://schemas.microsoft.com/office/drawing/2010/main" val="3333CC"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AAE2CA" mc:Ignorable=""/>
        </a:accent5>
        <a:accent6>
          <a:srgbClr xmlns:mc="http://schemas.openxmlformats.org/markup-compatibility/2006" xmlns:a14="http://schemas.microsoft.com/office/drawing/2010/main" val="2D2DB9" mc:Ignorable=""/>
        </a:accent6>
        <a:hlink>
          <a:srgbClr xmlns:mc="http://schemas.openxmlformats.org/markup-compatibility/2006" xmlns:a14="http://schemas.microsoft.com/office/drawing/2010/main" val="CCCCFF" mc:Ignorable=""/>
        </a:hlink>
        <a:folHlink>
          <a:srgbClr xmlns:mc="http://schemas.openxmlformats.org/markup-compatibility/2006" xmlns:a14="http://schemas.microsoft.com/office/drawing/2010/main" val="B2B2B2" mc:Ignorable=""/>
        </a:folHlink>
      </a:clrScheme>
      <a:clrMap bg1="lt1" tx1="dk1" bg2="lt2" tx2="dk2" accent1="accent1" accent2="accent2" accent3="accent3" accent4="accent4" accent5="accent5" accent6="accent6" hlink="hlink" folHlink="folHlink"/>
    </a:extraClrScheme>
    <a:extraClrScheme>
      <a:clrScheme name="Office ​​テーマ 2">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FF" mc:Ignorable=""/>
        </a:dk2>
        <a:lt2>
          <a:srgbClr xmlns:mc="http://schemas.openxmlformats.org/markup-compatibility/2006" xmlns:a14="http://schemas.microsoft.com/office/drawing/2010/main" val="FFFF00" mc:Ignorable=""/>
        </a:lt2>
        <a:accent1>
          <a:srgbClr xmlns:mc="http://schemas.openxmlformats.org/markup-compatibility/2006" xmlns:a14="http://schemas.microsoft.com/office/drawing/2010/main" val="FF9900" mc:Ignorable=""/>
        </a:accent1>
        <a:accent2>
          <a:srgbClr xmlns:mc="http://schemas.openxmlformats.org/markup-compatibility/2006" xmlns:a14="http://schemas.microsoft.com/office/drawing/2010/main" val="00FFFF" mc:Ignorable=""/>
        </a:accent2>
        <a:accent3>
          <a:srgbClr xmlns:mc="http://schemas.openxmlformats.org/markup-compatibility/2006" xmlns:a14="http://schemas.microsoft.com/office/drawing/2010/main" val="AAAAFF" mc:Ignorable=""/>
        </a:accent3>
        <a:accent4>
          <a:srgbClr xmlns:mc="http://schemas.openxmlformats.org/markup-compatibility/2006" xmlns:a14="http://schemas.microsoft.com/office/drawing/2010/main" val="DADADA" mc:Ignorable=""/>
        </a:accent4>
        <a:accent5>
          <a:srgbClr xmlns:mc="http://schemas.openxmlformats.org/markup-compatibility/2006" xmlns:a14="http://schemas.microsoft.com/office/drawing/2010/main" val="FFCAAA" mc:Ignorable=""/>
        </a:accent5>
        <a:accent6>
          <a:srgbClr xmlns:mc="http://schemas.openxmlformats.org/markup-compatibility/2006" xmlns:a14="http://schemas.microsoft.com/office/drawing/2010/main" val="00E7E7" mc:Ignorable=""/>
        </a:accent6>
        <a:hlink>
          <a:srgbClr xmlns:mc="http://schemas.openxmlformats.org/markup-compatibility/2006" xmlns:a14="http://schemas.microsoft.com/office/drawing/2010/main" val="FF0000" mc:Ignorable=""/>
        </a:hlink>
        <a:folHlink>
          <a:srgbClr xmlns:mc="http://schemas.openxmlformats.org/markup-compatibility/2006" xmlns:a14="http://schemas.microsoft.com/office/drawing/2010/main" val="969696" mc:Ignorable=""/>
        </a:folHlink>
      </a:clrScheme>
      <a:clrMap bg1="dk2" tx1="lt1" bg2="dk1" tx2="lt2" accent1="accent1" accent2="accent2" accent3="accent3" accent4="accent4" accent5="accent5" accent6="accent6" hlink="hlink" folHlink="folHlink"/>
    </a:extraClrScheme>
    <a:extraClrScheme>
      <a:clrScheme name="Office ​​テーマ 3">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CC" mc:Ignorable=""/>
        </a:lt1>
        <a:dk2>
          <a:srgbClr xmlns:mc="http://schemas.openxmlformats.org/markup-compatibility/2006" xmlns:a14="http://schemas.microsoft.com/office/drawing/2010/main" val="808000" mc:Ignorable=""/>
        </a:dk2>
        <a:lt2>
          <a:srgbClr xmlns:mc="http://schemas.openxmlformats.org/markup-compatibility/2006" xmlns:a14="http://schemas.microsoft.com/office/drawing/2010/main" val="666633" mc:Ignorable=""/>
        </a:lt2>
        <a:accent1>
          <a:srgbClr xmlns:mc="http://schemas.openxmlformats.org/markup-compatibility/2006" xmlns:a14="http://schemas.microsoft.com/office/drawing/2010/main" val="339933" mc:Ignorable=""/>
        </a:accent1>
        <a:accent2>
          <a:srgbClr xmlns:mc="http://schemas.openxmlformats.org/markup-compatibility/2006" xmlns:a14="http://schemas.microsoft.com/office/drawing/2010/main" val="800000" mc:Ignorable=""/>
        </a:accent2>
        <a:accent3>
          <a:srgbClr xmlns:mc="http://schemas.openxmlformats.org/markup-compatibility/2006" xmlns:a14="http://schemas.microsoft.com/office/drawing/2010/main" val="FFFFE2"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ADCAAD" mc:Ignorable=""/>
        </a:accent5>
        <a:accent6>
          <a:srgbClr xmlns:mc="http://schemas.openxmlformats.org/markup-compatibility/2006" xmlns:a14="http://schemas.microsoft.com/office/drawing/2010/main" val="730000" mc:Ignorable=""/>
        </a:accent6>
        <a:hlink>
          <a:srgbClr xmlns:mc="http://schemas.openxmlformats.org/markup-compatibility/2006" xmlns:a14="http://schemas.microsoft.com/office/drawing/2010/main" val="0033CC" mc:Ignorable=""/>
        </a:hlink>
        <a:folHlink>
          <a:srgbClr xmlns:mc="http://schemas.openxmlformats.org/markup-compatibility/2006" xmlns:a14="http://schemas.microsoft.com/office/drawing/2010/main" val="FFCC66" mc:Ignorable=""/>
        </a:folHlink>
      </a:clrScheme>
      <a:clrMap bg1="lt1" tx1="dk1" bg2="lt2" tx2="dk2" accent1="accent1" accent2="accent2" accent3="accent3" accent4="accent4" accent5="accent5" accent6="accent6" hlink="hlink" folHlink="folHlink"/>
    </a:extraClrScheme>
    <a:extraClrScheme>
      <a:clrScheme name="Office ​​テーマ 4">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333333" mc:Ignorable=""/>
        </a:lt2>
        <a:accent1>
          <a:srgbClr xmlns:mc="http://schemas.openxmlformats.org/markup-compatibility/2006" xmlns:a14="http://schemas.microsoft.com/office/drawing/2010/main" val="DDDDDD" mc:Ignorable=""/>
        </a:accent1>
        <a:accent2>
          <a:srgbClr xmlns:mc="http://schemas.openxmlformats.org/markup-compatibility/2006" xmlns:a14="http://schemas.microsoft.com/office/drawing/2010/main" val="808080"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EBEBEB" mc:Ignorable=""/>
        </a:accent5>
        <a:accent6>
          <a:srgbClr xmlns:mc="http://schemas.openxmlformats.org/markup-compatibility/2006" xmlns:a14="http://schemas.microsoft.com/office/drawing/2010/main" val="737373" mc:Ignorable=""/>
        </a:accent6>
        <a:hlink>
          <a:srgbClr xmlns:mc="http://schemas.openxmlformats.org/markup-compatibility/2006" xmlns:a14="http://schemas.microsoft.com/office/drawing/2010/main" val="4D4D4D" mc:Ignorable=""/>
        </a:hlink>
        <a:folHlink>
          <a:srgbClr xmlns:mc="http://schemas.openxmlformats.org/markup-compatibility/2006" xmlns:a14="http://schemas.microsoft.com/office/drawing/2010/main" val="EAEAEA" mc:Ignorable=""/>
        </a:folHlink>
      </a:clrScheme>
      <a:clrMap bg1="lt1" tx1="dk1" bg2="lt2" tx2="dk2" accent1="accent1" accent2="accent2" accent3="accent3" accent4="accent4" accent5="accent5" accent6="accent6" hlink="hlink" folHlink="folHlink"/>
    </a:extraClrScheme>
    <a:extraClrScheme>
      <a:clrScheme name="Office ​​テーマ 5">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808080" mc:Ignorable=""/>
        </a:lt2>
        <a:accent1>
          <a:srgbClr xmlns:mc="http://schemas.openxmlformats.org/markup-compatibility/2006" xmlns:a14="http://schemas.microsoft.com/office/drawing/2010/main" val="FFCC66" mc:Ignorable=""/>
        </a:accent1>
        <a:accent2>
          <a:srgbClr xmlns:mc="http://schemas.openxmlformats.org/markup-compatibility/2006" xmlns:a14="http://schemas.microsoft.com/office/drawing/2010/main" val="0000FF"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FFE2B8" mc:Ignorable=""/>
        </a:accent5>
        <a:accent6>
          <a:srgbClr xmlns:mc="http://schemas.openxmlformats.org/markup-compatibility/2006" xmlns:a14="http://schemas.microsoft.com/office/drawing/2010/main" val="0000E7" mc:Ignorable=""/>
        </a:accent6>
        <a:hlink>
          <a:srgbClr xmlns:mc="http://schemas.openxmlformats.org/markup-compatibility/2006" xmlns:a14="http://schemas.microsoft.com/office/drawing/2010/main" val="CC00CC" mc:Ignorable=""/>
        </a:hlink>
        <a:folHlink>
          <a:srgbClr xmlns:mc="http://schemas.openxmlformats.org/markup-compatibility/2006" xmlns:a14="http://schemas.microsoft.com/office/drawing/2010/main" val="C0C0C0" mc:Ignorable=""/>
        </a:folHlink>
      </a:clrScheme>
      <a:clrMap bg1="lt1" tx1="dk1" bg2="lt2" tx2="dk2" accent1="accent1" accent2="accent2" accent3="accent3" accent4="accent4" accent5="accent5" accent6="accent6" hlink="hlink" folHlink="folHlink"/>
    </a:extraClrScheme>
    <a:extraClrScheme>
      <a:clrScheme name="Office ​​テーマ 6">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808080" mc:Ignorable=""/>
        </a:lt2>
        <a:accent1>
          <a:srgbClr xmlns:mc="http://schemas.openxmlformats.org/markup-compatibility/2006" xmlns:a14="http://schemas.microsoft.com/office/drawing/2010/main" val="C0C0C0" mc:Ignorable=""/>
        </a:accent1>
        <a:accent2>
          <a:srgbClr xmlns:mc="http://schemas.openxmlformats.org/markup-compatibility/2006" xmlns:a14="http://schemas.microsoft.com/office/drawing/2010/main" val="0066FF"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DCDCDC" mc:Ignorable=""/>
        </a:accent5>
        <a:accent6>
          <a:srgbClr xmlns:mc="http://schemas.openxmlformats.org/markup-compatibility/2006" xmlns:a14="http://schemas.microsoft.com/office/drawing/2010/main" val="005CE7" mc:Ignorable=""/>
        </a:accent6>
        <a:hlink>
          <a:srgbClr xmlns:mc="http://schemas.openxmlformats.org/markup-compatibility/2006" xmlns:a14="http://schemas.microsoft.com/office/drawing/2010/main" val="FF0000" mc:Ignorable=""/>
        </a:hlink>
        <a:folHlink>
          <a:srgbClr xmlns:mc="http://schemas.openxmlformats.org/markup-compatibility/2006" xmlns:a14="http://schemas.microsoft.com/office/drawing/2010/main" val="009900" mc:Ignorable=""/>
        </a:folHlink>
      </a:clrScheme>
      <a:clrMap bg1="lt1" tx1="dk1" bg2="lt2" tx2="dk2" accent1="accent1" accent2="accent2" accent3="accent3" accent4="accent4" accent5="accent5" accent6="accent6" hlink="hlink" folHlink="folHlink"/>
    </a:extraClrScheme>
    <a:extraClrScheme>
      <a:clrScheme name="Office ​​テーマ 7">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808080" mc:Ignorable=""/>
        </a:lt2>
        <a:accent1>
          <a:srgbClr xmlns:mc="http://schemas.openxmlformats.org/markup-compatibility/2006" xmlns:a14="http://schemas.microsoft.com/office/drawing/2010/main" val="3399FF" mc:Ignorable=""/>
        </a:accent1>
        <a:accent2>
          <a:srgbClr xmlns:mc="http://schemas.openxmlformats.org/markup-compatibility/2006" xmlns:a14="http://schemas.microsoft.com/office/drawing/2010/main" val="99FFCC"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ADCAFF" mc:Ignorable=""/>
        </a:accent5>
        <a:accent6>
          <a:srgbClr xmlns:mc="http://schemas.openxmlformats.org/markup-compatibility/2006" xmlns:a14="http://schemas.microsoft.com/office/drawing/2010/main" val="8AE7B9" mc:Ignorable=""/>
        </a:accent6>
        <a:hlink>
          <a:srgbClr xmlns:mc="http://schemas.openxmlformats.org/markup-compatibility/2006" xmlns:a14="http://schemas.microsoft.com/office/drawing/2010/main" val="CC00CC" mc:Ignorable=""/>
        </a:hlink>
        <a:folHlink>
          <a:srgbClr xmlns:mc="http://schemas.openxmlformats.org/markup-compatibility/2006" xmlns:a14="http://schemas.microsoft.com/office/drawing/2010/main" val="B2B2B2" mc:Ignorabl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808080" mc:Ignorable=""/>
      </a:lt2>
      <a:accent1>
        <a:srgbClr xmlns:mc="http://schemas.openxmlformats.org/markup-compatibility/2006" xmlns:a14="http://schemas.microsoft.com/office/drawing/2010/main" val="00CC99" mc:Ignorable=""/>
      </a:accent1>
      <a:accent2>
        <a:srgbClr xmlns:mc="http://schemas.openxmlformats.org/markup-compatibility/2006" xmlns:a14="http://schemas.microsoft.com/office/drawing/2010/main" val="3333CC"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AAE2CA" mc:Ignorable=""/>
      </a:accent5>
      <a:accent6>
        <a:srgbClr xmlns:mc="http://schemas.openxmlformats.org/markup-compatibility/2006" xmlns:a14="http://schemas.microsoft.com/office/drawing/2010/main" val="2D2DB9" mc:Ignorable=""/>
      </a:accent6>
      <a:hlink>
        <a:srgbClr xmlns:mc="http://schemas.openxmlformats.org/markup-compatibility/2006" xmlns:a14="http://schemas.microsoft.com/office/drawing/2010/main" val="CCCCFF" mc:Ignorable=""/>
      </a:hlink>
      <a:folHlink>
        <a:srgbClr xmlns:mc="http://schemas.openxmlformats.org/markup-compatibility/2006" xmlns:a14="http://schemas.microsoft.com/office/drawing/2010/main" val="B2B2B2"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317</Words>
  <Application>Microsoft Office PowerPoint</Application>
  <PresentationFormat>画面に合わせる (4:3)</PresentationFormat>
  <Paragraphs>128</Paragraphs>
  <Slides>20</Slides>
  <Notes>20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Times New Roman</vt:lpstr>
      <vt:lpstr>Arial</vt:lpstr>
      <vt:lpstr>ＭＳ Ｐゴシック</vt:lpstr>
      <vt:lpstr>Wingdings</vt:lpstr>
      <vt:lpstr>Office ​​テーマ</vt:lpstr>
      <vt:lpstr>twitterのbot作るよー。</vt:lpstr>
      <vt:lpstr>自己紹介</vt:lpstr>
      <vt:lpstr>自己紹介</vt:lpstr>
      <vt:lpstr>ぱんださんとついったー。</vt:lpstr>
      <vt:lpstr>ぱんださんとついったー。</vt:lpstr>
      <vt:lpstr>ぱんださんとぼっとさん1。</vt:lpstr>
      <vt:lpstr>ぱんださんとぼっとさん2。</vt:lpstr>
      <vt:lpstr>ぱんださんとぼっとさん3。</vt:lpstr>
      <vt:lpstr>てなわけで。</vt:lpstr>
      <vt:lpstr>用意するもの。</vt:lpstr>
      <vt:lpstr>用意するもの。</vt:lpstr>
      <vt:lpstr>用意するもの。</vt:lpstr>
      <vt:lpstr>じゃ。さっそく。</vt:lpstr>
      <vt:lpstr>API使いたいのじゃー。じゃー。</vt:lpstr>
      <vt:lpstr>何も考えずに真似するといい。</vt:lpstr>
      <vt:lpstr>わっとあーゆーどぅーいんぐ！</vt:lpstr>
      <vt:lpstr>ネタ仕込みますか。</vt:lpstr>
      <vt:lpstr>これで完成…なのよ。</vt:lpstr>
      <vt:lpstr>|д･) おまけ。</vt:lpstr>
      <vt:lpstr>|д･) おまけ。</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twitterのbot作るよー。</dc:title>
  <dc:creator>hatsune</dc:creator>
  <cp:lastModifiedBy>HATSUNE</cp:lastModifiedBy>
  <cp:revision>1</cp:revision>
  <dcterms:modified xsi:type="dcterms:W3CDTF">2010-01-03T00:54:38Z</dcterms:modified>
</cp:coreProperties>
</file>