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sldIdLst>
    <p:sldId id="256" r:id="rId2"/>
    <p:sldId id="257" r:id="rId3"/>
    <p:sldId id="258" r:id="rId4"/>
    <p:sldId id="259" r:id="rId5"/>
    <p:sldId id="261" r:id="rId6"/>
    <p:sldId id="262" r:id="rId7"/>
    <p:sldId id="263" r:id="rId8"/>
    <p:sldId id="264" r:id="rId9"/>
    <p:sldId id="267" r:id="rId10"/>
    <p:sldId id="266" r:id="rId11"/>
    <p:sldId id="270" r:id="rId12"/>
    <p:sldId id="271" r:id="rId13"/>
    <p:sldId id="268" r:id="rId14"/>
    <p:sldId id="274" r:id="rId15"/>
    <p:sldId id="275" r:id="rId16"/>
    <p:sldId id="269" r:id="rId17"/>
    <p:sldId id="276" r:id="rId18"/>
    <p:sldId id="278" r:id="rId19"/>
    <p:sldId id="277" r:id="rId20"/>
    <p:sldId id="279" r:id="rId21"/>
    <p:sldId id="280" r:id="rId22"/>
    <p:sldId id="281" r:id="rId23"/>
  </p:sldIdLst>
  <p:sldSz cx="9144000" cy="6858000" type="screen4x3"/>
  <p:notesSz cx="6735763" cy="9867900"/>
  <p:defaultTextStyle>
    <a:defPPr>
      <a:defRPr lang="en-GB"/>
    </a:defPPr>
    <a:lvl1pPr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ＭＳ Ｐゴシック" charset="-128"/>
        <a:cs typeface="+mn-cs"/>
      </a:defRPr>
    </a:lvl1pPr>
    <a:lvl2pPr marL="742950" indent="-28575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ＭＳ Ｐゴシック" charset="-128"/>
        <a:cs typeface="+mn-cs"/>
      </a:defRPr>
    </a:lvl2pPr>
    <a:lvl3pPr marL="11430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ＭＳ Ｐゴシック" charset="-128"/>
        <a:cs typeface="+mn-cs"/>
      </a:defRPr>
    </a:lvl3pPr>
    <a:lvl4pPr marL="16002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ＭＳ Ｐゴシック" charset="-128"/>
        <a:cs typeface="+mn-cs"/>
      </a:defRPr>
    </a:lvl4pPr>
    <a:lvl5pPr marL="20574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ＭＳ Ｐゴシック" charset="-128"/>
        <a:cs typeface="+mn-cs"/>
      </a:defRPr>
    </a:lvl5pPr>
    <a:lvl6pPr marL="2286000" algn="l" defTabSz="914400" rtl="0" eaLnBrk="1" latinLnBrk="0" hangingPunct="1">
      <a:defRPr kern="1200">
        <a:solidFill>
          <a:schemeClr val="bg1"/>
        </a:solidFill>
        <a:latin typeface="Arial" charset="0"/>
        <a:ea typeface="ＭＳ Ｐゴシック" charset="-128"/>
        <a:cs typeface="+mn-cs"/>
      </a:defRPr>
    </a:lvl6pPr>
    <a:lvl7pPr marL="2743200" algn="l" defTabSz="914400" rtl="0" eaLnBrk="1" latinLnBrk="0" hangingPunct="1">
      <a:defRPr kern="1200">
        <a:solidFill>
          <a:schemeClr val="bg1"/>
        </a:solidFill>
        <a:latin typeface="Arial" charset="0"/>
        <a:ea typeface="ＭＳ Ｐゴシック" charset="-128"/>
        <a:cs typeface="+mn-cs"/>
      </a:defRPr>
    </a:lvl7pPr>
    <a:lvl8pPr marL="3200400" algn="l" defTabSz="914400" rtl="0" eaLnBrk="1" latinLnBrk="0" hangingPunct="1">
      <a:defRPr kern="1200">
        <a:solidFill>
          <a:schemeClr val="bg1"/>
        </a:solidFill>
        <a:latin typeface="Arial" charset="0"/>
        <a:ea typeface="ＭＳ Ｐゴシック" charset="-128"/>
        <a:cs typeface="+mn-cs"/>
      </a:defRPr>
    </a:lvl8pPr>
    <a:lvl9pPr marL="3657600" algn="l" defTabSz="914400" rtl="0" eaLnBrk="1" latinLnBrk="0" hangingPunct="1">
      <a:defRPr kern="1200">
        <a:solidFill>
          <a:schemeClr val="bg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46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735763" cy="9867900"/>
          </a:xfrm>
          <a:prstGeom prst="roundRect">
            <a:avLst>
              <a:gd name="adj" fmla="val 23"/>
            </a:avLst>
          </a:prstGeom>
          <a:solidFill>
            <a:srgbClr val="FFFFFF"/>
          </a:solidFill>
          <a:ln w="9525">
            <a:noFill/>
            <a:round/>
            <a:headEnd/>
            <a:tailEnd/>
          </a:ln>
          <a:effectLst/>
        </p:spPr>
        <p:txBody>
          <a:bodyPr wrap="none" anchor="ctr"/>
          <a:lstStyle/>
          <a:p>
            <a:endParaRPr lang="ja-JP" altLang="en-US"/>
          </a:p>
        </p:txBody>
      </p:sp>
      <p:sp>
        <p:nvSpPr>
          <p:cNvPr id="2050" name="Text Box 2"/>
          <p:cNvSpPr txBox="1">
            <a:spLocks noChangeArrowheads="1"/>
          </p:cNvSpPr>
          <p:nvPr/>
        </p:nvSpPr>
        <p:spPr bwMode="auto">
          <a:xfrm>
            <a:off x="0" y="0"/>
            <a:ext cx="2919413" cy="493713"/>
          </a:xfrm>
          <a:prstGeom prst="rect">
            <a:avLst/>
          </a:prstGeom>
          <a:noFill/>
          <a:ln w="9525">
            <a:noFill/>
            <a:round/>
            <a:headEnd/>
            <a:tailEnd/>
          </a:ln>
          <a:effectLst/>
        </p:spPr>
        <p:txBody>
          <a:bodyPr wrap="none" anchor="ctr"/>
          <a:lstStyle/>
          <a:p>
            <a:endParaRPr lang="ja-JP" altLang="en-US"/>
          </a:p>
        </p:txBody>
      </p:sp>
      <p:sp>
        <p:nvSpPr>
          <p:cNvPr id="2051" name="Rectangle 3"/>
          <p:cNvSpPr>
            <a:spLocks noGrp="1" noChangeArrowheads="1"/>
          </p:cNvSpPr>
          <p:nvPr>
            <p:ph type="dt"/>
          </p:nvPr>
        </p:nvSpPr>
        <p:spPr bwMode="auto">
          <a:xfrm>
            <a:off x="3814763" y="0"/>
            <a:ext cx="2917825" cy="4921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defRPr>
            </a:lvl1pPr>
          </a:lstStyle>
          <a:p>
            <a:r>
              <a:rPr lang="en-US"/>
              <a:t>2008/09/20</a:t>
            </a:r>
          </a:p>
        </p:txBody>
      </p:sp>
      <p:sp>
        <p:nvSpPr>
          <p:cNvPr id="2052" name="Rectangle 4"/>
          <p:cNvSpPr>
            <a:spLocks noGrp="1" noRot="1" noChangeAspect="1" noChangeArrowheads="1"/>
          </p:cNvSpPr>
          <p:nvPr>
            <p:ph type="sldImg"/>
          </p:nvPr>
        </p:nvSpPr>
        <p:spPr bwMode="auto">
          <a:xfrm>
            <a:off x="901700" y="739775"/>
            <a:ext cx="4930775" cy="3698875"/>
          </a:xfrm>
          <a:prstGeom prst="rect">
            <a:avLst/>
          </a:prstGeom>
          <a:noFill/>
          <a:ln w="9525">
            <a:noFill/>
            <a:round/>
            <a:headEnd/>
            <a:tailEnd/>
          </a:ln>
          <a:effectLst/>
        </p:spPr>
      </p:sp>
      <p:sp>
        <p:nvSpPr>
          <p:cNvPr id="2053" name="Rectangle 5"/>
          <p:cNvSpPr>
            <a:spLocks noGrp="1" noChangeArrowheads="1"/>
          </p:cNvSpPr>
          <p:nvPr>
            <p:ph type="body"/>
          </p:nvPr>
        </p:nvSpPr>
        <p:spPr bwMode="auto">
          <a:xfrm>
            <a:off x="673100" y="4686300"/>
            <a:ext cx="5387975" cy="44386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ja-JP" altLang="ja-JP" smtClean="0"/>
          </a:p>
        </p:txBody>
      </p:sp>
      <p:sp>
        <p:nvSpPr>
          <p:cNvPr id="2054" name="Text Box 6"/>
          <p:cNvSpPr txBox="1">
            <a:spLocks noChangeArrowheads="1"/>
          </p:cNvSpPr>
          <p:nvPr/>
        </p:nvSpPr>
        <p:spPr bwMode="auto">
          <a:xfrm>
            <a:off x="0" y="9371013"/>
            <a:ext cx="2919413" cy="493712"/>
          </a:xfrm>
          <a:prstGeom prst="rect">
            <a:avLst/>
          </a:prstGeom>
          <a:noFill/>
          <a:ln w="9525">
            <a:noFill/>
            <a:round/>
            <a:headEnd/>
            <a:tailEnd/>
          </a:ln>
          <a:effectLst/>
        </p:spPr>
        <p:txBody>
          <a:bodyPr wrap="none" anchor="ctr"/>
          <a:lstStyle/>
          <a:p>
            <a:endParaRPr lang="ja-JP" altLang="en-US"/>
          </a:p>
        </p:txBody>
      </p:sp>
      <p:sp>
        <p:nvSpPr>
          <p:cNvPr id="2055" name="Rectangle 7"/>
          <p:cNvSpPr>
            <a:spLocks noGrp="1" noChangeArrowheads="1"/>
          </p:cNvSpPr>
          <p:nvPr>
            <p:ph type="sldNum"/>
          </p:nvPr>
        </p:nvSpPr>
        <p:spPr bwMode="auto">
          <a:xfrm>
            <a:off x="3814763" y="9371013"/>
            <a:ext cx="2917825" cy="492125"/>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defRPr>
            </a:lvl1pPr>
          </a:lstStyle>
          <a:p>
            <a:fld id="{53BF6CFD-0C5F-4BDD-BB02-75F62DE5E28D}" type="slidenum">
              <a:rPr lang="en-US"/>
              <a:pPr/>
              <a:t>&lt;#&gt;</a:t>
            </a:fld>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r>
              <a:rPr lang="en-US"/>
              <a:t>2008/09/20</a:t>
            </a:r>
          </a:p>
        </p:txBody>
      </p:sp>
      <p:sp>
        <p:nvSpPr>
          <p:cNvPr id="5" name="Rectangle 7"/>
          <p:cNvSpPr>
            <a:spLocks noGrp="1" noChangeArrowheads="1"/>
          </p:cNvSpPr>
          <p:nvPr>
            <p:ph type="sldNum"/>
          </p:nvPr>
        </p:nvSpPr>
        <p:spPr>
          <a:ln/>
        </p:spPr>
        <p:txBody>
          <a:bodyPr/>
          <a:lstStyle/>
          <a:p>
            <a:fld id="{BC5FD522-DFEC-41E2-BC82-05F9D9B487E9}" type="slidenum">
              <a:rPr lang="en-US"/>
              <a:pPr/>
              <a:t>1</a:t>
            </a:fld>
            <a:endParaRPr lang="en-US"/>
          </a:p>
        </p:txBody>
      </p:sp>
      <p:sp>
        <p:nvSpPr>
          <p:cNvPr id="19457" name="Rectangle 1"/>
          <p:cNvSpPr txBox="1">
            <a:spLocks noGrp="1" noRot="1" noChangeAspect="1" noChangeArrowheads="1"/>
          </p:cNvSpPr>
          <p:nvPr>
            <p:ph type="sldImg"/>
          </p:nvPr>
        </p:nvSpPr>
        <p:spPr bwMode="auto">
          <a:xfrm>
            <a:off x="901700" y="739775"/>
            <a:ext cx="4932363" cy="3700463"/>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673100" y="4686300"/>
            <a:ext cx="5389563" cy="4533900"/>
          </a:xfrm>
          <a:prstGeom prst="rect">
            <a:avLst/>
          </a:prstGeom>
          <a:noFill/>
          <a:ln>
            <a:round/>
            <a:headEnd/>
            <a:tailEnd/>
          </a:ln>
        </p:spPr>
        <p:txBody>
          <a:bodyPr wrap="none" anchor="ct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2250" y="274638"/>
            <a:ext cx="2070100" cy="5724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57188" y="274638"/>
            <a:ext cx="6062662" cy="5724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57188" y="1052513"/>
            <a:ext cx="4065587" cy="4946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575175" y="1052513"/>
            <a:ext cx="4067175" cy="4946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13"/>
          <a:srcRect/>
          <a:stretch>
            <a:fillRect/>
          </a:stretch>
        </p:blipFill>
        <p:spPr bwMode="auto">
          <a:xfrm>
            <a:off x="357188" y="285750"/>
            <a:ext cx="8286750" cy="5708650"/>
          </a:xfrm>
          <a:prstGeom prst="rect">
            <a:avLst/>
          </a:prstGeom>
          <a:noFill/>
          <a:ln w="9525">
            <a:noFill/>
            <a:round/>
            <a:headEnd/>
            <a:tailEnd/>
          </a:ln>
          <a:effectLst/>
        </p:spPr>
      </p:pic>
      <p:sp>
        <p:nvSpPr>
          <p:cNvPr id="1026" name="Rectangle 2"/>
          <p:cNvSpPr>
            <a:spLocks noGrp="1" noChangeArrowheads="1"/>
          </p:cNvSpPr>
          <p:nvPr>
            <p:ph type="title"/>
          </p:nvPr>
        </p:nvSpPr>
        <p:spPr bwMode="auto">
          <a:xfrm>
            <a:off x="357188" y="274638"/>
            <a:ext cx="8285162" cy="704850"/>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ja-JP" altLang="en-GB" smtClean="0"/>
              <a:t>タイトルテキストの書式を編集するにはクリックします。</a:t>
            </a:r>
          </a:p>
        </p:txBody>
      </p:sp>
      <p:sp>
        <p:nvSpPr>
          <p:cNvPr id="1027" name="Rectangle 3"/>
          <p:cNvSpPr>
            <a:spLocks noGrp="1" noChangeArrowheads="1"/>
          </p:cNvSpPr>
          <p:nvPr>
            <p:ph type="body" idx="1"/>
          </p:nvPr>
        </p:nvSpPr>
        <p:spPr bwMode="auto">
          <a:xfrm>
            <a:off x="357188" y="1052513"/>
            <a:ext cx="8285162" cy="4946650"/>
          </a:xfrm>
          <a:prstGeom prst="rect">
            <a:avLst/>
          </a:prstGeom>
          <a:noFill/>
          <a:ln w="9525">
            <a:noFill/>
            <a:round/>
            <a:headEnd/>
            <a:tailEnd/>
          </a:ln>
          <a:effectLst/>
        </p:spPr>
        <p:txBody>
          <a:bodyPr vert="horz" wrap="square" lIns="90000" tIns="75024" rIns="90000" bIns="46800" numCol="1" anchor="t" anchorCtr="0" compatLnSpc="1">
            <a:prstTxWarp prst="textNoShape">
              <a:avLst/>
            </a:prstTxWarp>
          </a:bodyPr>
          <a:lstStyle/>
          <a:p>
            <a:pPr lvl="0"/>
            <a:r>
              <a:rPr lang="ja-JP" altLang="en-GB" smtClean="0"/>
              <a:t>アウトラインテキストの書式を編集するにはクリックします。</a:t>
            </a:r>
          </a:p>
          <a:p>
            <a:pPr lvl="1"/>
            <a:r>
              <a:rPr lang="en-GB" altLang="ja-JP" smtClean="0"/>
              <a:t>2</a:t>
            </a:r>
            <a:r>
              <a:rPr lang="ja-JP" altLang="en-GB" smtClean="0"/>
              <a:t>レベル目のアウトライン</a:t>
            </a:r>
          </a:p>
          <a:p>
            <a:pPr lvl="2"/>
            <a:r>
              <a:rPr lang="en-GB" altLang="ja-JP" smtClean="0"/>
              <a:t>3</a:t>
            </a:r>
            <a:r>
              <a:rPr lang="ja-JP" altLang="en-GB" smtClean="0"/>
              <a:t>レベル目のアウトライン</a:t>
            </a:r>
          </a:p>
          <a:p>
            <a:pPr lvl="3"/>
            <a:r>
              <a:rPr lang="en-GB" altLang="ja-JP" smtClean="0"/>
              <a:t>4</a:t>
            </a:r>
            <a:r>
              <a:rPr lang="ja-JP" altLang="en-GB" smtClean="0"/>
              <a:t>レベル目のアウトライン</a:t>
            </a:r>
          </a:p>
          <a:p>
            <a:pPr lvl="4"/>
            <a:r>
              <a:rPr lang="en-GB" altLang="ja-JP" smtClean="0"/>
              <a:t>5</a:t>
            </a:r>
            <a:r>
              <a:rPr lang="ja-JP" altLang="en-GB" smtClean="0"/>
              <a:t>レベル目のアウトライン</a:t>
            </a:r>
          </a:p>
          <a:p>
            <a:pPr lvl="4"/>
            <a:r>
              <a:rPr lang="en-GB" altLang="ja-JP" smtClean="0"/>
              <a:t>6</a:t>
            </a:r>
            <a:r>
              <a:rPr lang="ja-JP" altLang="en-GB" smtClean="0"/>
              <a:t>レベル目のアウトライン</a:t>
            </a:r>
          </a:p>
          <a:p>
            <a:pPr lvl="4"/>
            <a:r>
              <a:rPr lang="en-GB" altLang="ja-JP" smtClean="0"/>
              <a:t>7</a:t>
            </a:r>
            <a:r>
              <a:rPr lang="ja-JP" altLang="en-GB" smtClean="0"/>
              <a:t>レベル目のアウトライン</a:t>
            </a:r>
          </a:p>
          <a:p>
            <a:pPr lvl="4"/>
            <a:r>
              <a:rPr lang="en-GB" altLang="ja-JP" smtClean="0"/>
              <a:t>8</a:t>
            </a:r>
            <a:r>
              <a:rPr lang="ja-JP" altLang="en-GB" smtClean="0"/>
              <a:t>レベル目のアウトライン</a:t>
            </a:r>
          </a:p>
          <a:p>
            <a:pPr lvl="4"/>
            <a:r>
              <a:rPr lang="en-GB" altLang="ja-JP" smtClean="0"/>
              <a:t>9</a:t>
            </a:r>
            <a:r>
              <a:rPr lang="ja-JP" altLang="en-GB" smtClean="0"/>
              <a:t>レベル目のアウトライン</a:t>
            </a:r>
          </a:p>
        </p:txBody>
      </p:sp>
      <p:sp>
        <p:nvSpPr>
          <p:cNvPr id="1028" name="Rectangle 4"/>
          <p:cNvSpPr>
            <a:spLocks noChangeArrowheads="1"/>
          </p:cNvSpPr>
          <p:nvPr/>
        </p:nvSpPr>
        <p:spPr bwMode="auto">
          <a:xfrm>
            <a:off x="1979613" y="6165850"/>
            <a:ext cx="6624637" cy="571500"/>
          </a:xfrm>
          <a:prstGeom prst="rect">
            <a:avLst/>
          </a:prstGeom>
          <a:solidFill>
            <a:srgbClr val="F3BB50"/>
          </a:solidFill>
          <a:ln w="9525">
            <a:noFill/>
            <a:round/>
            <a:headEnd/>
            <a:tailEnd/>
          </a:ln>
          <a:effectLst/>
        </p:spPr>
        <p:txBody>
          <a:bodyPr lIns="90000" tIns="61290" rIns="90000" bIns="46800" anchor="ctr"/>
          <a:lstStyle/>
          <a:p>
            <a:pPr algn="ctr">
              <a:lnSpc>
                <a:spcPct val="95000"/>
              </a:lnSpc>
              <a:tabLst>
                <a:tab pos="723900" algn="l"/>
                <a:tab pos="1447800" algn="l"/>
                <a:tab pos="2171700" algn="l"/>
                <a:tab pos="2895600" algn="l"/>
                <a:tab pos="3619500" algn="l"/>
                <a:tab pos="4343400" algn="l"/>
                <a:tab pos="5067300" algn="l"/>
                <a:tab pos="5791200" algn="l"/>
                <a:tab pos="6515100" algn="l"/>
              </a:tabLst>
            </a:pPr>
            <a:r>
              <a:rPr lang="en-US" sz="2300">
                <a:solidFill>
                  <a:srgbClr val="000000"/>
                </a:solidFill>
                <a:latin typeface="Times New Roman" pitchFamily="16" charset="0"/>
                <a:ea typeface="ＭＳ Ｐ明朝" charset="-128"/>
              </a:rPr>
              <a:t>わんくま同盟 大阪勉強会 #28</a:t>
            </a:r>
          </a:p>
        </p:txBody>
      </p:sp>
      <p:pic>
        <p:nvPicPr>
          <p:cNvPr id="1029" name="Picture 5"/>
          <p:cNvPicPr>
            <a:picLocks noChangeAspect="1" noChangeArrowheads="1"/>
          </p:cNvPicPr>
          <p:nvPr/>
        </p:nvPicPr>
        <p:blipFill>
          <a:blip r:embed="rId14"/>
          <a:srcRect/>
          <a:stretch>
            <a:fillRect/>
          </a:stretch>
        </p:blipFill>
        <p:spPr bwMode="auto">
          <a:xfrm>
            <a:off x="428625" y="6164263"/>
            <a:ext cx="1643063" cy="573087"/>
          </a:xfrm>
          <a:prstGeom prst="rect">
            <a:avLst/>
          </a:prstGeom>
          <a:noFill/>
          <a:ln w="9525">
            <a:noFill/>
            <a:round/>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mj-lt"/>
          <a:ea typeface="+mj-ea"/>
          <a:cs typeface="+mj-cs"/>
        </a:defRPr>
      </a:lvl1pPr>
      <a:lvl2pPr marL="742950" indent="-285750" algn="ctr" defTabSz="449263" rtl="0" eaLnBrk="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charset="-128"/>
        </a:defRPr>
      </a:lvl2pPr>
      <a:lvl3pPr marL="1143000" indent="-228600" algn="ctr" defTabSz="449263" rtl="0" eaLnBrk="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charset="-128"/>
        </a:defRPr>
      </a:lvl3pPr>
      <a:lvl4pPr marL="1600200" indent="-228600" algn="ctr" defTabSz="449263" rtl="0" eaLnBrk="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charset="-128"/>
        </a:defRPr>
      </a:lvl4pPr>
      <a:lvl5pPr marL="2057400" indent="-228600" algn="ctr" defTabSz="449263" rtl="0" eaLnBrk="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charset="-128"/>
        </a:defRPr>
      </a:lvl5pPr>
      <a:lvl6pPr marL="2514600" indent="-228600" algn="ctr" defTabSz="449263" rtl="0" eaLnBrk="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charset="-128"/>
        </a:defRPr>
      </a:lvl6pPr>
      <a:lvl7pPr marL="2971800" indent="-228600" algn="ctr" defTabSz="449263" rtl="0" eaLnBrk="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charset="-128"/>
        </a:defRPr>
      </a:lvl7pPr>
      <a:lvl8pPr marL="3429000" indent="-228600" algn="ctr" defTabSz="449263" rtl="0" eaLnBrk="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charset="-128"/>
        </a:defRPr>
      </a:lvl8pPr>
      <a:lvl9pPr marL="3886200" indent="-228600" algn="ctr" defTabSz="449263" rtl="0" eaLnBrk="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charset="-128"/>
        </a:defRPr>
      </a:lvl9pPr>
    </p:titleStyle>
    <p:bodyStyle>
      <a:lvl1pPr marL="342900" indent="-342900" algn="l" defTabSz="449263" rtl="0" eaLnBrk="0" fontAlgn="base" hangingPunct="0">
        <a:lnSpc>
          <a:spcPct val="93000"/>
        </a:lnSpc>
        <a:spcBef>
          <a:spcPts val="8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eaLnBrk="0" fontAlgn="base" hangingPunct="0">
        <a:lnSpc>
          <a:spcPct val="93000"/>
        </a:lnSpc>
        <a:spcBef>
          <a:spcPts val="700"/>
        </a:spcBef>
        <a:spcAft>
          <a:spcPct val="0"/>
        </a:spcAft>
        <a:buClr>
          <a:srgbClr val="000000"/>
        </a:buClr>
        <a:buSzPct val="100000"/>
        <a:buFont typeface="Times New Roman" pitchFamily="16" charset="0"/>
        <a:defRPr sz="2800">
          <a:solidFill>
            <a:srgbClr val="000000"/>
          </a:solidFill>
          <a:latin typeface="+mn-lt"/>
          <a:ea typeface="+mn-ea"/>
        </a:defRPr>
      </a:lvl2pPr>
      <a:lvl3pPr marL="1143000" indent="-228600" algn="l" defTabSz="449263" rtl="0" eaLnBrk="0" fontAlgn="base" hangingPunct="0">
        <a:lnSpc>
          <a:spcPct val="93000"/>
        </a:lnSpc>
        <a:spcBef>
          <a:spcPts val="600"/>
        </a:spcBef>
        <a:spcAft>
          <a:spcPct val="0"/>
        </a:spcAft>
        <a:buClr>
          <a:srgbClr val="000000"/>
        </a:buClr>
        <a:buSzPct val="100000"/>
        <a:buFont typeface="Times New Roman" pitchFamily="16" charset="0"/>
        <a:defRPr sz="2400">
          <a:solidFill>
            <a:srgbClr val="000000"/>
          </a:solidFill>
          <a:latin typeface="+mn-lt"/>
          <a:ea typeface="+mn-ea"/>
        </a:defRPr>
      </a:lvl3pPr>
      <a:lvl4pPr marL="1600200" indent="-228600" algn="l" defTabSz="449263" rtl="0" eaLnBrk="0" fontAlgn="base" hangingPunct="0">
        <a:lnSpc>
          <a:spcPct val="93000"/>
        </a:lnSpc>
        <a:spcBef>
          <a:spcPts val="500"/>
        </a:spcBef>
        <a:spcAft>
          <a:spcPct val="0"/>
        </a:spcAft>
        <a:buClr>
          <a:srgbClr val="000000"/>
        </a:buClr>
        <a:buSzPct val="100000"/>
        <a:buFont typeface="Times New Roman" pitchFamily="16" charset="0"/>
        <a:defRPr sz="2000">
          <a:solidFill>
            <a:srgbClr val="000000"/>
          </a:solidFill>
          <a:latin typeface="+mn-lt"/>
          <a:ea typeface="+mn-ea"/>
        </a:defRPr>
      </a:lvl4pPr>
      <a:lvl5pPr marL="2057400" indent="-228600" algn="l" defTabSz="449263" rtl="0" eaLnBrk="0" fontAlgn="base" hangingPunct="0">
        <a:lnSpc>
          <a:spcPct val="93000"/>
        </a:lnSpc>
        <a:spcBef>
          <a:spcPts val="500"/>
        </a:spcBef>
        <a:spcAft>
          <a:spcPct val="0"/>
        </a:spcAft>
        <a:buClr>
          <a:srgbClr val="000000"/>
        </a:buClr>
        <a:buSzPct val="100000"/>
        <a:buFont typeface="Times New Roman" pitchFamily="16" charset="0"/>
        <a:defRPr sz="2000">
          <a:solidFill>
            <a:srgbClr val="000000"/>
          </a:solidFill>
          <a:latin typeface="+mn-lt"/>
          <a:ea typeface="+mn-ea"/>
        </a:defRPr>
      </a:lvl5pPr>
      <a:lvl6pPr marL="2514600" indent="-228600" algn="l" defTabSz="449263" rtl="0" eaLnBrk="0" fontAlgn="base" hangingPunct="0">
        <a:lnSpc>
          <a:spcPct val="93000"/>
        </a:lnSpc>
        <a:spcBef>
          <a:spcPts val="500"/>
        </a:spcBef>
        <a:spcAft>
          <a:spcPct val="0"/>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lnSpc>
          <a:spcPct val="93000"/>
        </a:lnSpc>
        <a:spcBef>
          <a:spcPts val="500"/>
        </a:spcBef>
        <a:spcAft>
          <a:spcPct val="0"/>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lnSpc>
          <a:spcPct val="93000"/>
        </a:lnSpc>
        <a:spcBef>
          <a:spcPts val="500"/>
        </a:spcBef>
        <a:spcAft>
          <a:spcPct val="0"/>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lnSpc>
          <a:spcPct val="93000"/>
        </a:lnSpc>
        <a:spcBef>
          <a:spcPts val="500"/>
        </a:spcBef>
        <a:spcAft>
          <a:spcPct val="0"/>
        </a:spcAft>
        <a:buClr>
          <a:srgbClr val="000000"/>
        </a:buClr>
        <a:buSzPct val="100000"/>
        <a:buFont typeface="Times New Roman" pitchFamily="16" charset="0"/>
        <a:defRPr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371600" y="3886200"/>
            <a:ext cx="6400800" cy="1752600"/>
          </a:xfrm>
          <a:prstGeom prst="rect">
            <a:avLst/>
          </a:prstGeom>
          <a:noFill/>
          <a:ln w="9525">
            <a:noFill/>
            <a:round/>
            <a:headEnd/>
            <a:tailEnd/>
          </a:ln>
          <a:effectLst/>
        </p:spPr>
        <p:txBody>
          <a:bodyPr wrap="none" anchor="ctr"/>
          <a:lstStyle/>
          <a:p>
            <a:endParaRPr lang="ja-JP" altLang="en-US"/>
          </a:p>
        </p:txBody>
      </p:sp>
      <p:sp>
        <p:nvSpPr>
          <p:cNvPr id="3074" name="Text Box 2"/>
          <p:cNvSpPr txBox="1">
            <a:spLocks noChangeArrowheads="1"/>
          </p:cNvSpPr>
          <p:nvPr/>
        </p:nvSpPr>
        <p:spPr bwMode="auto">
          <a:xfrm>
            <a:off x="642910" y="2571744"/>
            <a:ext cx="7740650" cy="1004887"/>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Visual Studio </a:t>
            </a: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によるデバッグ技法</a:t>
            </a:r>
            <a:endParaRPr lang="en-US" sz="3600" b="1" dirty="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3075" name="Text Box 3"/>
          <p:cNvSpPr txBox="1">
            <a:spLocks noChangeArrowheads="1"/>
          </p:cNvSpPr>
          <p:nvPr/>
        </p:nvSpPr>
        <p:spPr bwMode="auto">
          <a:xfrm>
            <a:off x="4859338" y="4859338"/>
            <a:ext cx="3419475" cy="455612"/>
          </a:xfrm>
          <a:prstGeom prst="rect">
            <a:avLst/>
          </a:prstGeom>
          <a:noFill/>
          <a:ln w="9525">
            <a:noFill/>
            <a:round/>
            <a:headEnd/>
            <a:tailEnd/>
          </a:ln>
          <a:effectLst/>
        </p:spPr>
        <p:txBody>
          <a:bodyPr lIns="90000" tIns="45000" rIns="90000" bIns="45000"/>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642910" y="100010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デバッガの使い方をマスターする</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7" name="Text Box 2"/>
          <p:cNvSpPr txBox="1">
            <a:spLocks noChangeArrowheads="1"/>
          </p:cNvSpPr>
          <p:nvPr/>
        </p:nvSpPr>
        <p:spPr bwMode="auto">
          <a:xfrm>
            <a:off x="714348" y="3357562"/>
            <a:ext cx="7740650" cy="714380"/>
          </a:xfrm>
          <a:prstGeom prst="rect">
            <a:avLst/>
          </a:prstGeom>
          <a:noFill/>
          <a:ln w="9525">
            <a:noFill/>
            <a:round/>
            <a:headEnd/>
            <a:tailEnd/>
          </a:ln>
          <a:effectLst/>
        </p:spPr>
        <p:txBody>
          <a:bodyPr lIns="90000" tIns="45000" rIns="90000" bIns="450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4" name="Text Box 2"/>
          <p:cNvSpPr txBox="1">
            <a:spLocks noChangeArrowheads="1"/>
          </p:cNvSpPr>
          <p:nvPr/>
        </p:nvSpPr>
        <p:spPr bwMode="auto">
          <a:xfrm>
            <a:off x="714348" y="1928802"/>
            <a:ext cx="7740650" cy="714380"/>
          </a:xfrm>
          <a:prstGeom prst="rect">
            <a:avLst/>
          </a:prstGeom>
          <a:noFill/>
          <a:ln w="9525">
            <a:noFill/>
            <a:round/>
            <a:headEnd/>
            <a:tailEnd/>
          </a:ln>
          <a:effectLst/>
        </p:spPr>
        <p:txBody>
          <a:bodyPr lIns="90000" tIns="45000" rIns="90000" bIns="45000"/>
          <a:lstStyle/>
          <a:p>
            <a:pPr>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作業に合う設定をする</a:t>
            </a:r>
            <a:endParaRPr lang="en-US" altLang="ja-JP"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ショートカットを覚える</a:t>
            </a:r>
            <a:endParaRPr lang="en-US" altLang="ja-JP"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デバッグの始め方</a:t>
            </a:r>
            <a:endParaRPr lang="en-US" altLang="ja-JP"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各種ウィンドウの使い方を</a:t>
            </a:r>
            <a:r>
              <a:rPr lang="ja-JP" altLang="en-US"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知る</a:t>
            </a:r>
            <a:endParaRPr lang="en-US" altLang="ja-JP"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ちょっと</a:t>
            </a:r>
            <a:r>
              <a:rPr lang="ja-JP" altLang="en-US"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だけ高度なデバッグ法</a:t>
            </a:r>
            <a:endParaRPr lang="en-US" altLang="ja-JP"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okoo\Desktop\オプション.png"/>
          <p:cNvPicPr>
            <a:picLocks noChangeAspect="1" noChangeArrowheads="1"/>
          </p:cNvPicPr>
          <p:nvPr/>
        </p:nvPicPr>
        <p:blipFill>
          <a:blip r:embed="rId2"/>
          <a:srcRect/>
          <a:stretch>
            <a:fillRect/>
          </a:stretch>
        </p:blipFill>
        <p:spPr bwMode="auto">
          <a:xfrm>
            <a:off x="1357290" y="1285860"/>
            <a:ext cx="6468067" cy="4500594"/>
          </a:xfrm>
          <a:prstGeom prst="rect">
            <a:avLst/>
          </a:prstGeom>
          <a:noFill/>
        </p:spPr>
      </p:pic>
      <p:sp>
        <p:nvSpPr>
          <p:cNvPr id="3" name="Text Box 2"/>
          <p:cNvSpPr txBox="1">
            <a:spLocks noChangeArrowheads="1"/>
          </p:cNvSpPr>
          <p:nvPr/>
        </p:nvSpPr>
        <p:spPr bwMode="auto">
          <a:xfrm>
            <a:off x="642910" y="64291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今の作業に合う設定をする</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642910" y="1571612"/>
            <a:ext cx="7740650" cy="4143404"/>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3" name="Text Box 2"/>
          <p:cNvSpPr txBox="1">
            <a:spLocks noChangeArrowheads="1"/>
          </p:cNvSpPr>
          <p:nvPr/>
        </p:nvSpPr>
        <p:spPr bwMode="auto">
          <a:xfrm>
            <a:off x="714348" y="642918"/>
            <a:ext cx="7740650" cy="571504"/>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やっといた方が良い設定</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4" name="Text Box 2"/>
          <p:cNvSpPr txBox="1">
            <a:spLocks noChangeArrowheads="1"/>
          </p:cNvSpPr>
          <p:nvPr/>
        </p:nvSpPr>
        <p:spPr bwMode="auto">
          <a:xfrm>
            <a:off x="785786" y="1643050"/>
            <a:ext cx="7740650" cy="4000528"/>
          </a:xfrm>
          <a:prstGeom prst="rect">
            <a:avLst/>
          </a:prstGeom>
          <a:noFill/>
          <a:ln w="9525">
            <a:noFill/>
            <a:round/>
            <a:headEnd/>
            <a:tailEnd/>
          </a:ln>
          <a:effectLst/>
        </p:spPr>
        <p:txBody>
          <a:bodyPr lIns="90000" tIns="45000" rIns="90000" bIns="45000"/>
          <a:lstStyle/>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「例外処理アシスタントを有効にする」を有効</a:t>
            </a:r>
            <a:endParaRPr lang="en-US" altLang="ja-JP"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t>
            </a:r>
            <a:r>
              <a:rPr lang="en-US" altLang="ja-JP"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t>
            </a:r>
            <a:r>
              <a:rPr lang="ja-JP" altLang="en-US"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マイコードのみ</a:t>
            </a:r>
            <a:r>
              <a:rPr lang="en-US" altLang="ja-JP"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t>
            </a:r>
            <a:r>
              <a:rPr lang="ja-JP" altLang="en-US"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設定を有効にする」を有効</a:t>
            </a:r>
            <a:endParaRPr lang="en-US" altLang="ja-JP"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「起動時にユーザーコードが見つからないとき警告」を有効</a:t>
            </a:r>
            <a:endParaRPr lang="en-US" altLang="ja-JP"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t>
            </a:r>
            <a:r>
              <a:rPr lang="en-US" altLang="ja-JP"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.NET Framework </a:t>
            </a:r>
            <a:r>
              <a:rPr lang="ja-JP" altLang="en-US"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ソースのステッピングを有効に」を無効</a:t>
            </a:r>
            <a:endParaRPr lang="en-US" altLang="ja-JP"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「プロパティ及び演算子をステップオーバーする」を無効</a:t>
            </a:r>
            <a:endParaRPr lang="en-US" altLang="ja-JP"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「元のバージョンと完全に一致するソースファイルを必要とする」を有効</a:t>
            </a:r>
            <a:endParaRPr lang="en-US" altLang="ja-JP"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sz="2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642910" y="100010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ショートカットを覚える</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3" name="Text Box 2"/>
          <p:cNvSpPr txBox="1">
            <a:spLocks noChangeArrowheads="1"/>
          </p:cNvSpPr>
          <p:nvPr/>
        </p:nvSpPr>
        <p:spPr bwMode="auto">
          <a:xfrm>
            <a:off x="714348" y="1928802"/>
            <a:ext cx="7740650" cy="714380"/>
          </a:xfrm>
          <a:prstGeom prst="rect">
            <a:avLst/>
          </a:prstGeom>
          <a:noFill/>
          <a:ln w="9525">
            <a:noFill/>
            <a:round/>
            <a:headEnd/>
            <a:tailEnd/>
          </a:ln>
          <a:effectLst/>
        </p:spPr>
        <p:txBody>
          <a:bodyPr lIns="90000" tIns="45000" rIns="90000" bIns="450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環境によって違うけど</a:t>
            </a: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F5…</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デバッグ実行</a:t>
            </a: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F5…</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デバッグ中止</a:t>
            </a: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F9…</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ブレークポイント設定</a:t>
            </a: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F10…</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ステップオーバー</a:t>
            </a: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F11…</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ステップイン</a:t>
            </a: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Shift-F11…</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ステップアウト</a:t>
            </a: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Alt</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t>
            </a: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D</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t>
            </a: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P…</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プロセスにアタッチ</a:t>
            </a: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Alt</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t>
            </a: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D</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t>
            </a: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D…</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デタッチ</a:t>
            </a: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とりあえずこれだけ覚えたら、作業の</a:t>
            </a: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80%</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はカバーできる（はず）。</a:t>
            </a: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642910" y="100010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デバッグの始め方</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3" name="Text Box 2"/>
          <p:cNvSpPr txBox="1">
            <a:spLocks noChangeArrowheads="1"/>
          </p:cNvSpPr>
          <p:nvPr/>
        </p:nvSpPr>
        <p:spPr bwMode="auto">
          <a:xfrm>
            <a:off x="571472" y="1785926"/>
            <a:ext cx="7740650" cy="714380"/>
          </a:xfrm>
          <a:prstGeom prst="rect">
            <a:avLst/>
          </a:prstGeom>
          <a:noFill/>
          <a:ln w="9525">
            <a:noFill/>
            <a:round/>
            <a:headEnd/>
            <a:tailEnd/>
          </a:ln>
          <a:effectLst/>
        </p:spPr>
        <p:txBody>
          <a:bodyPr lIns="90000" tIns="45000" rIns="90000" bIns="450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一番単純な </a:t>
            </a: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F5 </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実行。</a:t>
            </a: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でも、本当はデバッグしたい箇所までプログラムを進めてからデバッガをアタッチすべき。</a:t>
            </a: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が、まれに </a:t>
            </a: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F5 </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開始できないとデバッグできない、と思っている人がいる。</a:t>
            </a: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Windows </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サービスのデバッグ、他のプロセスから起動されるプロセスのデバッグ、</a:t>
            </a: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ASP.NET</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のデバッグは、プロセスを起動してからデバッガをアタッチする。</a:t>
            </a: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b="1" dirty="0" err="1"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System.Diagnostics.Debugger#Launch</a:t>
            </a:r>
            <a:r>
              <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 </a:t>
            </a:r>
            <a:r>
              <a:rPr lang="ja-JP" altLang="en-US"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メソッドを覚えとくと、アタッチの手間が少し楽。</a:t>
            </a: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71472" y="242886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9600" b="1" dirty="0" smtClean="0">
                <a:solidFill>
                  <a:schemeClr val="accent2"/>
                </a:solidFill>
                <a:effectLst>
                  <a:outerShdw blurRad="38100" dist="38100" dir="2700000" algn="tl">
                    <a:srgbClr val="000000">
                      <a:alpha val="43137"/>
                    </a:srgbClr>
                  </a:outerShdw>
                </a:effectLst>
                <a:latin typeface="Showcard Gothic" pitchFamily="82" charset="0"/>
                <a:ea typeface="メイリオ" pitchFamily="50" charset="-128"/>
              </a:rPr>
              <a:t>DEMO</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642910" y="100010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各種ウィンドウの使い方を知る</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3" name="Text Box 2"/>
          <p:cNvSpPr txBox="1">
            <a:spLocks noChangeArrowheads="1"/>
          </p:cNvSpPr>
          <p:nvPr/>
        </p:nvSpPr>
        <p:spPr bwMode="auto">
          <a:xfrm>
            <a:off x="714348" y="1928802"/>
            <a:ext cx="7740650" cy="714380"/>
          </a:xfrm>
          <a:prstGeom prst="rect">
            <a:avLst/>
          </a:prstGeom>
          <a:noFill/>
          <a:ln w="9525">
            <a:noFill/>
            <a:round/>
            <a:headEnd/>
            <a:tailEnd/>
          </a:ln>
          <a:effectLst/>
        </p:spPr>
        <p:txBody>
          <a:bodyPr lIns="90000" tIns="45000" rIns="90000" bIns="45000"/>
          <a:lstStyle/>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4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ウォッチウィンドウ</a:t>
            </a:r>
            <a:endParaRPr lang="en-US" altLang="ja-JP" sz="24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4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ブレークポイントウィンドウ</a:t>
            </a:r>
            <a:endParaRPr lang="en-US" altLang="ja-JP" sz="24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4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呼び出し履歴ウィンドウ</a:t>
            </a:r>
            <a:endParaRPr lang="en-US" altLang="ja-JP" sz="24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4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モジュールウィンドウ</a:t>
            </a:r>
            <a:endParaRPr lang="en-US" altLang="ja-JP" sz="24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sz="24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4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とりあえずこれだけ覚えたら、作業の</a:t>
            </a:r>
            <a:r>
              <a:rPr lang="en-US" altLang="ja-JP" sz="24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80%</a:t>
            </a:r>
            <a:r>
              <a:rPr lang="ja-JP" altLang="en-US" sz="24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はカバーできる（はず）</a:t>
            </a:r>
            <a:r>
              <a:rPr lang="ja-JP" altLang="en-US" sz="24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t>
            </a: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71472" y="242886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9600" b="1" dirty="0" smtClean="0">
                <a:solidFill>
                  <a:schemeClr val="accent2"/>
                </a:solidFill>
                <a:effectLst>
                  <a:outerShdw blurRad="38100" dist="38100" dir="2700000" algn="tl">
                    <a:srgbClr val="000000">
                      <a:alpha val="43137"/>
                    </a:srgbClr>
                  </a:outerShdw>
                </a:effectLst>
                <a:latin typeface="Showcard Gothic" pitchFamily="82" charset="0"/>
                <a:ea typeface="メイリオ" pitchFamily="50" charset="-128"/>
              </a:rPr>
              <a:t>DEMO</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642910" y="1000108"/>
            <a:ext cx="7740650" cy="714380"/>
          </a:xfrm>
          <a:prstGeom prst="rect">
            <a:avLst/>
          </a:prstGeom>
          <a:noFill/>
          <a:ln w="9525">
            <a:noFill/>
            <a:round/>
            <a:headEnd/>
            <a:tailEnd/>
          </a:ln>
          <a:effectLst/>
        </p:spPr>
        <p:txBody>
          <a:bodyPr lIns="90000" tIns="45000" rIns="90000" bIns="450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ちょっとだけ高度なデバッグ法</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3" name="Text Box 2"/>
          <p:cNvSpPr txBox="1">
            <a:spLocks noChangeArrowheads="1"/>
          </p:cNvSpPr>
          <p:nvPr/>
        </p:nvSpPr>
        <p:spPr bwMode="auto">
          <a:xfrm>
            <a:off x="714348" y="2143116"/>
            <a:ext cx="7740650" cy="714380"/>
          </a:xfrm>
          <a:prstGeom prst="rect">
            <a:avLst/>
          </a:prstGeom>
          <a:noFill/>
          <a:ln w="9525">
            <a:noFill/>
            <a:round/>
            <a:headEnd/>
            <a:tailEnd/>
          </a:ln>
          <a:effectLst/>
        </p:spPr>
        <p:txBody>
          <a:bodyPr lIns="90000" tIns="45000" rIns="90000" bIns="450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4" name="Text Box 2"/>
          <p:cNvSpPr txBox="1">
            <a:spLocks noChangeArrowheads="1"/>
          </p:cNvSpPr>
          <p:nvPr/>
        </p:nvSpPr>
        <p:spPr bwMode="auto">
          <a:xfrm>
            <a:off x="714348" y="1785926"/>
            <a:ext cx="7740650" cy="3857652"/>
          </a:xfrm>
          <a:prstGeom prst="rect">
            <a:avLst/>
          </a:prstGeom>
          <a:noFill/>
          <a:ln w="9525">
            <a:noFill/>
            <a:round/>
            <a:headEnd/>
            <a:tailEnd/>
          </a:ln>
          <a:effectLst/>
        </p:spPr>
        <p:txBody>
          <a:bodyPr lIns="90000" tIns="45000" rIns="90000" bIns="45000"/>
          <a:lstStyle/>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200" b="1" dirty="0" err="1"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DebuggerDisplayAttribute</a:t>
            </a:r>
            <a:endParaRPr lang="en-US" altLang="ja-JP"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200" b="1" dirty="0" err="1"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DebuggerStepThroughAttribute</a:t>
            </a:r>
            <a:endParaRPr lang="en-US" altLang="ja-JP"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ブレークポイントの条件式</a:t>
            </a:r>
            <a:endParaRPr lang="en-US" altLang="ja-JP"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オブジェクト</a:t>
            </a:r>
            <a:r>
              <a:rPr lang="en-US" altLang="ja-JP"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ID</a:t>
            </a:r>
            <a:endParaRPr lang="en-US" altLang="ja-JP" sz="32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71472" y="242886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9600" b="1" dirty="0" smtClean="0">
                <a:solidFill>
                  <a:schemeClr val="accent2"/>
                </a:solidFill>
                <a:effectLst>
                  <a:outerShdw blurRad="38100" dist="38100" dir="2700000" algn="tl">
                    <a:srgbClr val="000000">
                      <a:alpha val="43137"/>
                    </a:srgbClr>
                  </a:outerShdw>
                </a:effectLst>
                <a:latin typeface="Showcard Gothic" pitchFamily="82" charset="0"/>
                <a:ea typeface="メイリオ" pitchFamily="50" charset="-128"/>
              </a:rPr>
              <a:t>DEMO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642910" y="100010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4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デバッグって何？</a:t>
            </a:r>
            <a:endParaRPr lang="en-US" altLang="ja-JP" sz="4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600" b="1" dirty="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6" name="下矢印 5"/>
          <p:cNvSpPr/>
          <p:nvPr/>
        </p:nvSpPr>
        <p:spPr bwMode="auto">
          <a:xfrm>
            <a:off x="3643306" y="2143116"/>
            <a:ext cx="1571636" cy="1214446"/>
          </a:xfrm>
          <a:prstGeom prst="downArrow">
            <a:avLst/>
          </a:prstGeom>
          <a:solidFill>
            <a:srgbClr val="C0000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ja-JP" altLang="en-US" sz="1800" b="0" i="0" u="none" strike="noStrike" cap="none" normalizeH="0" baseline="0" smtClean="0">
              <a:ln>
                <a:noFill/>
              </a:ln>
              <a:solidFill>
                <a:schemeClr val="bg1"/>
              </a:solidFill>
              <a:effectLst/>
              <a:latin typeface="Arial" charset="0"/>
              <a:ea typeface="ＭＳ Ｐゴシック" charset="-128"/>
            </a:endParaRPr>
          </a:p>
        </p:txBody>
      </p:sp>
      <p:sp>
        <p:nvSpPr>
          <p:cNvPr id="7" name="Text Box 2"/>
          <p:cNvSpPr txBox="1">
            <a:spLocks noChangeArrowheads="1"/>
          </p:cNvSpPr>
          <p:nvPr/>
        </p:nvSpPr>
        <p:spPr bwMode="auto">
          <a:xfrm>
            <a:off x="714348" y="3786190"/>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バグを取り除く事</a:t>
            </a:r>
            <a:endParaRPr lang="en-US" sz="3600" b="1" dirty="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642910" y="100010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最後に</a:t>
            </a:r>
            <a:r>
              <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t>
            </a:r>
          </a:p>
        </p:txBody>
      </p:sp>
      <p:sp>
        <p:nvSpPr>
          <p:cNvPr id="3" name="Text Box 2"/>
          <p:cNvSpPr txBox="1">
            <a:spLocks noChangeArrowheads="1"/>
          </p:cNvSpPr>
          <p:nvPr/>
        </p:nvSpPr>
        <p:spPr bwMode="auto">
          <a:xfrm>
            <a:off x="785786" y="2000240"/>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時間は惜しめ</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手間は惜しむな</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開発</a:t>
            </a: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全てに通ずる基本</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642910" y="100010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オススメ</a:t>
            </a: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書籍</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3" name="Text Box 2"/>
          <p:cNvSpPr txBox="1">
            <a:spLocks noChangeArrowheads="1"/>
          </p:cNvSpPr>
          <p:nvPr/>
        </p:nvSpPr>
        <p:spPr bwMode="auto">
          <a:xfrm>
            <a:off x="642910" y="1857364"/>
            <a:ext cx="7740650" cy="3786214"/>
          </a:xfrm>
          <a:prstGeom prst="rect">
            <a:avLst/>
          </a:prstGeom>
          <a:noFill/>
          <a:ln w="9525">
            <a:noFill/>
            <a:round/>
            <a:headEnd/>
            <a:tailEnd/>
          </a:ln>
          <a:effectLst/>
        </p:spPr>
        <p:txBody>
          <a:bodyPr lIns="90000" tIns="45000" rIns="90000" bIns="450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t>
            </a:r>
            <a:r>
              <a:rPr lang="en-US" altLang="ja-JP" sz="3600" b="1" dirty="0" err="1"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NET&amp;Windows</a:t>
            </a: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プログラマのためのデバッグテクニック徹底解説</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24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2003</a:t>
            </a:r>
            <a:r>
              <a:rPr lang="ja-JP" altLang="en-US" sz="24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年発行の若干古い本ですが、高度なデバッグテクニック満載。内容は全然古くないです。在庫があるうちに買っときましょう。</a:t>
            </a:r>
            <a:endParaRPr lang="en-US" altLang="ja-JP" sz="24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00034" y="1928802"/>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6000" b="1" dirty="0" smtClean="0">
                <a:solidFill>
                  <a:schemeClr val="accent2"/>
                </a:solidFill>
                <a:effectLst>
                  <a:outerShdw blurRad="38100" dist="38100" dir="2700000" algn="tl">
                    <a:srgbClr val="000000">
                      <a:alpha val="43137"/>
                    </a:srgbClr>
                  </a:outerShdw>
                </a:effectLst>
                <a:latin typeface="Showcard Gothic" pitchFamily="82" charset="0"/>
                <a:ea typeface="メイリオ" pitchFamily="50" charset="-128"/>
              </a:rPr>
              <a:t>ご静聴ありがとう</a:t>
            </a:r>
            <a:endParaRPr lang="en-US" altLang="ja-JP" sz="6000" b="1" dirty="0" smtClean="0">
              <a:solidFill>
                <a:schemeClr val="accent2"/>
              </a:solidFill>
              <a:effectLst>
                <a:outerShdw blurRad="38100" dist="38100" dir="2700000" algn="tl">
                  <a:srgbClr val="000000">
                    <a:alpha val="43137"/>
                  </a:srgbClr>
                </a:outerShdw>
              </a:effectLst>
              <a:latin typeface="Showcard Gothic" pitchFamily="82" charset="0"/>
              <a:ea typeface="メイリオ" pitchFamily="50" charset="-128"/>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6000" b="1" dirty="0" smtClean="0">
                <a:solidFill>
                  <a:schemeClr val="accent2"/>
                </a:solidFill>
                <a:effectLst>
                  <a:outerShdw blurRad="38100" dist="38100" dir="2700000" algn="tl">
                    <a:srgbClr val="000000">
                      <a:alpha val="43137"/>
                    </a:srgbClr>
                  </a:outerShdw>
                </a:effectLst>
                <a:latin typeface="Showcard Gothic" pitchFamily="82" charset="0"/>
                <a:ea typeface="メイリオ" pitchFamily="50" charset="-128"/>
              </a:rPr>
              <a:t>ございました</a:t>
            </a:r>
            <a:endParaRPr lang="en-US" altLang="ja-JP" sz="6000" b="1" dirty="0" smtClean="0">
              <a:solidFill>
                <a:schemeClr val="accent2"/>
              </a:solidFill>
              <a:effectLst>
                <a:outerShdw blurRad="38100" dist="38100" dir="2700000" algn="tl">
                  <a:srgbClr val="000000">
                    <a:alpha val="43137"/>
                  </a:srgbClr>
                </a:outerShdw>
              </a:effectLst>
              <a:latin typeface="Showcard Gothic" pitchFamily="82" charset="0"/>
              <a:ea typeface="メイリオ"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642910" y="100010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4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バグって何？</a:t>
            </a:r>
            <a:endParaRPr lang="en-US" altLang="ja-JP" sz="40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600" b="1" dirty="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7" name="Text Box 2"/>
          <p:cNvSpPr txBox="1">
            <a:spLocks noChangeArrowheads="1"/>
          </p:cNvSpPr>
          <p:nvPr/>
        </p:nvSpPr>
        <p:spPr bwMode="auto">
          <a:xfrm>
            <a:off x="714348" y="3786190"/>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ご意見どうぞ</a:t>
            </a:r>
            <a:endParaRPr lang="en-US" sz="3600" b="1" dirty="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5" name="下矢印 4"/>
          <p:cNvSpPr/>
          <p:nvPr/>
        </p:nvSpPr>
        <p:spPr bwMode="auto">
          <a:xfrm>
            <a:off x="3643306" y="2143116"/>
            <a:ext cx="1571636" cy="1214446"/>
          </a:xfrm>
          <a:prstGeom prst="downArrow">
            <a:avLst/>
          </a:prstGeom>
          <a:solidFill>
            <a:srgbClr val="C0000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ja-JP" altLang="en-US" sz="1800" b="0" i="0" u="none" strike="noStrike" cap="none" normalizeH="0" baseline="0" smtClean="0">
              <a:ln>
                <a:noFill/>
              </a:ln>
              <a:solidFill>
                <a:schemeClr val="bg1"/>
              </a:solidFill>
              <a:effectLst/>
              <a:latin typeface="Arial" charset="0"/>
              <a:ea typeface="ＭＳ Ｐゴシック"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642910" y="100010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ところで</a:t>
            </a:r>
            <a:r>
              <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t>
            </a:r>
            <a:endParaRPr lang="en-US" sz="3600" b="1" dirty="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8" name="Text Box 2"/>
          <p:cNvSpPr txBox="1">
            <a:spLocks noChangeArrowheads="1"/>
          </p:cNvSpPr>
          <p:nvPr/>
        </p:nvSpPr>
        <p:spPr bwMode="auto">
          <a:xfrm>
            <a:off x="714348" y="1928802"/>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デバッグはとても楽しい</a:t>
            </a:r>
            <a:endParaRPr lang="en-US" sz="3600" b="1" dirty="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4" name="Text Box 2"/>
          <p:cNvSpPr txBox="1">
            <a:spLocks noChangeArrowheads="1"/>
          </p:cNvSpPr>
          <p:nvPr/>
        </p:nvSpPr>
        <p:spPr bwMode="auto">
          <a:xfrm>
            <a:off x="714348" y="278605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バグを取り除いた時の達成感</a:t>
            </a:r>
            <a:endParaRPr lang="en-US" sz="3600" b="1" dirty="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642910" y="100010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デバッグ作業</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一番最初にやる事は？</a:t>
            </a:r>
            <a:endParaRPr lang="en-US" sz="3600" b="1" dirty="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4" name="Text Box 2"/>
          <p:cNvSpPr txBox="1">
            <a:spLocks noChangeArrowheads="1"/>
          </p:cNvSpPr>
          <p:nvPr/>
        </p:nvSpPr>
        <p:spPr bwMode="auto">
          <a:xfrm>
            <a:off x="642910" y="4071942"/>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バグの再現</a:t>
            </a:r>
            <a:endParaRPr lang="en-US" sz="3600" b="1" dirty="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5" name="下矢印 4"/>
          <p:cNvSpPr/>
          <p:nvPr/>
        </p:nvSpPr>
        <p:spPr bwMode="auto">
          <a:xfrm>
            <a:off x="3643306" y="2357430"/>
            <a:ext cx="1571636" cy="1214446"/>
          </a:xfrm>
          <a:prstGeom prst="downArrow">
            <a:avLst/>
          </a:prstGeom>
          <a:solidFill>
            <a:srgbClr val="C0000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ja-JP" altLang="en-US" sz="1800" b="0" i="0" u="none" strike="noStrike" cap="none" normalizeH="0" baseline="0" smtClean="0">
              <a:ln>
                <a:noFill/>
              </a:ln>
              <a:solidFill>
                <a:schemeClr val="bg1"/>
              </a:solidFill>
              <a:effectLst/>
              <a:latin typeface="Arial" charset="0"/>
              <a:ea typeface="ＭＳ Ｐゴシック"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642910" y="1000108"/>
            <a:ext cx="7740650" cy="714380"/>
          </a:xfrm>
          <a:prstGeom prst="rect">
            <a:avLst/>
          </a:prstGeom>
          <a:noFill/>
          <a:ln w="9525">
            <a:noFill/>
            <a:round/>
            <a:headEnd/>
            <a:tailEnd/>
          </a:ln>
          <a:effectLst/>
        </p:spPr>
        <p:txBody>
          <a:bodyPr lIns="90000" tIns="45000" rIns="90000" bIns="450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人伝に聞いた事を鵜呑みにするのではなく、必ず自分の目で見る</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7" name="Text Box 2"/>
          <p:cNvSpPr txBox="1">
            <a:spLocks noChangeArrowheads="1"/>
          </p:cNvSpPr>
          <p:nvPr/>
        </p:nvSpPr>
        <p:spPr bwMode="auto">
          <a:xfrm>
            <a:off x="714348" y="3357562"/>
            <a:ext cx="7740650" cy="714380"/>
          </a:xfrm>
          <a:prstGeom prst="rect">
            <a:avLst/>
          </a:prstGeom>
          <a:noFill/>
          <a:ln w="9525">
            <a:noFill/>
            <a:round/>
            <a:headEnd/>
            <a:tailEnd/>
          </a:ln>
          <a:effectLst/>
        </p:spPr>
        <p:txBody>
          <a:bodyPr lIns="90000" tIns="45000" rIns="90000" bIns="450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できれば、目の前の開発マシンで</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再現させる</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642910" y="100010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なぜ？</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7" name="Text Box 2"/>
          <p:cNvSpPr txBox="1">
            <a:spLocks noChangeArrowheads="1"/>
          </p:cNvSpPr>
          <p:nvPr/>
        </p:nvSpPr>
        <p:spPr bwMode="auto">
          <a:xfrm>
            <a:off x="714348" y="3357562"/>
            <a:ext cx="7740650" cy="714380"/>
          </a:xfrm>
          <a:prstGeom prst="rect">
            <a:avLst/>
          </a:prstGeom>
          <a:noFill/>
          <a:ln w="9525">
            <a:noFill/>
            <a:round/>
            <a:headEnd/>
            <a:tailEnd/>
          </a:ln>
          <a:effectLst/>
        </p:spPr>
        <p:txBody>
          <a:bodyPr lIns="90000" tIns="45000" rIns="90000" bIns="450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特定の環境でのみ発生するバグを、違う環境でデバッグし、いつまでも問題が発生しないという事を避ける</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642910" y="100010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いきなりデバッガを使わない</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7" name="Text Box 2"/>
          <p:cNvSpPr txBox="1">
            <a:spLocks noChangeArrowheads="1"/>
          </p:cNvSpPr>
          <p:nvPr/>
        </p:nvSpPr>
        <p:spPr bwMode="auto">
          <a:xfrm>
            <a:off x="714348" y="3357562"/>
            <a:ext cx="7740650" cy="714380"/>
          </a:xfrm>
          <a:prstGeom prst="rect">
            <a:avLst/>
          </a:prstGeom>
          <a:noFill/>
          <a:ln w="9525">
            <a:noFill/>
            <a:round/>
            <a:headEnd/>
            <a:tailEnd/>
          </a:ln>
          <a:effectLst/>
        </p:spPr>
        <p:txBody>
          <a:bodyPr lIns="90000" tIns="45000" rIns="90000" bIns="450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4" name="Text Box 2"/>
          <p:cNvSpPr txBox="1">
            <a:spLocks noChangeArrowheads="1"/>
          </p:cNvSpPr>
          <p:nvPr/>
        </p:nvSpPr>
        <p:spPr bwMode="auto">
          <a:xfrm>
            <a:off x="714348" y="1785926"/>
            <a:ext cx="7740650" cy="714380"/>
          </a:xfrm>
          <a:prstGeom prst="rect">
            <a:avLst/>
          </a:prstGeom>
          <a:noFill/>
          <a:ln w="9525">
            <a:noFill/>
            <a:round/>
            <a:headEnd/>
            <a:tailEnd/>
          </a:ln>
          <a:effectLst/>
        </p:spPr>
        <p:txBody>
          <a:bodyPr lIns="90000" tIns="45000" rIns="90000" bIns="450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デバッガを使う前に問題を絞り込む</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5" name="Text Box 2"/>
          <p:cNvSpPr txBox="1">
            <a:spLocks noChangeArrowheads="1"/>
          </p:cNvSpPr>
          <p:nvPr/>
        </p:nvSpPr>
        <p:spPr bwMode="auto">
          <a:xfrm>
            <a:off x="785786" y="2500306"/>
            <a:ext cx="7740650" cy="714380"/>
          </a:xfrm>
          <a:prstGeom prst="rect">
            <a:avLst/>
          </a:prstGeom>
          <a:noFill/>
          <a:ln w="9525">
            <a:noFill/>
            <a:round/>
            <a:headEnd/>
            <a:tailEnd/>
          </a:ln>
          <a:effectLst/>
        </p:spPr>
        <p:txBody>
          <a:bodyPr lIns="90000" tIns="45000" rIns="90000" bIns="45000"/>
          <a:lstStyle/>
          <a:p>
            <a:pPr>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バージョン管理</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トレース、ログ</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コードを消す</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etc</a:t>
            </a: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642910" y="1000108"/>
            <a:ext cx="7740650" cy="714380"/>
          </a:xfrm>
          <a:prstGeom prst="rect">
            <a:avLst/>
          </a:prstGeom>
          <a:noFill/>
          <a:ln w="9525">
            <a:noFill/>
            <a:round/>
            <a:headEnd/>
            <a:tailEnd/>
          </a:ln>
          <a:effectLst/>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ここからは </a:t>
            </a:r>
            <a:r>
              <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Visual Studio</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err="1"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での</a:t>
            </a: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デバッグ</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特に</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マネージ環境での</a:t>
            </a:r>
            <a:r>
              <a:rPr lang="ja-JP" altLang="en-US"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rPr>
              <a:t>デバッグ</a:t>
            </a:r>
            <a:endParaRPr lang="en-US" altLang="ja-JP" sz="3600" b="1" dirty="0" smtClean="0">
              <a:solidFill>
                <a:schemeClr val="accent2"/>
              </a:solidFill>
              <a:effectLst>
                <a:outerShdw blurRad="38100" dist="38100" dir="2700000" algn="tl">
                  <a:srgbClr val="000000">
                    <a:alpha val="43137"/>
                  </a:srgbClr>
                </a:outerShdw>
              </a:effectLst>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ＭＳ Ｐゴシック" charset="-128"/>
          </a:defRPr>
        </a:defPPr>
      </a:lstStyle>
    </a:lnDef>
  </a:objectDefaults>
  <a:extraClrSchemeLst>
    <a:extraClrScheme>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2539</TotalTime>
  <Words>514</Words>
  <PresentationFormat>画面に合わせる (4:3)</PresentationFormat>
  <Paragraphs>91</Paragraphs>
  <Slides>22</Slides>
  <Notes>1</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Office テーマ</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lpstr>スライド 18</vt:lpstr>
      <vt:lpstr>スライド 19</vt:lpstr>
      <vt:lpstr>スライド 20</vt:lpstr>
      <vt:lpstr>スライド 21</vt:lpstr>
      <vt:lpstr>スライド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O28</dc:title>
  <dc:creator>Yokoo</dc:creator>
  <cp:lastModifiedBy>Takuma Yokoo</cp:lastModifiedBy>
  <cp:revision>127</cp:revision>
  <cp:lastPrinted>1601-01-01T00:00:00Z</cp:lastPrinted>
  <dcterms:created xsi:type="dcterms:W3CDTF">2009-03-04T13:13:11Z</dcterms:created>
  <dcterms:modified xsi:type="dcterms:W3CDTF">2009-03-19T15:31:19Z</dcterms:modified>
</cp:coreProperties>
</file>