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1" r:id="rId6"/>
    <p:sldId id="263" r:id="rId7"/>
    <p:sldId id="264"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3" r:id="rId23"/>
    <p:sldId id="282" r:id="rId24"/>
    <p:sldId id="284" r:id="rId25"/>
    <p:sldId id="285"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42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福岡勉強会 </a:t>
            </a:r>
            <a:r>
              <a:rPr kumimoji="0" lang="en-US" altLang="ja-JP" sz="2300" dirty="0" smtClean="0">
                <a:solidFill>
                  <a:schemeClr val="tx2"/>
                </a:solidFill>
                <a:ea typeface="ＭＳ Ｐゴシック" pitchFamily="50" charset="-128"/>
              </a:rPr>
              <a:t>#06</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インストールマニアックスを振り返ってみる</a:t>
            </a:r>
            <a:r>
              <a:rPr lang="en-US" altLang="ja-JP" dirty="0" smtClean="0"/>
              <a:t/>
            </a:r>
            <a:br>
              <a:rPr lang="en-US" altLang="ja-JP" dirty="0" smtClean="0"/>
            </a:br>
            <a:r>
              <a:rPr lang="ja-JP" altLang="en-US" dirty="0" smtClean="0"/>
              <a:t>（</a:t>
            </a:r>
            <a:r>
              <a:rPr lang="en-US" altLang="ja-JP" dirty="0" smtClean="0"/>
              <a:t>Windows Web Server 2008</a:t>
            </a:r>
            <a:r>
              <a:rPr lang="ja-JP" altLang="en-US" dirty="0" smtClean="0"/>
              <a:t>編）</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うつせみ（虚蝉）</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まずは</a:t>
            </a:r>
            <a:r>
              <a:rPr kumimoji="1" lang="en-US" altLang="ja-JP" dirty="0" smtClean="0"/>
              <a:t>Perl</a:t>
            </a:r>
            <a:endParaRPr kumimoji="1" lang="ja-JP" altLang="en-US" dirty="0"/>
          </a:p>
        </p:txBody>
      </p:sp>
      <p:sp>
        <p:nvSpPr>
          <p:cNvPr id="3" name="テキスト プレースホルダ 2"/>
          <p:cNvSpPr>
            <a:spLocks noGrp="1"/>
          </p:cNvSpPr>
          <p:nvPr>
            <p:ph type="body" idx="1"/>
          </p:nvPr>
        </p:nvSpPr>
        <p:spPr/>
        <p:txBody>
          <a:bodyPr/>
          <a:lstStyle/>
          <a:p>
            <a:r>
              <a:rPr lang="en-US" altLang="ja-JP" dirty="0" err="1" smtClean="0"/>
              <a:t>ActivePerl</a:t>
            </a:r>
            <a:r>
              <a:rPr lang="ja-JP" altLang="en-US" dirty="0" smtClean="0"/>
              <a:t>を利用します。</a:t>
            </a:r>
            <a:r>
              <a:rPr lang="en-US" altLang="ja-JP" dirty="0" smtClean="0"/>
              <a:t/>
            </a:r>
            <a:br>
              <a:rPr lang="en-US" altLang="ja-JP" dirty="0" smtClean="0"/>
            </a:br>
            <a:r>
              <a:rPr lang="en-US" altLang="ja-JP" dirty="0" smtClean="0"/>
              <a:t>http://www.activestate.com/activeperl</a:t>
            </a:r>
            <a:r>
              <a:rPr lang="en-US" altLang="ja-JP" dirty="0" smtClean="0"/>
              <a:t>/</a:t>
            </a:r>
          </a:p>
          <a:p>
            <a:r>
              <a:rPr kumimoji="1" lang="ja-JP" altLang="en-US" dirty="0" smtClean="0"/>
              <a:t>今回</a:t>
            </a:r>
            <a:r>
              <a:rPr kumimoji="1" lang="ja-JP" altLang="en-US" dirty="0" smtClean="0"/>
              <a:t>は下記バージョンを採用しました</a:t>
            </a:r>
            <a:r>
              <a:rPr lang="en-US" altLang="ja-JP" dirty="0" smtClean="0"/>
              <a:t/>
            </a:r>
            <a:br>
              <a:rPr lang="en-US" altLang="ja-JP" dirty="0" smtClean="0"/>
            </a:br>
            <a:r>
              <a:rPr lang="en-US" altLang="ja-JP" dirty="0" err="1" smtClean="0"/>
              <a:t>ActivePerl</a:t>
            </a:r>
            <a:r>
              <a:rPr lang="en-US" altLang="ja-JP" dirty="0" smtClean="0"/>
              <a:t> </a:t>
            </a:r>
            <a:r>
              <a:rPr lang="en-US" altLang="ja-JP" dirty="0" smtClean="0"/>
              <a:t>5.8.9.825</a:t>
            </a:r>
            <a:br>
              <a:rPr lang="en-US" altLang="ja-JP" dirty="0" smtClean="0"/>
            </a:br>
            <a:r>
              <a:rPr lang="en-US" altLang="ja-JP" dirty="0" smtClean="0"/>
              <a:t>	</a:t>
            </a:r>
            <a:r>
              <a:rPr lang="ja-JP" altLang="en-US" dirty="0" smtClean="0"/>
              <a:t>（</a:t>
            </a:r>
            <a:r>
              <a:rPr lang="en-US" altLang="ja-JP" dirty="0" smtClean="0"/>
              <a:t>Windows Installer (MSI)</a:t>
            </a:r>
            <a:r>
              <a:rPr lang="ja-JP" altLang="en-US" dirty="0" smtClean="0"/>
              <a:t>）</a:t>
            </a:r>
            <a:endParaRPr lang="en-US" altLang="ja-JP" dirty="0" smtClean="0"/>
          </a:p>
          <a:p>
            <a:endParaRPr lang="en-US" altLang="ja-JP" dirty="0" smtClean="0"/>
          </a:p>
          <a:p>
            <a:r>
              <a:rPr lang="ja-JP" altLang="en-US" dirty="0" smtClean="0"/>
              <a:t>詳しく</a:t>
            </a:r>
            <a:r>
              <a:rPr lang="ja-JP" altLang="en-US" dirty="0" smtClean="0"/>
              <a:t>はデモ代わりにスライドショーで＾＾；</a:t>
            </a:r>
            <a:endParaRPr lang="en-US" altLang="ja-JP" dirty="0" smtClean="0"/>
          </a:p>
          <a:p>
            <a:endParaRPr lang="en-US" altLang="ja-JP" dirty="0" smtClean="0"/>
          </a:p>
          <a:p>
            <a:endParaRPr lang="en-US"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FastCGI</a:t>
            </a:r>
            <a:r>
              <a:rPr kumimoji="1" lang="ja-JP" altLang="en-US" dirty="0" smtClean="0"/>
              <a:t>について</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IIS7.0</a:t>
            </a:r>
            <a:r>
              <a:rPr lang="ja-JP" altLang="en-US" dirty="0" smtClean="0"/>
              <a:t>より「</a:t>
            </a:r>
            <a:r>
              <a:rPr lang="en-US" altLang="ja-JP" dirty="0" err="1" smtClean="0"/>
              <a:t>FastCGI</a:t>
            </a:r>
            <a:r>
              <a:rPr lang="ja-JP" altLang="en-US" dirty="0" smtClean="0"/>
              <a:t>」が標準搭載された。</a:t>
            </a:r>
            <a:endParaRPr lang="en-US" altLang="ja-JP" dirty="0" smtClean="0"/>
          </a:p>
          <a:p>
            <a:endParaRPr lang="en-US" altLang="ja-JP" dirty="0" smtClean="0"/>
          </a:p>
          <a:p>
            <a:r>
              <a:rPr lang="en-US" altLang="ja-JP" dirty="0" err="1" smtClean="0"/>
              <a:t>FastCGI</a:t>
            </a:r>
            <a:r>
              <a:rPr lang="ja-JP" altLang="en-US" dirty="0" smtClean="0"/>
              <a:t>とは</a:t>
            </a:r>
            <a:r>
              <a:rPr lang="en-US" altLang="ja-JP" dirty="0" smtClean="0"/>
              <a:t/>
            </a:r>
            <a:br>
              <a:rPr lang="en-US" altLang="ja-JP" dirty="0" smtClean="0"/>
            </a:br>
            <a:r>
              <a:rPr lang="en-US" altLang="ja-JP" sz="2000" dirty="0" smtClean="0"/>
              <a:t>CGI</a:t>
            </a:r>
            <a:r>
              <a:rPr lang="ja-JP" altLang="en-US" sz="2000" dirty="0" smtClean="0"/>
              <a:t>は、ユーザーから要求がある度に、プロセスの生成と破棄が行われる。大量の要求があればその分だけプロセスの生成と破棄が実施され、この事がパフォーマンスの悪化に繋がっている</a:t>
            </a:r>
            <a:r>
              <a:rPr lang="ja-JP" altLang="en-US" sz="2000" dirty="0" smtClean="0"/>
              <a:t>。</a:t>
            </a:r>
            <a:r>
              <a:rPr lang="en-US" altLang="ja-JP" sz="2000" dirty="0" smtClean="0"/>
              <a:t/>
            </a:r>
            <a:br>
              <a:rPr lang="en-US" altLang="ja-JP" sz="2000" dirty="0" smtClean="0"/>
            </a:br>
            <a:r>
              <a:rPr lang="en-US" altLang="ja-JP" sz="2000" dirty="0" err="1" smtClean="0"/>
              <a:t>FastCGI</a:t>
            </a:r>
            <a:r>
              <a:rPr lang="ja-JP" altLang="en-US" sz="2000" dirty="0" smtClean="0"/>
              <a:t>は、プロセスをメモリ上に永続化させることで、その起動と終了にかかる時間をカットし、結果としてプログラム動作速度の向上およびサーバ負荷の低下が可能となる。最初にプロセスが実行された段階で、そのプロセスはメモリ上に格納され、次の要求に対してはそのメモリに格納されたプロセスを実施する</a:t>
            </a:r>
            <a:r>
              <a:rPr lang="ja-JP" altLang="en-US" sz="2000" dirty="0" smtClean="0"/>
              <a:t>。</a:t>
            </a:r>
            <a:endParaRPr lang="en-US" altLang="ja-JP"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FastCGI</a:t>
            </a:r>
            <a:r>
              <a:rPr kumimoji="1" lang="en-US" altLang="ja-JP" dirty="0" smtClean="0"/>
              <a:t> + IIS7.0</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どうもこのバージョンの目玉らしいです。</a:t>
            </a:r>
            <a:endParaRPr kumimoji="1" lang="en-US" altLang="ja-JP" dirty="0" smtClean="0"/>
          </a:p>
          <a:p>
            <a:endParaRPr lang="en-US" altLang="ja-JP" dirty="0" smtClean="0"/>
          </a:p>
          <a:p>
            <a:r>
              <a:rPr lang="en-US" altLang="ja-JP" dirty="0" smtClean="0"/>
              <a:t>PHP</a:t>
            </a:r>
            <a:br>
              <a:rPr lang="en-US" altLang="ja-JP" dirty="0" smtClean="0"/>
            </a:br>
            <a:r>
              <a:rPr lang="en-US" altLang="ja-JP" dirty="0" smtClean="0"/>
              <a:t>http://www.php.net</a:t>
            </a:r>
            <a:r>
              <a:rPr lang="en-US" altLang="ja-JP" dirty="0" smtClean="0"/>
              <a:t>/</a:t>
            </a:r>
            <a:br>
              <a:rPr lang="en-US" altLang="ja-JP" dirty="0" smtClean="0"/>
            </a:br>
            <a:r>
              <a:rPr lang="ja-JP" altLang="en-US" dirty="0" smtClean="0"/>
              <a:t>利用バージョン</a:t>
            </a:r>
            <a:r>
              <a:rPr lang="en-US" altLang="ja-JP" dirty="0" smtClean="0"/>
              <a:t/>
            </a:r>
            <a:br>
              <a:rPr lang="en-US" altLang="ja-JP" dirty="0" smtClean="0"/>
            </a:br>
            <a:r>
              <a:rPr lang="en-US" altLang="ja-JP" dirty="0" smtClean="0"/>
              <a:t>PHP 5.2.9-1 Non-thread-safe </a:t>
            </a:r>
            <a:r>
              <a:rPr lang="en-US" altLang="ja-JP" dirty="0" smtClean="0"/>
              <a:t>installer</a:t>
            </a:r>
          </a:p>
          <a:p>
            <a:pPr>
              <a:buNone/>
            </a:pPr>
            <a:endParaRPr lang="en-US" altLang="ja-JP" dirty="0" smtClean="0"/>
          </a:p>
          <a:p>
            <a:pPr algn="r">
              <a:buNone/>
            </a:pPr>
            <a:r>
              <a:rPr lang="ja-JP" altLang="en-US" dirty="0" smtClean="0"/>
              <a:t>続き</a:t>
            </a:r>
            <a:r>
              <a:rPr lang="ja-JP" altLang="en-US" dirty="0" smtClean="0"/>
              <a:t>はスライドショーで。</a:t>
            </a:r>
            <a:r>
              <a:rPr lang="en-US" altLang="ja-JP" dirty="0" smtClean="0"/>
              <a:t/>
            </a:r>
            <a:br>
              <a:rPr lang="en-US" altLang="ja-JP" dirty="0" smtClean="0"/>
            </a:br>
            <a:endParaRPr kumimoji="1"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既定のドキュメント（</a:t>
            </a:r>
            <a:r>
              <a:rPr kumimoji="1" lang="en-US" altLang="ja-JP" dirty="0" err="1" smtClean="0"/>
              <a:t>DirectoryIndex</a:t>
            </a:r>
            <a:r>
              <a:rPr kumimoji="1" lang="ja-JP" altLang="en-US" dirty="0" smtClean="0"/>
              <a:t>）</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PHP</a:t>
            </a:r>
            <a:r>
              <a:rPr kumimoji="1" lang="ja-JP" altLang="en-US" dirty="0" err="1" smtClean="0"/>
              <a:t>まで</a:t>
            </a:r>
            <a:r>
              <a:rPr kumimoji="1" lang="ja-JP" altLang="en-US" dirty="0" smtClean="0"/>
              <a:t>インストール後、気になったのは。</a:t>
            </a:r>
            <a:endParaRPr kumimoji="1" lang="en-US" altLang="ja-JP" dirty="0" smtClean="0"/>
          </a:p>
          <a:p>
            <a:r>
              <a:rPr kumimoji="1" lang="en-US" altLang="ja-JP" dirty="0" smtClean="0"/>
              <a:t>Apache</a:t>
            </a:r>
            <a:r>
              <a:rPr kumimoji="1" lang="ja-JP" altLang="en-US" dirty="0" smtClean="0"/>
              <a:t>でいう、「</a:t>
            </a:r>
            <a:r>
              <a:rPr kumimoji="1" lang="en-US" altLang="ja-JP" dirty="0" err="1" smtClean="0"/>
              <a:t>DirectoryIndex</a:t>
            </a:r>
            <a:r>
              <a:rPr kumimoji="1" lang="ja-JP" altLang="en-US" dirty="0" smtClean="0"/>
              <a:t>」</a:t>
            </a:r>
            <a:endParaRPr kumimoji="1" lang="en-US" altLang="ja-JP" dirty="0" smtClean="0"/>
          </a:p>
          <a:p>
            <a:r>
              <a:rPr kumimoji="1" lang="ja-JP" altLang="en-US" dirty="0" smtClean="0"/>
              <a:t>ということで、設定してみます。</a:t>
            </a:r>
            <a:endParaRPr kumimoji="1" lang="en-US" altLang="ja-JP" dirty="0" smtClean="0"/>
          </a:p>
          <a:p>
            <a:endParaRPr lang="en-US" altLang="ja-JP" dirty="0" smtClean="0"/>
          </a:p>
          <a:p>
            <a:endParaRPr kumimoji="1" lang="en-US" altLang="ja-JP" dirty="0" smtClean="0"/>
          </a:p>
          <a:p>
            <a:endParaRPr lang="en-US" altLang="ja-JP" dirty="0" smtClean="0"/>
          </a:p>
          <a:p>
            <a:pPr algn="r"/>
            <a:r>
              <a:rPr kumimoji="1" lang="ja-JP" altLang="en-US" dirty="0" smtClean="0"/>
              <a:t>スライドショーで。</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MySQL</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皆さんは</a:t>
            </a:r>
            <a:r>
              <a:rPr kumimoji="1" lang="en-US" altLang="ja-JP" dirty="0" smtClean="0"/>
              <a:t>LAMP</a:t>
            </a:r>
            <a:r>
              <a:rPr kumimoji="1" lang="ja-JP" altLang="en-US" dirty="0" smtClean="0"/>
              <a:t>という言葉をご存じでしょうか？</a:t>
            </a:r>
            <a:endParaRPr lang="en-US" altLang="ja-JP" dirty="0" smtClean="0"/>
          </a:p>
          <a:p>
            <a:pPr lvl="1"/>
            <a:r>
              <a:rPr kumimoji="1" lang="en-US" altLang="ja-JP" dirty="0" smtClean="0"/>
              <a:t>Linux</a:t>
            </a:r>
          </a:p>
          <a:p>
            <a:pPr lvl="1"/>
            <a:r>
              <a:rPr lang="en-US" altLang="ja-JP" dirty="0" smtClean="0"/>
              <a:t>Apache</a:t>
            </a:r>
          </a:p>
          <a:p>
            <a:pPr lvl="1"/>
            <a:r>
              <a:rPr kumimoji="1" lang="en-US" altLang="ja-JP" dirty="0" err="1" smtClean="0"/>
              <a:t>MySQL</a:t>
            </a:r>
            <a:endParaRPr kumimoji="1" lang="en-US" altLang="ja-JP" dirty="0" smtClean="0"/>
          </a:p>
          <a:p>
            <a:pPr lvl="1"/>
            <a:r>
              <a:rPr lang="en-US" altLang="ja-JP" dirty="0" smtClean="0"/>
              <a:t>PHP(Perl)</a:t>
            </a:r>
          </a:p>
          <a:p>
            <a:endParaRPr lang="en-US" altLang="ja-JP" dirty="0" smtClean="0"/>
          </a:p>
          <a:p>
            <a:r>
              <a:rPr lang="ja-JP" altLang="en-US" dirty="0" smtClean="0"/>
              <a:t>ということで、足りない</a:t>
            </a:r>
            <a:r>
              <a:rPr lang="en-US" altLang="ja-JP" dirty="0" err="1" smtClean="0"/>
              <a:t>MySQL</a:t>
            </a:r>
            <a:r>
              <a:rPr lang="ja-JP" altLang="en-US" dirty="0" smtClean="0"/>
              <a:t>をインストール</a:t>
            </a:r>
            <a:endParaRPr lang="en-US" altLang="ja-JP"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MySQL</a:t>
            </a:r>
            <a:r>
              <a:rPr kumimoji="1" lang="ja-JP" altLang="en-US" dirty="0" smtClean="0"/>
              <a:t>の補足</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設定等を</a:t>
            </a:r>
            <a:r>
              <a:rPr kumimoji="1" lang="en-US" altLang="ja-JP" dirty="0" smtClean="0"/>
              <a:t>GUI</a:t>
            </a:r>
            <a:r>
              <a:rPr lang="ja-JP" altLang="en-US" dirty="0" err="1" smtClean="0"/>
              <a:t>で</a:t>
            </a:r>
            <a:r>
              <a:rPr lang="ja-JP" altLang="en-US" dirty="0" smtClean="0"/>
              <a:t>できるようになってました。</a:t>
            </a:r>
            <a:endParaRPr lang="en-US" altLang="ja-JP" dirty="0" smtClean="0"/>
          </a:p>
          <a:p>
            <a:r>
              <a:rPr kumimoji="1" lang="ja-JP" altLang="en-US" dirty="0" smtClean="0"/>
              <a:t>文字</a:t>
            </a:r>
            <a:r>
              <a:rPr kumimoji="1" lang="ja-JP" altLang="en-US" dirty="0" smtClean="0"/>
              <a:t>キャラクターセットも</a:t>
            </a:r>
            <a:r>
              <a:rPr kumimoji="1" lang="en-US" altLang="ja-JP" dirty="0" smtClean="0"/>
              <a:t>UTF-8</a:t>
            </a:r>
            <a:r>
              <a:rPr kumimoji="1" lang="ja-JP" altLang="en-US" dirty="0" err="1" smtClean="0"/>
              <a:t>が簡</a:t>
            </a:r>
            <a:r>
              <a:rPr kumimoji="1" lang="ja-JP" altLang="en-US" dirty="0" smtClean="0"/>
              <a:t>単に選択できました。</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PHP.ini</a:t>
            </a:r>
            <a:r>
              <a:rPr kumimoji="1" lang="ja-JP" altLang="en-US" dirty="0" smtClean="0"/>
              <a:t>の設定</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設定ファイルは</a:t>
            </a:r>
            <a:r>
              <a:rPr kumimoji="1" lang="en-US" altLang="ja-JP" dirty="0" smtClean="0"/>
              <a:t>【</a:t>
            </a:r>
            <a:r>
              <a:rPr lang="en-US" altLang="ja-JP" dirty="0" smtClean="0"/>
              <a:t>C</a:t>
            </a:r>
            <a:r>
              <a:rPr lang="en-US" altLang="ja-JP" dirty="0" smtClean="0"/>
              <a:t>:\</a:t>
            </a:r>
            <a:r>
              <a:rPr lang="en-US" altLang="ja-JP" dirty="0" smtClean="0"/>
              <a:t>Server\PHP\php.ini】</a:t>
            </a:r>
            <a:br>
              <a:rPr lang="en-US" altLang="ja-JP" dirty="0" smtClean="0"/>
            </a:br>
            <a:r>
              <a:rPr lang="ja-JP" altLang="en-US" dirty="0" smtClean="0"/>
              <a:t>（適宜読み替えてください）</a:t>
            </a:r>
            <a:endParaRPr lang="en-US" altLang="ja-JP" dirty="0" smtClean="0"/>
          </a:p>
          <a:p>
            <a:r>
              <a:rPr lang="en-US" altLang="ja-JP" dirty="0" err="1" smtClean="0"/>
              <a:t>mbstring</a:t>
            </a:r>
            <a:r>
              <a:rPr lang="ja-JP" altLang="en-US" dirty="0" smtClean="0"/>
              <a:t>の設定周りをチェックしておいてください。</a:t>
            </a:r>
            <a:endParaRPr lang="en-US" altLang="ja-JP" dirty="0" smtClean="0"/>
          </a:p>
          <a:p>
            <a:endParaRPr lang="en-US" altLang="ja-JP" dirty="0" smtClean="0"/>
          </a:p>
          <a:p>
            <a:endParaRPr lang="en-US" altLang="ja-JP" dirty="0" smtClean="0"/>
          </a:p>
          <a:p>
            <a:endParaRPr lang="en-US" altLang="ja-JP" dirty="0" smtClean="0"/>
          </a:p>
          <a:p>
            <a:pPr algn="r">
              <a:buNone/>
            </a:pPr>
            <a:r>
              <a:rPr lang="en-US" altLang="ja-JP" dirty="0" smtClean="0"/>
              <a:t>…</a:t>
            </a:r>
            <a:r>
              <a:rPr lang="ja-JP" altLang="en-US" dirty="0" smtClean="0"/>
              <a:t>何か引っかかった方いませんか？</a:t>
            </a:r>
            <a:endParaRPr lang="en-US"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特定</a:t>
            </a:r>
            <a:r>
              <a:rPr lang="ja-JP" altLang="en-US" dirty="0" smtClean="0"/>
              <a:t>のディレクトリにだけ</a:t>
            </a:r>
            <a:r>
              <a:rPr lang="ja-JP" altLang="en-US" dirty="0" err="1" smtClean="0"/>
              <a:t>。。。</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特定のディレクトリだけ</a:t>
            </a:r>
            <a:r>
              <a:rPr kumimoji="1" lang="en-US" altLang="ja-JP" dirty="0" smtClean="0"/>
              <a:t>PHP.ini</a:t>
            </a:r>
            <a:r>
              <a:rPr kumimoji="1" lang="ja-JP" altLang="en-US" dirty="0" smtClean="0"/>
              <a:t>の設定を変えたい！</a:t>
            </a:r>
            <a:endParaRPr kumimoji="1" lang="en-US" altLang="ja-JP" dirty="0" smtClean="0"/>
          </a:p>
          <a:p>
            <a:r>
              <a:rPr lang="ja-JP" altLang="en-US" dirty="0" smtClean="0"/>
              <a:t>そんなあなたはレジストリを弄ってください</a:t>
            </a:r>
            <a:r>
              <a:rPr lang="en-US" altLang="ja-JP" dirty="0" smtClean="0"/>
              <a:t/>
            </a:r>
            <a:br>
              <a:rPr lang="en-US" altLang="ja-JP" dirty="0" smtClean="0"/>
            </a:br>
            <a:r>
              <a:rPr lang="en-US" altLang="ja-JP" sz="2400" dirty="0" smtClean="0"/>
              <a:t>http://</a:t>
            </a:r>
            <a:r>
              <a:rPr lang="en-US" altLang="ja-JP" sz="2400" dirty="0" smtClean="0"/>
              <a:t>www.php.net/manual/ja/configuration.changes.php#configuration.changes.windows</a:t>
            </a:r>
            <a:endParaRPr lang="en-US" altLang="ja-JP" dirty="0" smtClean="0"/>
          </a:p>
          <a:p>
            <a:r>
              <a:rPr kumimoji="1" lang="ja-JP" altLang="en-US" dirty="0" smtClean="0"/>
              <a:t>例：</a:t>
            </a:r>
            <a:r>
              <a:rPr lang="en-US" altLang="ja-JP" dirty="0" smtClean="0"/>
              <a:t> </a:t>
            </a:r>
            <a:br>
              <a:rPr lang="en-US" altLang="ja-JP" dirty="0" smtClean="0"/>
            </a:br>
            <a:r>
              <a:rPr lang="en-US" altLang="ja-JP" dirty="0" smtClean="0"/>
              <a:t>c</a:t>
            </a:r>
            <a:r>
              <a:rPr lang="en-US" altLang="ja-JP" dirty="0" smtClean="0"/>
              <a:t>:\</a:t>
            </a:r>
            <a:r>
              <a:rPr lang="en-US" altLang="ja-JP" dirty="0" smtClean="0"/>
              <a:t> </a:t>
            </a:r>
            <a:r>
              <a:rPr lang="en-US" altLang="ja-JP" dirty="0" smtClean="0"/>
              <a:t>Apps\</a:t>
            </a:r>
            <a:r>
              <a:rPr lang="en-US" altLang="ja-JP" dirty="0" err="1" smtClean="0"/>
              <a:t>php</a:t>
            </a:r>
            <a:r>
              <a:rPr lang="ja-JP" altLang="en-US" dirty="0" smtClean="0"/>
              <a:t>に</a:t>
            </a:r>
            <a:r>
              <a:rPr lang="ja-JP" altLang="en-US" dirty="0" smtClean="0"/>
              <a:t>対する設定値は、 キー </a:t>
            </a:r>
            <a:r>
              <a:rPr lang="en-US" altLang="ja-JP" dirty="0" smtClean="0"/>
              <a:t>HKLM\SOFTWARE\PHP\Per Directory </a:t>
            </a:r>
            <a:r>
              <a:rPr lang="en-US" altLang="ja-JP" dirty="0" smtClean="0"/>
              <a:t>Values\c\Apps\</a:t>
            </a:r>
            <a:r>
              <a:rPr lang="en-US" altLang="ja-JP" dirty="0" err="1" smtClean="0"/>
              <a:t>php</a:t>
            </a:r>
            <a:endParaRPr lang="en-US" altLang="ja-JP"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PukiWiki</a:t>
            </a:r>
            <a:r>
              <a:rPr kumimoji="1" lang="ja-JP" altLang="en-US" dirty="0" smtClean="0"/>
              <a:t>を入れてみる</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各種まとめサイトで大活躍中の</a:t>
            </a:r>
            <a:r>
              <a:rPr kumimoji="1" lang="en-US" altLang="ja-JP" dirty="0" err="1" smtClean="0"/>
              <a:t>PukiWiki</a:t>
            </a:r>
            <a:r>
              <a:rPr kumimoji="1" lang="ja-JP" altLang="en-US" dirty="0" smtClean="0"/>
              <a:t>を入れてみます。（</a:t>
            </a:r>
            <a:r>
              <a:rPr kumimoji="1" lang="en-US" altLang="ja-JP" dirty="0" smtClean="0"/>
              <a:t>UTF-8</a:t>
            </a:r>
            <a:r>
              <a:rPr kumimoji="1" lang="ja-JP" altLang="en-US" dirty="0" smtClean="0"/>
              <a:t>）</a:t>
            </a:r>
            <a:r>
              <a:rPr lang="en-US" altLang="ja-JP" dirty="0" smtClean="0"/>
              <a:t/>
            </a:r>
            <a:br>
              <a:rPr lang="en-US" altLang="ja-JP" dirty="0" smtClean="0"/>
            </a:br>
            <a:r>
              <a:rPr lang="en-US" altLang="ja-JP" dirty="0" smtClean="0"/>
              <a:t> http://pukiwiki.sourceforge.jp</a:t>
            </a:r>
            <a:r>
              <a:rPr lang="en-US" altLang="ja-JP" dirty="0" smtClean="0"/>
              <a:t>/</a:t>
            </a:r>
          </a:p>
          <a:p>
            <a:endParaRPr kumimoji="1" lang="en-US" altLang="ja-JP" dirty="0" smtClean="0"/>
          </a:p>
          <a:p>
            <a:r>
              <a:rPr lang="ja-JP" altLang="en-US" dirty="0" smtClean="0"/>
              <a:t>今回はテストで導入したため、設定類は弄ってません。</a:t>
            </a:r>
            <a:r>
              <a:rPr lang="en-US" altLang="ja-JP" dirty="0" smtClean="0"/>
              <a:t/>
            </a:r>
            <a:br>
              <a:rPr lang="en-US" altLang="ja-JP" dirty="0" smtClean="0"/>
            </a:br>
            <a:r>
              <a:rPr lang="ja-JP" altLang="en-US" dirty="0" smtClean="0"/>
              <a:t>パスだけは追加しておきました。</a:t>
            </a:r>
            <a:endParaRPr lang="en-US" altLang="ja-JP" dirty="0" smtClean="0"/>
          </a:p>
          <a:p>
            <a:endParaRPr kumimoji="1" lang="en-US" altLang="ja-JP" dirty="0" smtClean="0"/>
          </a:p>
          <a:p>
            <a:pPr algn="r"/>
            <a:r>
              <a:rPr lang="ja-JP" altLang="en-US" dirty="0" smtClean="0"/>
              <a:t>スライドショーで。</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なにかエラーが返ってきました</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Error message : Cannot open </a:t>
            </a:r>
            <a:r>
              <a:rPr lang="en-US" altLang="ja-JP" dirty="0" smtClean="0"/>
              <a:t>CACHE_DIR/recent.dat</a:t>
            </a:r>
          </a:p>
          <a:p>
            <a:endParaRPr kumimoji="1" lang="en-US" altLang="ja-JP" dirty="0" smtClean="0"/>
          </a:p>
          <a:p>
            <a:r>
              <a:rPr lang="ja-JP" altLang="en-US" dirty="0" smtClean="0"/>
              <a:t>つまりは対象ファイルに書き込む権限が無いわけです。</a:t>
            </a:r>
            <a:endParaRPr lang="en-US" altLang="ja-JP" dirty="0" smtClean="0"/>
          </a:p>
          <a:p>
            <a:r>
              <a:rPr kumimoji="1" lang="ja-JP" altLang="en-US" dirty="0" smtClean="0"/>
              <a:t>理由がわかったところ</a:t>
            </a:r>
            <a:r>
              <a:rPr kumimoji="1" lang="ja-JP" altLang="en-US" dirty="0" smtClean="0"/>
              <a:t>で修正。</a:t>
            </a:r>
            <a:endParaRPr kumimoji="1"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本日のお品書き</a:t>
            </a:r>
            <a:endParaRPr kumimoji="1" lang="ja-JP" altLang="en-US" dirty="0"/>
          </a:p>
        </p:txBody>
      </p:sp>
      <p:sp>
        <p:nvSpPr>
          <p:cNvPr id="3" name="コンテンツ プレースホルダ 2"/>
          <p:cNvSpPr>
            <a:spLocks noGrp="1"/>
          </p:cNvSpPr>
          <p:nvPr>
            <p:ph sz="half" idx="1"/>
          </p:nvPr>
        </p:nvSpPr>
        <p:spPr/>
        <p:txBody>
          <a:bodyPr/>
          <a:lstStyle/>
          <a:p>
            <a:r>
              <a:rPr lang="ja-JP" altLang="en-US" sz="2000" dirty="0" smtClean="0"/>
              <a:t>自己紹介</a:t>
            </a:r>
          </a:p>
          <a:p>
            <a:r>
              <a:rPr lang="ja-JP" altLang="en-US" sz="2000" dirty="0" smtClean="0"/>
              <a:t>インストールマニアックス</a:t>
            </a:r>
            <a:r>
              <a:rPr lang="en-US" altLang="ja-JP" sz="2000" dirty="0" smtClean="0"/>
              <a:t>2008</a:t>
            </a:r>
            <a:r>
              <a:rPr lang="ja-JP" altLang="en-US" sz="2000" dirty="0" smtClean="0"/>
              <a:t>とは？</a:t>
            </a:r>
          </a:p>
          <a:p>
            <a:r>
              <a:rPr lang="ja-JP" altLang="en-US" sz="2000" dirty="0" smtClean="0"/>
              <a:t>前置きはこのくらいにして</a:t>
            </a:r>
            <a:r>
              <a:rPr lang="ja-JP" altLang="en-US" sz="2000" dirty="0" err="1" smtClean="0"/>
              <a:t>。。。</a:t>
            </a:r>
            <a:endParaRPr lang="ja-JP" altLang="en-US" sz="2000" dirty="0" smtClean="0"/>
          </a:p>
          <a:p>
            <a:r>
              <a:rPr lang="ja-JP" altLang="en-US" sz="2000" dirty="0" smtClean="0"/>
              <a:t>さっそくインストール</a:t>
            </a:r>
          </a:p>
          <a:p>
            <a:r>
              <a:rPr lang="ja-JP" altLang="en-US" sz="2000" dirty="0" smtClean="0"/>
              <a:t>ログイン画面</a:t>
            </a:r>
          </a:p>
          <a:p>
            <a:r>
              <a:rPr lang="ja-JP" altLang="en-US" sz="2000" dirty="0" smtClean="0"/>
              <a:t>初期設定</a:t>
            </a:r>
          </a:p>
          <a:p>
            <a:r>
              <a:rPr lang="ja-JP" altLang="en-US" sz="2000" dirty="0" smtClean="0"/>
              <a:t>今後のお約束ごと</a:t>
            </a:r>
          </a:p>
          <a:p>
            <a:r>
              <a:rPr lang="ja-JP" altLang="en-US" sz="2000" dirty="0" smtClean="0"/>
              <a:t>まずは</a:t>
            </a:r>
            <a:r>
              <a:rPr lang="en-US" altLang="ja-JP" sz="2000" dirty="0" smtClean="0"/>
              <a:t>Perl</a:t>
            </a:r>
          </a:p>
          <a:p>
            <a:r>
              <a:rPr lang="en-US" altLang="ja-JP" sz="2000" dirty="0" err="1" smtClean="0"/>
              <a:t>FastCGI</a:t>
            </a:r>
            <a:r>
              <a:rPr lang="ja-JP" altLang="en-US" sz="2000" dirty="0" smtClean="0"/>
              <a:t>について</a:t>
            </a:r>
          </a:p>
          <a:p>
            <a:r>
              <a:rPr lang="en-US" altLang="ja-JP" sz="2000" dirty="0" err="1" smtClean="0"/>
              <a:t>FastCGI</a:t>
            </a:r>
            <a:r>
              <a:rPr lang="en-US" altLang="ja-JP" sz="2000" dirty="0" smtClean="0"/>
              <a:t> + IIS7.0</a:t>
            </a:r>
          </a:p>
          <a:p>
            <a:r>
              <a:rPr lang="ja-JP" altLang="en-US" sz="2000" dirty="0" smtClean="0"/>
              <a:t>既定のドキュメント（</a:t>
            </a:r>
            <a:r>
              <a:rPr lang="en-US" altLang="ja-JP" sz="2000" dirty="0" err="1" smtClean="0"/>
              <a:t>DirectoryIndex</a:t>
            </a:r>
            <a:r>
              <a:rPr lang="ja-JP" altLang="en-US" sz="2000" dirty="0" smtClean="0"/>
              <a:t>）</a:t>
            </a:r>
            <a:endParaRPr lang="ja-JP" altLang="en-US" sz="2000" dirty="0" smtClean="0"/>
          </a:p>
        </p:txBody>
      </p:sp>
      <p:sp>
        <p:nvSpPr>
          <p:cNvPr id="4" name="コンテンツ プレースホルダ 3"/>
          <p:cNvSpPr>
            <a:spLocks noGrp="1"/>
          </p:cNvSpPr>
          <p:nvPr>
            <p:ph sz="half" idx="2"/>
          </p:nvPr>
        </p:nvSpPr>
        <p:spPr/>
        <p:txBody>
          <a:bodyPr/>
          <a:lstStyle/>
          <a:p>
            <a:r>
              <a:rPr lang="en-US" altLang="ja-JP" sz="2000" dirty="0" err="1" smtClean="0"/>
              <a:t>MySQL</a:t>
            </a:r>
            <a:endParaRPr lang="en-US" altLang="ja-JP" sz="2000" dirty="0" smtClean="0"/>
          </a:p>
          <a:p>
            <a:r>
              <a:rPr lang="en-US" altLang="ja-JP" sz="2000" dirty="0" err="1" smtClean="0"/>
              <a:t>MySQL</a:t>
            </a:r>
            <a:r>
              <a:rPr lang="ja-JP" altLang="en-US" sz="2000" dirty="0" smtClean="0"/>
              <a:t>の補足</a:t>
            </a:r>
          </a:p>
          <a:p>
            <a:r>
              <a:rPr lang="en-US" altLang="ja-JP" sz="2000" dirty="0" smtClean="0"/>
              <a:t>PHP.ini</a:t>
            </a:r>
            <a:r>
              <a:rPr lang="ja-JP" altLang="en-US" sz="2000" dirty="0" smtClean="0"/>
              <a:t>の設定</a:t>
            </a:r>
          </a:p>
          <a:p>
            <a:r>
              <a:rPr lang="ja-JP" altLang="en-US" sz="2000" dirty="0" smtClean="0"/>
              <a:t>特定のディレクトリにだけ</a:t>
            </a:r>
            <a:r>
              <a:rPr lang="ja-JP" altLang="en-US" sz="2000" dirty="0" err="1" smtClean="0"/>
              <a:t>。。。</a:t>
            </a:r>
            <a:endParaRPr lang="ja-JP" altLang="en-US" sz="2000" dirty="0" smtClean="0"/>
          </a:p>
          <a:p>
            <a:r>
              <a:rPr lang="en-US" altLang="ja-JP" sz="2000" dirty="0" err="1" smtClean="0"/>
              <a:t>PukiWiki</a:t>
            </a:r>
            <a:r>
              <a:rPr lang="ja-JP" altLang="en-US" sz="2000" dirty="0" smtClean="0"/>
              <a:t>を入れてみる</a:t>
            </a:r>
          </a:p>
          <a:p>
            <a:r>
              <a:rPr lang="ja-JP" altLang="en-US" sz="2000" dirty="0" smtClean="0"/>
              <a:t>なにかエラーが返ってきました</a:t>
            </a:r>
          </a:p>
          <a:p>
            <a:r>
              <a:rPr lang="ja-JP" altLang="en-US" sz="2000" dirty="0" smtClean="0"/>
              <a:t>書き込み等の権限</a:t>
            </a:r>
          </a:p>
          <a:p>
            <a:r>
              <a:rPr lang="ja-JP" altLang="en-US" sz="2000" dirty="0" smtClean="0"/>
              <a:t>欲張って</a:t>
            </a:r>
            <a:r>
              <a:rPr lang="en-US" altLang="ja-JP" sz="2000" dirty="0" smtClean="0"/>
              <a:t>Ruby</a:t>
            </a:r>
            <a:r>
              <a:rPr lang="ja-JP" altLang="en-US" sz="2000" dirty="0" smtClean="0"/>
              <a:t>を入れてみる</a:t>
            </a:r>
          </a:p>
          <a:p>
            <a:r>
              <a:rPr lang="ja-JP" altLang="en-US" sz="2000" dirty="0" smtClean="0"/>
              <a:t>本当は</a:t>
            </a:r>
            <a:r>
              <a:rPr lang="en-US" altLang="ja-JP" sz="2000" dirty="0" smtClean="0"/>
              <a:t>…</a:t>
            </a:r>
            <a:r>
              <a:rPr lang="ja-JP" altLang="en-US" sz="2000" dirty="0" err="1" smtClean="0"/>
              <a:t>。</a:t>
            </a:r>
            <a:endParaRPr lang="ja-JP" altLang="en-US" sz="2000" dirty="0" smtClean="0"/>
          </a:p>
          <a:p>
            <a:r>
              <a:rPr lang="ja-JP" altLang="en-US" sz="2000" dirty="0" smtClean="0"/>
              <a:t>まとめ</a:t>
            </a:r>
          </a:p>
          <a:p>
            <a:r>
              <a:rPr lang="ja-JP" altLang="en-US" sz="2000" dirty="0" smtClean="0"/>
              <a:t>参考資料</a:t>
            </a:r>
          </a:p>
          <a:p>
            <a:r>
              <a:rPr lang="ja-JP" altLang="en-US" sz="2000" dirty="0" smtClean="0"/>
              <a:t>ご静聴ありがとうございました</a:t>
            </a:r>
          </a:p>
          <a:p>
            <a:endParaRPr kumimoji="1" lang="ja-JP" alt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書き込み等の権限</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無事動作しましたね。</a:t>
            </a:r>
            <a:endParaRPr kumimoji="1" lang="en-US" altLang="ja-JP" dirty="0" smtClean="0"/>
          </a:p>
          <a:p>
            <a:r>
              <a:rPr kumimoji="1" lang="en-US" altLang="ja-JP" dirty="0" err="1" smtClean="0"/>
              <a:t>Chmod</a:t>
            </a:r>
            <a:r>
              <a:rPr kumimoji="1" lang="en-US" altLang="ja-JP" dirty="0" smtClean="0"/>
              <a:t> xxx</a:t>
            </a:r>
            <a:r>
              <a:rPr kumimoji="1" lang="ja-JP" altLang="en-US" dirty="0" smtClean="0"/>
              <a:t>が懐かしい</a:t>
            </a:r>
            <a:r>
              <a:rPr kumimoji="1" lang="en-US" altLang="ja-JP" dirty="0" smtClean="0"/>
              <a:t>…</a:t>
            </a:r>
            <a:r>
              <a:rPr kumimoji="1" lang="ja-JP" altLang="en-US" dirty="0" err="1" smtClean="0"/>
              <a:t>。</a:t>
            </a:r>
            <a:endParaRPr kumimoji="1" lang="en-US" altLang="ja-JP" dirty="0" smtClean="0"/>
          </a:p>
          <a:p>
            <a:endParaRPr lang="en-US" altLang="ja-JP" dirty="0" smtClean="0"/>
          </a:p>
          <a:p>
            <a:r>
              <a:rPr kumimoji="1" lang="ja-JP" altLang="en-US" dirty="0" smtClean="0"/>
              <a:t>そんな人にはちゃんとコマンドプロンプトから修正する方法もあります。</a:t>
            </a:r>
            <a:r>
              <a:rPr lang="en-US" altLang="ja-JP" dirty="0" smtClean="0"/>
              <a:t/>
            </a:r>
            <a:br>
              <a:rPr lang="en-US" altLang="ja-JP" dirty="0" smtClean="0"/>
            </a:br>
            <a:r>
              <a:rPr lang="en-US" altLang="ja-JP" sz="3600" dirty="0" err="1" smtClean="0">
                <a:solidFill>
                  <a:srgbClr val="FF0000"/>
                </a:solidFill>
              </a:rPr>
              <a:t>icacls</a:t>
            </a:r>
            <a:r>
              <a:rPr lang="en-US" altLang="ja-JP" sz="3600" dirty="0" smtClean="0"/>
              <a:t> </a:t>
            </a:r>
            <a:r>
              <a:rPr lang="en-US" altLang="ja-JP" sz="3600" dirty="0" smtClean="0"/>
              <a:t>attach  /</a:t>
            </a:r>
            <a:r>
              <a:rPr lang="en-US" altLang="ja-JP" sz="3600" dirty="0" smtClean="0"/>
              <a:t>grant </a:t>
            </a:r>
            <a:r>
              <a:rPr lang="en-US" altLang="ja-JP" sz="3600" dirty="0" smtClean="0"/>
              <a:t>IUSR:(OI)(CI)(M</a:t>
            </a:r>
            <a:r>
              <a:rPr lang="en-US" altLang="ja-JP" sz="3600" dirty="0" smtClean="0"/>
              <a:t>)</a:t>
            </a:r>
          </a:p>
          <a:p>
            <a:r>
              <a:rPr lang="en-US" altLang="ja-JP" sz="1600" dirty="0" smtClean="0"/>
              <a:t>(</a:t>
            </a:r>
            <a:r>
              <a:rPr lang="en-US" altLang="ja-JP" sz="1600" dirty="0" smtClean="0"/>
              <a:t>OI) - </a:t>
            </a:r>
            <a:r>
              <a:rPr lang="ja-JP" altLang="en-US" sz="1600" dirty="0" smtClean="0"/>
              <a:t>オブジェクト継承</a:t>
            </a:r>
            <a:br>
              <a:rPr lang="ja-JP" altLang="en-US" sz="1600" dirty="0" smtClean="0"/>
            </a:br>
            <a:r>
              <a:rPr lang="en-US" altLang="ja-JP" sz="1600" dirty="0" smtClean="0"/>
              <a:t>(</a:t>
            </a:r>
            <a:r>
              <a:rPr lang="en-US" altLang="ja-JP" sz="1600" dirty="0" smtClean="0"/>
              <a:t>CI) - </a:t>
            </a:r>
            <a:r>
              <a:rPr lang="ja-JP" altLang="en-US" sz="1600" dirty="0" smtClean="0"/>
              <a:t>コンテナ</a:t>
            </a:r>
            <a:r>
              <a:rPr lang="ja-JP" altLang="en-US" sz="1600" dirty="0" smtClean="0"/>
              <a:t>継承</a:t>
            </a:r>
            <a:r>
              <a:rPr lang="en-US" altLang="ja-JP" sz="1600" dirty="0" smtClean="0"/>
              <a:t/>
            </a:r>
            <a:br>
              <a:rPr lang="en-US" altLang="ja-JP" sz="1600" dirty="0" smtClean="0"/>
            </a:br>
            <a:r>
              <a:rPr lang="en-US" altLang="ja-JP" sz="1600" dirty="0" smtClean="0"/>
              <a:t>(M) - </a:t>
            </a:r>
            <a:r>
              <a:rPr lang="ja-JP" altLang="en-US" sz="1600" dirty="0" smtClean="0"/>
              <a:t>変更権限</a:t>
            </a:r>
            <a:endParaRPr lang="en-US" altLang="ja-JP" sz="1600" dirty="0" smtClean="0"/>
          </a:p>
          <a:p>
            <a:endParaRPr lang="en-US" altLang="ja-JP" sz="1600" dirty="0" smtClean="0"/>
          </a:p>
          <a:p>
            <a:pPr algn="r"/>
            <a:r>
              <a:rPr lang="en-US" altLang="ja-JP" sz="1400" dirty="0" smtClean="0"/>
              <a:t>http://blogs.wankuma.com/tyappi/articles/73032.aspx</a:t>
            </a:r>
            <a:r>
              <a:rPr lang="en-US" altLang="ja-JP" sz="1400" dirty="0" smtClean="0"/>
              <a:t/>
            </a:r>
            <a:br>
              <a:rPr lang="en-US" altLang="ja-JP" sz="1400" dirty="0" smtClean="0"/>
            </a:br>
            <a:r>
              <a:rPr lang="en-US" altLang="ja-JP" sz="1400" dirty="0" smtClean="0"/>
              <a:t>Vista </a:t>
            </a:r>
            <a:r>
              <a:rPr lang="ja-JP" altLang="en-US" sz="1400" dirty="0" smtClean="0"/>
              <a:t>なら </a:t>
            </a:r>
            <a:r>
              <a:rPr lang="en-US" altLang="ja-JP" sz="1400" dirty="0" smtClean="0"/>
              <a:t>'icacls.exe' </a:t>
            </a:r>
            <a:r>
              <a:rPr lang="ja-JP" altLang="en-US" sz="1400" dirty="0" smtClean="0"/>
              <a:t>を使おう</a:t>
            </a:r>
            <a:r>
              <a:rPr lang="en-US" altLang="ja-JP" sz="1400" dirty="0" smtClean="0"/>
              <a:t>!@</a:t>
            </a:r>
            <a:r>
              <a:rPr lang="ja-JP" altLang="en-US" sz="1400" dirty="0" err="1" smtClean="0"/>
              <a:t>ちゃっぴの</a:t>
            </a:r>
            <a:r>
              <a:rPr lang="ja-JP" altLang="en-US" sz="1400" dirty="0" smtClean="0"/>
              <a:t>監禁部屋</a:t>
            </a:r>
            <a:endParaRPr lang="en-US" altLang="ja-JP" sz="1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欲張って</a:t>
            </a:r>
            <a:r>
              <a:rPr lang="en-US" altLang="ja-JP" dirty="0" smtClean="0"/>
              <a:t>Ruby</a:t>
            </a:r>
            <a:r>
              <a:rPr lang="ja-JP" altLang="en-US" dirty="0" smtClean="0"/>
              <a:t>を入れてみる</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ちなみに、</a:t>
            </a:r>
            <a:r>
              <a:rPr kumimoji="1" lang="en-US" altLang="ja-JP" dirty="0" smtClean="0"/>
              <a:t>Ruby</a:t>
            </a:r>
            <a:r>
              <a:rPr kumimoji="1" lang="ja-JP" altLang="en-US" dirty="0" smtClean="0"/>
              <a:t>は全く触ったことがありませんが＾＾；</a:t>
            </a:r>
            <a:endParaRPr kumimoji="1" lang="en-US" altLang="ja-JP" dirty="0" smtClean="0"/>
          </a:p>
          <a:p>
            <a:r>
              <a:rPr lang="en-US" altLang="ja-JP" dirty="0" smtClean="0"/>
              <a:t>Ruby</a:t>
            </a:r>
            <a:br>
              <a:rPr lang="en-US" altLang="ja-JP" dirty="0" smtClean="0"/>
            </a:br>
            <a:r>
              <a:rPr lang="en-US" altLang="ja-JP" dirty="0" smtClean="0"/>
              <a:t>http</a:t>
            </a:r>
            <a:r>
              <a:rPr lang="en-US" altLang="ja-JP" dirty="0" smtClean="0"/>
              <a:t>://</a:t>
            </a:r>
            <a:r>
              <a:rPr lang="en-US" altLang="ja-JP" dirty="0" smtClean="0"/>
              <a:t>www.garbagecollect.jp/ruby/mswin32/ja/download/stable.html</a:t>
            </a:r>
            <a:br>
              <a:rPr lang="en-US" altLang="ja-JP" dirty="0" smtClean="0"/>
            </a:br>
            <a:r>
              <a:rPr lang="en-US" dirty="0" smtClean="0"/>
              <a:t>ruby 1.8.5 (2006-12-04 </a:t>
            </a:r>
            <a:r>
              <a:rPr lang="en-US" dirty="0" err="1" smtClean="0"/>
              <a:t>patchlevel</a:t>
            </a:r>
            <a:r>
              <a:rPr lang="en-US" dirty="0" smtClean="0"/>
              <a:t> 5000) [i386-mswin32</a:t>
            </a:r>
            <a:r>
              <a:rPr lang="en-US" dirty="0" smtClean="0"/>
              <a:t>]</a:t>
            </a:r>
            <a:endParaRPr kumimoji="1" lang="en-US" altLang="ja-JP" dirty="0" smtClean="0"/>
          </a:p>
          <a:p>
            <a:endParaRPr lang="en-US" altLang="ja-JP" dirty="0" smtClean="0"/>
          </a:p>
          <a:p>
            <a:pPr algn="r"/>
            <a:r>
              <a:rPr kumimoji="1" lang="ja-JP" altLang="en-US" dirty="0" smtClean="0"/>
              <a:t>スライドショーで。</a:t>
            </a:r>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本当は</a:t>
            </a:r>
            <a:r>
              <a:rPr kumimoji="1" lang="en-US" altLang="ja-JP" dirty="0" smtClean="0"/>
              <a:t>…</a:t>
            </a:r>
            <a:r>
              <a:rPr kumimoji="1" lang="ja-JP" altLang="en-US" dirty="0" err="1" smtClean="0"/>
              <a:t>。</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err="1" smtClean="0"/>
              <a:t>Python+SVN</a:t>
            </a:r>
            <a:r>
              <a:rPr kumimoji="1" lang="ja-JP" altLang="en-US" dirty="0" smtClean="0"/>
              <a:t>で</a:t>
            </a:r>
            <a:r>
              <a:rPr kumimoji="1" lang="en-US" altLang="ja-JP" dirty="0" err="1" smtClean="0"/>
              <a:t>Trac</a:t>
            </a:r>
            <a:r>
              <a:rPr kumimoji="1" lang="ja-JP" altLang="en-US" dirty="0" smtClean="0"/>
              <a:t>を走らせるところまで行きたかったのですが</a:t>
            </a:r>
            <a:r>
              <a:rPr kumimoji="1" lang="ja-JP" altLang="en-US" dirty="0" err="1" smtClean="0"/>
              <a:t>。。。</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pPr algn="r"/>
            <a:r>
              <a:rPr lang="ja-JP" altLang="en-US" dirty="0" smtClean="0"/>
              <a:t>うまくいきません</a:t>
            </a:r>
            <a:r>
              <a:rPr lang="ja-JP" altLang="en-US" dirty="0" smtClean="0"/>
              <a:t>でした</a:t>
            </a:r>
            <a:r>
              <a:rPr lang="en-US" altLang="ja-JP" dirty="0" err="1" smtClean="0"/>
              <a:t>orz</a:t>
            </a: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RHL</a:t>
            </a:r>
            <a:r>
              <a:rPr kumimoji="1" lang="ja-JP" altLang="en-US" dirty="0" smtClean="0"/>
              <a:t>系の</a:t>
            </a:r>
            <a:r>
              <a:rPr kumimoji="1" lang="en-US" altLang="ja-JP" dirty="0" smtClean="0"/>
              <a:t>yum</a:t>
            </a:r>
            <a:r>
              <a:rPr kumimoji="1" lang="ja-JP" altLang="en-US" dirty="0" smtClean="0"/>
              <a:t>等と違い、多少の知識が必要になります。</a:t>
            </a:r>
            <a:r>
              <a:rPr kumimoji="1" lang="en-US" altLang="ja-JP" dirty="0" smtClean="0"/>
              <a:t/>
            </a:r>
            <a:br>
              <a:rPr kumimoji="1" lang="en-US" altLang="ja-JP" dirty="0" smtClean="0"/>
            </a:br>
            <a:r>
              <a:rPr kumimoji="1" lang="ja-JP" altLang="en-US" dirty="0" smtClean="0"/>
              <a:t>（</a:t>
            </a:r>
            <a:r>
              <a:rPr kumimoji="1" lang="en-US" altLang="ja-JP" dirty="0" smtClean="0"/>
              <a:t>yum</a:t>
            </a:r>
            <a:r>
              <a:rPr kumimoji="1" lang="ja-JP" altLang="en-US" dirty="0" smtClean="0"/>
              <a:t>で落としてきても設定は必要ですが）</a:t>
            </a:r>
            <a:endParaRPr kumimoji="1" lang="en-US" altLang="ja-JP" dirty="0" smtClean="0"/>
          </a:p>
          <a:p>
            <a:r>
              <a:rPr kumimoji="1" lang="ja-JP" altLang="en-US" dirty="0" smtClean="0"/>
              <a:t>資料も先のインストールマニアックス開催のお陰でかなり豊富になってきました。</a:t>
            </a:r>
            <a:endParaRPr kumimoji="1" lang="en-US" altLang="ja-JP" dirty="0" smtClean="0"/>
          </a:p>
          <a:p>
            <a:r>
              <a:rPr lang="ja-JP" altLang="en-US" dirty="0" smtClean="0"/>
              <a:t>性能もかなり良く</a:t>
            </a:r>
            <a:r>
              <a:rPr lang="ja-JP" altLang="en-US" dirty="0" smtClean="0"/>
              <a:t>なったよう</a:t>
            </a:r>
            <a:r>
              <a:rPr lang="ja-JP" altLang="en-US" dirty="0" smtClean="0"/>
              <a:t>です。</a:t>
            </a:r>
            <a:r>
              <a:rPr lang="en-US" altLang="ja-JP" dirty="0" smtClean="0"/>
              <a:t/>
            </a:r>
            <a:br>
              <a:rPr lang="en-US" altLang="ja-JP" dirty="0" smtClean="0"/>
            </a:br>
            <a:r>
              <a:rPr lang="ja-JP" altLang="en-US" dirty="0" smtClean="0"/>
              <a:t>（負荷テスト等してないので何とも言えませんが。）</a:t>
            </a:r>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インストールマニアックス</a:t>
            </a:r>
            <a:r>
              <a:rPr lang="en-US" altLang="ja-JP" dirty="0" smtClean="0"/>
              <a:t/>
            </a:r>
            <a:br>
              <a:rPr lang="en-US" altLang="ja-JP" dirty="0" smtClean="0"/>
            </a:br>
            <a:r>
              <a:rPr lang="en-US" altLang="ja-JP" dirty="0" smtClean="0"/>
              <a:t>http://www.tedia.jp/installmaniax/2008</a:t>
            </a:r>
            <a:r>
              <a:rPr lang="en-US" altLang="ja-JP" dirty="0" smtClean="0"/>
              <a:t>/</a:t>
            </a:r>
          </a:p>
          <a:p>
            <a:r>
              <a:rPr lang="en-US" altLang="ja-JP" dirty="0" smtClean="0"/>
              <a:t>Windows</a:t>
            </a:r>
            <a:r>
              <a:rPr lang="ja-JP" altLang="en-US" dirty="0" smtClean="0"/>
              <a:t>でインターネット</a:t>
            </a:r>
            <a:r>
              <a:rPr lang="en-US" altLang="ja-JP" dirty="0" smtClean="0"/>
              <a:t>Web</a:t>
            </a:r>
            <a:r>
              <a:rPr lang="ja-JP" altLang="en-US" dirty="0" smtClean="0"/>
              <a:t>サーバ</a:t>
            </a:r>
            <a:r>
              <a:rPr lang="en-US" altLang="ja-JP" dirty="0" smtClean="0"/>
              <a:t/>
            </a:r>
            <a:br>
              <a:rPr lang="en-US" altLang="ja-JP" dirty="0" smtClean="0"/>
            </a:br>
            <a:r>
              <a:rPr lang="en-US" altLang="ja-JP" dirty="0" smtClean="0"/>
              <a:t>http://</a:t>
            </a:r>
            <a:r>
              <a:rPr lang="en-US" altLang="ja-JP" dirty="0" smtClean="0"/>
              <a:t>www.atmarkit.co.jp/fwin2k/verification/web200801/web200801_01.html</a:t>
            </a:r>
          </a:p>
          <a:p>
            <a:endParaRPr kumimoji="1" lang="ja-JP"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ご静聴ありがとうございました</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毎回のことながら</a:t>
            </a:r>
            <a:r>
              <a:rPr kumimoji="1" lang="ja-JP" altLang="en-US" dirty="0" err="1" smtClean="0"/>
              <a:t>ゆるー</a:t>
            </a:r>
            <a:r>
              <a:rPr kumimoji="1" lang="ja-JP" altLang="en-US" dirty="0" smtClean="0"/>
              <a:t>いネタでした。</a:t>
            </a:r>
            <a:endParaRPr kumimoji="1" lang="en-US" altLang="ja-JP" dirty="0" smtClean="0"/>
          </a:p>
          <a:p>
            <a:r>
              <a:rPr kumimoji="1" lang="ja-JP" altLang="en-US" dirty="0" smtClean="0"/>
              <a:t>試してみようと思っていただけると嬉しいです</a:t>
            </a:r>
            <a:endParaRPr kumimoji="1" lang="en-US" altLang="ja-JP" dirty="0" smtClean="0"/>
          </a:p>
          <a:p>
            <a:r>
              <a:rPr lang="ja-JP" altLang="en-US" dirty="0" smtClean="0"/>
              <a:t>○○のネタで</a:t>
            </a:r>
            <a:r>
              <a:rPr lang="ja-JP" altLang="en-US" dirty="0" err="1" smtClean="0"/>
              <a:t>ゆるー</a:t>
            </a:r>
            <a:r>
              <a:rPr lang="ja-JP" altLang="en-US" dirty="0" smtClean="0"/>
              <a:t>くやってほしいという希望がありましたらアンケートにご記入ください。</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自己紹介</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うつせみ（虚蝉）</a:t>
            </a:r>
            <a:endParaRPr kumimoji="1" lang="en-US" altLang="ja-JP" dirty="0" smtClean="0"/>
          </a:p>
          <a:p>
            <a:pPr lvl="1"/>
            <a:r>
              <a:rPr lang="ja-JP" altLang="en-US" dirty="0" smtClean="0"/>
              <a:t>現在</a:t>
            </a:r>
            <a:r>
              <a:rPr lang="en-US" altLang="ja-JP" dirty="0" smtClean="0"/>
              <a:t>30</a:t>
            </a:r>
            <a:r>
              <a:rPr lang="ja-JP" altLang="en-US" dirty="0" smtClean="0"/>
              <a:t>歳（いよいよ三十路突入</a:t>
            </a:r>
            <a:r>
              <a:rPr lang="ja-JP" altLang="en-US" dirty="0" err="1" smtClean="0"/>
              <a:t>。。。</a:t>
            </a:r>
            <a:r>
              <a:rPr lang="ja-JP" altLang="en-US" dirty="0" smtClean="0"/>
              <a:t>）</a:t>
            </a:r>
            <a:endParaRPr lang="en-US" altLang="ja-JP" dirty="0" smtClean="0"/>
          </a:p>
          <a:p>
            <a:pPr lvl="1"/>
            <a:r>
              <a:rPr lang="ja-JP" altLang="en-US" dirty="0" smtClean="0"/>
              <a:t>個人自営業という名目でやってます</a:t>
            </a:r>
            <a:endParaRPr lang="en-US" altLang="ja-JP" dirty="0" smtClean="0"/>
          </a:p>
          <a:p>
            <a:pPr lvl="1"/>
            <a:r>
              <a:rPr lang="ja-JP" altLang="en-US" dirty="0" smtClean="0"/>
              <a:t>得意なのは</a:t>
            </a:r>
            <a:r>
              <a:rPr lang="en-US" altLang="ja-JP" dirty="0" smtClean="0"/>
              <a:t>【FileMaker】</a:t>
            </a:r>
          </a:p>
          <a:p>
            <a:pPr lvl="1"/>
            <a:r>
              <a:rPr lang="ja-JP" altLang="en-US" dirty="0" smtClean="0"/>
              <a:t>サーバー構築は</a:t>
            </a:r>
            <a:r>
              <a:rPr lang="en-US" altLang="ja-JP" dirty="0" err="1" smtClean="0"/>
              <a:t>CentOS</a:t>
            </a:r>
            <a:r>
              <a:rPr lang="ja-JP" altLang="en-US" dirty="0" err="1" smtClean="0"/>
              <a:t>でなら。。。</a:t>
            </a:r>
            <a:endParaRPr lang="en-US" altLang="ja-JP" dirty="0" smtClean="0"/>
          </a:p>
          <a:p>
            <a:pPr lvl="1"/>
            <a:r>
              <a:rPr lang="ja-JP" altLang="en-US" dirty="0" smtClean="0"/>
              <a:t>プログラマー暦はたぶん数年程度</a:t>
            </a:r>
            <a:endParaRPr lang="en-US" altLang="ja-JP" dirty="0" smtClean="0"/>
          </a:p>
          <a:p>
            <a:pPr lvl="1"/>
            <a:r>
              <a:rPr lang="ja-JP" altLang="en-US" dirty="0" smtClean="0"/>
              <a:t>現在は</a:t>
            </a:r>
            <a:r>
              <a:rPr lang="en-US" altLang="ja-JP" dirty="0" smtClean="0"/>
              <a:t>WPF+MSSQL</a:t>
            </a:r>
            <a:r>
              <a:rPr lang="ja-JP" altLang="en-US" dirty="0" smtClean="0"/>
              <a:t>で開発中</a:t>
            </a:r>
            <a:endParaRPr lang="en-US" altLang="ja-JP" dirty="0" smtClean="0"/>
          </a:p>
          <a:p>
            <a:pPr lvl="2"/>
            <a:r>
              <a:rPr lang="ja-JP" altLang="en-US" dirty="0" smtClean="0"/>
              <a:t>毎日一回は何かに引っかかる状況</a:t>
            </a:r>
            <a:endParaRPr lang="en-US" altLang="ja-JP" dirty="0" smtClean="0"/>
          </a:p>
          <a:p>
            <a:r>
              <a:rPr lang="ja-JP" altLang="en-US" dirty="0" smtClean="0"/>
              <a:t>お昼一発目なので</a:t>
            </a:r>
            <a:r>
              <a:rPr lang="ja-JP" altLang="en-US" dirty="0" err="1" smtClean="0"/>
              <a:t>ゆる</a:t>
            </a:r>
            <a:r>
              <a:rPr lang="ja-JP" altLang="en-US" dirty="0" smtClean="0"/>
              <a:t>～</a:t>
            </a:r>
            <a:r>
              <a:rPr lang="ja-JP" altLang="en-US" dirty="0" err="1" smtClean="0"/>
              <a:t>い</a:t>
            </a:r>
            <a:r>
              <a:rPr lang="ja-JP" altLang="en-US" dirty="0" smtClean="0"/>
              <a:t>ネタです。</a:t>
            </a: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インストールマニアックス</a:t>
            </a:r>
            <a:r>
              <a:rPr kumimoji="1" lang="en-US" altLang="ja-JP" dirty="0" smtClean="0"/>
              <a:t>2008</a:t>
            </a:r>
            <a:r>
              <a:rPr kumimoji="1" lang="ja-JP" altLang="en-US" dirty="0" smtClean="0"/>
              <a:t>とは？</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とっちゃんさんのブログでニュースが流れてました</a:t>
            </a:r>
            <a:r>
              <a:rPr lang="ja-JP" altLang="en-US" dirty="0" smtClean="0"/>
              <a:t/>
            </a:r>
            <a:br>
              <a:rPr lang="ja-JP" altLang="en-US" dirty="0" smtClean="0"/>
            </a:br>
            <a:r>
              <a:rPr lang="ja-JP" altLang="en-US" sz="1600" i="1" dirty="0" smtClean="0"/>
              <a:t>インストールマニアックスとは、技術者が卓越した技術を競い合う、競技コンテストです。</a:t>
            </a:r>
            <a:br>
              <a:rPr lang="ja-JP" altLang="en-US" sz="1600" i="1" dirty="0" smtClean="0"/>
            </a:br>
            <a:r>
              <a:rPr lang="ja-JP" altLang="en-US" sz="1600" i="1" dirty="0" smtClean="0"/>
              <a:t/>
            </a:r>
            <a:br>
              <a:rPr lang="ja-JP" altLang="en-US" sz="1600" i="1" dirty="0" smtClean="0"/>
            </a:br>
            <a:r>
              <a:rPr lang="ja-JP" altLang="en-US" sz="1600" i="1" dirty="0" smtClean="0"/>
              <a:t>今回の</a:t>
            </a:r>
            <a:r>
              <a:rPr lang="en-US" altLang="ja-JP" sz="1600" i="1" dirty="0" smtClean="0"/>
              <a:t>INSTALL MANIAX 2008</a:t>
            </a:r>
            <a:r>
              <a:rPr lang="ja-JP" altLang="en-US" sz="1600" i="1" dirty="0" smtClean="0"/>
              <a:t>では、選ばれた限定</a:t>
            </a:r>
            <a:r>
              <a:rPr lang="en-US" altLang="ja-JP" sz="1600" i="1" dirty="0" smtClean="0"/>
              <a:t>100</a:t>
            </a:r>
            <a:r>
              <a:rPr lang="ja-JP" altLang="en-US" sz="1600" i="1" dirty="0" smtClean="0"/>
              <a:t>名の技術者が与えられた器材を使い、</a:t>
            </a:r>
            <a:br>
              <a:rPr lang="ja-JP" altLang="en-US" sz="1600" i="1" dirty="0" smtClean="0"/>
            </a:br>
            <a:r>
              <a:rPr lang="ja-JP" altLang="en-US" sz="1600" i="1" dirty="0" smtClean="0"/>
              <a:t>できるだけ多くのソフトウェアインストールを行い、その評価点を競います。</a:t>
            </a:r>
            <a:br>
              <a:rPr lang="ja-JP" altLang="en-US" sz="1600" i="1" dirty="0" smtClean="0"/>
            </a:br>
            <a:r>
              <a:rPr lang="ja-JP" altLang="en-US" sz="1600" i="1" dirty="0" smtClean="0"/>
              <a:t/>
            </a:r>
            <a:br>
              <a:rPr lang="ja-JP" altLang="en-US" sz="1600" i="1" dirty="0" smtClean="0"/>
            </a:br>
            <a:r>
              <a:rPr lang="ja-JP" altLang="en-US" sz="1600" i="1" dirty="0" smtClean="0"/>
              <a:t>競技終了後、審査が行われ、優秀な成績を残した上位</a:t>
            </a:r>
            <a:r>
              <a:rPr lang="en-US" altLang="ja-JP" sz="1600" i="1" dirty="0" smtClean="0"/>
              <a:t>3</a:t>
            </a:r>
            <a:r>
              <a:rPr lang="ja-JP" altLang="en-US" sz="1600" i="1" dirty="0" smtClean="0"/>
              <a:t>名には、なんと、</a:t>
            </a:r>
            <a:br>
              <a:rPr lang="ja-JP" altLang="en-US" sz="1600" i="1" dirty="0" smtClean="0"/>
            </a:br>
            <a:r>
              <a:rPr lang="ja-JP" altLang="en-US" sz="1600" i="1" dirty="0" smtClean="0"/>
              <a:t>マイクロソフト</a:t>
            </a:r>
            <a:r>
              <a:rPr lang="en-US" altLang="ja-JP" sz="1600" i="1" dirty="0" smtClean="0"/>
              <a:t>US</a:t>
            </a:r>
            <a:r>
              <a:rPr lang="ja-JP" altLang="en-US" sz="1600" i="1" dirty="0" smtClean="0"/>
              <a:t>本社が見学できるツアーをプレゼント！</a:t>
            </a:r>
            <a:br>
              <a:rPr lang="ja-JP" altLang="en-US" sz="1600" i="1" dirty="0" smtClean="0"/>
            </a:br>
            <a:r>
              <a:rPr lang="ja-JP" altLang="en-US" sz="1600" i="1" dirty="0" smtClean="0"/>
              <a:t/>
            </a:r>
            <a:br>
              <a:rPr lang="ja-JP" altLang="en-US" sz="1600" i="1" dirty="0" smtClean="0"/>
            </a:br>
            <a:r>
              <a:rPr lang="ja-JP" altLang="en-US" sz="1600" i="1" dirty="0" smtClean="0"/>
              <a:t>また、上位</a:t>
            </a:r>
            <a:r>
              <a:rPr lang="en-US" altLang="ja-JP" sz="1600" i="1" dirty="0" smtClean="0"/>
              <a:t>3</a:t>
            </a:r>
            <a:r>
              <a:rPr lang="ja-JP" altLang="en-US" sz="1600" i="1" dirty="0" smtClean="0"/>
              <a:t>位に入れなかった場合も、貸出したハードウェアおよび</a:t>
            </a:r>
            <a:r>
              <a:rPr lang="en-US" altLang="ja-JP" sz="1600" i="1" dirty="0" smtClean="0"/>
              <a:t>OS</a:t>
            </a:r>
            <a:r>
              <a:rPr lang="ja-JP" altLang="en-US" sz="1600" i="1" dirty="0" smtClean="0"/>
              <a:t>は審査終了後、</a:t>
            </a:r>
            <a:br>
              <a:rPr lang="ja-JP" altLang="en-US" sz="1600" i="1" dirty="0" smtClean="0"/>
            </a:br>
            <a:r>
              <a:rPr lang="en-US" altLang="ja-JP" sz="1600" i="1" dirty="0" smtClean="0"/>
              <a:t>100</a:t>
            </a:r>
            <a:r>
              <a:rPr lang="ja-JP" altLang="en-US" sz="1600" i="1" dirty="0" smtClean="0"/>
              <a:t>名の参加者全員にプレゼント！</a:t>
            </a:r>
            <a:endParaRPr lang="en-US" altLang="ja-JP" sz="1600" i="1" dirty="0" smtClean="0"/>
          </a:p>
          <a:p>
            <a:r>
              <a:rPr lang="ja-JP" altLang="en-US" sz="2000" dirty="0" smtClean="0"/>
              <a:t>無謀にも参加してみました</a:t>
            </a:r>
            <a:r>
              <a:rPr lang="en-US" altLang="ja-JP" sz="2000" dirty="0" smtClean="0"/>
              <a:t/>
            </a:r>
            <a:br>
              <a:rPr lang="en-US" altLang="ja-JP" sz="2000" dirty="0" smtClean="0"/>
            </a:br>
            <a:r>
              <a:rPr lang="ja-JP" altLang="en-US" sz="2000" dirty="0" smtClean="0"/>
              <a:t>（上位には食い込めないまでも、どうにかなるだろうと</a:t>
            </a:r>
            <a:r>
              <a:rPr lang="ja-JP" altLang="en-US" sz="2000" dirty="0" err="1" smtClean="0"/>
              <a:t>。。。</a:t>
            </a:r>
            <a:r>
              <a:rPr lang="ja-JP" altLang="en-US" sz="2000" dirty="0" smtClean="0"/>
              <a:t>）</a:t>
            </a:r>
            <a:endParaRPr lang="en-US" altLang="ja-JP" sz="2000" dirty="0" smtClean="0"/>
          </a:p>
          <a:p>
            <a:endParaRPr lang="en-US" altLang="ja-JP" sz="2000" dirty="0" smtClean="0"/>
          </a:p>
          <a:p>
            <a:pPr algn="ctr">
              <a:buNone/>
            </a:pPr>
            <a:r>
              <a:rPr lang="ja-JP" altLang="en-US" sz="2800" dirty="0" smtClean="0">
                <a:solidFill>
                  <a:srgbClr val="FF0000"/>
                </a:solidFill>
              </a:rPr>
              <a:t>どうにもならなかったわけですが</a:t>
            </a:r>
            <a:r>
              <a:rPr lang="en-US" altLang="ja-JP" sz="2800" dirty="0" err="1" smtClean="0">
                <a:solidFill>
                  <a:srgbClr val="FF0000"/>
                </a:solidFill>
              </a:rPr>
              <a:t>orz</a:t>
            </a:r>
            <a:endParaRPr lang="ja-JP" altLang="en-US" sz="2800" dirty="0" smtClean="0">
              <a:solidFill>
                <a:srgbClr val="FF0000"/>
              </a:solidFill>
            </a:endParaRPr>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前置きはこのくらいにして</a:t>
            </a:r>
            <a:r>
              <a:rPr kumimoji="1" lang="ja-JP" altLang="en-US" dirty="0" err="1" smtClean="0"/>
              <a:t>。。。</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現在の稼働環境は以下のとおり</a:t>
            </a:r>
            <a:endParaRPr kumimoji="1" lang="en-US" altLang="ja-JP" dirty="0" smtClean="0"/>
          </a:p>
          <a:p>
            <a:r>
              <a:rPr lang="en-US" dirty="0" smtClean="0"/>
              <a:t>DELL </a:t>
            </a:r>
            <a:r>
              <a:rPr lang="en-US" dirty="0" err="1" smtClean="0"/>
              <a:t>PowerEdge</a:t>
            </a:r>
            <a:r>
              <a:rPr lang="en-US" dirty="0" smtClean="0"/>
              <a:t> T100</a:t>
            </a:r>
            <a:r>
              <a:rPr lang="ja-JP" altLang="en-US" dirty="0" smtClean="0"/>
              <a:t>（現在メンテ</a:t>
            </a:r>
            <a:r>
              <a:rPr lang="ja-JP" altLang="en-US" dirty="0" err="1" smtClean="0"/>
              <a:t>。。。</a:t>
            </a:r>
            <a:r>
              <a:rPr lang="ja-JP" altLang="en-US" dirty="0" smtClean="0"/>
              <a:t>）</a:t>
            </a:r>
            <a:r>
              <a:rPr lang="en-US" dirty="0" smtClean="0"/>
              <a:t/>
            </a:r>
            <a:br>
              <a:rPr lang="en-US" dirty="0" smtClean="0"/>
            </a:br>
            <a:r>
              <a:rPr lang="en-US" sz="1800" dirty="0" smtClean="0"/>
              <a:t>Intel Pentium Dual-Core</a:t>
            </a:r>
            <a:r>
              <a:rPr lang="ja-JP" altLang="en-US" sz="1800" dirty="0" smtClean="0"/>
              <a:t>プロセッサー </a:t>
            </a:r>
            <a:r>
              <a:rPr lang="en-US" sz="1800" dirty="0" smtClean="0"/>
              <a:t>E2180 </a:t>
            </a:r>
            <a:br>
              <a:rPr lang="en-US" sz="1800" dirty="0" smtClean="0"/>
            </a:br>
            <a:r>
              <a:rPr lang="en-US" sz="1800" dirty="0" smtClean="0"/>
              <a:t>		(2GHz, 1MB L2 Cache, 800MHz FSB) </a:t>
            </a:r>
            <a:br>
              <a:rPr lang="en-US" sz="1800" dirty="0" smtClean="0"/>
            </a:br>
            <a:r>
              <a:rPr lang="en-US" sz="1800" dirty="0" smtClean="0"/>
              <a:t>1GB RAM</a:t>
            </a:r>
            <a:br>
              <a:rPr lang="en-US" sz="1800" dirty="0" smtClean="0"/>
            </a:br>
            <a:r>
              <a:rPr lang="en-US" sz="1800" dirty="0" smtClean="0"/>
              <a:t>160GB 3.5</a:t>
            </a:r>
            <a:r>
              <a:rPr lang="ja-JP" altLang="en-US" sz="1800" dirty="0" smtClean="0"/>
              <a:t>インチ </a:t>
            </a:r>
            <a:r>
              <a:rPr lang="en-US" sz="1800" dirty="0" smtClean="0"/>
              <a:t>SATA II</a:t>
            </a:r>
            <a:r>
              <a:rPr lang="ja-JP" altLang="en-US" sz="1800" dirty="0" smtClean="0"/>
              <a:t>ハードディスク </a:t>
            </a:r>
            <a:r>
              <a:rPr lang="en-US" altLang="ja-JP" sz="1800" dirty="0" smtClean="0"/>
              <a:t>(7,200</a:t>
            </a:r>
            <a:r>
              <a:rPr lang="en-US" sz="1800" dirty="0" smtClean="0"/>
              <a:t>rpm)</a:t>
            </a:r>
            <a:br>
              <a:rPr lang="en-US" sz="1800" dirty="0" smtClean="0"/>
            </a:br>
            <a:r>
              <a:rPr lang="en-US" sz="1800" dirty="0" smtClean="0"/>
              <a:t>16</a:t>
            </a:r>
            <a:r>
              <a:rPr lang="ja-JP" altLang="en-US" sz="1800" dirty="0" smtClean="0"/>
              <a:t>倍速 </a:t>
            </a:r>
            <a:r>
              <a:rPr lang="en-US" sz="1800" dirty="0" smtClean="0"/>
              <a:t>SATA DVD Drive</a:t>
            </a:r>
          </a:p>
          <a:p>
            <a:endParaRPr lang="en-US" altLang="ja-JP" sz="1800" dirty="0" smtClean="0"/>
          </a:p>
          <a:p>
            <a:r>
              <a:rPr lang="ja-JP" altLang="en-US" dirty="0" smtClean="0"/>
              <a:t>今回のための環境</a:t>
            </a:r>
            <a:r>
              <a:rPr lang="en-US" altLang="ja-JP" dirty="0" smtClean="0"/>
              <a:t/>
            </a:r>
            <a:br>
              <a:rPr lang="en-US" altLang="ja-JP" dirty="0" smtClean="0"/>
            </a:br>
            <a:r>
              <a:rPr lang="en-US" altLang="ja-JP" dirty="0" smtClean="0"/>
              <a:t>	</a:t>
            </a:r>
            <a:r>
              <a:rPr lang="en-US" altLang="ja-JP" sz="2800" dirty="0" err="1" smtClean="0"/>
              <a:t>Athlon</a:t>
            </a:r>
            <a:r>
              <a:rPr lang="en-US" altLang="ja-JP" sz="2800" dirty="0" smtClean="0"/>
              <a:t> 5050e+4GB RAM+HA06</a:t>
            </a:r>
            <a:br>
              <a:rPr lang="en-US" altLang="ja-JP" sz="2800" dirty="0" smtClean="0"/>
            </a:br>
            <a:r>
              <a:rPr lang="en-US" altLang="ja-JP" sz="2800" dirty="0" smtClean="0"/>
              <a:t>	Windows Vista Ultimate x86</a:t>
            </a:r>
            <a:br>
              <a:rPr lang="en-US" altLang="ja-JP" sz="2800" dirty="0" smtClean="0"/>
            </a:br>
            <a:r>
              <a:rPr lang="en-US" altLang="ja-JP" sz="2800" dirty="0" smtClean="0"/>
              <a:t>	</a:t>
            </a:r>
            <a:r>
              <a:rPr lang="en-US" altLang="ja-JP" sz="2800" dirty="0" err="1" smtClean="0"/>
              <a:t>VMWare</a:t>
            </a:r>
            <a:r>
              <a:rPr lang="en-US" altLang="ja-JP" sz="2800" dirty="0" smtClean="0"/>
              <a:t> WorkStation</a:t>
            </a:r>
            <a:endParaRPr lang="en-US" altLang="ja-JP"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さっそく</a:t>
            </a:r>
            <a:r>
              <a:rPr kumimoji="1" lang="ja-JP" altLang="en-US" dirty="0" smtClean="0"/>
              <a:t>インストール</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説明と思ったのですが、省略。</a:t>
            </a:r>
            <a:endParaRPr kumimoji="1" lang="en-US" altLang="ja-JP" dirty="0" smtClean="0"/>
          </a:p>
          <a:p>
            <a:endParaRPr lang="en-US" altLang="ja-JP" dirty="0" smtClean="0"/>
          </a:p>
          <a:p>
            <a:endParaRPr kumimoji="1" lang="en-US" altLang="ja-JP" dirty="0" smtClean="0"/>
          </a:p>
          <a:p>
            <a:endParaRPr lang="en-US" altLang="ja-JP" dirty="0" smtClean="0"/>
          </a:p>
          <a:p>
            <a:endParaRPr lang="en-US" altLang="ja-JP" dirty="0" smtClean="0"/>
          </a:p>
          <a:p>
            <a:r>
              <a:rPr lang="ja-JP" altLang="en-US" dirty="0" smtClean="0"/>
              <a:t>インストール完了まで</a:t>
            </a:r>
            <a:r>
              <a:rPr lang="en-US" altLang="ja-JP" dirty="0" smtClean="0"/>
              <a:t>20</a:t>
            </a:r>
            <a:r>
              <a:rPr lang="ja-JP" altLang="en-US" dirty="0" smtClean="0"/>
              <a:t>分かかりません。</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ログイン画面</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もちろん</a:t>
            </a:r>
            <a:r>
              <a:rPr lang="en-US" altLang="ja-JP" dirty="0" err="1" smtClean="0"/>
              <a:t>Ctrl+Alt+Delete</a:t>
            </a:r>
            <a:r>
              <a:rPr lang="ja-JP" altLang="en-US" dirty="0" smtClean="0"/>
              <a:t>！</a:t>
            </a:r>
            <a:endParaRPr lang="en-US" altLang="ja-JP" dirty="0" smtClean="0"/>
          </a:p>
          <a:p>
            <a:r>
              <a:rPr lang="en-US" altLang="ja-JP" dirty="0" smtClean="0"/>
              <a:t>Linux</a:t>
            </a:r>
            <a:r>
              <a:rPr lang="ja-JP" altLang="en-US" dirty="0" smtClean="0"/>
              <a:t>等はインストール時に</a:t>
            </a:r>
            <a:r>
              <a:rPr lang="en-US" altLang="ja-JP" dirty="0" smtClean="0"/>
              <a:t>root</a:t>
            </a:r>
            <a:r>
              <a:rPr lang="ja-JP" altLang="en-US" dirty="0" smtClean="0"/>
              <a:t>のパスワードを設定しますが、</a:t>
            </a:r>
            <a:r>
              <a:rPr lang="en-US" altLang="ja-JP" dirty="0" smtClean="0"/>
              <a:t>Windows Web Server 2008</a:t>
            </a:r>
            <a:r>
              <a:rPr lang="ja-JP" altLang="en-US" dirty="0" smtClean="0"/>
              <a:t>では少々異なります</a:t>
            </a:r>
            <a:r>
              <a:rPr lang="ja-JP" altLang="en-US" dirty="0" smtClean="0"/>
              <a:t>。</a:t>
            </a:r>
            <a:endParaRPr lang="en-US" altLang="ja-JP" dirty="0" smtClean="0"/>
          </a:p>
          <a:p>
            <a:r>
              <a:rPr lang="ja-JP" altLang="en-US" dirty="0" smtClean="0"/>
              <a:t>最初に設定します。</a:t>
            </a:r>
            <a:endParaRPr lang="en-US" altLang="ja-JP"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初期設定</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IP</a:t>
            </a:r>
            <a:r>
              <a:rPr kumimoji="1" lang="ja-JP" altLang="en-US" dirty="0" smtClean="0"/>
              <a:t>アドレスの固定化</a:t>
            </a:r>
            <a:endParaRPr lang="en-US" altLang="ja-JP" dirty="0" smtClean="0"/>
          </a:p>
          <a:p>
            <a:r>
              <a:rPr kumimoji="1" lang="ja-JP" altLang="en-US" dirty="0" smtClean="0"/>
              <a:t>コンピューター名の変更</a:t>
            </a:r>
            <a:endParaRPr kumimoji="1" lang="en-US" altLang="ja-JP" dirty="0" smtClean="0"/>
          </a:p>
          <a:p>
            <a:r>
              <a:rPr kumimoji="1" lang="en-US" altLang="ja-JP" dirty="0" smtClean="0"/>
              <a:t>Windows Update</a:t>
            </a:r>
          </a:p>
          <a:p>
            <a:r>
              <a:rPr lang="ja-JP" altLang="en-US" dirty="0" smtClean="0"/>
              <a:t>次</a:t>
            </a:r>
            <a:r>
              <a:rPr lang="ja-JP" altLang="en-US" dirty="0" smtClean="0"/>
              <a:t>にドライバ（</a:t>
            </a:r>
            <a:r>
              <a:rPr lang="en-US" altLang="ja-JP" dirty="0" smtClean="0"/>
              <a:t>Chipset DirectX VGA </a:t>
            </a:r>
            <a:r>
              <a:rPr lang="ja-JP" altLang="en-US" dirty="0" smtClean="0"/>
              <a:t>その他）</a:t>
            </a:r>
            <a:r>
              <a:rPr lang="en-US" altLang="ja-JP" dirty="0" smtClean="0"/>
              <a:t/>
            </a:r>
            <a:br>
              <a:rPr lang="en-US" altLang="ja-JP" dirty="0" smtClean="0"/>
            </a:br>
            <a:r>
              <a:rPr lang="en-US" altLang="ja-JP" dirty="0" smtClean="0"/>
              <a:t>…Windows Server 2008</a:t>
            </a:r>
            <a:r>
              <a:rPr lang="ja-JP" altLang="en-US" dirty="0" smtClean="0"/>
              <a:t>に</a:t>
            </a:r>
            <a:r>
              <a:rPr lang="en-US" altLang="ja-JP" dirty="0" smtClean="0"/>
              <a:t>DirectX</a:t>
            </a:r>
            <a:r>
              <a:rPr lang="ja-JP" altLang="en-US" dirty="0" smtClean="0"/>
              <a:t>って</a:t>
            </a:r>
            <a:r>
              <a:rPr lang="ja-JP" altLang="en-US" dirty="0" err="1" smtClean="0"/>
              <a:t>。。。</a:t>
            </a:r>
            <a:endParaRPr lang="en-US" altLang="ja-JP" dirty="0" smtClean="0"/>
          </a:p>
          <a:p>
            <a:pPr>
              <a:buNone/>
            </a:pPr>
            <a:endParaRPr lang="en-US" altLang="ja-JP" dirty="0" smtClean="0"/>
          </a:p>
          <a:p>
            <a:r>
              <a:rPr lang="ja-JP" altLang="en-US" dirty="0" smtClean="0"/>
              <a:t>で、</a:t>
            </a:r>
            <a:r>
              <a:rPr lang="en-US" altLang="ja-JP" dirty="0" smtClean="0"/>
              <a:t>IIS</a:t>
            </a:r>
            <a:r>
              <a:rPr lang="ja-JP" altLang="en-US" dirty="0" smtClean="0"/>
              <a:t>をインストール</a:t>
            </a:r>
            <a:endParaRPr lang="en-US" altLang="ja-JP" dirty="0" smtClean="0"/>
          </a:p>
          <a:p>
            <a:r>
              <a:rPr lang="ja-JP" altLang="en-US" dirty="0" smtClean="0"/>
              <a:t>アクセスできる</a:t>
            </a:r>
            <a:r>
              <a:rPr lang="ja-JP" altLang="en-US" dirty="0" smtClean="0"/>
              <a:t>かとりあえずテスト</a:t>
            </a:r>
            <a:endParaRPr lang="en-US" altLang="ja-JP" dirty="0" smtClean="0"/>
          </a:p>
          <a:p>
            <a:endParaRPr lang="en-US" altLang="ja-JP"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今後のお約束ごと（うつせみ仕様）</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C:\Server\</a:t>
            </a:r>
            <a:r>
              <a:rPr kumimoji="1" lang="ja-JP" altLang="en-US" dirty="0" smtClean="0"/>
              <a:t>以下に配置</a:t>
            </a:r>
            <a:endParaRPr kumimoji="1" lang="en-US" altLang="ja-JP" dirty="0" smtClean="0"/>
          </a:p>
          <a:p>
            <a:pPr lvl="1"/>
            <a:r>
              <a:rPr lang="en-US" altLang="ja-JP" dirty="0" smtClean="0"/>
              <a:t>Perl, </a:t>
            </a:r>
            <a:r>
              <a:rPr kumimoji="1" lang="en-US" altLang="ja-JP" dirty="0" smtClean="0"/>
              <a:t>PHP</a:t>
            </a:r>
            <a:r>
              <a:rPr kumimoji="1" lang="ja-JP" altLang="en-US" dirty="0" smtClean="0"/>
              <a:t>などなど</a:t>
            </a:r>
            <a:endParaRPr kumimoji="1" lang="en-US" altLang="ja-JP" dirty="0" smtClean="0"/>
          </a:p>
          <a:p>
            <a:r>
              <a:rPr lang="en-US" altLang="ja-JP" dirty="0" smtClean="0"/>
              <a:t>C:\Apps\</a:t>
            </a:r>
            <a:r>
              <a:rPr lang="ja-JP" altLang="en-US" dirty="0" smtClean="0"/>
              <a:t>以下に配置</a:t>
            </a:r>
            <a:endParaRPr lang="en-US" altLang="ja-JP" dirty="0" smtClean="0"/>
          </a:p>
          <a:p>
            <a:pPr lvl="1"/>
            <a:r>
              <a:rPr lang="ja-JP" altLang="en-US" dirty="0" smtClean="0"/>
              <a:t>設置</a:t>
            </a:r>
            <a:r>
              <a:rPr lang="ja-JP" altLang="en-US" dirty="0" smtClean="0"/>
              <a:t>するアプリ類</a:t>
            </a:r>
            <a:endParaRPr lang="en-US" altLang="ja-JP" dirty="0" smtClean="0"/>
          </a:p>
          <a:p>
            <a:pPr lvl="1"/>
            <a:endParaRPr lang="en-US" altLang="ja-JP" dirty="0" smtClean="0"/>
          </a:p>
          <a:p>
            <a:endParaRPr lang="en-US" altLang="ja-JP" dirty="0" smtClean="0"/>
          </a:p>
          <a:p>
            <a:r>
              <a:rPr lang="en-US" altLang="ja-JP" dirty="0" smtClean="0"/>
              <a:t>IE Sec</a:t>
            </a:r>
            <a:r>
              <a:rPr lang="ja-JP" altLang="en-US" dirty="0" smtClean="0"/>
              <a:t>（スライドショー）</a:t>
            </a:r>
            <a:endParaRPr lang="en-US" altLang="ja-JP" dirty="0" smtClean="0"/>
          </a:p>
          <a:p>
            <a:r>
              <a:rPr lang="ja-JP" altLang="en-US" dirty="0" smtClean="0"/>
              <a:t>あく</a:t>
            </a:r>
            <a:r>
              <a:rPr lang="ja-JP" altLang="en-US" dirty="0" smtClean="0"/>
              <a:t>までマイルールなので参考程度で。</a:t>
            </a:r>
            <a:endParaRPr lang="en-US" altLang="ja-JP"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スライドマスタF06</Template>
  <TotalTime>445</TotalTime>
  <Words>658</Words>
  <Application>Microsoft Office PowerPoint</Application>
  <PresentationFormat>画面に合わせる (4:3)</PresentationFormat>
  <Paragraphs>161</Paragraphs>
  <Slides>25</Slides>
  <Notes>0</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スライドマスタN05</vt:lpstr>
      <vt:lpstr>インストールマニアックスを振り返ってみる （Windows Web Server 2008編）</vt:lpstr>
      <vt:lpstr>本日のお品書き</vt:lpstr>
      <vt:lpstr>自己紹介</vt:lpstr>
      <vt:lpstr>インストールマニアックス2008とは？</vt:lpstr>
      <vt:lpstr>前置きはこのくらいにして。。。</vt:lpstr>
      <vt:lpstr>さっそくインストール</vt:lpstr>
      <vt:lpstr>ログイン画面</vt:lpstr>
      <vt:lpstr>初期設定</vt:lpstr>
      <vt:lpstr>今後のお約束ごと（うつせみ仕様）</vt:lpstr>
      <vt:lpstr>まずはPerl</vt:lpstr>
      <vt:lpstr>FastCGIについて</vt:lpstr>
      <vt:lpstr>FastCGI + IIS7.0</vt:lpstr>
      <vt:lpstr>既定のドキュメント（DirectoryIndex）</vt:lpstr>
      <vt:lpstr>MySQL</vt:lpstr>
      <vt:lpstr>MySQLの補足</vt:lpstr>
      <vt:lpstr>PHP.iniの設定</vt:lpstr>
      <vt:lpstr>特定のディレクトリにだけ。。。</vt:lpstr>
      <vt:lpstr>PukiWikiを入れてみる</vt:lpstr>
      <vt:lpstr>なにかエラーが返ってきました</vt:lpstr>
      <vt:lpstr>書き込み等の権限</vt:lpstr>
      <vt:lpstr>欲張ってRubyを入れてみる</vt:lpstr>
      <vt:lpstr>本当は…。</vt:lpstr>
      <vt:lpstr>まとめ</vt:lpstr>
      <vt:lpstr>参考資料</vt:lpstr>
      <vt:lpstr>ご静聴ありがとうございました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インストールマニアックスを振り返ってみる （Windows Web Server 2008編）</dc:title>
  <dc:creator>Sala</dc:creator>
  <cp:lastModifiedBy>Sala</cp:lastModifiedBy>
  <cp:revision>81</cp:revision>
  <dcterms:created xsi:type="dcterms:W3CDTF">2009-03-06T15:18:03Z</dcterms:created>
  <dcterms:modified xsi:type="dcterms:W3CDTF">2009-03-16T15:36:45Z</dcterms:modified>
</cp:coreProperties>
</file>