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6" r:id="rId3"/>
    <p:sldId id="274" r:id="rId4"/>
    <p:sldId id="271" r:id="rId5"/>
    <p:sldId id="267" r:id="rId6"/>
    <p:sldId id="268" r:id="rId7"/>
    <p:sldId id="269" r:id="rId8"/>
    <p:sldId id="272" r:id="rId9"/>
    <p:sldId id="273" r:id="rId10"/>
    <p:sldId id="275" r:id="rId11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0" autoAdjust="0"/>
    <p:restoredTop sz="94643" autoAdjust="0"/>
  </p:normalViewPr>
  <p:slideViewPr>
    <p:cSldViewPr>
      <p:cViewPr varScale="1">
        <p:scale>
          <a:sx n="66" d="100"/>
          <a:sy n="66" d="100"/>
        </p:scale>
        <p:origin x="-546" y="-114"/>
      </p:cViewPr>
      <p:guideLst>
        <p:guide orient="horz" pos="2160"/>
        <p:guide pos="54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D18680-9F2C-4A6D-A917-516B93907207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9329CB92-B6F5-4866-B93E-ACB3303C23B0}">
      <dgm:prSet/>
      <dgm:spPr/>
      <dgm:t>
        <a:bodyPr/>
        <a:lstStyle/>
        <a:p>
          <a:pPr rtl="0"/>
          <a:r>
            <a:rPr kumimoji="1" lang="ja-JP" dirty="0" smtClean="0"/>
            <a:t>概念設計</a:t>
          </a:r>
          <a:endParaRPr kumimoji="1" lang="en-US" dirty="0"/>
        </a:p>
      </dgm:t>
    </dgm:pt>
    <dgm:pt modelId="{0039DF95-5CAD-4D78-A193-064A03E95F65}" type="parTrans" cxnId="{34D40AE7-AFCD-4E9F-9523-87549ED8AFEE}">
      <dgm:prSet/>
      <dgm:spPr/>
      <dgm:t>
        <a:bodyPr/>
        <a:lstStyle/>
        <a:p>
          <a:endParaRPr kumimoji="1" lang="ja-JP" altLang="en-US"/>
        </a:p>
      </dgm:t>
    </dgm:pt>
    <dgm:pt modelId="{BFCE9649-57E4-45DD-82BA-E026486E89A3}" type="sibTrans" cxnId="{34D40AE7-AFCD-4E9F-9523-87549ED8AFEE}">
      <dgm:prSet/>
      <dgm:spPr/>
      <dgm:t>
        <a:bodyPr/>
        <a:lstStyle/>
        <a:p>
          <a:endParaRPr kumimoji="1" lang="ja-JP" altLang="en-US"/>
        </a:p>
      </dgm:t>
    </dgm:pt>
    <dgm:pt modelId="{2EE52A32-5809-44BB-884F-869F713EE458}">
      <dgm:prSet/>
      <dgm:spPr/>
      <dgm:t>
        <a:bodyPr/>
        <a:lstStyle/>
        <a:p>
          <a:pPr rtl="0"/>
          <a:r>
            <a:rPr kumimoji="1" lang="ja-JP" dirty="0" smtClean="0"/>
            <a:t>現状分析</a:t>
          </a:r>
          <a:endParaRPr kumimoji="1" lang="en-US" dirty="0"/>
        </a:p>
      </dgm:t>
    </dgm:pt>
    <dgm:pt modelId="{B75853EA-3661-42BB-8AEB-F92DBB23AA58}" type="parTrans" cxnId="{5A53FAF7-5B45-4BD5-BF41-6F6B0076A1D2}">
      <dgm:prSet/>
      <dgm:spPr/>
      <dgm:t>
        <a:bodyPr/>
        <a:lstStyle/>
        <a:p>
          <a:endParaRPr kumimoji="1" lang="ja-JP" altLang="en-US"/>
        </a:p>
      </dgm:t>
    </dgm:pt>
    <dgm:pt modelId="{2E845791-8C59-4966-A851-4B069ADD82C3}" type="sibTrans" cxnId="{5A53FAF7-5B45-4BD5-BF41-6F6B0076A1D2}">
      <dgm:prSet/>
      <dgm:spPr/>
      <dgm:t>
        <a:bodyPr/>
        <a:lstStyle/>
        <a:p>
          <a:endParaRPr kumimoji="1" lang="ja-JP" altLang="en-US"/>
        </a:p>
      </dgm:t>
    </dgm:pt>
    <dgm:pt modelId="{82CB45EC-E441-4394-B872-6F799382DA01}">
      <dgm:prSet/>
      <dgm:spPr/>
      <dgm:t>
        <a:bodyPr/>
        <a:lstStyle/>
        <a:p>
          <a:pPr rtl="0"/>
          <a:r>
            <a:rPr kumimoji="1" lang="ja-JP" dirty="0" smtClean="0"/>
            <a:t>エンティティ抽出</a:t>
          </a:r>
          <a:endParaRPr kumimoji="1" lang="en-US" dirty="0"/>
        </a:p>
      </dgm:t>
    </dgm:pt>
    <dgm:pt modelId="{2DF95E3C-DDB1-4461-BF16-ED010AE2018C}" type="parTrans" cxnId="{88A75C62-8071-45C1-A827-1C1D8BBDD33D}">
      <dgm:prSet/>
      <dgm:spPr/>
      <dgm:t>
        <a:bodyPr/>
        <a:lstStyle/>
        <a:p>
          <a:endParaRPr kumimoji="1" lang="ja-JP" altLang="en-US"/>
        </a:p>
      </dgm:t>
    </dgm:pt>
    <dgm:pt modelId="{25D274DE-DCAE-43AF-BEED-B7CD6C6115A4}" type="sibTrans" cxnId="{88A75C62-8071-45C1-A827-1C1D8BBDD33D}">
      <dgm:prSet/>
      <dgm:spPr/>
      <dgm:t>
        <a:bodyPr/>
        <a:lstStyle/>
        <a:p>
          <a:endParaRPr kumimoji="1" lang="ja-JP" altLang="en-US"/>
        </a:p>
      </dgm:t>
    </dgm:pt>
    <dgm:pt modelId="{AE17DA12-D067-4F2F-8BEF-221B93307770}">
      <dgm:prSet/>
      <dgm:spPr/>
      <dgm:t>
        <a:bodyPr/>
        <a:lstStyle/>
        <a:p>
          <a:pPr rtl="0"/>
          <a:r>
            <a:rPr kumimoji="1" lang="ja-JP" dirty="0" smtClean="0"/>
            <a:t>論理設計</a:t>
          </a:r>
          <a:endParaRPr kumimoji="1" lang="en-US" dirty="0"/>
        </a:p>
      </dgm:t>
    </dgm:pt>
    <dgm:pt modelId="{18E8802C-4740-4291-B786-E534FE31E898}" type="parTrans" cxnId="{315F6CB8-459A-4E28-9E64-349B6338C26C}">
      <dgm:prSet/>
      <dgm:spPr/>
      <dgm:t>
        <a:bodyPr/>
        <a:lstStyle/>
        <a:p>
          <a:endParaRPr kumimoji="1" lang="ja-JP" altLang="en-US"/>
        </a:p>
      </dgm:t>
    </dgm:pt>
    <dgm:pt modelId="{00C2E686-CC52-4FBC-8BDB-2DD5D00CCB4A}" type="sibTrans" cxnId="{315F6CB8-459A-4E28-9E64-349B6338C26C}">
      <dgm:prSet/>
      <dgm:spPr/>
      <dgm:t>
        <a:bodyPr/>
        <a:lstStyle/>
        <a:p>
          <a:endParaRPr kumimoji="1" lang="ja-JP" altLang="en-US"/>
        </a:p>
      </dgm:t>
    </dgm:pt>
    <dgm:pt modelId="{2F3280A3-963E-4E6C-A0E1-820D8E3DD852}">
      <dgm:prSet/>
      <dgm:spPr/>
      <dgm:t>
        <a:bodyPr/>
        <a:lstStyle/>
        <a:p>
          <a:pPr rtl="0"/>
          <a:r>
            <a:rPr kumimoji="1" lang="ja-JP" dirty="0" smtClean="0"/>
            <a:t>正規化</a:t>
          </a:r>
          <a:endParaRPr kumimoji="1" lang="en-US" dirty="0"/>
        </a:p>
      </dgm:t>
    </dgm:pt>
    <dgm:pt modelId="{2131DA4D-7585-4D7E-AAAF-E899054B4D40}" type="parTrans" cxnId="{F79E5F00-AF45-4AE6-A3FB-BD003DB8D134}">
      <dgm:prSet/>
      <dgm:spPr/>
      <dgm:t>
        <a:bodyPr/>
        <a:lstStyle/>
        <a:p>
          <a:endParaRPr kumimoji="1" lang="ja-JP" altLang="en-US"/>
        </a:p>
      </dgm:t>
    </dgm:pt>
    <dgm:pt modelId="{0EDF617B-08DD-4C5B-95E6-E15AA4705A21}" type="sibTrans" cxnId="{F79E5F00-AF45-4AE6-A3FB-BD003DB8D134}">
      <dgm:prSet/>
      <dgm:spPr/>
      <dgm:t>
        <a:bodyPr/>
        <a:lstStyle/>
        <a:p>
          <a:endParaRPr kumimoji="1" lang="ja-JP" altLang="en-US"/>
        </a:p>
      </dgm:t>
    </dgm:pt>
    <dgm:pt modelId="{A191DA4A-D191-4ADC-9937-5635B2E51A2F}">
      <dgm:prSet/>
      <dgm:spPr/>
      <dgm:t>
        <a:bodyPr/>
        <a:lstStyle/>
        <a:p>
          <a:pPr rtl="0"/>
          <a:r>
            <a:rPr kumimoji="1" lang="ja-JP" dirty="0" smtClean="0"/>
            <a:t>物理設計</a:t>
          </a:r>
          <a:endParaRPr kumimoji="1" lang="en-US" dirty="0"/>
        </a:p>
      </dgm:t>
    </dgm:pt>
    <dgm:pt modelId="{21F28115-DBEA-4D2C-A832-08C68468DAA1}" type="parTrans" cxnId="{C0EF8ECE-18C0-4BC9-9525-C1FEA753F195}">
      <dgm:prSet/>
      <dgm:spPr/>
      <dgm:t>
        <a:bodyPr/>
        <a:lstStyle/>
        <a:p>
          <a:endParaRPr kumimoji="1" lang="ja-JP" altLang="en-US"/>
        </a:p>
      </dgm:t>
    </dgm:pt>
    <dgm:pt modelId="{EC317F89-19CF-4681-8BF6-41C0408B8BE7}" type="sibTrans" cxnId="{C0EF8ECE-18C0-4BC9-9525-C1FEA753F195}">
      <dgm:prSet/>
      <dgm:spPr/>
      <dgm:t>
        <a:bodyPr/>
        <a:lstStyle/>
        <a:p>
          <a:endParaRPr kumimoji="1" lang="ja-JP" altLang="en-US"/>
        </a:p>
      </dgm:t>
    </dgm:pt>
    <dgm:pt modelId="{A036653E-6072-49D4-BD34-90ACA35E64AB}">
      <dgm:prSet/>
      <dgm:spPr/>
      <dgm:t>
        <a:bodyPr/>
        <a:lstStyle/>
        <a:p>
          <a:pPr rtl="0"/>
          <a:r>
            <a:rPr kumimoji="1" lang="ja-JP" dirty="0" smtClean="0"/>
            <a:t>テーブル設計</a:t>
          </a:r>
          <a:endParaRPr kumimoji="1" lang="en-US" dirty="0"/>
        </a:p>
      </dgm:t>
    </dgm:pt>
    <dgm:pt modelId="{A8C04B53-33E1-463D-B53E-5FA51222A5AB}" type="parTrans" cxnId="{F779E65A-7BB2-423B-96A7-0ECBAB263244}">
      <dgm:prSet/>
      <dgm:spPr/>
      <dgm:t>
        <a:bodyPr/>
        <a:lstStyle/>
        <a:p>
          <a:endParaRPr kumimoji="1" lang="ja-JP" altLang="en-US"/>
        </a:p>
      </dgm:t>
    </dgm:pt>
    <dgm:pt modelId="{2CDB4D20-339D-4A2E-9D88-03DBDB0D6269}" type="sibTrans" cxnId="{F779E65A-7BB2-423B-96A7-0ECBAB263244}">
      <dgm:prSet/>
      <dgm:spPr/>
      <dgm:t>
        <a:bodyPr/>
        <a:lstStyle/>
        <a:p>
          <a:endParaRPr kumimoji="1" lang="ja-JP" altLang="en-US"/>
        </a:p>
      </dgm:t>
    </dgm:pt>
    <dgm:pt modelId="{421B7BC3-DE6D-4149-B50D-EF0764609096}">
      <dgm:prSet/>
      <dgm:spPr/>
      <dgm:t>
        <a:bodyPr/>
        <a:lstStyle/>
        <a:p>
          <a:pPr rtl="0"/>
          <a:r>
            <a:rPr kumimoji="1" lang="ja-JP" dirty="0" smtClean="0"/>
            <a:t>非正規化</a:t>
          </a:r>
          <a:endParaRPr kumimoji="1" lang="en-US" dirty="0"/>
        </a:p>
      </dgm:t>
    </dgm:pt>
    <dgm:pt modelId="{074C06C6-69D1-4C09-A8A6-A9FB91BD8C5A}" type="parTrans" cxnId="{E2739182-9976-48A5-AE19-8CDFFA0BEB06}">
      <dgm:prSet/>
      <dgm:spPr/>
      <dgm:t>
        <a:bodyPr/>
        <a:lstStyle/>
        <a:p>
          <a:endParaRPr kumimoji="1" lang="ja-JP" altLang="en-US"/>
        </a:p>
      </dgm:t>
    </dgm:pt>
    <dgm:pt modelId="{C6618D15-7D3F-4FB6-8DDD-5D35E76DA654}" type="sibTrans" cxnId="{E2739182-9976-48A5-AE19-8CDFFA0BEB06}">
      <dgm:prSet/>
      <dgm:spPr/>
      <dgm:t>
        <a:bodyPr/>
        <a:lstStyle/>
        <a:p>
          <a:endParaRPr kumimoji="1" lang="ja-JP" altLang="en-US"/>
        </a:p>
      </dgm:t>
    </dgm:pt>
    <dgm:pt modelId="{3FA6D53E-787E-40CB-9D88-2859EB077636}">
      <dgm:prSet/>
      <dgm:spPr/>
      <dgm:t>
        <a:bodyPr/>
        <a:lstStyle/>
        <a:p>
          <a:pPr rtl="0"/>
          <a:r>
            <a:rPr kumimoji="1" lang="ja-JP" dirty="0" smtClean="0"/>
            <a:t>インテックス設計</a:t>
          </a:r>
          <a:endParaRPr kumimoji="1" lang="en-US" dirty="0"/>
        </a:p>
      </dgm:t>
    </dgm:pt>
    <dgm:pt modelId="{85F69460-FB8F-453D-9C57-17C200B07672}" type="parTrans" cxnId="{61559466-33B0-424D-B126-F10438852E6E}">
      <dgm:prSet/>
      <dgm:spPr/>
      <dgm:t>
        <a:bodyPr/>
        <a:lstStyle/>
        <a:p>
          <a:endParaRPr kumimoji="1" lang="ja-JP" altLang="en-US"/>
        </a:p>
      </dgm:t>
    </dgm:pt>
    <dgm:pt modelId="{ADC413B7-FFCD-4694-B1B3-956E4B7C4ED6}" type="sibTrans" cxnId="{61559466-33B0-424D-B126-F10438852E6E}">
      <dgm:prSet/>
      <dgm:spPr/>
      <dgm:t>
        <a:bodyPr/>
        <a:lstStyle/>
        <a:p>
          <a:endParaRPr kumimoji="1" lang="ja-JP" altLang="en-US"/>
        </a:p>
      </dgm:t>
    </dgm:pt>
    <dgm:pt modelId="{25EA6D67-4D05-4849-8384-09C7F26DD39F}">
      <dgm:prSet/>
      <dgm:spPr/>
      <dgm:t>
        <a:bodyPr/>
        <a:lstStyle/>
        <a:p>
          <a:pPr rtl="0"/>
          <a:r>
            <a:rPr kumimoji="1" lang="ja-JP" dirty="0" smtClean="0"/>
            <a:t>容量見積もり</a:t>
          </a:r>
          <a:endParaRPr kumimoji="1" lang="en-US" dirty="0"/>
        </a:p>
      </dgm:t>
    </dgm:pt>
    <dgm:pt modelId="{58A28C4E-011B-4FA6-8DD7-B6F05BEF64DD}" type="parTrans" cxnId="{8F0D5C0B-70D1-4129-9EA2-8DF6187A8369}">
      <dgm:prSet/>
      <dgm:spPr/>
      <dgm:t>
        <a:bodyPr/>
        <a:lstStyle/>
        <a:p>
          <a:endParaRPr kumimoji="1" lang="ja-JP" altLang="en-US"/>
        </a:p>
      </dgm:t>
    </dgm:pt>
    <dgm:pt modelId="{01F744A8-4189-4FD5-92A0-979D8C49C606}" type="sibTrans" cxnId="{8F0D5C0B-70D1-4129-9EA2-8DF6187A8369}">
      <dgm:prSet/>
      <dgm:spPr/>
      <dgm:t>
        <a:bodyPr/>
        <a:lstStyle/>
        <a:p>
          <a:endParaRPr kumimoji="1" lang="ja-JP" altLang="en-US"/>
        </a:p>
      </dgm:t>
    </dgm:pt>
    <dgm:pt modelId="{E4D9DB12-0FCB-497F-8CE9-CDD6A012501C}">
      <dgm:prSet/>
      <dgm:spPr/>
      <dgm:t>
        <a:bodyPr/>
        <a:lstStyle/>
        <a:p>
          <a:pPr rtl="0"/>
          <a:r>
            <a:rPr kumimoji="1" lang="ja-JP" dirty="0" smtClean="0"/>
            <a:t>データ配置検討</a:t>
          </a:r>
          <a:endParaRPr kumimoji="1" lang="ja-JP" dirty="0"/>
        </a:p>
      </dgm:t>
    </dgm:pt>
    <dgm:pt modelId="{F581FD15-B385-4D37-8812-0376FE773FC1}" type="parTrans" cxnId="{C82FAE83-7E7D-46FE-8BAB-98B8DA8F1A50}">
      <dgm:prSet/>
      <dgm:spPr/>
      <dgm:t>
        <a:bodyPr/>
        <a:lstStyle/>
        <a:p>
          <a:endParaRPr kumimoji="1" lang="ja-JP" altLang="en-US"/>
        </a:p>
      </dgm:t>
    </dgm:pt>
    <dgm:pt modelId="{66212640-DD2A-4A69-A899-2BBC9EB3FFEB}" type="sibTrans" cxnId="{C82FAE83-7E7D-46FE-8BAB-98B8DA8F1A50}">
      <dgm:prSet/>
      <dgm:spPr/>
      <dgm:t>
        <a:bodyPr/>
        <a:lstStyle/>
        <a:p>
          <a:endParaRPr kumimoji="1" lang="ja-JP" altLang="en-US"/>
        </a:p>
      </dgm:t>
    </dgm:pt>
    <dgm:pt modelId="{00FB491E-1C27-49D3-956D-E2399683F043}">
      <dgm:prSet/>
      <dgm:spPr/>
      <dgm:t>
        <a:bodyPr/>
        <a:lstStyle/>
        <a:p>
          <a:pPr rtl="0"/>
          <a:r>
            <a:rPr kumimoji="1" lang="ja-JP" dirty="0" smtClean="0"/>
            <a:t>リレーションシップ</a:t>
          </a:r>
          <a:endParaRPr kumimoji="1" lang="en-US" dirty="0"/>
        </a:p>
      </dgm:t>
    </dgm:pt>
    <dgm:pt modelId="{2569719B-DB10-443E-975F-FFE83E7434FF}" type="parTrans" cxnId="{7BC383A9-8F0A-4A2A-A73C-BD95ACA16F26}">
      <dgm:prSet/>
      <dgm:spPr/>
      <dgm:t>
        <a:bodyPr/>
        <a:lstStyle/>
        <a:p>
          <a:endParaRPr kumimoji="1" lang="ja-JP" altLang="en-US"/>
        </a:p>
      </dgm:t>
    </dgm:pt>
    <dgm:pt modelId="{9B5A69BB-8069-45C5-B8B9-41B2C3A359F2}" type="sibTrans" cxnId="{7BC383A9-8F0A-4A2A-A73C-BD95ACA16F26}">
      <dgm:prSet/>
      <dgm:spPr/>
      <dgm:t>
        <a:bodyPr/>
        <a:lstStyle/>
        <a:p>
          <a:endParaRPr kumimoji="1" lang="ja-JP" altLang="en-US"/>
        </a:p>
      </dgm:t>
    </dgm:pt>
    <dgm:pt modelId="{F6988E2F-EC04-4D4A-A655-7E555444FA5F}">
      <dgm:prSet/>
      <dgm:spPr/>
      <dgm:t>
        <a:bodyPr/>
        <a:lstStyle/>
        <a:p>
          <a:pPr rtl="0"/>
          <a:r>
            <a:rPr kumimoji="1" lang="ja-JP" dirty="0" smtClean="0"/>
            <a:t>属性抽出</a:t>
          </a:r>
          <a:endParaRPr kumimoji="1" lang="en-US" dirty="0"/>
        </a:p>
      </dgm:t>
    </dgm:pt>
    <dgm:pt modelId="{B6C5C6A7-2BA1-4696-B7CB-8EA88253C7F6}" type="parTrans" cxnId="{6C3CE824-7ACF-4EC5-BF96-8812B3B0578E}">
      <dgm:prSet/>
      <dgm:spPr/>
      <dgm:t>
        <a:bodyPr/>
        <a:lstStyle/>
        <a:p>
          <a:endParaRPr kumimoji="1" lang="ja-JP" altLang="en-US"/>
        </a:p>
      </dgm:t>
    </dgm:pt>
    <dgm:pt modelId="{8B806197-5B5E-44EF-A5F7-0D3903158C4D}" type="sibTrans" cxnId="{6C3CE824-7ACF-4EC5-BF96-8812B3B0578E}">
      <dgm:prSet/>
      <dgm:spPr/>
      <dgm:t>
        <a:bodyPr/>
        <a:lstStyle/>
        <a:p>
          <a:endParaRPr kumimoji="1" lang="ja-JP" altLang="en-US"/>
        </a:p>
      </dgm:t>
    </dgm:pt>
    <dgm:pt modelId="{B161308D-060D-4FB7-80EC-B2CBA3B2882F}" type="pres">
      <dgm:prSet presAssocID="{2FD18680-9F2C-4A6D-A917-516B93907207}" presName="Name0" presStyleCnt="0">
        <dgm:presLayoutVars>
          <dgm:dir/>
          <dgm:animLvl val="lvl"/>
          <dgm:resizeHandles val="exact"/>
        </dgm:presLayoutVars>
      </dgm:prSet>
      <dgm:spPr/>
    </dgm:pt>
    <dgm:pt modelId="{00D73596-13BF-4577-9475-30A44798E553}" type="pres">
      <dgm:prSet presAssocID="{9329CB92-B6F5-4866-B93E-ACB3303C23B0}" presName="composite" presStyleCnt="0"/>
      <dgm:spPr/>
    </dgm:pt>
    <dgm:pt modelId="{482E1AEB-835F-4BD9-9E62-C415B0C699F4}" type="pres">
      <dgm:prSet presAssocID="{9329CB92-B6F5-4866-B93E-ACB3303C23B0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6910B95-C436-4B72-97AD-0AF0DCA92724}" type="pres">
      <dgm:prSet presAssocID="{9329CB92-B6F5-4866-B93E-ACB3303C23B0}" presName="desTx" presStyleLbl="revTx" presStyleIdx="0" presStyleCnt="3" custLinFactNeighborX="-111" custLinFactNeighborY="-154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2128F9B-8166-4BE4-8C24-32B6BB995981}" type="pres">
      <dgm:prSet presAssocID="{BFCE9649-57E4-45DD-82BA-E026486E89A3}" presName="space" presStyleCnt="0"/>
      <dgm:spPr/>
    </dgm:pt>
    <dgm:pt modelId="{A6236AF1-B37D-46E0-A4D1-B7428A3A6E3D}" type="pres">
      <dgm:prSet presAssocID="{AE17DA12-D067-4F2F-8BEF-221B93307770}" presName="composite" presStyleCnt="0"/>
      <dgm:spPr/>
    </dgm:pt>
    <dgm:pt modelId="{FE09C135-C359-42CD-B31F-62662593CF4A}" type="pres">
      <dgm:prSet presAssocID="{AE17DA12-D067-4F2F-8BEF-221B93307770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297ECEE-59E1-4CFF-BECA-2AC748F61AE6}" type="pres">
      <dgm:prSet presAssocID="{AE17DA12-D067-4F2F-8BEF-221B93307770}" presName="desTx" presStyleLbl="revTx" presStyleIdx="1" presStyleCnt="3">
        <dgm:presLayoutVars>
          <dgm:bulletEnabled val="1"/>
        </dgm:presLayoutVars>
      </dgm:prSet>
      <dgm:spPr/>
    </dgm:pt>
    <dgm:pt modelId="{6096E4F8-D055-430E-B02F-F8285C696648}" type="pres">
      <dgm:prSet presAssocID="{00C2E686-CC52-4FBC-8BDB-2DD5D00CCB4A}" presName="space" presStyleCnt="0"/>
      <dgm:spPr/>
    </dgm:pt>
    <dgm:pt modelId="{4412142B-E937-46B6-8A01-DABFC9D28BFE}" type="pres">
      <dgm:prSet presAssocID="{A191DA4A-D191-4ADC-9937-5635B2E51A2F}" presName="composite" presStyleCnt="0"/>
      <dgm:spPr/>
    </dgm:pt>
    <dgm:pt modelId="{2AC1EC74-61CE-415C-861F-91B6797EECBD}" type="pres">
      <dgm:prSet presAssocID="{A191DA4A-D191-4ADC-9937-5635B2E51A2F}" presName="par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912B30E6-A475-4565-90CC-E801E187F80D}" type="pres">
      <dgm:prSet presAssocID="{A191DA4A-D191-4ADC-9937-5635B2E51A2F}" presName="desTx" presStyleLbl="revTx" presStyleIdx="2" presStyleCnt="3" custScaleX="128949">
        <dgm:presLayoutVars>
          <dgm:bulletEnabled val="1"/>
        </dgm:presLayoutVars>
      </dgm:prSet>
      <dgm:spPr/>
    </dgm:pt>
  </dgm:ptLst>
  <dgm:cxnLst>
    <dgm:cxn modelId="{6C3CE824-7ACF-4EC5-BF96-8812B3B0578E}" srcId="{9329CB92-B6F5-4866-B93E-ACB3303C23B0}" destId="{F6988E2F-EC04-4D4A-A655-7E555444FA5F}" srcOrd="3" destOrd="0" parTransId="{B6C5C6A7-2BA1-4696-B7CB-8EA88253C7F6}" sibTransId="{8B806197-5B5E-44EF-A5F7-0D3903158C4D}"/>
    <dgm:cxn modelId="{5132A756-9274-4743-87DA-9093EF03FA1E}" type="presOf" srcId="{421B7BC3-DE6D-4149-B50D-EF0764609096}" destId="{912B30E6-A475-4565-90CC-E801E187F80D}" srcOrd="0" destOrd="1" presId="urn:microsoft.com/office/officeart/2005/8/layout/chevron1"/>
    <dgm:cxn modelId="{7BC383A9-8F0A-4A2A-A73C-BD95ACA16F26}" srcId="{9329CB92-B6F5-4866-B93E-ACB3303C23B0}" destId="{00FB491E-1C27-49D3-956D-E2399683F043}" srcOrd="2" destOrd="0" parTransId="{2569719B-DB10-443E-975F-FFE83E7434FF}" sibTransId="{9B5A69BB-8069-45C5-B8B9-41B2C3A359F2}"/>
    <dgm:cxn modelId="{C82FAE83-7E7D-46FE-8BAB-98B8DA8F1A50}" srcId="{A191DA4A-D191-4ADC-9937-5635B2E51A2F}" destId="{E4D9DB12-0FCB-497F-8CE9-CDD6A012501C}" srcOrd="4" destOrd="0" parTransId="{F581FD15-B385-4D37-8812-0376FE773FC1}" sibTransId="{66212640-DD2A-4A69-A899-2BBC9EB3FFEB}"/>
    <dgm:cxn modelId="{B5A148D6-D8AB-454D-9E01-B3DB09BD809E}" type="presOf" srcId="{9329CB92-B6F5-4866-B93E-ACB3303C23B0}" destId="{482E1AEB-835F-4BD9-9E62-C415B0C699F4}" srcOrd="0" destOrd="0" presId="urn:microsoft.com/office/officeart/2005/8/layout/chevron1"/>
    <dgm:cxn modelId="{E2739182-9976-48A5-AE19-8CDFFA0BEB06}" srcId="{A191DA4A-D191-4ADC-9937-5635B2E51A2F}" destId="{421B7BC3-DE6D-4149-B50D-EF0764609096}" srcOrd="1" destOrd="0" parTransId="{074C06C6-69D1-4C09-A8A6-A9FB91BD8C5A}" sibTransId="{C6618D15-7D3F-4FB6-8DDD-5D35E76DA654}"/>
    <dgm:cxn modelId="{6F6DDD8E-EAE1-4ADE-89CE-0C572BA5126B}" type="presOf" srcId="{25EA6D67-4D05-4849-8384-09C7F26DD39F}" destId="{912B30E6-A475-4565-90CC-E801E187F80D}" srcOrd="0" destOrd="3" presId="urn:microsoft.com/office/officeart/2005/8/layout/chevron1"/>
    <dgm:cxn modelId="{B3302FC7-E9CB-4E5E-BDE2-A12009342F1B}" type="presOf" srcId="{00FB491E-1C27-49D3-956D-E2399683F043}" destId="{C6910B95-C436-4B72-97AD-0AF0DCA92724}" srcOrd="0" destOrd="2" presId="urn:microsoft.com/office/officeart/2005/8/layout/chevron1"/>
    <dgm:cxn modelId="{89BCACD8-98FD-4151-AE2F-881DE709D49E}" type="presOf" srcId="{E4D9DB12-0FCB-497F-8CE9-CDD6A012501C}" destId="{912B30E6-A475-4565-90CC-E801E187F80D}" srcOrd="0" destOrd="4" presId="urn:microsoft.com/office/officeart/2005/8/layout/chevron1"/>
    <dgm:cxn modelId="{8F0D5C0B-70D1-4129-9EA2-8DF6187A8369}" srcId="{A191DA4A-D191-4ADC-9937-5635B2E51A2F}" destId="{25EA6D67-4D05-4849-8384-09C7F26DD39F}" srcOrd="3" destOrd="0" parTransId="{58A28C4E-011B-4FA6-8DD7-B6F05BEF64DD}" sibTransId="{01F744A8-4189-4FD5-92A0-979D8C49C606}"/>
    <dgm:cxn modelId="{109B9C20-862F-47B2-B0A8-635A05F18698}" type="presOf" srcId="{2EE52A32-5809-44BB-884F-869F713EE458}" destId="{C6910B95-C436-4B72-97AD-0AF0DCA92724}" srcOrd="0" destOrd="0" presId="urn:microsoft.com/office/officeart/2005/8/layout/chevron1"/>
    <dgm:cxn modelId="{F79E5F00-AF45-4AE6-A3FB-BD003DB8D134}" srcId="{AE17DA12-D067-4F2F-8BEF-221B93307770}" destId="{2F3280A3-963E-4E6C-A0E1-820D8E3DD852}" srcOrd="0" destOrd="0" parTransId="{2131DA4D-7585-4D7E-AAAF-E899054B4D40}" sibTransId="{0EDF617B-08DD-4C5B-95E6-E15AA4705A21}"/>
    <dgm:cxn modelId="{F779E65A-7BB2-423B-96A7-0ECBAB263244}" srcId="{A191DA4A-D191-4ADC-9937-5635B2E51A2F}" destId="{A036653E-6072-49D4-BD34-90ACA35E64AB}" srcOrd="0" destOrd="0" parTransId="{A8C04B53-33E1-463D-B53E-5FA51222A5AB}" sibTransId="{2CDB4D20-339D-4A2E-9D88-03DBDB0D6269}"/>
    <dgm:cxn modelId="{C0EF8ECE-18C0-4BC9-9525-C1FEA753F195}" srcId="{2FD18680-9F2C-4A6D-A917-516B93907207}" destId="{A191DA4A-D191-4ADC-9937-5635B2E51A2F}" srcOrd="2" destOrd="0" parTransId="{21F28115-DBEA-4D2C-A832-08C68468DAA1}" sibTransId="{EC317F89-19CF-4681-8BF6-41C0408B8BE7}"/>
    <dgm:cxn modelId="{5A53FAF7-5B45-4BD5-BF41-6F6B0076A1D2}" srcId="{9329CB92-B6F5-4866-B93E-ACB3303C23B0}" destId="{2EE52A32-5809-44BB-884F-869F713EE458}" srcOrd="0" destOrd="0" parTransId="{B75853EA-3661-42BB-8AEB-F92DBB23AA58}" sibTransId="{2E845791-8C59-4966-A851-4B069ADD82C3}"/>
    <dgm:cxn modelId="{315F6CB8-459A-4E28-9E64-349B6338C26C}" srcId="{2FD18680-9F2C-4A6D-A917-516B93907207}" destId="{AE17DA12-D067-4F2F-8BEF-221B93307770}" srcOrd="1" destOrd="0" parTransId="{18E8802C-4740-4291-B786-E534FE31E898}" sibTransId="{00C2E686-CC52-4FBC-8BDB-2DD5D00CCB4A}"/>
    <dgm:cxn modelId="{EF1CC63E-5C37-40C2-AE16-CE6255B48683}" type="presOf" srcId="{A191DA4A-D191-4ADC-9937-5635B2E51A2F}" destId="{2AC1EC74-61CE-415C-861F-91B6797EECBD}" srcOrd="0" destOrd="0" presId="urn:microsoft.com/office/officeart/2005/8/layout/chevron1"/>
    <dgm:cxn modelId="{B9A302A5-6339-4887-BA57-4BB2E9099701}" type="presOf" srcId="{AE17DA12-D067-4F2F-8BEF-221B93307770}" destId="{FE09C135-C359-42CD-B31F-62662593CF4A}" srcOrd="0" destOrd="0" presId="urn:microsoft.com/office/officeart/2005/8/layout/chevron1"/>
    <dgm:cxn modelId="{C0299423-3B64-4CEF-A711-02A6549880FF}" type="presOf" srcId="{A036653E-6072-49D4-BD34-90ACA35E64AB}" destId="{912B30E6-A475-4565-90CC-E801E187F80D}" srcOrd="0" destOrd="0" presId="urn:microsoft.com/office/officeart/2005/8/layout/chevron1"/>
    <dgm:cxn modelId="{34D40AE7-AFCD-4E9F-9523-87549ED8AFEE}" srcId="{2FD18680-9F2C-4A6D-A917-516B93907207}" destId="{9329CB92-B6F5-4866-B93E-ACB3303C23B0}" srcOrd="0" destOrd="0" parTransId="{0039DF95-5CAD-4D78-A193-064A03E95F65}" sibTransId="{BFCE9649-57E4-45DD-82BA-E026486E89A3}"/>
    <dgm:cxn modelId="{C08A75A5-160A-4D0B-926B-8048F483D8E0}" type="presOf" srcId="{2FD18680-9F2C-4A6D-A917-516B93907207}" destId="{B161308D-060D-4FB7-80EC-B2CBA3B2882F}" srcOrd="0" destOrd="0" presId="urn:microsoft.com/office/officeart/2005/8/layout/chevron1"/>
    <dgm:cxn modelId="{06DC5482-D5A0-4730-8A3A-5E8A0F7CA416}" type="presOf" srcId="{F6988E2F-EC04-4D4A-A655-7E555444FA5F}" destId="{C6910B95-C436-4B72-97AD-0AF0DCA92724}" srcOrd="0" destOrd="3" presId="urn:microsoft.com/office/officeart/2005/8/layout/chevron1"/>
    <dgm:cxn modelId="{A32C17B1-6C1A-41E4-A1AB-BCF72470C029}" type="presOf" srcId="{82CB45EC-E441-4394-B872-6F799382DA01}" destId="{C6910B95-C436-4B72-97AD-0AF0DCA92724}" srcOrd="0" destOrd="1" presId="urn:microsoft.com/office/officeart/2005/8/layout/chevron1"/>
    <dgm:cxn modelId="{88A75C62-8071-45C1-A827-1C1D8BBDD33D}" srcId="{9329CB92-B6F5-4866-B93E-ACB3303C23B0}" destId="{82CB45EC-E441-4394-B872-6F799382DA01}" srcOrd="1" destOrd="0" parTransId="{2DF95E3C-DDB1-4461-BF16-ED010AE2018C}" sibTransId="{25D274DE-DCAE-43AF-BEED-B7CD6C6115A4}"/>
    <dgm:cxn modelId="{31F51ED9-05CB-4D2D-BD9A-A4600CEEFC7E}" type="presOf" srcId="{2F3280A3-963E-4E6C-A0E1-820D8E3DD852}" destId="{D297ECEE-59E1-4CFF-BECA-2AC748F61AE6}" srcOrd="0" destOrd="0" presId="urn:microsoft.com/office/officeart/2005/8/layout/chevron1"/>
    <dgm:cxn modelId="{61559466-33B0-424D-B126-F10438852E6E}" srcId="{A191DA4A-D191-4ADC-9937-5635B2E51A2F}" destId="{3FA6D53E-787E-40CB-9D88-2859EB077636}" srcOrd="2" destOrd="0" parTransId="{85F69460-FB8F-453D-9C57-17C200B07672}" sibTransId="{ADC413B7-FFCD-4694-B1B3-956E4B7C4ED6}"/>
    <dgm:cxn modelId="{9CBFF7E3-3F65-47C8-A369-FD8EA14A248D}" type="presOf" srcId="{3FA6D53E-787E-40CB-9D88-2859EB077636}" destId="{912B30E6-A475-4565-90CC-E801E187F80D}" srcOrd="0" destOrd="2" presId="urn:microsoft.com/office/officeart/2005/8/layout/chevron1"/>
    <dgm:cxn modelId="{53FB8193-47A9-4158-A1D0-A4C9ED247CF9}" type="presParOf" srcId="{B161308D-060D-4FB7-80EC-B2CBA3B2882F}" destId="{00D73596-13BF-4577-9475-30A44798E553}" srcOrd="0" destOrd="0" presId="urn:microsoft.com/office/officeart/2005/8/layout/chevron1"/>
    <dgm:cxn modelId="{F457FFEF-45C6-498E-B572-094093F5CEAC}" type="presParOf" srcId="{00D73596-13BF-4577-9475-30A44798E553}" destId="{482E1AEB-835F-4BD9-9E62-C415B0C699F4}" srcOrd="0" destOrd="0" presId="urn:microsoft.com/office/officeart/2005/8/layout/chevron1"/>
    <dgm:cxn modelId="{03D8C9B6-DC93-4509-8FD0-43C4D3313B1D}" type="presParOf" srcId="{00D73596-13BF-4577-9475-30A44798E553}" destId="{C6910B95-C436-4B72-97AD-0AF0DCA92724}" srcOrd="1" destOrd="0" presId="urn:microsoft.com/office/officeart/2005/8/layout/chevron1"/>
    <dgm:cxn modelId="{15D07D67-78F4-4873-9796-0AA7C3E612EE}" type="presParOf" srcId="{B161308D-060D-4FB7-80EC-B2CBA3B2882F}" destId="{C2128F9B-8166-4BE4-8C24-32B6BB995981}" srcOrd="1" destOrd="0" presId="urn:microsoft.com/office/officeart/2005/8/layout/chevron1"/>
    <dgm:cxn modelId="{8E618D6E-8363-42A3-B2AB-8449B0D8D923}" type="presParOf" srcId="{B161308D-060D-4FB7-80EC-B2CBA3B2882F}" destId="{A6236AF1-B37D-46E0-A4D1-B7428A3A6E3D}" srcOrd="2" destOrd="0" presId="urn:microsoft.com/office/officeart/2005/8/layout/chevron1"/>
    <dgm:cxn modelId="{95CE9103-D8AD-436D-ABFE-BBD8CD15BE44}" type="presParOf" srcId="{A6236AF1-B37D-46E0-A4D1-B7428A3A6E3D}" destId="{FE09C135-C359-42CD-B31F-62662593CF4A}" srcOrd="0" destOrd="0" presId="urn:microsoft.com/office/officeart/2005/8/layout/chevron1"/>
    <dgm:cxn modelId="{38AF03A1-EF84-4802-B870-74C6C2E25AFF}" type="presParOf" srcId="{A6236AF1-B37D-46E0-A4D1-B7428A3A6E3D}" destId="{D297ECEE-59E1-4CFF-BECA-2AC748F61AE6}" srcOrd="1" destOrd="0" presId="urn:microsoft.com/office/officeart/2005/8/layout/chevron1"/>
    <dgm:cxn modelId="{E76A33B0-012E-437E-9927-059DEA94E068}" type="presParOf" srcId="{B161308D-060D-4FB7-80EC-B2CBA3B2882F}" destId="{6096E4F8-D055-430E-B02F-F8285C696648}" srcOrd="3" destOrd="0" presId="urn:microsoft.com/office/officeart/2005/8/layout/chevron1"/>
    <dgm:cxn modelId="{2AA39A15-B706-41AF-9B01-420775608AC7}" type="presParOf" srcId="{B161308D-060D-4FB7-80EC-B2CBA3B2882F}" destId="{4412142B-E937-46B6-8A01-DABFC9D28BFE}" srcOrd="4" destOrd="0" presId="urn:microsoft.com/office/officeart/2005/8/layout/chevron1"/>
    <dgm:cxn modelId="{E5D66C7F-CFB2-4C8D-933F-334177DE33C0}" type="presParOf" srcId="{4412142B-E937-46B6-8A01-DABFC9D28BFE}" destId="{2AC1EC74-61CE-415C-861F-91B6797EECBD}" srcOrd="0" destOrd="0" presId="urn:microsoft.com/office/officeart/2005/8/layout/chevron1"/>
    <dgm:cxn modelId="{C095C1F3-EFA7-41DC-9139-B43AC6E85974}" type="presParOf" srcId="{4412142B-E937-46B6-8A01-DABFC9D28BFE}" destId="{912B30E6-A475-4565-90CC-E801E187F80D}" srcOrd="1" destOrd="0" presId="urn:microsoft.com/office/officeart/2005/8/layout/chevro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#31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acle.com/technology/products/database/sql_developer/files/Modeling.html" TargetMode="External"/><Relationship Id="rId2" Type="http://schemas.openxmlformats.org/officeDocument/2006/relationships/hyperlink" Target="http://www.wind.sannet.ne.jp/m_matsu/developer/a5m2/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データベース設計入門</a:t>
            </a:r>
            <a:endParaRPr kumimoji="1" lang="ja-JP" alt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2009.04.04</a:t>
            </a:r>
          </a:p>
          <a:p>
            <a:r>
              <a:rPr lang="ja-JP" altLang="en-US" dirty="0" smtClean="0"/>
              <a:t>初音玲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ER</a:t>
            </a:r>
            <a:r>
              <a:rPr kumimoji="1" lang="ja-JP" altLang="en-US" dirty="0" smtClean="0"/>
              <a:t>図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00108"/>
            <a:ext cx="4572032" cy="576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円柱 4"/>
          <p:cNvSpPr/>
          <p:nvPr/>
        </p:nvSpPr>
        <p:spPr>
          <a:xfrm>
            <a:off x="6786578" y="3000372"/>
            <a:ext cx="2000264" cy="157163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rgbClr val="FF0000"/>
                </a:solidFill>
              </a:rPr>
              <a:t>Oracle</a:t>
            </a:r>
          </a:p>
          <a:p>
            <a:pPr algn="ctr"/>
            <a:r>
              <a:rPr lang="en-US" altLang="ja-JP" sz="3200" dirty="0" smtClean="0">
                <a:solidFill>
                  <a:srgbClr val="FF0000"/>
                </a:solidFill>
              </a:rPr>
              <a:t>Database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6" name="下カーブ矢印 5"/>
          <p:cNvSpPr/>
          <p:nvPr/>
        </p:nvSpPr>
        <p:spPr>
          <a:xfrm>
            <a:off x="4929190" y="2143116"/>
            <a:ext cx="3071834" cy="714380"/>
          </a:xfrm>
          <a:prstGeom prst="curvedDownArrow">
            <a:avLst>
              <a:gd name="adj1" fmla="val 25000"/>
              <a:gd name="adj2" fmla="val 70539"/>
              <a:gd name="adj3" fmla="val 290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下カーブ矢印 6"/>
          <p:cNvSpPr/>
          <p:nvPr/>
        </p:nvSpPr>
        <p:spPr>
          <a:xfrm rot="10800000">
            <a:off x="4857753" y="4714884"/>
            <a:ext cx="3071834" cy="714380"/>
          </a:xfrm>
          <a:prstGeom prst="curvedDownArrow">
            <a:avLst>
              <a:gd name="adj1" fmla="val 25000"/>
              <a:gd name="adj2" fmla="val 70539"/>
              <a:gd name="adj3" fmla="val 290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データベース</a:t>
            </a:r>
            <a:r>
              <a:rPr lang="ja-JP" altLang="en-US" dirty="0" smtClean="0"/>
              <a:t>を構築する前の流れ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357158" y="1052513"/>
          <a:ext cx="8247092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正規化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247092" cy="5073650"/>
          </a:xfrm>
        </p:spPr>
        <p:txBody>
          <a:bodyPr/>
          <a:lstStyle/>
          <a:p>
            <a:r>
              <a:rPr lang="ja-JP" altLang="en-US" dirty="0" smtClean="0"/>
              <a:t>第一正規化</a:t>
            </a:r>
            <a:endParaRPr lang="en-US" altLang="ja-JP" dirty="0" smtClean="0"/>
          </a:p>
          <a:p>
            <a:r>
              <a:rPr lang="ja-JP" altLang="en-US" dirty="0" smtClean="0"/>
              <a:t>第二</a:t>
            </a:r>
            <a:r>
              <a:rPr lang="ja-JP" altLang="en-US" dirty="0" smtClean="0"/>
              <a:t>正規化</a:t>
            </a:r>
            <a:endParaRPr lang="en-US" altLang="ja-JP" dirty="0" smtClean="0"/>
          </a:p>
          <a:p>
            <a:r>
              <a:rPr lang="ja-JP" altLang="en-US" dirty="0" smtClean="0"/>
              <a:t>第三</a:t>
            </a:r>
            <a:r>
              <a:rPr lang="ja-JP" altLang="en-US" dirty="0" smtClean="0"/>
              <a:t>正規化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第四正規化</a:t>
            </a:r>
            <a:endParaRPr lang="en-US" altLang="ja-JP" dirty="0" smtClean="0"/>
          </a:p>
          <a:p>
            <a:r>
              <a:rPr lang="ja-JP" altLang="en-US" dirty="0" smtClean="0"/>
              <a:t>第五</a:t>
            </a:r>
            <a:r>
              <a:rPr lang="ja-JP" altLang="en-US" dirty="0" smtClean="0"/>
              <a:t>正規化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85720" y="1071546"/>
            <a:ext cx="7858180" cy="185738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非正規化状態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357158" y="1071547"/>
          <a:ext cx="8247092" cy="329184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733012"/>
                <a:gridCol w="1052938"/>
                <a:gridCol w="1000132"/>
                <a:gridCol w="1285884"/>
                <a:gridCol w="1071570"/>
                <a:gridCol w="1124748"/>
                <a:gridCol w="1978808"/>
              </a:tblGrid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メール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回答日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回答者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</a:t>
                      </a:r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回答日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回答者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</a:t>
                      </a:r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回答日</a:t>
                      </a:r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回答者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</a:t>
                      </a:r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メール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回答日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回答者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回答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</a:t>
                      </a:r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メール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回答日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回答者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回答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回答日</a:t>
                      </a:r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回答者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</a:t>
                      </a:r>
                    </a:p>
                  </a:txBody>
                  <a:tcPr/>
                </a:tc>
              </a:tr>
              <a:tr h="25744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回答日</a:t>
                      </a:r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回答者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</a:t>
                      </a:r>
                    </a:p>
                  </a:txBody>
                  <a:tcPr/>
                </a:tc>
              </a:tr>
              <a:tr h="25744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回答日</a:t>
                      </a:r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回答者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</a:t>
                      </a:r>
                    </a:p>
                  </a:txBody>
                  <a:tcPr/>
                </a:tc>
              </a:tr>
              <a:tr h="25744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回答日</a:t>
                      </a:r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回答者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第一正規化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247092" cy="5073650"/>
          </a:xfrm>
        </p:spPr>
        <p:txBody>
          <a:bodyPr/>
          <a:lstStyle/>
          <a:p>
            <a:r>
              <a:rPr lang="ja-JP" altLang="en-US" dirty="0" smtClean="0"/>
              <a:t>繰り返し項目を取り除く</a:t>
            </a:r>
            <a:endParaRPr kumimoji="1" lang="ja-JP" altLang="en-US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3500430" y="2857496"/>
          <a:ext cx="4908138" cy="329184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714380"/>
                <a:gridCol w="1090202"/>
                <a:gridCol w="1124748"/>
                <a:gridCol w="1978808"/>
              </a:tblGrid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回答日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回答者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</a:t>
                      </a:r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ID1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回答日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回答者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</a:t>
                      </a:r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回答日</a:t>
                      </a:r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回答者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</a:t>
                      </a:r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回答日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回答者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回答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回答日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回答者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回答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回答日</a:t>
                      </a:r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回答者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</a:t>
                      </a:r>
                    </a:p>
                  </a:txBody>
                  <a:tcPr/>
                </a:tc>
              </a:tr>
              <a:tr h="257445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回答日</a:t>
                      </a:r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回答者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</a:t>
                      </a:r>
                    </a:p>
                  </a:txBody>
                  <a:tcPr/>
                </a:tc>
              </a:tr>
              <a:tr h="257445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回答日</a:t>
                      </a:r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回答者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</a:t>
                      </a:r>
                    </a:p>
                  </a:txBody>
                  <a:tcPr/>
                </a:tc>
              </a:tr>
              <a:tr h="257445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回答日</a:t>
                      </a:r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回答者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回答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角丸四角形 10"/>
          <p:cNvSpPr/>
          <p:nvPr/>
        </p:nvSpPr>
        <p:spPr>
          <a:xfrm>
            <a:off x="285720" y="1571612"/>
            <a:ext cx="714380" cy="121444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3428992" y="2783794"/>
            <a:ext cx="714380" cy="338774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図形 13"/>
          <p:cNvCxnSpPr>
            <a:stCxn id="11" idx="2"/>
            <a:endCxn id="12" idx="1"/>
          </p:cNvCxnSpPr>
          <p:nvPr/>
        </p:nvCxnSpPr>
        <p:spPr>
          <a:xfrm rot="16200000" flipH="1">
            <a:off x="1190147" y="2238821"/>
            <a:ext cx="1691609" cy="2786082"/>
          </a:xfrm>
          <a:prstGeom prst="bentConnector2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357158" y="1617340"/>
          <a:ext cx="4071966" cy="109728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733012"/>
                <a:gridCol w="1052938"/>
                <a:gridCol w="1000132"/>
                <a:gridCol w="1285884"/>
              </a:tblGrid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メール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メール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</a:t>
                      </a:r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メール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第二正規化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247092" cy="5073650"/>
          </a:xfrm>
        </p:spPr>
        <p:txBody>
          <a:bodyPr/>
          <a:lstStyle/>
          <a:p>
            <a:r>
              <a:rPr lang="ja-JP" altLang="en-US" dirty="0" smtClean="0"/>
              <a:t>部分的に依存しているデータ</a:t>
            </a:r>
            <a:r>
              <a:rPr lang="ja-JP" altLang="en-US" dirty="0" smtClean="0"/>
              <a:t>項目の排除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000100" y="2117406"/>
          <a:ext cx="4071966" cy="109728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733012"/>
                <a:gridCol w="1052938"/>
                <a:gridCol w="1000132"/>
                <a:gridCol w="1285884"/>
              </a:tblGrid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メール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メール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</a:t>
                      </a:r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メール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下矢印 4"/>
          <p:cNvSpPr/>
          <p:nvPr/>
        </p:nvSpPr>
        <p:spPr>
          <a:xfrm>
            <a:off x="2071670" y="3429000"/>
            <a:ext cx="114300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57555" y="3282735"/>
            <a:ext cx="507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質問者名が分かればメールアドレスも分かるので</a:t>
            </a:r>
            <a:r>
              <a:rPr kumimoji="1" lang="ja-JP" altLang="en-US" sz="2400" dirty="0" smtClean="0"/>
              <a:t>別にする</a:t>
            </a:r>
            <a:endParaRPr kumimoji="1" lang="ja-JP" altLang="en-US" sz="24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1000100" y="4643446"/>
          <a:ext cx="3214709" cy="109728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845783"/>
                <a:gridCol w="940167"/>
                <a:gridCol w="1428759"/>
              </a:tblGrid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ID1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ID2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</a:t>
                      </a:r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ID1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4532284" y="4643446"/>
          <a:ext cx="4071966" cy="73152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1284093"/>
                <a:gridCol w="1219694"/>
                <a:gridCol w="1568179"/>
              </a:tblGrid>
              <a:tr h="13568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ID1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メール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ID2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メール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第三正規化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247092" cy="5073650"/>
          </a:xfrm>
        </p:spPr>
        <p:txBody>
          <a:bodyPr/>
          <a:lstStyle/>
          <a:p>
            <a:r>
              <a:rPr kumimoji="1" lang="ja-JP" altLang="en-US" dirty="0" smtClean="0"/>
              <a:t>推移的なデータ項目の削除←ないときもある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000100" y="1831654"/>
          <a:ext cx="3214709" cy="109728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845783"/>
                <a:gridCol w="940167"/>
                <a:gridCol w="1428759"/>
              </a:tblGrid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ID1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ID2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</a:t>
                      </a:r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ID1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4214810" y="1828336"/>
          <a:ext cx="3143272" cy="109728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1247485"/>
                <a:gridCol w="1895787"/>
              </a:tblGrid>
              <a:tr h="13568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カテゴリ１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カテゴリリーダ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カテゴリ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カテゴリリーダ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カテゴリ</a:t>
                      </a:r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カテゴリリーダ</a:t>
                      </a:r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554694" y="4361012"/>
          <a:ext cx="3214709" cy="109728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845783"/>
                <a:gridCol w="940167"/>
                <a:gridCol w="1428759"/>
              </a:tblGrid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ID1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ID2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</a:t>
                      </a:r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質問者</a:t>
                      </a:r>
                      <a:r>
                        <a:rPr kumimoji="1" lang="en-US" altLang="ja-JP" dirty="0" smtClean="0"/>
                        <a:t>ID1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5286380" y="4357694"/>
          <a:ext cx="3317870" cy="109728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1316779"/>
                <a:gridCol w="2001091"/>
              </a:tblGrid>
              <a:tr h="13568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カテゴリ１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カテゴリリーダ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カテゴリ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カテゴリリーダ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カテゴリ</a:t>
                      </a:r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カテゴリリーダ</a:t>
                      </a:r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3752196" y="4357694"/>
          <a:ext cx="1316779" cy="109728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1316779"/>
              </a:tblGrid>
              <a:tr h="13568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カテゴリ１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カテゴリ</a:t>
                      </a:r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3568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カテゴリ</a:t>
                      </a:r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下矢印 8"/>
          <p:cNvSpPr/>
          <p:nvPr/>
        </p:nvSpPr>
        <p:spPr>
          <a:xfrm>
            <a:off x="2071670" y="3429000"/>
            <a:ext cx="114300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ER</a:t>
            </a:r>
            <a:r>
              <a:rPr kumimoji="1" lang="ja-JP" altLang="en-US" dirty="0" smtClean="0"/>
              <a:t>図作成ツール</a:t>
            </a:r>
            <a:r>
              <a:rPr lang="en-US" altLang="ja-JP" dirty="0" smtClean="0"/>
              <a:t>(</a:t>
            </a:r>
            <a:r>
              <a:rPr lang="ja-JP" altLang="en-US" dirty="0" smtClean="0"/>
              <a:t>無料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247092" cy="5073650"/>
          </a:xfrm>
        </p:spPr>
        <p:txBody>
          <a:bodyPr/>
          <a:lstStyle/>
          <a:p>
            <a:r>
              <a:rPr lang="en-US" altLang="ja-JP" dirty="0" smtClean="0"/>
              <a:t>A5:SQL Mk-2</a:t>
            </a:r>
          </a:p>
          <a:p>
            <a:pPr lvl="1"/>
            <a:r>
              <a:rPr lang="en-US" altLang="ja-JP" dirty="0" smtClean="0">
                <a:hlinkClick r:id="rId2"/>
              </a:rPr>
              <a:t>http://www.wind.sannet.ne.jp/m_matsu/developer/a5m2</a:t>
            </a:r>
            <a:r>
              <a:rPr lang="en-US" altLang="ja-JP" dirty="0" smtClean="0">
                <a:hlinkClick r:id="rId2"/>
              </a:rPr>
              <a:t>/</a:t>
            </a:r>
            <a:endParaRPr lang="en-US" altLang="ja-JP" dirty="0" smtClean="0"/>
          </a:p>
          <a:p>
            <a:r>
              <a:rPr lang="en-US" altLang="ja-JP" dirty="0" smtClean="0"/>
              <a:t>Oracle SQL Developer</a:t>
            </a:r>
            <a:r>
              <a:rPr lang="ja-JP" altLang="en-US" dirty="0" smtClean="0"/>
              <a:t> </a:t>
            </a:r>
            <a:r>
              <a:rPr lang="en-US" altLang="ja-JP" dirty="0" smtClean="0"/>
              <a:t>Data </a:t>
            </a:r>
            <a:r>
              <a:rPr lang="en-US" altLang="ja-JP" dirty="0" smtClean="0"/>
              <a:t>Modeling</a:t>
            </a:r>
          </a:p>
          <a:p>
            <a:pPr lvl="1"/>
            <a:r>
              <a:rPr lang="en-US" altLang="ja-JP" dirty="0" smtClean="0">
                <a:hlinkClick r:id="rId3"/>
              </a:rPr>
              <a:t>http://</a:t>
            </a:r>
            <a:r>
              <a:rPr lang="en-US" altLang="ja-JP" dirty="0" smtClean="0">
                <a:hlinkClick r:id="rId3"/>
              </a:rPr>
              <a:t>www.oracle.com/technology/products/database/sql_developer/files/Modeling.html</a:t>
            </a:r>
            <a:endParaRPr lang="en-US" altLang="ja-JP" dirty="0" smtClean="0"/>
          </a:p>
          <a:p>
            <a:pPr lvl="3"/>
            <a:endParaRPr lang="en-US" altLang="ja-JP" dirty="0" smtClean="0"/>
          </a:p>
          <a:p>
            <a:pPr lvl="4"/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2143108" y="4643446"/>
            <a:ext cx="6461142" cy="14287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/>
              <a:t>Microsoft Office Visio</a:t>
            </a:r>
          </a:p>
          <a:p>
            <a:r>
              <a:rPr lang="en-US" altLang="ja-JP" sz="2800" dirty="0" smtClean="0"/>
              <a:t>SI Object Browser ER</a:t>
            </a:r>
          </a:p>
          <a:p>
            <a:r>
              <a:rPr lang="en-US" altLang="ja-JP" sz="2800" dirty="0" smtClean="0"/>
              <a:t>ER/Studio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ER</a:t>
            </a:r>
            <a:r>
              <a:rPr kumimoji="1" lang="ja-JP" altLang="en-US" dirty="0" smtClean="0"/>
              <a:t>図 </a:t>
            </a:r>
            <a:r>
              <a:rPr lang="en-US" altLang="ja-JP" dirty="0" smtClean="0"/>
              <a:t>(logical)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142984"/>
            <a:ext cx="4446997" cy="57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3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スライドマスタT31</Template>
  <TotalTime>417</TotalTime>
  <Words>395</Words>
  <Application>Microsoft Office PowerPoint</Application>
  <PresentationFormat>画面に合わせる (4:3)</PresentationFormat>
  <Paragraphs>191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スライドマスタT31</vt:lpstr>
      <vt:lpstr>データベース設計入門</vt:lpstr>
      <vt:lpstr>データベースを構築する前の流れ</vt:lpstr>
      <vt:lpstr>正規化</vt:lpstr>
      <vt:lpstr>非正規化状態</vt:lpstr>
      <vt:lpstr>第一正規化</vt:lpstr>
      <vt:lpstr>第二正規化</vt:lpstr>
      <vt:lpstr>第三正規化</vt:lpstr>
      <vt:lpstr>ER図作成ツール(無料)</vt:lpstr>
      <vt:lpstr>ER図 (logical)</vt:lpstr>
      <vt:lpstr>ER図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データベース設計入門</dc:title>
  <dc:creator>Hatsune, Akira</dc:creator>
  <cp:lastModifiedBy>Hatsune, Akira</cp:lastModifiedBy>
  <cp:revision>12</cp:revision>
  <dcterms:created xsi:type="dcterms:W3CDTF">2009-03-21T23:34:29Z</dcterms:created>
  <dcterms:modified xsi:type="dcterms:W3CDTF">2009-03-22T11:38:14Z</dcterms:modified>
</cp:coreProperties>
</file>