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Lst>
  <p:sldSz cx="9144000" cy="6858000" type="screen4x3"/>
  <p:notesSz cx="6735763" cy="9867900"/>
  <p:defaultTextStyle>
    <a:defPPr>
      <a:defRPr lang="en-GB"/>
    </a:defPPr>
    <a:lvl1pPr algn="l" defTabSz="449263" rtl="0" fontAlgn="base">
      <a:lnSpc>
        <a:spcPct val="87000"/>
      </a:lnSpc>
      <a:spcBef>
        <a:spcPct val="0"/>
      </a:spcBef>
      <a:spcAft>
        <a:spcPct val="0"/>
      </a:spcAft>
      <a:buClr>
        <a:srgbClr val="000000"/>
      </a:buClr>
      <a:buSzPct val="100000"/>
      <a:buFont typeface="Arial" charset="0"/>
      <a:defRPr kern="1200">
        <a:solidFill>
          <a:schemeClr val="bg1"/>
        </a:solidFill>
        <a:latin typeface="Arial" charset="0"/>
        <a:ea typeface="ＭＳ Ｐゴシック" charset="-128"/>
        <a:cs typeface="+mn-cs"/>
      </a:defRPr>
    </a:lvl1pPr>
    <a:lvl2pPr marL="457200" algn="l" defTabSz="449263" rtl="0" fontAlgn="base">
      <a:lnSpc>
        <a:spcPct val="87000"/>
      </a:lnSpc>
      <a:spcBef>
        <a:spcPct val="0"/>
      </a:spcBef>
      <a:spcAft>
        <a:spcPct val="0"/>
      </a:spcAft>
      <a:buClr>
        <a:srgbClr val="000000"/>
      </a:buClr>
      <a:buSzPct val="100000"/>
      <a:buFont typeface="Arial" charset="0"/>
      <a:defRPr kern="1200">
        <a:solidFill>
          <a:schemeClr val="bg1"/>
        </a:solidFill>
        <a:latin typeface="Arial" charset="0"/>
        <a:ea typeface="ＭＳ Ｐゴシック" charset="-128"/>
        <a:cs typeface="+mn-cs"/>
      </a:defRPr>
    </a:lvl2pPr>
    <a:lvl3pPr marL="914400" algn="l" defTabSz="449263" rtl="0" fontAlgn="base">
      <a:lnSpc>
        <a:spcPct val="87000"/>
      </a:lnSpc>
      <a:spcBef>
        <a:spcPct val="0"/>
      </a:spcBef>
      <a:spcAft>
        <a:spcPct val="0"/>
      </a:spcAft>
      <a:buClr>
        <a:srgbClr val="000000"/>
      </a:buClr>
      <a:buSzPct val="100000"/>
      <a:buFont typeface="Arial" charset="0"/>
      <a:defRPr kern="1200">
        <a:solidFill>
          <a:schemeClr val="bg1"/>
        </a:solidFill>
        <a:latin typeface="Arial" charset="0"/>
        <a:ea typeface="ＭＳ Ｐゴシック" charset="-128"/>
        <a:cs typeface="+mn-cs"/>
      </a:defRPr>
    </a:lvl3pPr>
    <a:lvl4pPr marL="1371600" algn="l" defTabSz="449263" rtl="0" fontAlgn="base">
      <a:lnSpc>
        <a:spcPct val="87000"/>
      </a:lnSpc>
      <a:spcBef>
        <a:spcPct val="0"/>
      </a:spcBef>
      <a:spcAft>
        <a:spcPct val="0"/>
      </a:spcAft>
      <a:buClr>
        <a:srgbClr val="000000"/>
      </a:buClr>
      <a:buSzPct val="100000"/>
      <a:buFont typeface="Arial" charset="0"/>
      <a:defRPr kern="1200">
        <a:solidFill>
          <a:schemeClr val="bg1"/>
        </a:solidFill>
        <a:latin typeface="Arial" charset="0"/>
        <a:ea typeface="ＭＳ Ｐゴシック" charset="-128"/>
        <a:cs typeface="+mn-cs"/>
      </a:defRPr>
    </a:lvl4pPr>
    <a:lvl5pPr marL="1828800" algn="l" defTabSz="449263" rtl="0" fontAlgn="base">
      <a:lnSpc>
        <a:spcPct val="87000"/>
      </a:lnSpc>
      <a:spcBef>
        <a:spcPct val="0"/>
      </a:spcBef>
      <a:spcAft>
        <a:spcPct val="0"/>
      </a:spcAft>
      <a:buClr>
        <a:srgbClr val="000000"/>
      </a:buClr>
      <a:buSzPct val="100000"/>
      <a:buFont typeface="Arial" charset="0"/>
      <a:defRPr kern="1200">
        <a:solidFill>
          <a:schemeClr val="bg1"/>
        </a:solidFill>
        <a:latin typeface="Arial" charset="0"/>
        <a:ea typeface="ＭＳ Ｐゴシック" charset="-128"/>
        <a:cs typeface="+mn-cs"/>
      </a:defRPr>
    </a:lvl5pPr>
    <a:lvl6pPr marL="2286000" algn="l" defTabSz="914400" rtl="0" eaLnBrk="1" latinLnBrk="0" hangingPunct="1">
      <a:defRPr kern="1200">
        <a:solidFill>
          <a:schemeClr val="bg1"/>
        </a:solidFill>
        <a:latin typeface="Arial" charset="0"/>
        <a:ea typeface="ＭＳ Ｐゴシック" charset="-128"/>
        <a:cs typeface="+mn-cs"/>
      </a:defRPr>
    </a:lvl6pPr>
    <a:lvl7pPr marL="2743200" algn="l" defTabSz="914400" rtl="0" eaLnBrk="1" latinLnBrk="0" hangingPunct="1">
      <a:defRPr kern="1200">
        <a:solidFill>
          <a:schemeClr val="bg1"/>
        </a:solidFill>
        <a:latin typeface="Arial" charset="0"/>
        <a:ea typeface="ＭＳ Ｐゴシック" charset="-128"/>
        <a:cs typeface="+mn-cs"/>
      </a:defRPr>
    </a:lvl7pPr>
    <a:lvl8pPr marL="3200400" algn="l" defTabSz="914400" rtl="0" eaLnBrk="1" latinLnBrk="0" hangingPunct="1">
      <a:defRPr kern="1200">
        <a:solidFill>
          <a:schemeClr val="bg1"/>
        </a:solidFill>
        <a:latin typeface="Arial" charset="0"/>
        <a:ea typeface="ＭＳ Ｐゴシック" charset="-128"/>
        <a:cs typeface="+mn-cs"/>
      </a:defRPr>
    </a:lvl8pPr>
    <a:lvl9pPr marL="3657600" algn="l" defTabSz="914400" rtl="0" eaLnBrk="1" latinLnBrk="0" hangingPunct="1">
      <a:defRPr kern="1200">
        <a:solidFill>
          <a:schemeClr val="bg1"/>
        </a:solidFill>
        <a:latin typeface="Arial"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6" d="100"/>
          <a:sy n="56" d="100"/>
        </p:scale>
        <p:origin x="-942" y="-90"/>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735763" cy="9867900"/>
          </a:xfrm>
          <a:prstGeom prst="roundRect">
            <a:avLst>
              <a:gd name="adj" fmla="val 23"/>
            </a:avLst>
          </a:prstGeom>
          <a:solidFill>
            <a:srgbClr val="FFFFFF"/>
          </a:solidFill>
          <a:ln w="9360">
            <a:noFill/>
            <a:miter lim="800000"/>
            <a:headEnd/>
            <a:tailEnd/>
          </a:ln>
          <a:effectLst/>
        </p:spPr>
        <p:txBody>
          <a:bodyPr wrap="none" anchor="ctr"/>
          <a:lstStyle/>
          <a:p>
            <a:endParaRPr lang="ja-JP" altLang="en-US"/>
          </a:p>
        </p:txBody>
      </p:sp>
      <p:sp>
        <p:nvSpPr>
          <p:cNvPr id="2050" name="AutoShape 2"/>
          <p:cNvSpPr>
            <a:spLocks noChangeArrowheads="1"/>
          </p:cNvSpPr>
          <p:nvPr/>
        </p:nvSpPr>
        <p:spPr bwMode="auto">
          <a:xfrm>
            <a:off x="0" y="0"/>
            <a:ext cx="6735763" cy="9867900"/>
          </a:xfrm>
          <a:prstGeom prst="roundRect">
            <a:avLst>
              <a:gd name="adj" fmla="val 23"/>
            </a:avLst>
          </a:prstGeom>
          <a:solidFill>
            <a:srgbClr val="FFFFFF"/>
          </a:solidFill>
          <a:ln w="9525">
            <a:noFill/>
            <a:round/>
            <a:headEnd/>
            <a:tailEnd/>
          </a:ln>
          <a:effectLst/>
        </p:spPr>
        <p:txBody>
          <a:bodyPr wrap="none" anchor="ctr"/>
          <a:lstStyle/>
          <a:p>
            <a:endParaRPr lang="ja-JP" altLang="en-US"/>
          </a:p>
        </p:txBody>
      </p:sp>
      <p:sp>
        <p:nvSpPr>
          <p:cNvPr id="2051" name="Text Box 3"/>
          <p:cNvSpPr txBox="1">
            <a:spLocks noChangeArrowheads="1"/>
          </p:cNvSpPr>
          <p:nvPr/>
        </p:nvSpPr>
        <p:spPr bwMode="auto">
          <a:xfrm>
            <a:off x="0" y="0"/>
            <a:ext cx="2919413" cy="493713"/>
          </a:xfrm>
          <a:prstGeom prst="rect">
            <a:avLst/>
          </a:prstGeom>
          <a:noFill/>
          <a:ln w="9525">
            <a:noFill/>
            <a:round/>
            <a:headEnd/>
            <a:tailEnd/>
          </a:ln>
          <a:effectLst/>
        </p:spPr>
        <p:txBody>
          <a:bodyPr wrap="none" anchor="ctr"/>
          <a:lstStyle/>
          <a:p>
            <a:endParaRPr lang="ja-JP" altLang="en-US"/>
          </a:p>
        </p:txBody>
      </p:sp>
      <p:sp>
        <p:nvSpPr>
          <p:cNvPr id="2052" name="Rectangle 4"/>
          <p:cNvSpPr>
            <a:spLocks noGrp="1" noChangeArrowheads="1"/>
          </p:cNvSpPr>
          <p:nvPr>
            <p:ph type="dt"/>
          </p:nvPr>
        </p:nvSpPr>
        <p:spPr bwMode="auto">
          <a:xfrm>
            <a:off x="3814763" y="0"/>
            <a:ext cx="2916237" cy="490538"/>
          </a:xfrm>
          <a:prstGeom prst="rect">
            <a:avLst/>
          </a:prstGeom>
          <a:noFill/>
          <a:ln w="9525">
            <a:noFill/>
            <a:round/>
            <a:headEnd/>
            <a:tailEnd/>
          </a:ln>
          <a:effectLst/>
        </p:spPr>
        <p:txBody>
          <a:bodyPr vert="horz" wrap="square" lIns="90000" tIns="46800" rIns="90000" bIns="46800" numCol="1" anchor="t" anchorCtr="0" compatLnSpc="1">
            <a:prstTxWarp prst="textNoShape">
              <a:avLst/>
            </a:prstTxWarp>
          </a:bodyPr>
          <a:lstStyle>
            <a:lvl1pPr algn="r">
              <a:lnSpc>
                <a:spcPct val="100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defRPr>
            </a:lvl1pPr>
          </a:lstStyle>
          <a:p>
            <a:r>
              <a:rPr lang="en-GB"/>
              <a:t>2008/09/20</a:t>
            </a:r>
          </a:p>
        </p:txBody>
      </p:sp>
      <p:sp>
        <p:nvSpPr>
          <p:cNvPr id="2053" name="Rectangle 5"/>
          <p:cNvSpPr>
            <a:spLocks noGrp="1" noChangeArrowheads="1"/>
          </p:cNvSpPr>
          <p:nvPr>
            <p:ph type="sldImg"/>
          </p:nvPr>
        </p:nvSpPr>
        <p:spPr bwMode="auto">
          <a:xfrm>
            <a:off x="901700" y="739775"/>
            <a:ext cx="4929188" cy="3697288"/>
          </a:xfrm>
          <a:prstGeom prst="rect">
            <a:avLst/>
          </a:prstGeom>
          <a:noFill/>
          <a:ln w="12600">
            <a:solidFill>
              <a:srgbClr val="000000"/>
            </a:solidFill>
            <a:miter lim="800000"/>
            <a:headEnd/>
            <a:tailEnd/>
          </a:ln>
          <a:effectLst/>
        </p:spPr>
      </p:sp>
      <p:sp>
        <p:nvSpPr>
          <p:cNvPr id="2054" name="Rectangle 6"/>
          <p:cNvSpPr>
            <a:spLocks noGrp="1" noChangeArrowheads="1"/>
          </p:cNvSpPr>
          <p:nvPr>
            <p:ph type="body"/>
          </p:nvPr>
        </p:nvSpPr>
        <p:spPr bwMode="auto">
          <a:xfrm>
            <a:off x="673100" y="4686300"/>
            <a:ext cx="5386388" cy="4437063"/>
          </a:xfrm>
          <a:prstGeom prst="rect">
            <a:avLst/>
          </a:prstGeom>
          <a:noFill/>
          <a:ln w="9525">
            <a:noFill/>
            <a:round/>
            <a:headEnd/>
            <a:tailEnd/>
          </a:ln>
          <a:effectLst/>
        </p:spPr>
        <p:txBody>
          <a:bodyPr vert="horz" wrap="square" lIns="90000" tIns="46800" rIns="90000" bIns="46800" numCol="1" anchor="t" anchorCtr="0" compatLnSpc="1">
            <a:prstTxWarp prst="textNoShape">
              <a:avLst/>
            </a:prstTxWarp>
          </a:bodyPr>
          <a:lstStyle/>
          <a:p>
            <a:pPr lvl="0"/>
            <a:endParaRPr lang="ja-JP" altLang="ja-JP" smtClean="0"/>
          </a:p>
        </p:txBody>
      </p:sp>
      <p:sp>
        <p:nvSpPr>
          <p:cNvPr id="2055" name="Text Box 7"/>
          <p:cNvSpPr txBox="1">
            <a:spLocks noChangeArrowheads="1"/>
          </p:cNvSpPr>
          <p:nvPr/>
        </p:nvSpPr>
        <p:spPr bwMode="auto">
          <a:xfrm>
            <a:off x="0" y="9371013"/>
            <a:ext cx="2919413" cy="493712"/>
          </a:xfrm>
          <a:prstGeom prst="rect">
            <a:avLst/>
          </a:prstGeom>
          <a:noFill/>
          <a:ln w="9525">
            <a:noFill/>
            <a:round/>
            <a:headEnd/>
            <a:tailEnd/>
          </a:ln>
          <a:effectLst/>
        </p:spPr>
        <p:txBody>
          <a:bodyPr wrap="none" anchor="ctr"/>
          <a:lstStyle/>
          <a:p>
            <a:endParaRPr lang="ja-JP" altLang="en-US"/>
          </a:p>
        </p:txBody>
      </p:sp>
      <p:sp>
        <p:nvSpPr>
          <p:cNvPr id="2056" name="Rectangle 8"/>
          <p:cNvSpPr>
            <a:spLocks noGrp="1" noChangeArrowheads="1"/>
          </p:cNvSpPr>
          <p:nvPr>
            <p:ph type="sldNum"/>
          </p:nvPr>
        </p:nvSpPr>
        <p:spPr bwMode="auto">
          <a:xfrm>
            <a:off x="3814763" y="9371013"/>
            <a:ext cx="2916237" cy="490537"/>
          </a:xfrm>
          <a:prstGeom prst="rect">
            <a:avLst/>
          </a:prstGeom>
          <a:noFill/>
          <a:ln w="9525">
            <a:noFill/>
            <a:round/>
            <a:headEnd/>
            <a:tailEnd/>
          </a:ln>
          <a:effectLst/>
        </p:spPr>
        <p:txBody>
          <a:bodyPr vert="horz" wrap="square" lIns="90000" tIns="46800" rIns="90000" bIns="46800" numCol="1" anchor="b" anchorCtr="0" compatLnSpc="1">
            <a:prstTxWarp prst="textNoShape">
              <a:avLst/>
            </a:prstTxWarp>
          </a:bodyPr>
          <a:lstStyle>
            <a:lvl1pPr algn="r">
              <a:lnSpc>
                <a:spcPct val="100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defRPr>
            </a:lvl1pPr>
          </a:lstStyle>
          <a:p>
            <a:fld id="{1F17899C-B312-4668-BB91-D169FE348B8A}" type="slidenum">
              <a:rPr lang="en-GB"/>
              <a:pPr/>
              <a:t>&lt;#&gt;</a:t>
            </a:fld>
            <a:endParaRPr lang="en-GB"/>
          </a:p>
        </p:txBody>
      </p:sp>
    </p:spTree>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4"/>
          <p:cNvSpPr>
            <a:spLocks noGrp="1" noChangeArrowheads="1"/>
          </p:cNvSpPr>
          <p:nvPr>
            <p:ph type="dt"/>
          </p:nvPr>
        </p:nvSpPr>
        <p:spPr>
          <a:ln/>
        </p:spPr>
        <p:txBody>
          <a:bodyPr/>
          <a:lstStyle/>
          <a:p>
            <a:r>
              <a:rPr lang="en-GB"/>
              <a:t>2008/09/20</a:t>
            </a:r>
          </a:p>
        </p:txBody>
      </p:sp>
      <p:sp>
        <p:nvSpPr>
          <p:cNvPr id="5" name="Rectangle 8"/>
          <p:cNvSpPr>
            <a:spLocks noGrp="1" noChangeArrowheads="1"/>
          </p:cNvSpPr>
          <p:nvPr>
            <p:ph type="sldNum"/>
          </p:nvPr>
        </p:nvSpPr>
        <p:spPr>
          <a:ln/>
        </p:spPr>
        <p:txBody>
          <a:bodyPr/>
          <a:lstStyle/>
          <a:p>
            <a:fld id="{B19B7D0F-A9DD-4CDC-B9C4-EF6BBB01B55C}" type="slidenum">
              <a:rPr lang="en-GB"/>
              <a:pPr/>
              <a:t>1</a:t>
            </a:fld>
            <a:endParaRPr lang="en-GB"/>
          </a:p>
        </p:txBody>
      </p:sp>
      <p:sp>
        <p:nvSpPr>
          <p:cNvPr id="23553" name="Text Box 1"/>
          <p:cNvSpPr txBox="1">
            <a:spLocks noChangeArrowheads="1"/>
          </p:cNvSpPr>
          <p:nvPr/>
        </p:nvSpPr>
        <p:spPr bwMode="auto">
          <a:xfrm>
            <a:off x="901700" y="739775"/>
            <a:ext cx="4932363" cy="3700463"/>
          </a:xfrm>
          <a:prstGeom prst="rect">
            <a:avLst/>
          </a:prstGeom>
          <a:solidFill>
            <a:srgbClr val="FFFFFF"/>
          </a:solidFill>
          <a:ln w="9525">
            <a:solidFill>
              <a:srgbClr val="000000"/>
            </a:solidFill>
            <a:miter lim="800000"/>
            <a:headEnd/>
            <a:tailEnd/>
          </a:ln>
          <a:effectLst/>
        </p:spPr>
        <p:txBody>
          <a:bodyPr wrap="none" anchor="ctr"/>
          <a:lstStyle/>
          <a:p>
            <a:endParaRPr lang="ja-JP" altLang="en-US"/>
          </a:p>
        </p:txBody>
      </p:sp>
      <p:sp>
        <p:nvSpPr>
          <p:cNvPr id="23554" name="Rectangle 2"/>
          <p:cNvSpPr txBox="1">
            <a:spLocks noChangeArrowheads="1"/>
          </p:cNvSpPr>
          <p:nvPr>
            <p:ph type="body"/>
          </p:nvPr>
        </p:nvSpPr>
        <p:spPr bwMode="auto">
          <a:xfrm>
            <a:off x="673100" y="4686300"/>
            <a:ext cx="5387975" cy="4438650"/>
          </a:xfrm>
          <a:prstGeom prst="rect">
            <a:avLst/>
          </a:prstGeom>
          <a:noFill/>
          <a:ln>
            <a:round/>
            <a:headEnd/>
            <a:tailEnd/>
          </a:ln>
        </p:spPr>
        <p:txBody>
          <a:bodyPr wrap="none" anchor="ctr"/>
          <a:lstStyle/>
          <a:p>
            <a:endParaRPr lang="ja-JP" altLang="ja-JP"/>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4"/>
          <p:cNvSpPr>
            <a:spLocks noGrp="1" noChangeArrowheads="1"/>
          </p:cNvSpPr>
          <p:nvPr>
            <p:ph type="dt"/>
          </p:nvPr>
        </p:nvSpPr>
        <p:spPr>
          <a:ln/>
        </p:spPr>
        <p:txBody>
          <a:bodyPr/>
          <a:lstStyle/>
          <a:p>
            <a:r>
              <a:rPr lang="en-GB"/>
              <a:t>2008/09/20</a:t>
            </a:r>
          </a:p>
        </p:txBody>
      </p:sp>
      <p:sp>
        <p:nvSpPr>
          <p:cNvPr id="5" name="Rectangle 8"/>
          <p:cNvSpPr>
            <a:spLocks noGrp="1" noChangeArrowheads="1"/>
          </p:cNvSpPr>
          <p:nvPr>
            <p:ph type="sldNum"/>
          </p:nvPr>
        </p:nvSpPr>
        <p:spPr>
          <a:ln/>
        </p:spPr>
        <p:txBody>
          <a:bodyPr/>
          <a:lstStyle/>
          <a:p>
            <a:fld id="{5251E0DB-B3E7-4385-879D-5B8E2747936A}" type="slidenum">
              <a:rPr lang="en-GB"/>
              <a:pPr/>
              <a:t>10</a:t>
            </a:fld>
            <a:endParaRPr lang="en-GB"/>
          </a:p>
        </p:txBody>
      </p:sp>
      <p:sp>
        <p:nvSpPr>
          <p:cNvPr id="32769" name="Text Box 1"/>
          <p:cNvSpPr txBox="1">
            <a:spLocks noChangeArrowheads="1"/>
          </p:cNvSpPr>
          <p:nvPr/>
        </p:nvSpPr>
        <p:spPr bwMode="auto">
          <a:xfrm>
            <a:off x="901700" y="739775"/>
            <a:ext cx="4932363" cy="3700463"/>
          </a:xfrm>
          <a:prstGeom prst="rect">
            <a:avLst/>
          </a:prstGeom>
          <a:solidFill>
            <a:srgbClr val="FFFFFF"/>
          </a:solidFill>
          <a:ln w="9525">
            <a:solidFill>
              <a:srgbClr val="000000"/>
            </a:solidFill>
            <a:miter lim="800000"/>
            <a:headEnd/>
            <a:tailEnd/>
          </a:ln>
          <a:effectLst/>
        </p:spPr>
        <p:txBody>
          <a:bodyPr wrap="none" anchor="ctr"/>
          <a:lstStyle/>
          <a:p>
            <a:endParaRPr lang="ja-JP" altLang="en-US"/>
          </a:p>
        </p:txBody>
      </p:sp>
      <p:sp>
        <p:nvSpPr>
          <p:cNvPr id="32770" name="Rectangle 2"/>
          <p:cNvSpPr txBox="1">
            <a:spLocks noChangeArrowheads="1"/>
          </p:cNvSpPr>
          <p:nvPr>
            <p:ph type="body"/>
          </p:nvPr>
        </p:nvSpPr>
        <p:spPr bwMode="auto">
          <a:xfrm>
            <a:off x="673100" y="4686300"/>
            <a:ext cx="5387975" cy="4438650"/>
          </a:xfrm>
          <a:prstGeom prst="rect">
            <a:avLst/>
          </a:prstGeom>
          <a:noFill/>
          <a:ln>
            <a:round/>
            <a:headEnd/>
            <a:tailEnd/>
          </a:ln>
        </p:spPr>
        <p:txBody>
          <a:bodyPr wrap="none" anchor="ctr"/>
          <a:lstStyle/>
          <a:p>
            <a:endParaRPr lang="ja-JP" altLang="ja-JP"/>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4"/>
          <p:cNvSpPr>
            <a:spLocks noGrp="1" noChangeArrowheads="1"/>
          </p:cNvSpPr>
          <p:nvPr>
            <p:ph type="dt"/>
          </p:nvPr>
        </p:nvSpPr>
        <p:spPr>
          <a:ln/>
        </p:spPr>
        <p:txBody>
          <a:bodyPr/>
          <a:lstStyle/>
          <a:p>
            <a:r>
              <a:rPr lang="en-GB"/>
              <a:t>2008/09/20</a:t>
            </a:r>
          </a:p>
        </p:txBody>
      </p:sp>
      <p:sp>
        <p:nvSpPr>
          <p:cNvPr id="5" name="Rectangle 8"/>
          <p:cNvSpPr>
            <a:spLocks noGrp="1" noChangeArrowheads="1"/>
          </p:cNvSpPr>
          <p:nvPr>
            <p:ph type="sldNum"/>
          </p:nvPr>
        </p:nvSpPr>
        <p:spPr>
          <a:ln/>
        </p:spPr>
        <p:txBody>
          <a:bodyPr/>
          <a:lstStyle/>
          <a:p>
            <a:fld id="{47D130D9-7AED-4E56-B29F-49AFBF9A9EB4}" type="slidenum">
              <a:rPr lang="en-GB"/>
              <a:pPr/>
              <a:t>11</a:t>
            </a:fld>
            <a:endParaRPr lang="en-GB"/>
          </a:p>
        </p:txBody>
      </p:sp>
      <p:sp>
        <p:nvSpPr>
          <p:cNvPr id="33793" name="Text Box 1"/>
          <p:cNvSpPr txBox="1">
            <a:spLocks noChangeArrowheads="1"/>
          </p:cNvSpPr>
          <p:nvPr/>
        </p:nvSpPr>
        <p:spPr bwMode="auto">
          <a:xfrm>
            <a:off x="901700" y="739775"/>
            <a:ext cx="4932363" cy="3700463"/>
          </a:xfrm>
          <a:prstGeom prst="rect">
            <a:avLst/>
          </a:prstGeom>
          <a:solidFill>
            <a:srgbClr val="FFFFFF"/>
          </a:solidFill>
          <a:ln w="9525">
            <a:solidFill>
              <a:srgbClr val="000000"/>
            </a:solidFill>
            <a:miter lim="800000"/>
            <a:headEnd/>
            <a:tailEnd/>
          </a:ln>
          <a:effectLst/>
        </p:spPr>
        <p:txBody>
          <a:bodyPr wrap="none" anchor="ctr"/>
          <a:lstStyle/>
          <a:p>
            <a:endParaRPr lang="ja-JP" altLang="en-US"/>
          </a:p>
        </p:txBody>
      </p:sp>
      <p:sp>
        <p:nvSpPr>
          <p:cNvPr id="33794" name="Rectangle 2"/>
          <p:cNvSpPr txBox="1">
            <a:spLocks noChangeArrowheads="1"/>
          </p:cNvSpPr>
          <p:nvPr>
            <p:ph type="body"/>
          </p:nvPr>
        </p:nvSpPr>
        <p:spPr bwMode="auto">
          <a:xfrm>
            <a:off x="673100" y="4686300"/>
            <a:ext cx="5387975" cy="4438650"/>
          </a:xfrm>
          <a:prstGeom prst="rect">
            <a:avLst/>
          </a:prstGeom>
          <a:noFill/>
          <a:ln>
            <a:round/>
            <a:headEnd/>
            <a:tailEnd/>
          </a:ln>
        </p:spPr>
        <p:txBody>
          <a:bodyPr wrap="none" anchor="ctr"/>
          <a:lstStyle/>
          <a:p>
            <a:endParaRPr lang="ja-JP" altLang="ja-JP"/>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4"/>
          <p:cNvSpPr>
            <a:spLocks noGrp="1" noChangeArrowheads="1"/>
          </p:cNvSpPr>
          <p:nvPr>
            <p:ph type="dt"/>
          </p:nvPr>
        </p:nvSpPr>
        <p:spPr>
          <a:ln/>
        </p:spPr>
        <p:txBody>
          <a:bodyPr/>
          <a:lstStyle/>
          <a:p>
            <a:r>
              <a:rPr lang="en-GB"/>
              <a:t>2008/09/20</a:t>
            </a:r>
          </a:p>
        </p:txBody>
      </p:sp>
      <p:sp>
        <p:nvSpPr>
          <p:cNvPr id="5" name="Rectangle 8"/>
          <p:cNvSpPr>
            <a:spLocks noGrp="1" noChangeArrowheads="1"/>
          </p:cNvSpPr>
          <p:nvPr>
            <p:ph type="sldNum"/>
          </p:nvPr>
        </p:nvSpPr>
        <p:spPr>
          <a:ln/>
        </p:spPr>
        <p:txBody>
          <a:bodyPr/>
          <a:lstStyle/>
          <a:p>
            <a:fld id="{CE48DADF-54A8-4312-9080-B6B684256913}" type="slidenum">
              <a:rPr lang="en-GB"/>
              <a:pPr/>
              <a:t>12</a:t>
            </a:fld>
            <a:endParaRPr lang="en-GB"/>
          </a:p>
        </p:txBody>
      </p:sp>
      <p:sp>
        <p:nvSpPr>
          <p:cNvPr id="34817" name="Text Box 1"/>
          <p:cNvSpPr txBox="1">
            <a:spLocks noChangeArrowheads="1"/>
          </p:cNvSpPr>
          <p:nvPr/>
        </p:nvSpPr>
        <p:spPr bwMode="auto">
          <a:xfrm>
            <a:off x="901700" y="739775"/>
            <a:ext cx="4932363" cy="3700463"/>
          </a:xfrm>
          <a:prstGeom prst="rect">
            <a:avLst/>
          </a:prstGeom>
          <a:solidFill>
            <a:srgbClr val="FFFFFF"/>
          </a:solidFill>
          <a:ln w="9525">
            <a:solidFill>
              <a:srgbClr val="000000"/>
            </a:solidFill>
            <a:miter lim="800000"/>
            <a:headEnd/>
            <a:tailEnd/>
          </a:ln>
          <a:effectLst/>
        </p:spPr>
        <p:txBody>
          <a:bodyPr wrap="none" anchor="ctr"/>
          <a:lstStyle/>
          <a:p>
            <a:endParaRPr lang="ja-JP" altLang="en-US"/>
          </a:p>
        </p:txBody>
      </p:sp>
      <p:sp>
        <p:nvSpPr>
          <p:cNvPr id="34818" name="Rectangle 2"/>
          <p:cNvSpPr txBox="1">
            <a:spLocks noChangeArrowheads="1"/>
          </p:cNvSpPr>
          <p:nvPr>
            <p:ph type="body"/>
          </p:nvPr>
        </p:nvSpPr>
        <p:spPr bwMode="auto">
          <a:xfrm>
            <a:off x="673100" y="4686300"/>
            <a:ext cx="5387975" cy="4438650"/>
          </a:xfrm>
          <a:prstGeom prst="rect">
            <a:avLst/>
          </a:prstGeom>
          <a:noFill/>
          <a:ln>
            <a:round/>
            <a:headEnd/>
            <a:tailEnd/>
          </a:ln>
        </p:spPr>
        <p:txBody>
          <a:bodyPr wrap="none" anchor="ctr"/>
          <a:lstStyle/>
          <a:p>
            <a:endParaRPr lang="ja-JP" altLang="ja-JP"/>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4"/>
          <p:cNvSpPr>
            <a:spLocks noGrp="1" noChangeArrowheads="1"/>
          </p:cNvSpPr>
          <p:nvPr>
            <p:ph type="dt"/>
          </p:nvPr>
        </p:nvSpPr>
        <p:spPr>
          <a:ln/>
        </p:spPr>
        <p:txBody>
          <a:bodyPr/>
          <a:lstStyle/>
          <a:p>
            <a:r>
              <a:rPr lang="en-GB"/>
              <a:t>2008/09/20</a:t>
            </a:r>
          </a:p>
        </p:txBody>
      </p:sp>
      <p:sp>
        <p:nvSpPr>
          <p:cNvPr id="5" name="Rectangle 8"/>
          <p:cNvSpPr>
            <a:spLocks noGrp="1" noChangeArrowheads="1"/>
          </p:cNvSpPr>
          <p:nvPr>
            <p:ph type="sldNum"/>
          </p:nvPr>
        </p:nvSpPr>
        <p:spPr>
          <a:ln/>
        </p:spPr>
        <p:txBody>
          <a:bodyPr/>
          <a:lstStyle/>
          <a:p>
            <a:fld id="{B8D3F1A3-A47F-43C1-8C10-FB8C9CE172DB}" type="slidenum">
              <a:rPr lang="en-GB"/>
              <a:pPr/>
              <a:t>13</a:t>
            </a:fld>
            <a:endParaRPr lang="en-GB"/>
          </a:p>
        </p:txBody>
      </p:sp>
      <p:sp>
        <p:nvSpPr>
          <p:cNvPr id="35841" name="Text Box 1"/>
          <p:cNvSpPr txBox="1">
            <a:spLocks noChangeArrowheads="1"/>
          </p:cNvSpPr>
          <p:nvPr/>
        </p:nvSpPr>
        <p:spPr bwMode="auto">
          <a:xfrm>
            <a:off x="901700" y="739775"/>
            <a:ext cx="4932363" cy="3700463"/>
          </a:xfrm>
          <a:prstGeom prst="rect">
            <a:avLst/>
          </a:prstGeom>
          <a:solidFill>
            <a:srgbClr val="FFFFFF"/>
          </a:solidFill>
          <a:ln w="9525">
            <a:solidFill>
              <a:srgbClr val="000000"/>
            </a:solidFill>
            <a:miter lim="800000"/>
            <a:headEnd/>
            <a:tailEnd/>
          </a:ln>
          <a:effectLst/>
        </p:spPr>
        <p:txBody>
          <a:bodyPr wrap="none" anchor="ctr"/>
          <a:lstStyle/>
          <a:p>
            <a:endParaRPr lang="ja-JP" altLang="en-US"/>
          </a:p>
        </p:txBody>
      </p:sp>
      <p:sp>
        <p:nvSpPr>
          <p:cNvPr id="35842" name="Rectangle 2"/>
          <p:cNvSpPr txBox="1">
            <a:spLocks noChangeArrowheads="1"/>
          </p:cNvSpPr>
          <p:nvPr>
            <p:ph type="body"/>
          </p:nvPr>
        </p:nvSpPr>
        <p:spPr bwMode="auto">
          <a:xfrm>
            <a:off x="673100" y="4686300"/>
            <a:ext cx="5387975" cy="4438650"/>
          </a:xfrm>
          <a:prstGeom prst="rect">
            <a:avLst/>
          </a:prstGeom>
          <a:noFill/>
          <a:ln>
            <a:round/>
            <a:headEnd/>
            <a:tailEnd/>
          </a:ln>
        </p:spPr>
        <p:txBody>
          <a:bodyPr wrap="none" anchor="ctr"/>
          <a:lstStyle/>
          <a:p>
            <a:endParaRPr lang="ja-JP" altLang="ja-JP"/>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4"/>
          <p:cNvSpPr>
            <a:spLocks noGrp="1" noChangeArrowheads="1"/>
          </p:cNvSpPr>
          <p:nvPr>
            <p:ph type="dt"/>
          </p:nvPr>
        </p:nvSpPr>
        <p:spPr>
          <a:ln/>
        </p:spPr>
        <p:txBody>
          <a:bodyPr/>
          <a:lstStyle/>
          <a:p>
            <a:r>
              <a:rPr lang="en-GB"/>
              <a:t>2008/09/20</a:t>
            </a:r>
          </a:p>
        </p:txBody>
      </p:sp>
      <p:sp>
        <p:nvSpPr>
          <p:cNvPr id="5" name="Rectangle 8"/>
          <p:cNvSpPr>
            <a:spLocks noGrp="1" noChangeArrowheads="1"/>
          </p:cNvSpPr>
          <p:nvPr>
            <p:ph type="sldNum"/>
          </p:nvPr>
        </p:nvSpPr>
        <p:spPr>
          <a:ln/>
        </p:spPr>
        <p:txBody>
          <a:bodyPr/>
          <a:lstStyle/>
          <a:p>
            <a:fld id="{A49E9EAB-D043-4B4A-992B-8184389E4B6D}" type="slidenum">
              <a:rPr lang="en-GB"/>
              <a:pPr/>
              <a:t>14</a:t>
            </a:fld>
            <a:endParaRPr lang="en-GB"/>
          </a:p>
        </p:txBody>
      </p:sp>
      <p:sp>
        <p:nvSpPr>
          <p:cNvPr id="36865" name="Text Box 1"/>
          <p:cNvSpPr txBox="1">
            <a:spLocks noChangeArrowheads="1"/>
          </p:cNvSpPr>
          <p:nvPr/>
        </p:nvSpPr>
        <p:spPr bwMode="auto">
          <a:xfrm>
            <a:off x="901700" y="739775"/>
            <a:ext cx="4932363" cy="3700463"/>
          </a:xfrm>
          <a:prstGeom prst="rect">
            <a:avLst/>
          </a:prstGeom>
          <a:solidFill>
            <a:srgbClr val="FFFFFF"/>
          </a:solidFill>
          <a:ln w="9525">
            <a:solidFill>
              <a:srgbClr val="000000"/>
            </a:solidFill>
            <a:miter lim="800000"/>
            <a:headEnd/>
            <a:tailEnd/>
          </a:ln>
          <a:effectLst/>
        </p:spPr>
        <p:txBody>
          <a:bodyPr wrap="none" anchor="ctr"/>
          <a:lstStyle/>
          <a:p>
            <a:endParaRPr lang="ja-JP" altLang="en-US"/>
          </a:p>
        </p:txBody>
      </p:sp>
      <p:sp>
        <p:nvSpPr>
          <p:cNvPr id="36866" name="Rectangle 2"/>
          <p:cNvSpPr txBox="1">
            <a:spLocks noChangeArrowheads="1"/>
          </p:cNvSpPr>
          <p:nvPr>
            <p:ph type="body"/>
          </p:nvPr>
        </p:nvSpPr>
        <p:spPr bwMode="auto">
          <a:xfrm>
            <a:off x="673100" y="4686300"/>
            <a:ext cx="5387975" cy="4438650"/>
          </a:xfrm>
          <a:prstGeom prst="rect">
            <a:avLst/>
          </a:prstGeom>
          <a:noFill/>
          <a:ln>
            <a:round/>
            <a:headEnd/>
            <a:tailEnd/>
          </a:ln>
        </p:spPr>
        <p:txBody>
          <a:bodyPr wrap="none" anchor="ctr"/>
          <a:lstStyle/>
          <a:p>
            <a:endParaRPr lang="ja-JP" altLang="ja-JP"/>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4"/>
          <p:cNvSpPr>
            <a:spLocks noGrp="1" noChangeArrowheads="1"/>
          </p:cNvSpPr>
          <p:nvPr>
            <p:ph type="dt"/>
          </p:nvPr>
        </p:nvSpPr>
        <p:spPr>
          <a:ln/>
        </p:spPr>
        <p:txBody>
          <a:bodyPr/>
          <a:lstStyle/>
          <a:p>
            <a:r>
              <a:rPr lang="en-GB"/>
              <a:t>2008/09/20</a:t>
            </a:r>
          </a:p>
        </p:txBody>
      </p:sp>
      <p:sp>
        <p:nvSpPr>
          <p:cNvPr id="5" name="Rectangle 8"/>
          <p:cNvSpPr>
            <a:spLocks noGrp="1" noChangeArrowheads="1"/>
          </p:cNvSpPr>
          <p:nvPr>
            <p:ph type="sldNum"/>
          </p:nvPr>
        </p:nvSpPr>
        <p:spPr>
          <a:ln/>
        </p:spPr>
        <p:txBody>
          <a:bodyPr/>
          <a:lstStyle/>
          <a:p>
            <a:fld id="{0380F960-D249-4CA3-B6FF-E740309005E8}" type="slidenum">
              <a:rPr lang="en-GB"/>
              <a:pPr/>
              <a:t>15</a:t>
            </a:fld>
            <a:endParaRPr lang="en-GB"/>
          </a:p>
        </p:txBody>
      </p:sp>
      <p:sp>
        <p:nvSpPr>
          <p:cNvPr id="37889" name="Text Box 1"/>
          <p:cNvSpPr txBox="1">
            <a:spLocks noChangeArrowheads="1"/>
          </p:cNvSpPr>
          <p:nvPr/>
        </p:nvSpPr>
        <p:spPr bwMode="auto">
          <a:xfrm>
            <a:off x="901700" y="739775"/>
            <a:ext cx="4932363" cy="3700463"/>
          </a:xfrm>
          <a:prstGeom prst="rect">
            <a:avLst/>
          </a:prstGeom>
          <a:solidFill>
            <a:srgbClr val="FFFFFF"/>
          </a:solidFill>
          <a:ln w="9525">
            <a:solidFill>
              <a:srgbClr val="000000"/>
            </a:solidFill>
            <a:miter lim="800000"/>
            <a:headEnd/>
            <a:tailEnd/>
          </a:ln>
          <a:effectLst/>
        </p:spPr>
        <p:txBody>
          <a:bodyPr wrap="none" anchor="ctr"/>
          <a:lstStyle/>
          <a:p>
            <a:endParaRPr lang="ja-JP" altLang="en-US"/>
          </a:p>
        </p:txBody>
      </p:sp>
      <p:sp>
        <p:nvSpPr>
          <p:cNvPr id="37890" name="Rectangle 2"/>
          <p:cNvSpPr txBox="1">
            <a:spLocks noChangeArrowheads="1"/>
          </p:cNvSpPr>
          <p:nvPr>
            <p:ph type="body"/>
          </p:nvPr>
        </p:nvSpPr>
        <p:spPr bwMode="auto">
          <a:xfrm>
            <a:off x="673100" y="4686300"/>
            <a:ext cx="5387975" cy="4438650"/>
          </a:xfrm>
          <a:prstGeom prst="rect">
            <a:avLst/>
          </a:prstGeom>
          <a:noFill/>
          <a:ln>
            <a:round/>
            <a:headEnd/>
            <a:tailEnd/>
          </a:ln>
        </p:spPr>
        <p:txBody>
          <a:bodyPr wrap="none" anchor="ctr"/>
          <a:lstStyle/>
          <a:p>
            <a:endParaRPr lang="ja-JP" altLang="ja-JP"/>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4"/>
          <p:cNvSpPr>
            <a:spLocks noGrp="1" noChangeArrowheads="1"/>
          </p:cNvSpPr>
          <p:nvPr>
            <p:ph type="dt"/>
          </p:nvPr>
        </p:nvSpPr>
        <p:spPr>
          <a:ln/>
        </p:spPr>
        <p:txBody>
          <a:bodyPr/>
          <a:lstStyle/>
          <a:p>
            <a:r>
              <a:rPr lang="en-GB"/>
              <a:t>2008/09/20</a:t>
            </a:r>
          </a:p>
        </p:txBody>
      </p:sp>
      <p:sp>
        <p:nvSpPr>
          <p:cNvPr id="5" name="Rectangle 8"/>
          <p:cNvSpPr>
            <a:spLocks noGrp="1" noChangeArrowheads="1"/>
          </p:cNvSpPr>
          <p:nvPr>
            <p:ph type="sldNum"/>
          </p:nvPr>
        </p:nvSpPr>
        <p:spPr>
          <a:ln/>
        </p:spPr>
        <p:txBody>
          <a:bodyPr/>
          <a:lstStyle/>
          <a:p>
            <a:fld id="{05E97BE6-1F66-4735-8DE5-0B0E398AC25A}" type="slidenum">
              <a:rPr lang="en-GB"/>
              <a:pPr/>
              <a:t>16</a:t>
            </a:fld>
            <a:endParaRPr lang="en-GB"/>
          </a:p>
        </p:txBody>
      </p:sp>
      <p:sp>
        <p:nvSpPr>
          <p:cNvPr id="38913" name="Text Box 1"/>
          <p:cNvSpPr txBox="1">
            <a:spLocks noChangeArrowheads="1"/>
          </p:cNvSpPr>
          <p:nvPr/>
        </p:nvSpPr>
        <p:spPr bwMode="auto">
          <a:xfrm>
            <a:off x="901700" y="739775"/>
            <a:ext cx="4932363" cy="3700463"/>
          </a:xfrm>
          <a:prstGeom prst="rect">
            <a:avLst/>
          </a:prstGeom>
          <a:solidFill>
            <a:srgbClr val="FFFFFF"/>
          </a:solidFill>
          <a:ln w="9525">
            <a:solidFill>
              <a:srgbClr val="000000"/>
            </a:solidFill>
            <a:miter lim="800000"/>
            <a:headEnd/>
            <a:tailEnd/>
          </a:ln>
          <a:effectLst/>
        </p:spPr>
        <p:txBody>
          <a:bodyPr wrap="none" anchor="ctr"/>
          <a:lstStyle/>
          <a:p>
            <a:endParaRPr lang="ja-JP" altLang="en-US"/>
          </a:p>
        </p:txBody>
      </p:sp>
      <p:sp>
        <p:nvSpPr>
          <p:cNvPr id="38914" name="Rectangle 2"/>
          <p:cNvSpPr txBox="1">
            <a:spLocks noChangeArrowheads="1"/>
          </p:cNvSpPr>
          <p:nvPr>
            <p:ph type="body"/>
          </p:nvPr>
        </p:nvSpPr>
        <p:spPr bwMode="auto">
          <a:xfrm>
            <a:off x="673100" y="4686300"/>
            <a:ext cx="5387975" cy="4438650"/>
          </a:xfrm>
          <a:prstGeom prst="rect">
            <a:avLst/>
          </a:prstGeom>
          <a:noFill/>
          <a:ln>
            <a:round/>
            <a:headEnd/>
            <a:tailEnd/>
          </a:ln>
        </p:spPr>
        <p:txBody>
          <a:bodyPr wrap="none" anchor="ctr"/>
          <a:lstStyle/>
          <a:p>
            <a:endParaRPr lang="ja-JP" altLang="ja-JP"/>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4"/>
          <p:cNvSpPr>
            <a:spLocks noGrp="1" noChangeArrowheads="1"/>
          </p:cNvSpPr>
          <p:nvPr>
            <p:ph type="dt"/>
          </p:nvPr>
        </p:nvSpPr>
        <p:spPr>
          <a:ln/>
        </p:spPr>
        <p:txBody>
          <a:bodyPr/>
          <a:lstStyle/>
          <a:p>
            <a:r>
              <a:rPr lang="en-GB"/>
              <a:t>2008/09/20</a:t>
            </a:r>
          </a:p>
        </p:txBody>
      </p:sp>
      <p:sp>
        <p:nvSpPr>
          <p:cNvPr id="5" name="Rectangle 8"/>
          <p:cNvSpPr>
            <a:spLocks noGrp="1" noChangeArrowheads="1"/>
          </p:cNvSpPr>
          <p:nvPr>
            <p:ph type="sldNum"/>
          </p:nvPr>
        </p:nvSpPr>
        <p:spPr>
          <a:ln/>
        </p:spPr>
        <p:txBody>
          <a:bodyPr/>
          <a:lstStyle/>
          <a:p>
            <a:fld id="{7B693063-DE17-406F-8B1A-DBC4CC5D343C}" type="slidenum">
              <a:rPr lang="en-GB"/>
              <a:pPr/>
              <a:t>17</a:t>
            </a:fld>
            <a:endParaRPr lang="en-GB"/>
          </a:p>
        </p:txBody>
      </p:sp>
      <p:sp>
        <p:nvSpPr>
          <p:cNvPr id="39937" name="Text Box 1"/>
          <p:cNvSpPr txBox="1">
            <a:spLocks noChangeArrowheads="1"/>
          </p:cNvSpPr>
          <p:nvPr/>
        </p:nvSpPr>
        <p:spPr bwMode="auto">
          <a:xfrm>
            <a:off x="901700" y="739775"/>
            <a:ext cx="4932363" cy="3700463"/>
          </a:xfrm>
          <a:prstGeom prst="rect">
            <a:avLst/>
          </a:prstGeom>
          <a:solidFill>
            <a:srgbClr val="FFFFFF"/>
          </a:solidFill>
          <a:ln w="9525">
            <a:solidFill>
              <a:srgbClr val="000000"/>
            </a:solidFill>
            <a:miter lim="800000"/>
            <a:headEnd/>
            <a:tailEnd/>
          </a:ln>
          <a:effectLst/>
        </p:spPr>
        <p:txBody>
          <a:bodyPr wrap="none" anchor="ctr"/>
          <a:lstStyle/>
          <a:p>
            <a:endParaRPr lang="ja-JP" altLang="en-US"/>
          </a:p>
        </p:txBody>
      </p:sp>
      <p:sp>
        <p:nvSpPr>
          <p:cNvPr id="39938" name="Rectangle 2"/>
          <p:cNvSpPr txBox="1">
            <a:spLocks noChangeArrowheads="1"/>
          </p:cNvSpPr>
          <p:nvPr>
            <p:ph type="body"/>
          </p:nvPr>
        </p:nvSpPr>
        <p:spPr bwMode="auto">
          <a:xfrm>
            <a:off x="673100" y="4686300"/>
            <a:ext cx="5387975" cy="4438650"/>
          </a:xfrm>
          <a:prstGeom prst="rect">
            <a:avLst/>
          </a:prstGeom>
          <a:noFill/>
          <a:ln>
            <a:round/>
            <a:headEnd/>
            <a:tailEnd/>
          </a:ln>
        </p:spPr>
        <p:txBody>
          <a:bodyPr wrap="none" anchor="ctr"/>
          <a:lstStyle/>
          <a:p>
            <a:endParaRPr lang="ja-JP" altLang="ja-JP"/>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4"/>
          <p:cNvSpPr>
            <a:spLocks noGrp="1" noChangeArrowheads="1"/>
          </p:cNvSpPr>
          <p:nvPr>
            <p:ph type="dt"/>
          </p:nvPr>
        </p:nvSpPr>
        <p:spPr>
          <a:ln/>
        </p:spPr>
        <p:txBody>
          <a:bodyPr/>
          <a:lstStyle/>
          <a:p>
            <a:r>
              <a:rPr lang="en-GB"/>
              <a:t>2008/09/20</a:t>
            </a:r>
          </a:p>
        </p:txBody>
      </p:sp>
      <p:sp>
        <p:nvSpPr>
          <p:cNvPr id="5" name="Rectangle 8"/>
          <p:cNvSpPr>
            <a:spLocks noGrp="1" noChangeArrowheads="1"/>
          </p:cNvSpPr>
          <p:nvPr>
            <p:ph type="sldNum"/>
          </p:nvPr>
        </p:nvSpPr>
        <p:spPr>
          <a:ln/>
        </p:spPr>
        <p:txBody>
          <a:bodyPr/>
          <a:lstStyle/>
          <a:p>
            <a:fld id="{64CD09D2-39A9-491A-82EB-485FB884EBB1}" type="slidenum">
              <a:rPr lang="en-GB"/>
              <a:pPr/>
              <a:t>18</a:t>
            </a:fld>
            <a:endParaRPr lang="en-GB"/>
          </a:p>
        </p:txBody>
      </p:sp>
      <p:sp>
        <p:nvSpPr>
          <p:cNvPr id="40961" name="Text Box 1"/>
          <p:cNvSpPr txBox="1">
            <a:spLocks noChangeArrowheads="1"/>
          </p:cNvSpPr>
          <p:nvPr/>
        </p:nvSpPr>
        <p:spPr bwMode="auto">
          <a:xfrm>
            <a:off x="901700" y="739775"/>
            <a:ext cx="4932363" cy="3700463"/>
          </a:xfrm>
          <a:prstGeom prst="rect">
            <a:avLst/>
          </a:prstGeom>
          <a:solidFill>
            <a:srgbClr val="FFFFFF"/>
          </a:solidFill>
          <a:ln w="9525">
            <a:solidFill>
              <a:srgbClr val="000000"/>
            </a:solidFill>
            <a:miter lim="800000"/>
            <a:headEnd/>
            <a:tailEnd/>
          </a:ln>
          <a:effectLst/>
        </p:spPr>
        <p:txBody>
          <a:bodyPr wrap="none" anchor="ctr"/>
          <a:lstStyle/>
          <a:p>
            <a:endParaRPr lang="ja-JP" altLang="en-US"/>
          </a:p>
        </p:txBody>
      </p:sp>
      <p:sp>
        <p:nvSpPr>
          <p:cNvPr id="40962" name="Rectangle 2"/>
          <p:cNvSpPr txBox="1">
            <a:spLocks noChangeArrowheads="1"/>
          </p:cNvSpPr>
          <p:nvPr>
            <p:ph type="body"/>
          </p:nvPr>
        </p:nvSpPr>
        <p:spPr bwMode="auto">
          <a:xfrm>
            <a:off x="673100" y="4686300"/>
            <a:ext cx="5387975" cy="4438650"/>
          </a:xfrm>
          <a:prstGeom prst="rect">
            <a:avLst/>
          </a:prstGeom>
          <a:noFill/>
          <a:ln>
            <a:round/>
            <a:headEnd/>
            <a:tailEnd/>
          </a:ln>
        </p:spPr>
        <p:txBody>
          <a:bodyPr wrap="none" anchor="ctr"/>
          <a:lstStyle/>
          <a:p>
            <a:endParaRPr lang="ja-JP" altLang="ja-JP"/>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4"/>
          <p:cNvSpPr>
            <a:spLocks noGrp="1" noChangeArrowheads="1"/>
          </p:cNvSpPr>
          <p:nvPr>
            <p:ph type="dt"/>
          </p:nvPr>
        </p:nvSpPr>
        <p:spPr>
          <a:ln/>
        </p:spPr>
        <p:txBody>
          <a:bodyPr/>
          <a:lstStyle/>
          <a:p>
            <a:r>
              <a:rPr lang="en-GB"/>
              <a:t>2008/09/20</a:t>
            </a:r>
          </a:p>
        </p:txBody>
      </p:sp>
      <p:sp>
        <p:nvSpPr>
          <p:cNvPr id="5" name="Rectangle 8"/>
          <p:cNvSpPr>
            <a:spLocks noGrp="1" noChangeArrowheads="1"/>
          </p:cNvSpPr>
          <p:nvPr>
            <p:ph type="sldNum"/>
          </p:nvPr>
        </p:nvSpPr>
        <p:spPr>
          <a:ln/>
        </p:spPr>
        <p:txBody>
          <a:bodyPr/>
          <a:lstStyle/>
          <a:p>
            <a:fld id="{B5B19670-65CB-45C7-819F-B72C265C3BD6}" type="slidenum">
              <a:rPr lang="en-GB"/>
              <a:pPr/>
              <a:t>19</a:t>
            </a:fld>
            <a:endParaRPr lang="en-GB"/>
          </a:p>
        </p:txBody>
      </p:sp>
      <p:sp>
        <p:nvSpPr>
          <p:cNvPr id="41985" name="Text Box 1"/>
          <p:cNvSpPr txBox="1">
            <a:spLocks noChangeArrowheads="1"/>
          </p:cNvSpPr>
          <p:nvPr/>
        </p:nvSpPr>
        <p:spPr bwMode="auto">
          <a:xfrm>
            <a:off x="901700" y="739775"/>
            <a:ext cx="4932363" cy="3700463"/>
          </a:xfrm>
          <a:prstGeom prst="rect">
            <a:avLst/>
          </a:prstGeom>
          <a:solidFill>
            <a:srgbClr val="FFFFFF"/>
          </a:solidFill>
          <a:ln w="9525">
            <a:solidFill>
              <a:srgbClr val="000000"/>
            </a:solidFill>
            <a:miter lim="800000"/>
            <a:headEnd/>
            <a:tailEnd/>
          </a:ln>
          <a:effectLst/>
        </p:spPr>
        <p:txBody>
          <a:bodyPr wrap="none" anchor="ctr"/>
          <a:lstStyle/>
          <a:p>
            <a:endParaRPr lang="ja-JP" altLang="en-US"/>
          </a:p>
        </p:txBody>
      </p:sp>
      <p:sp>
        <p:nvSpPr>
          <p:cNvPr id="41986" name="Rectangle 2"/>
          <p:cNvSpPr txBox="1">
            <a:spLocks noChangeArrowheads="1"/>
          </p:cNvSpPr>
          <p:nvPr>
            <p:ph type="body"/>
          </p:nvPr>
        </p:nvSpPr>
        <p:spPr bwMode="auto">
          <a:xfrm>
            <a:off x="673100" y="4686300"/>
            <a:ext cx="5387975" cy="4438650"/>
          </a:xfrm>
          <a:prstGeom prst="rect">
            <a:avLst/>
          </a:prstGeom>
          <a:noFill/>
          <a:ln>
            <a:round/>
            <a:headEnd/>
            <a:tailEnd/>
          </a:ln>
        </p:spPr>
        <p:txBody>
          <a:bodyPr wrap="none" anchor="ctr"/>
          <a:lstStyle/>
          <a:p>
            <a:endParaRPr lang="ja-JP" altLang="ja-JP"/>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4"/>
          <p:cNvSpPr>
            <a:spLocks noGrp="1" noChangeArrowheads="1"/>
          </p:cNvSpPr>
          <p:nvPr>
            <p:ph type="dt"/>
          </p:nvPr>
        </p:nvSpPr>
        <p:spPr>
          <a:ln/>
        </p:spPr>
        <p:txBody>
          <a:bodyPr/>
          <a:lstStyle/>
          <a:p>
            <a:r>
              <a:rPr lang="en-GB"/>
              <a:t>2008/09/20</a:t>
            </a:r>
          </a:p>
        </p:txBody>
      </p:sp>
      <p:sp>
        <p:nvSpPr>
          <p:cNvPr id="5" name="Rectangle 8"/>
          <p:cNvSpPr>
            <a:spLocks noGrp="1" noChangeArrowheads="1"/>
          </p:cNvSpPr>
          <p:nvPr>
            <p:ph type="sldNum"/>
          </p:nvPr>
        </p:nvSpPr>
        <p:spPr>
          <a:ln/>
        </p:spPr>
        <p:txBody>
          <a:bodyPr/>
          <a:lstStyle/>
          <a:p>
            <a:fld id="{39ABC37E-E953-4DE8-9EEF-151E5DAF9659}" type="slidenum">
              <a:rPr lang="en-GB"/>
              <a:pPr/>
              <a:t>2</a:t>
            </a:fld>
            <a:endParaRPr lang="en-GB"/>
          </a:p>
        </p:txBody>
      </p:sp>
      <p:sp>
        <p:nvSpPr>
          <p:cNvPr id="24577" name="Text Box 1"/>
          <p:cNvSpPr txBox="1">
            <a:spLocks noChangeArrowheads="1"/>
          </p:cNvSpPr>
          <p:nvPr/>
        </p:nvSpPr>
        <p:spPr bwMode="auto">
          <a:xfrm>
            <a:off x="901700" y="739775"/>
            <a:ext cx="4932363" cy="3700463"/>
          </a:xfrm>
          <a:prstGeom prst="rect">
            <a:avLst/>
          </a:prstGeom>
          <a:solidFill>
            <a:srgbClr val="FFFFFF"/>
          </a:solidFill>
          <a:ln w="9525">
            <a:solidFill>
              <a:srgbClr val="000000"/>
            </a:solidFill>
            <a:miter lim="800000"/>
            <a:headEnd/>
            <a:tailEnd/>
          </a:ln>
          <a:effectLst/>
        </p:spPr>
        <p:txBody>
          <a:bodyPr wrap="none" anchor="ctr"/>
          <a:lstStyle/>
          <a:p>
            <a:endParaRPr lang="ja-JP" altLang="en-US"/>
          </a:p>
        </p:txBody>
      </p:sp>
      <p:sp>
        <p:nvSpPr>
          <p:cNvPr id="24578" name="Rectangle 2"/>
          <p:cNvSpPr txBox="1">
            <a:spLocks noChangeArrowheads="1"/>
          </p:cNvSpPr>
          <p:nvPr>
            <p:ph type="body"/>
          </p:nvPr>
        </p:nvSpPr>
        <p:spPr bwMode="auto">
          <a:xfrm>
            <a:off x="673100" y="4686300"/>
            <a:ext cx="5387975" cy="4438650"/>
          </a:xfrm>
          <a:prstGeom prst="rect">
            <a:avLst/>
          </a:prstGeom>
          <a:noFill/>
          <a:ln>
            <a:round/>
            <a:headEnd/>
            <a:tailEnd/>
          </a:ln>
        </p:spPr>
        <p:txBody>
          <a:bodyPr wrap="none" anchor="ctr"/>
          <a:lstStyle/>
          <a:p>
            <a:endParaRPr lang="ja-JP" altLang="ja-JP"/>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4"/>
          <p:cNvSpPr>
            <a:spLocks noGrp="1" noChangeArrowheads="1"/>
          </p:cNvSpPr>
          <p:nvPr>
            <p:ph type="dt"/>
          </p:nvPr>
        </p:nvSpPr>
        <p:spPr>
          <a:ln/>
        </p:spPr>
        <p:txBody>
          <a:bodyPr/>
          <a:lstStyle/>
          <a:p>
            <a:r>
              <a:rPr lang="en-GB"/>
              <a:t>2008/09/20</a:t>
            </a:r>
          </a:p>
        </p:txBody>
      </p:sp>
      <p:sp>
        <p:nvSpPr>
          <p:cNvPr id="5" name="Rectangle 8"/>
          <p:cNvSpPr>
            <a:spLocks noGrp="1" noChangeArrowheads="1"/>
          </p:cNvSpPr>
          <p:nvPr>
            <p:ph type="sldNum"/>
          </p:nvPr>
        </p:nvSpPr>
        <p:spPr>
          <a:ln/>
        </p:spPr>
        <p:txBody>
          <a:bodyPr/>
          <a:lstStyle/>
          <a:p>
            <a:fld id="{18E22CD7-546C-4C0D-963E-CF39A9FC623C}" type="slidenum">
              <a:rPr lang="en-GB"/>
              <a:pPr/>
              <a:t>20</a:t>
            </a:fld>
            <a:endParaRPr lang="en-GB"/>
          </a:p>
        </p:txBody>
      </p:sp>
      <p:sp>
        <p:nvSpPr>
          <p:cNvPr id="43009" name="Text Box 1"/>
          <p:cNvSpPr txBox="1">
            <a:spLocks noChangeArrowheads="1"/>
          </p:cNvSpPr>
          <p:nvPr/>
        </p:nvSpPr>
        <p:spPr bwMode="auto">
          <a:xfrm>
            <a:off x="901700" y="739775"/>
            <a:ext cx="4932363" cy="3700463"/>
          </a:xfrm>
          <a:prstGeom prst="rect">
            <a:avLst/>
          </a:prstGeom>
          <a:solidFill>
            <a:srgbClr val="FFFFFF"/>
          </a:solidFill>
          <a:ln w="9525">
            <a:solidFill>
              <a:srgbClr val="000000"/>
            </a:solidFill>
            <a:miter lim="800000"/>
            <a:headEnd/>
            <a:tailEnd/>
          </a:ln>
          <a:effectLst/>
        </p:spPr>
        <p:txBody>
          <a:bodyPr wrap="none" anchor="ctr"/>
          <a:lstStyle/>
          <a:p>
            <a:endParaRPr lang="ja-JP" altLang="en-US"/>
          </a:p>
        </p:txBody>
      </p:sp>
      <p:sp>
        <p:nvSpPr>
          <p:cNvPr id="43010" name="Rectangle 2"/>
          <p:cNvSpPr txBox="1">
            <a:spLocks noChangeArrowheads="1"/>
          </p:cNvSpPr>
          <p:nvPr>
            <p:ph type="body"/>
          </p:nvPr>
        </p:nvSpPr>
        <p:spPr bwMode="auto">
          <a:xfrm>
            <a:off x="673100" y="4686300"/>
            <a:ext cx="5387975" cy="4438650"/>
          </a:xfrm>
          <a:prstGeom prst="rect">
            <a:avLst/>
          </a:prstGeom>
          <a:noFill/>
          <a:ln>
            <a:round/>
            <a:headEnd/>
            <a:tailEnd/>
          </a:ln>
        </p:spPr>
        <p:txBody>
          <a:bodyPr wrap="none" anchor="ctr"/>
          <a:lstStyle/>
          <a:p>
            <a:endParaRPr lang="ja-JP" altLang="ja-JP"/>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4"/>
          <p:cNvSpPr>
            <a:spLocks noGrp="1" noChangeArrowheads="1"/>
          </p:cNvSpPr>
          <p:nvPr>
            <p:ph type="dt"/>
          </p:nvPr>
        </p:nvSpPr>
        <p:spPr>
          <a:ln/>
        </p:spPr>
        <p:txBody>
          <a:bodyPr/>
          <a:lstStyle/>
          <a:p>
            <a:r>
              <a:rPr lang="en-GB"/>
              <a:t>2008/09/20</a:t>
            </a:r>
          </a:p>
        </p:txBody>
      </p:sp>
      <p:sp>
        <p:nvSpPr>
          <p:cNvPr id="5" name="Rectangle 8"/>
          <p:cNvSpPr>
            <a:spLocks noGrp="1" noChangeArrowheads="1"/>
          </p:cNvSpPr>
          <p:nvPr>
            <p:ph type="sldNum"/>
          </p:nvPr>
        </p:nvSpPr>
        <p:spPr>
          <a:ln/>
        </p:spPr>
        <p:txBody>
          <a:bodyPr/>
          <a:lstStyle/>
          <a:p>
            <a:fld id="{92300367-99F5-4FF7-9790-66561C823019}" type="slidenum">
              <a:rPr lang="en-GB"/>
              <a:pPr/>
              <a:t>3</a:t>
            </a:fld>
            <a:endParaRPr lang="en-GB"/>
          </a:p>
        </p:txBody>
      </p:sp>
      <p:sp>
        <p:nvSpPr>
          <p:cNvPr id="25601" name="Text Box 1"/>
          <p:cNvSpPr txBox="1">
            <a:spLocks noChangeArrowheads="1"/>
          </p:cNvSpPr>
          <p:nvPr/>
        </p:nvSpPr>
        <p:spPr bwMode="auto">
          <a:xfrm>
            <a:off x="901700" y="739775"/>
            <a:ext cx="4932363" cy="3700463"/>
          </a:xfrm>
          <a:prstGeom prst="rect">
            <a:avLst/>
          </a:prstGeom>
          <a:solidFill>
            <a:srgbClr val="FFFFFF"/>
          </a:solidFill>
          <a:ln w="9525">
            <a:solidFill>
              <a:srgbClr val="000000"/>
            </a:solidFill>
            <a:miter lim="800000"/>
            <a:headEnd/>
            <a:tailEnd/>
          </a:ln>
          <a:effectLst/>
        </p:spPr>
        <p:txBody>
          <a:bodyPr wrap="none" anchor="ctr"/>
          <a:lstStyle/>
          <a:p>
            <a:endParaRPr lang="ja-JP" altLang="en-US"/>
          </a:p>
        </p:txBody>
      </p:sp>
      <p:sp>
        <p:nvSpPr>
          <p:cNvPr id="25602" name="Rectangle 2"/>
          <p:cNvSpPr txBox="1">
            <a:spLocks noChangeArrowheads="1"/>
          </p:cNvSpPr>
          <p:nvPr>
            <p:ph type="body"/>
          </p:nvPr>
        </p:nvSpPr>
        <p:spPr bwMode="auto">
          <a:xfrm>
            <a:off x="673100" y="4686300"/>
            <a:ext cx="5387975" cy="4438650"/>
          </a:xfrm>
          <a:prstGeom prst="rect">
            <a:avLst/>
          </a:prstGeom>
          <a:noFill/>
          <a:ln>
            <a:round/>
            <a:headEnd/>
            <a:tailEnd/>
          </a:ln>
        </p:spPr>
        <p:txBody>
          <a:bodyPr wrap="none" anchor="ctr"/>
          <a:lstStyle/>
          <a:p>
            <a:endParaRPr lang="ja-JP" altLang="ja-JP"/>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4"/>
          <p:cNvSpPr>
            <a:spLocks noGrp="1" noChangeArrowheads="1"/>
          </p:cNvSpPr>
          <p:nvPr>
            <p:ph type="dt"/>
          </p:nvPr>
        </p:nvSpPr>
        <p:spPr>
          <a:ln/>
        </p:spPr>
        <p:txBody>
          <a:bodyPr/>
          <a:lstStyle/>
          <a:p>
            <a:r>
              <a:rPr lang="en-GB"/>
              <a:t>2008/09/20</a:t>
            </a:r>
          </a:p>
        </p:txBody>
      </p:sp>
      <p:sp>
        <p:nvSpPr>
          <p:cNvPr id="5" name="Rectangle 8"/>
          <p:cNvSpPr>
            <a:spLocks noGrp="1" noChangeArrowheads="1"/>
          </p:cNvSpPr>
          <p:nvPr>
            <p:ph type="sldNum"/>
          </p:nvPr>
        </p:nvSpPr>
        <p:spPr>
          <a:ln/>
        </p:spPr>
        <p:txBody>
          <a:bodyPr/>
          <a:lstStyle/>
          <a:p>
            <a:fld id="{1322B7CD-7404-4B28-B8EE-31B923ACD9F9}" type="slidenum">
              <a:rPr lang="en-GB"/>
              <a:pPr/>
              <a:t>4</a:t>
            </a:fld>
            <a:endParaRPr lang="en-GB"/>
          </a:p>
        </p:txBody>
      </p:sp>
      <p:sp>
        <p:nvSpPr>
          <p:cNvPr id="26625" name="Text Box 1"/>
          <p:cNvSpPr txBox="1">
            <a:spLocks noChangeArrowheads="1"/>
          </p:cNvSpPr>
          <p:nvPr/>
        </p:nvSpPr>
        <p:spPr bwMode="auto">
          <a:xfrm>
            <a:off x="901700" y="739775"/>
            <a:ext cx="4932363" cy="3700463"/>
          </a:xfrm>
          <a:prstGeom prst="rect">
            <a:avLst/>
          </a:prstGeom>
          <a:solidFill>
            <a:srgbClr val="FFFFFF"/>
          </a:solidFill>
          <a:ln w="9525">
            <a:solidFill>
              <a:srgbClr val="000000"/>
            </a:solidFill>
            <a:miter lim="800000"/>
            <a:headEnd/>
            <a:tailEnd/>
          </a:ln>
          <a:effectLst/>
        </p:spPr>
        <p:txBody>
          <a:bodyPr wrap="none" anchor="ctr"/>
          <a:lstStyle/>
          <a:p>
            <a:endParaRPr lang="ja-JP" altLang="en-US"/>
          </a:p>
        </p:txBody>
      </p:sp>
      <p:sp>
        <p:nvSpPr>
          <p:cNvPr id="26626" name="Rectangle 2"/>
          <p:cNvSpPr txBox="1">
            <a:spLocks noChangeArrowheads="1"/>
          </p:cNvSpPr>
          <p:nvPr>
            <p:ph type="body"/>
          </p:nvPr>
        </p:nvSpPr>
        <p:spPr bwMode="auto">
          <a:xfrm>
            <a:off x="673100" y="4686300"/>
            <a:ext cx="5387975" cy="4438650"/>
          </a:xfrm>
          <a:prstGeom prst="rect">
            <a:avLst/>
          </a:prstGeom>
          <a:noFill/>
          <a:ln>
            <a:round/>
            <a:headEnd/>
            <a:tailEnd/>
          </a:ln>
        </p:spPr>
        <p:txBody>
          <a:bodyPr wrap="none" anchor="ctr"/>
          <a:lstStyle/>
          <a:p>
            <a:endParaRPr lang="ja-JP" altLang="ja-JP"/>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4"/>
          <p:cNvSpPr>
            <a:spLocks noGrp="1" noChangeArrowheads="1"/>
          </p:cNvSpPr>
          <p:nvPr>
            <p:ph type="dt"/>
          </p:nvPr>
        </p:nvSpPr>
        <p:spPr>
          <a:ln/>
        </p:spPr>
        <p:txBody>
          <a:bodyPr/>
          <a:lstStyle/>
          <a:p>
            <a:r>
              <a:rPr lang="en-GB"/>
              <a:t>2008/09/20</a:t>
            </a:r>
          </a:p>
        </p:txBody>
      </p:sp>
      <p:sp>
        <p:nvSpPr>
          <p:cNvPr id="5" name="Rectangle 8"/>
          <p:cNvSpPr>
            <a:spLocks noGrp="1" noChangeArrowheads="1"/>
          </p:cNvSpPr>
          <p:nvPr>
            <p:ph type="sldNum"/>
          </p:nvPr>
        </p:nvSpPr>
        <p:spPr>
          <a:ln/>
        </p:spPr>
        <p:txBody>
          <a:bodyPr/>
          <a:lstStyle/>
          <a:p>
            <a:fld id="{59E02360-68BE-470D-8A22-17E4EF5C2164}" type="slidenum">
              <a:rPr lang="en-GB"/>
              <a:pPr/>
              <a:t>5</a:t>
            </a:fld>
            <a:endParaRPr lang="en-GB"/>
          </a:p>
        </p:txBody>
      </p:sp>
      <p:sp>
        <p:nvSpPr>
          <p:cNvPr id="27649" name="Text Box 1"/>
          <p:cNvSpPr txBox="1">
            <a:spLocks noChangeArrowheads="1"/>
          </p:cNvSpPr>
          <p:nvPr/>
        </p:nvSpPr>
        <p:spPr bwMode="auto">
          <a:xfrm>
            <a:off x="901700" y="739775"/>
            <a:ext cx="4932363" cy="3700463"/>
          </a:xfrm>
          <a:prstGeom prst="rect">
            <a:avLst/>
          </a:prstGeom>
          <a:solidFill>
            <a:srgbClr val="FFFFFF"/>
          </a:solidFill>
          <a:ln w="9525">
            <a:solidFill>
              <a:srgbClr val="000000"/>
            </a:solidFill>
            <a:miter lim="800000"/>
            <a:headEnd/>
            <a:tailEnd/>
          </a:ln>
          <a:effectLst/>
        </p:spPr>
        <p:txBody>
          <a:bodyPr wrap="none" anchor="ctr"/>
          <a:lstStyle/>
          <a:p>
            <a:endParaRPr lang="ja-JP" altLang="en-US"/>
          </a:p>
        </p:txBody>
      </p:sp>
      <p:sp>
        <p:nvSpPr>
          <p:cNvPr id="27650" name="Rectangle 2"/>
          <p:cNvSpPr txBox="1">
            <a:spLocks noChangeArrowheads="1"/>
          </p:cNvSpPr>
          <p:nvPr>
            <p:ph type="body"/>
          </p:nvPr>
        </p:nvSpPr>
        <p:spPr bwMode="auto">
          <a:xfrm>
            <a:off x="673100" y="4686300"/>
            <a:ext cx="5387975" cy="4438650"/>
          </a:xfrm>
          <a:prstGeom prst="rect">
            <a:avLst/>
          </a:prstGeom>
          <a:noFill/>
          <a:ln>
            <a:round/>
            <a:headEnd/>
            <a:tailEnd/>
          </a:ln>
        </p:spPr>
        <p:txBody>
          <a:bodyPr wrap="none" anchor="ctr"/>
          <a:lstStyle/>
          <a:p>
            <a:endParaRPr lang="ja-JP" altLang="ja-JP"/>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4"/>
          <p:cNvSpPr>
            <a:spLocks noGrp="1" noChangeArrowheads="1"/>
          </p:cNvSpPr>
          <p:nvPr>
            <p:ph type="dt"/>
          </p:nvPr>
        </p:nvSpPr>
        <p:spPr>
          <a:ln/>
        </p:spPr>
        <p:txBody>
          <a:bodyPr/>
          <a:lstStyle/>
          <a:p>
            <a:r>
              <a:rPr lang="en-GB"/>
              <a:t>2008/09/20</a:t>
            </a:r>
          </a:p>
        </p:txBody>
      </p:sp>
      <p:sp>
        <p:nvSpPr>
          <p:cNvPr id="5" name="Rectangle 8"/>
          <p:cNvSpPr>
            <a:spLocks noGrp="1" noChangeArrowheads="1"/>
          </p:cNvSpPr>
          <p:nvPr>
            <p:ph type="sldNum"/>
          </p:nvPr>
        </p:nvSpPr>
        <p:spPr>
          <a:ln/>
        </p:spPr>
        <p:txBody>
          <a:bodyPr/>
          <a:lstStyle/>
          <a:p>
            <a:fld id="{5DF8E641-6715-4F16-A56A-1A5F295FE5E6}" type="slidenum">
              <a:rPr lang="en-GB"/>
              <a:pPr/>
              <a:t>6</a:t>
            </a:fld>
            <a:endParaRPr lang="en-GB"/>
          </a:p>
        </p:txBody>
      </p:sp>
      <p:sp>
        <p:nvSpPr>
          <p:cNvPr id="28673" name="Text Box 1"/>
          <p:cNvSpPr txBox="1">
            <a:spLocks noChangeArrowheads="1"/>
          </p:cNvSpPr>
          <p:nvPr/>
        </p:nvSpPr>
        <p:spPr bwMode="auto">
          <a:xfrm>
            <a:off x="901700" y="739775"/>
            <a:ext cx="4932363" cy="3700463"/>
          </a:xfrm>
          <a:prstGeom prst="rect">
            <a:avLst/>
          </a:prstGeom>
          <a:solidFill>
            <a:srgbClr val="FFFFFF"/>
          </a:solidFill>
          <a:ln w="9525">
            <a:solidFill>
              <a:srgbClr val="000000"/>
            </a:solidFill>
            <a:miter lim="800000"/>
            <a:headEnd/>
            <a:tailEnd/>
          </a:ln>
          <a:effectLst/>
        </p:spPr>
        <p:txBody>
          <a:bodyPr wrap="none" anchor="ctr"/>
          <a:lstStyle/>
          <a:p>
            <a:endParaRPr lang="ja-JP" altLang="en-US"/>
          </a:p>
        </p:txBody>
      </p:sp>
      <p:sp>
        <p:nvSpPr>
          <p:cNvPr id="28674" name="Rectangle 2"/>
          <p:cNvSpPr txBox="1">
            <a:spLocks noChangeArrowheads="1"/>
          </p:cNvSpPr>
          <p:nvPr>
            <p:ph type="body"/>
          </p:nvPr>
        </p:nvSpPr>
        <p:spPr bwMode="auto">
          <a:xfrm>
            <a:off x="673100" y="4686300"/>
            <a:ext cx="5387975" cy="4438650"/>
          </a:xfrm>
          <a:prstGeom prst="rect">
            <a:avLst/>
          </a:prstGeom>
          <a:noFill/>
          <a:ln>
            <a:round/>
            <a:headEnd/>
            <a:tailEnd/>
          </a:ln>
        </p:spPr>
        <p:txBody>
          <a:bodyPr wrap="none" anchor="ctr"/>
          <a:lstStyle/>
          <a:p>
            <a:endParaRPr lang="ja-JP" altLang="ja-JP"/>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4"/>
          <p:cNvSpPr>
            <a:spLocks noGrp="1" noChangeArrowheads="1"/>
          </p:cNvSpPr>
          <p:nvPr>
            <p:ph type="dt"/>
          </p:nvPr>
        </p:nvSpPr>
        <p:spPr>
          <a:ln/>
        </p:spPr>
        <p:txBody>
          <a:bodyPr/>
          <a:lstStyle/>
          <a:p>
            <a:r>
              <a:rPr lang="en-GB"/>
              <a:t>2008/09/20</a:t>
            </a:r>
          </a:p>
        </p:txBody>
      </p:sp>
      <p:sp>
        <p:nvSpPr>
          <p:cNvPr id="5" name="Rectangle 8"/>
          <p:cNvSpPr>
            <a:spLocks noGrp="1" noChangeArrowheads="1"/>
          </p:cNvSpPr>
          <p:nvPr>
            <p:ph type="sldNum"/>
          </p:nvPr>
        </p:nvSpPr>
        <p:spPr>
          <a:ln/>
        </p:spPr>
        <p:txBody>
          <a:bodyPr/>
          <a:lstStyle/>
          <a:p>
            <a:fld id="{1E99F07C-2AFB-49C7-942F-16BDCEB9AE16}" type="slidenum">
              <a:rPr lang="en-GB"/>
              <a:pPr/>
              <a:t>7</a:t>
            </a:fld>
            <a:endParaRPr lang="en-GB"/>
          </a:p>
        </p:txBody>
      </p:sp>
      <p:sp>
        <p:nvSpPr>
          <p:cNvPr id="29697" name="Text Box 1"/>
          <p:cNvSpPr txBox="1">
            <a:spLocks noChangeArrowheads="1"/>
          </p:cNvSpPr>
          <p:nvPr/>
        </p:nvSpPr>
        <p:spPr bwMode="auto">
          <a:xfrm>
            <a:off x="901700" y="739775"/>
            <a:ext cx="4932363" cy="3700463"/>
          </a:xfrm>
          <a:prstGeom prst="rect">
            <a:avLst/>
          </a:prstGeom>
          <a:solidFill>
            <a:srgbClr val="FFFFFF"/>
          </a:solidFill>
          <a:ln w="9525">
            <a:solidFill>
              <a:srgbClr val="000000"/>
            </a:solidFill>
            <a:miter lim="800000"/>
            <a:headEnd/>
            <a:tailEnd/>
          </a:ln>
          <a:effectLst/>
        </p:spPr>
        <p:txBody>
          <a:bodyPr wrap="none" anchor="ctr"/>
          <a:lstStyle/>
          <a:p>
            <a:endParaRPr lang="ja-JP" altLang="en-US"/>
          </a:p>
        </p:txBody>
      </p:sp>
      <p:sp>
        <p:nvSpPr>
          <p:cNvPr id="29698" name="Rectangle 2"/>
          <p:cNvSpPr txBox="1">
            <a:spLocks noChangeArrowheads="1"/>
          </p:cNvSpPr>
          <p:nvPr>
            <p:ph type="body"/>
          </p:nvPr>
        </p:nvSpPr>
        <p:spPr bwMode="auto">
          <a:xfrm>
            <a:off x="673100" y="4686300"/>
            <a:ext cx="5387975" cy="4438650"/>
          </a:xfrm>
          <a:prstGeom prst="rect">
            <a:avLst/>
          </a:prstGeom>
          <a:noFill/>
          <a:ln>
            <a:round/>
            <a:headEnd/>
            <a:tailEnd/>
          </a:ln>
        </p:spPr>
        <p:txBody>
          <a:bodyPr wrap="none" anchor="ctr"/>
          <a:lstStyle/>
          <a:p>
            <a:endParaRPr lang="ja-JP" altLang="ja-JP"/>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4"/>
          <p:cNvSpPr>
            <a:spLocks noGrp="1" noChangeArrowheads="1"/>
          </p:cNvSpPr>
          <p:nvPr>
            <p:ph type="dt"/>
          </p:nvPr>
        </p:nvSpPr>
        <p:spPr>
          <a:ln/>
        </p:spPr>
        <p:txBody>
          <a:bodyPr/>
          <a:lstStyle/>
          <a:p>
            <a:r>
              <a:rPr lang="en-GB"/>
              <a:t>2008/09/20</a:t>
            </a:r>
          </a:p>
        </p:txBody>
      </p:sp>
      <p:sp>
        <p:nvSpPr>
          <p:cNvPr id="5" name="Rectangle 8"/>
          <p:cNvSpPr>
            <a:spLocks noGrp="1" noChangeArrowheads="1"/>
          </p:cNvSpPr>
          <p:nvPr>
            <p:ph type="sldNum"/>
          </p:nvPr>
        </p:nvSpPr>
        <p:spPr>
          <a:ln/>
        </p:spPr>
        <p:txBody>
          <a:bodyPr/>
          <a:lstStyle/>
          <a:p>
            <a:fld id="{28BF3D6B-CFBC-403D-BCBB-8C5E8DA4E8E6}" type="slidenum">
              <a:rPr lang="en-GB"/>
              <a:pPr/>
              <a:t>8</a:t>
            </a:fld>
            <a:endParaRPr lang="en-GB"/>
          </a:p>
        </p:txBody>
      </p:sp>
      <p:sp>
        <p:nvSpPr>
          <p:cNvPr id="30721" name="Text Box 1"/>
          <p:cNvSpPr txBox="1">
            <a:spLocks noChangeArrowheads="1"/>
          </p:cNvSpPr>
          <p:nvPr/>
        </p:nvSpPr>
        <p:spPr bwMode="auto">
          <a:xfrm>
            <a:off x="901700" y="739775"/>
            <a:ext cx="4932363" cy="3700463"/>
          </a:xfrm>
          <a:prstGeom prst="rect">
            <a:avLst/>
          </a:prstGeom>
          <a:solidFill>
            <a:srgbClr val="FFFFFF"/>
          </a:solidFill>
          <a:ln w="9525">
            <a:solidFill>
              <a:srgbClr val="000000"/>
            </a:solidFill>
            <a:miter lim="800000"/>
            <a:headEnd/>
            <a:tailEnd/>
          </a:ln>
          <a:effectLst/>
        </p:spPr>
        <p:txBody>
          <a:bodyPr wrap="none" anchor="ctr"/>
          <a:lstStyle/>
          <a:p>
            <a:endParaRPr lang="ja-JP" altLang="en-US"/>
          </a:p>
        </p:txBody>
      </p:sp>
      <p:sp>
        <p:nvSpPr>
          <p:cNvPr id="30722" name="Rectangle 2"/>
          <p:cNvSpPr txBox="1">
            <a:spLocks noChangeArrowheads="1"/>
          </p:cNvSpPr>
          <p:nvPr>
            <p:ph type="body"/>
          </p:nvPr>
        </p:nvSpPr>
        <p:spPr bwMode="auto">
          <a:xfrm>
            <a:off x="673100" y="4686300"/>
            <a:ext cx="5387975" cy="4438650"/>
          </a:xfrm>
          <a:prstGeom prst="rect">
            <a:avLst/>
          </a:prstGeom>
          <a:noFill/>
          <a:ln>
            <a:round/>
            <a:headEnd/>
            <a:tailEnd/>
          </a:ln>
        </p:spPr>
        <p:txBody>
          <a:bodyPr wrap="none" anchor="ctr"/>
          <a:lstStyle/>
          <a:p>
            <a:endParaRPr lang="ja-JP" altLang="ja-JP"/>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4"/>
          <p:cNvSpPr>
            <a:spLocks noGrp="1" noChangeArrowheads="1"/>
          </p:cNvSpPr>
          <p:nvPr>
            <p:ph type="dt"/>
          </p:nvPr>
        </p:nvSpPr>
        <p:spPr>
          <a:ln/>
        </p:spPr>
        <p:txBody>
          <a:bodyPr/>
          <a:lstStyle/>
          <a:p>
            <a:r>
              <a:rPr lang="en-GB"/>
              <a:t>2008/09/20</a:t>
            </a:r>
          </a:p>
        </p:txBody>
      </p:sp>
      <p:sp>
        <p:nvSpPr>
          <p:cNvPr id="5" name="Rectangle 8"/>
          <p:cNvSpPr>
            <a:spLocks noGrp="1" noChangeArrowheads="1"/>
          </p:cNvSpPr>
          <p:nvPr>
            <p:ph type="sldNum"/>
          </p:nvPr>
        </p:nvSpPr>
        <p:spPr>
          <a:ln/>
        </p:spPr>
        <p:txBody>
          <a:bodyPr/>
          <a:lstStyle/>
          <a:p>
            <a:fld id="{FA72510A-17BD-4EA4-B812-6D98F46B0F19}" type="slidenum">
              <a:rPr lang="en-GB"/>
              <a:pPr/>
              <a:t>9</a:t>
            </a:fld>
            <a:endParaRPr lang="en-GB"/>
          </a:p>
        </p:txBody>
      </p:sp>
      <p:sp>
        <p:nvSpPr>
          <p:cNvPr id="31745" name="Text Box 1"/>
          <p:cNvSpPr txBox="1">
            <a:spLocks noChangeArrowheads="1"/>
          </p:cNvSpPr>
          <p:nvPr/>
        </p:nvSpPr>
        <p:spPr bwMode="auto">
          <a:xfrm>
            <a:off x="901700" y="739775"/>
            <a:ext cx="4932363" cy="3700463"/>
          </a:xfrm>
          <a:prstGeom prst="rect">
            <a:avLst/>
          </a:prstGeom>
          <a:solidFill>
            <a:srgbClr val="FFFFFF"/>
          </a:solidFill>
          <a:ln w="9525">
            <a:solidFill>
              <a:srgbClr val="000000"/>
            </a:solidFill>
            <a:miter lim="800000"/>
            <a:headEnd/>
            <a:tailEnd/>
          </a:ln>
          <a:effectLst/>
        </p:spPr>
        <p:txBody>
          <a:bodyPr wrap="none" anchor="ctr"/>
          <a:lstStyle/>
          <a:p>
            <a:endParaRPr lang="ja-JP" altLang="en-US"/>
          </a:p>
        </p:txBody>
      </p:sp>
      <p:sp>
        <p:nvSpPr>
          <p:cNvPr id="31746" name="Rectangle 2"/>
          <p:cNvSpPr txBox="1">
            <a:spLocks noChangeArrowheads="1"/>
          </p:cNvSpPr>
          <p:nvPr>
            <p:ph type="body"/>
          </p:nvPr>
        </p:nvSpPr>
        <p:spPr bwMode="auto">
          <a:xfrm>
            <a:off x="673100" y="4686300"/>
            <a:ext cx="5387975" cy="4438650"/>
          </a:xfrm>
          <a:prstGeom prst="rect">
            <a:avLst/>
          </a:prstGeom>
          <a:noFill/>
          <a:ln>
            <a:round/>
            <a:headEnd/>
            <a:tailEnd/>
          </a:ln>
        </p:spPr>
        <p:txBody>
          <a:bodyPr wrap="none" anchor="ctr"/>
          <a:lstStyle/>
          <a:p>
            <a:endParaRPr lang="ja-JP" altLang="ja-JP"/>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70663" y="274638"/>
            <a:ext cx="2070100" cy="5722937"/>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357188" y="274638"/>
            <a:ext cx="6061075" cy="5722937"/>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lipArtAndTx" preserve="1">
  <p:cSld name="タイトル、クリップ アート、テキスト">
    <p:spTree>
      <p:nvGrpSpPr>
        <p:cNvPr id="1" name=""/>
        <p:cNvGrpSpPr/>
        <p:nvPr/>
      </p:nvGrpSpPr>
      <p:grpSpPr>
        <a:xfrm>
          <a:off x="0" y="0"/>
          <a:ext cx="0" cy="0"/>
          <a:chOff x="0" y="0"/>
          <a:chExt cx="0" cy="0"/>
        </a:xfrm>
      </p:grpSpPr>
      <p:sp>
        <p:nvSpPr>
          <p:cNvPr id="2" name="タイトル 1"/>
          <p:cNvSpPr>
            <a:spLocks noGrp="1"/>
          </p:cNvSpPr>
          <p:nvPr>
            <p:ph type="title"/>
          </p:nvPr>
        </p:nvSpPr>
        <p:spPr>
          <a:xfrm>
            <a:off x="357188" y="274638"/>
            <a:ext cx="8283575" cy="703262"/>
          </a:xfrm>
        </p:spPr>
        <p:txBody>
          <a:bodyPr/>
          <a:lstStyle/>
          <a:p>
            <a:r>
              <a:rPr lang="ja-JP" altLang="en-US" smtClean="0"/>
              <a:t>マスタ タイトルの書式設定</a:t>
            </a:r>
            <a:endParaRPr lang="ja-JP" altLang="en-US"/>
          </a:p>
        </p:txBody>
      </p:sp>
      <p:sp>
        <p:nvSpPr>
          <p:cNvPr id="3" name="クリップアート プレースホルダ 2"/>
          <p:cNvSpPr>
            <a:spLocks noGrp="1"/>
          </p:cNvSpPr>
          <p:nvPr>
            <p:ph type="clipArt" sz="half" idx="1"/>
          </p:nvPr>
        </p:nvSpPr>
        <p:spPr>
          <a:xfrm>
            <a:off x="357188" y="1052513"/>
            <a:ext cx="4065587" cy="4945062"/>
          </a:xfrm>
        </p:spPr>
        <p:txBody>
          <a:bodyPr/>
          <a:lstStyle/>
          <a:p>
            <a:endParaRPr lang="ja-JP" altLang="en-US"/>
          </a:p>
        </p:txBody>
      </p:sp>
      <p:sp>
        <p:nvSpPr>
          <p:cNvPr id="4" name="テキスト プレースホルダ 3"/>
          <p:cNvSpPr>
            <a:spLocks noGrp="1"/>
          </p:cNvSpPr>
          <p:nvPr>
            <p:ph type="body" sz="half" idx="2"/>
          </p:nvPr>
        </p:nvSpPr>
        <p:spPr>
          <a:xfrm>
            <a:off x="4575175" y="1052513"/>
            <a:ext cx="4065588" cy="4945062"/>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357188" y="1052513"/>
            <a:ext cx="4065587" cy="49450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575175" y="1052513"/>
            <a:ext cx="4065588" cy="49450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1025" name="Picture 1"/>
          <p:cNvPicPr>
            <a:picLocks noChangeAspect="1" noChangeArrowheads="1"/>
          </p:cNvPicPr>
          <p:nvPr/>
        </p:nvPicPr>
        <p:blipFill>
          <a:blip r:embed="rId14"/>
          <a:srcRect/>
          <a:stretch>
            <a:fillRect/>
          </a:stretch>
        </p:blipFill>
        <p:spPr bwMode="auto">
          <a:xfrm>
            <a:off x="357188" y="285750"/>
            <a:ext cx="8286750" cy="5708650"/>
          </a:xfrm>
          <a:prstGeom prst="rect">
            <a:avLst/>
          </a:prstGeom>
          <a:noFill/>
          <a:ln w="9525">
            <a:noFill/>
            <a:round/>
            <a:headEnd/>
            <a:tailEnd/>
          </a:ln>
          <a:effectLst/>
        </p:spPr>
      </p:pic>
      <p:sp>
        <p:nvSpPr>
          <p:cNvPr id="1026" name="Rectangle 2"/>
          <p:cNvSpPr>
            <a:spLocks noGrp="1" noChangeArrowheads="1"/>
          </p:cNvSpPr>
          <p:nvPr>
            <p:ph type="title"/>
          </p:nvPr>
        </p:nvSpPr>
        <p:spPr bwMode="auto">
          <a:xfrm>
            <a:off x="357188" y="274638"/>
            <a:ext cx="8283575" cy="703262"/>
          </a:xfrm>
          <a:prstGeom prst="rect">
            <a:avLst/>
          </a:prstGeom>
          <a:noFill/>
          <a:ln w="9525">
            <a:noFill/>
            <a:round/>
            <a:headEnd/>
            <a:tailEnd/>
          </a:ln>
          <a:effectLst/>
        </p:spPr>
        <p:txBody>
          <a:bodyPr vert="horz" wrap="square" lIns="90000" tIns="46800" rIns="90000" bIns="46800" numCol="1" anchor="ctr" anchorCtr="0" compatLnSpc="1">
            <a:prstTxWarp prst="textNoShape">
              <a:avLst/>
            </a:prstTxWarp>
          </a:bodyPr>
          <a:lstStyle/>
          <a:p>
            <a:pPr lvl="0"/>
            <a:r>
              <a:rPr lang="ja-JP" altLang="en-GB" smtClean="0"/>
              <a:t>タイトルテキストの書式を編集するにはクリックします。</a:t>
            </a:r>
          </a:p>
        </p:txBody>
      </p:sp>
      <p:sp>
        <p:nvSpPr>
          <p:cNvPr id="1027" name="Rectangle 3"/>
          <p:cNvSpPr>
            <a:spLocks noGrp="1" noChangeArrowheads="1"/>
          </p:cNvSpPr>
          <p:nvPr>
            <p:ph type="body" idx="1"/>
          </p:nvPr>
        </p:nvSpPr>
        <p:spPr bwMode="auto">
          <a:xfrm>
            <a:off x="357188" y="1052513"/>
            <a:ext cx="8283575" cy="4945062"/>
          </a:xfrm>
          <a:prstGeom prst="rect">
            <a:avLst/>
          </a:prstGeom>
          <a:noFill/>
          <a:ln w="9525">
            <a:noFill/>
            <a:round/>
            <a:headEnd/>
            <a:tailEnd/>
          </a:ln>
          <a:effectLst/>
        </p:spPr>
        <p:txBody>
          <a:bodyPr vert="horz" wrap="square" lIns="90000" tIns="46800" rIns="90000" bIns="46800" numCol="1" anchor="t" anchorCtr="0" compatLnSpc="1">
            <a:prstTxWarp prst="textNoShape">
              <a:avLst/>
            </a:prstTxWarp>
          </a:bodyPr>
          <a:lstStyle/>
          <a:p>
            <a:pPr lvl="0"/>
            <a:r>
              <a:rPr lang="ja-JP" altLang="en-GB" smtClean="0"/>
              <a:t>アウトラインテキストの書式を編集するにはクリックします。</a:t>
            </a:r>
          </a:p>
          <a:p>
            <a:pPr lvl="1"/>
            <a:r>
              <a:rPr lang="en-GB" altLang="ja-JP" smtClean="0"/>
              <a:t>2</a:t>
            </a:r>
            <a:r>
              <a:rPr lang="ja-JP" altLang="en-GB" smtClean="0"/>
              <a:t>レベル目のアウトライン</a:t>
            </a:r>
          </a:p>
          <a:p>
            <a:pPr lvl="2"/>
            <a:r>
              <a:rPr lang="en-GB" altLang="ja-JP" smtClean="0"/>
              <a:t>3</a:t>
            </a:r>
            <a:r>
              <a:rPr lang="ja-JP" altLang="en-GB" smtClean="0"/>
              <a:t>レベル目のアウトライン</a:t>
            </a:r>
          </a:p>
          <a:p>
            <a:pPr lvl="3"/>
            <a:r>
              <a:rPr lang="en-GB" altLang="ja-JP" smtClean="0"/>
              <a:t>4</a:t>
            </a:r>
            <a:r>
              <a:rPr lang="ja-JP" altLang="en-GB" smtClean="0"/>
              <a:t>レベル目のアウトライン</a:t>
            </a:r>
          </a:p>
          <a:p>
            <a:pPr lvl="4"/>
            <a:r>
              <a:rPr lang="en-GB" altLang="ja-JP" smtClean="0"/>
              <a:t>5</a:t>
            </a:r>
            <a:r>
              <a:rPr lang="ja-JP" altLang="en-GB" smtClean="0"/>
              <a:t>レベル目のアウトライン</a:t>
            </a:r>
          </a:p>
          <a:p>
            <a:pPr lvl="4"/>
            <a:r>
              <a:rPr lang="en-GB" altLang="ja-JP" smtClean="0"/>
              <a:t>6</a:t>
            </a:r>
            <a:r>
              <a:rPr lang="ja-JP" altLang="en-GB" smtClean="0"/>
              <a:t>レベル目のアウトライン</a:t>
            </a:r>
          </a:p>
          <a:p>
            <a:pPr lvl="4"/>
            <a:r>
              <a:rPr lang="en-GB" altLang="ja-JP" smtClean="0"/>
              <a:t>7</a:t>
            </a:r>
            <a:r>
              <a:rPr lang="ja-JP" altLang="en-GB" smtClean="0"/>
              <a:t>レベル目のアウトライン</a:t>
            </a:r>
          </a:p>
          <a:p>
            <a:pPr lvl="4"/>
            <a:r>
              <a:rPr lang="en-GB" altLang="ja-JP" smtClean="0"/>
              <a:t>8</a:t>
            </a:r>
            <a:r>
              <a:rPr lang="ja-JP" altLang="en-GB" smtClean="0"/>
              <a:t>レベル目のアウトライン</a:t>
            </a:r>
          </a:p>
          <a:p>
            <a:pPr lvl="4"/>
            <a:r>
              <a:rPr lang="en-GB" altLang="ja-JP" smtClean="0"/>
              <a:t>9</a:t>
            </a:r>
            <a:r>
              <a:rPr lang="ja-JP" altLang="en-GB" smtClean="0"/>
              <a:t>レベル目のアウトライン</a:t>
            </a:r>
          </a:p>
        </p:txBody>
      </p:sp>
      <p:sp>
        <p:nvSpPr>
          <p:cNvPr id="1028" name="Rectangle 4"/>
          <p:cNvSpPr>
            <a:spLocks noChangeArrowheads="1"/>
          </p:cNvSpPr>
          <p:nvPr/>
        </p:nvSpPr>
        <p:spPr bwMode="auto">
          <a:xfrm>
            <a:off x="1979613" y="6165850"/>
            <a:ext cx="6624637" cy="571500"/>
          </a:xfrm>
          <a:prstGeom prst="rect">
            <a:avLst/>
          </a:prstGeom>
          <a:solidFill>
            <a:srgbClr val="F3BB50"/>
          </a:solidFill>
          <a:ln w="9525">
            <a:noFill/>
            <a:round/>
            <a:headEnd/>
            <a:tailEnd/>
          </a:ln>
          <a:effectLst/>
        </p:spPr>
        <p:txBody>
          <a:bodyPr lIns="90000" tIns="46800" rIns="90000" bIns="46800" anchor="ctr"/>
          <a:lstStyle/>
          <a:p>
            <a:pPr algn="ctr">
              <a:lnSpc>
                <a:spcPct val="100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2300">
                <a:solidFill>
                  <a:srgbClr val="000000"/>
                </a:solidFill>
              </a:rPr>
              <a:t>わんくま同盟 名古屋勉強会 #07</a:t>
            </a:r>
          </a:p>
        </p:txBody>
      </p:sp>
      <p:pic>
        <p:nvPicPr>
          <p:cNvPr id="1029" name="Picture 5"/>
          <p:cNvPicPr>
            <a:picLocks noChangeAspect="1" noChangeArrowheads="1"/>
          </p:cNvPicPr>
          <p:nvPr/>
        </p:nvPicPr>
        <p:blipFill>
          <a:blip r:embed="rId15"/>
          <a:srcRect/>
          <a:stretch>
            <a:fillRect/>
          </a:stretch>
        </p:blipFill>
        <p:spPr bwMode="auto">
          <a:xfrm>
            <a:off x="428625" y="6164263"/>
            <a:ext cx="1643063" cy="573087"/>
          </a:xfrm>
          <a:prstGeom prst="rect">
            <a:avLst/>
          </a:prstGeom>
          <a:noFill/>
          <a:ln w="9525">
            <a:noFill/>
            <a:round/>
            <a:headEnd/>
            <a:tailEnd/>
          </a:ln>
          <a:effec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449263" rtl="0" eaLnBrk="0" fontAlgn="base" hangingPunct="0">
        <a:lnSpc>
          <a:spcPct val="87000"/>
        </a:lnSpc>
        <a:spcBef>
          <a:spcPct val="0"/>
        </a:spcBef>
        <a:spcAft>
          <a:spcPct val="0"/>
        </a:spcAft>
        <a:buClr>
          <a:srgbClr val="000000"/>
        </a:buClr>
        <a:buSzPct val="100000"/>
        <a:buFont typeface="Arial" charset="0"/>
        <a:defRPr sz="2400">
          <a:solidFill>
            <a:srgbClr val="000000"/>
          </a:solidFill>
          <a:latin typeface="+mj-lt"/>
          <a:ea typeface="+mj-ea"/>
          <a:cs typeface="+mj-cs"/>
        </a:defRPr>
      </a:lvl1pPr>
      <a:lvl2pPr algn="ctr" defTabSz="449263" rtl="0" eaLnBrk="0" fontAlgn="base" hangingPunct="0">
        <a:lnSpc>
          <a:spcPct val="87000"/>
        </a:lnSpc>
        <a:spcBef>
          <a:spcPct val="0"/>
        </a:spcBef>
        <a:spcAft>
          <a:spcPct val="0"/>
        </a:spcAft>
        <a:buClr>
          <a:srgbClr val="000000"/>
        </a:buClr>
        <a:buSzPct val="100000"/>
        <a:buFont typeface="Arial" charset="0"/>
        <a:defRPr sz="2400">
          <a:solidFill>
            <a:srgbClr val="000000"/>
          </a:solidFill>
          <a:latin typeface="Arial" charset="0"/>
          <a:ea typeface="ＭＳ Ｐゴシック" charset="-128"/>
        </a:defRPr>
      </a:lvl2pPr>
      <a:lvl3pPr algn="ctr" defTabSz="449263" rtl="0" eaLnBrk="0" fontAlgn="base" hangingPunct="0">
        <a:lnSpc>
          <a:spcPct val="87000"/>
        </a:lnSpc>
        <a:spcBef>
          <a:spcPct val="0"/>
        </a:spcBef>
        <a:spcAft>
          <a:spcPct val="0"/>
        </a:spcAft>
        <a:buClr>
          <a:srgbClr val="000000"/>
        </a:buClr>
        <a:buSzPct val="100000"/>
        <a:buFont typeface="Arial" charset="0"/>
        <a:defRPr sz="2400">
          <a:solidFill>
            <a:srgbClr val="000000"/>
          </a:solidFill>
          <a:latin typeface="Arial" charset="0"/>
          <a:ea typeface="ＭＳ Ｐゴシック" charset="-128"/>
        </a:defRPr>
      </a:lvl3pPr>
      <a:lvl4pPr algn="ctr" defTabSz="449263" rtl="0" eaLnBrk="0" fontAlgn="base" hangingPunct="0">
        <a:lnSpc>
          <a:spcPct val="87000"/>
        </a:lnSpc>
        <a:spcBef>
          <a:spcPct val="0"/>
        </a:spcBef>
        <a:spcAft>
          <a:spcPct val="0"/>
        </a:spcAft>
        <a:buClr>
          <a:srgbClr val="000000"/>
        </a:buClr>
        <a:buSzPct val="100000"/>
        <a:buFont typeface="Arial" charset="0"/>
        <a:defRPr sz="2400">
          <a:solidFill>
            <a:srgbClr val="000000"/>
          </a:solidFill>
          <a:latin typeface="Arial" charset="0"/>
          <a:ea typeface="ＭＳ Ｐゴシック" charset="-128"/>
        </a:defRPr>
      </a:lvl4pPr>
      <a:lvl5pPr algn="ctr" defTabSz="449263" rtl="0" eaLnBrk="0" fontAlgn="base" hangingPunct="0">
        <a:lnSpc>
          <a:spcPct val="87000"/>
        </a:lnSpc>
        <a:spcBef>
          <a:spcPct val="0"/>
        </a:spcBef>
        <a:spcAft>
          <a:spcPct val="0"/>
        </a:spcAft>
        <a:buClr>
          <a:srgbClr val="000000"/>
        </a:buClr>
        <a:buSzPct val="100000"/>
        <a:buFont typeface="Arial" charset="0"/>
        <a:defRPr sz="2400">
          <a:solidFill>
            <a:srgbClr val="000000"/>
          </a:solidFill>
          <a:latin typeface="Arial" charset="0"/>
          <a:ea typeface="ＭＳ Ｐゴシック" charset="-128"/>
        </a:defRPr>
      </a:lvl5pPr>
      <a:lvl6pPr marL="457200" algn="ctr" defTabSz="449263" rtl="0" eaLnBrk="0" fontAlgn="base" hangingPunct="0">
        <a:lnSpc>
          <a:spcPct val="87000"/>
        </a:lnSpc>
        <a:spcBef>
          <a:spcPct val="0"/>
        </a:spcBef>
        <a:spcAft>
          <a:spcPct val="0"/>
        </a:spcAft>
        <a:buClr>
          <a:srgbClr val="000000"/>
        </a:buClr>
        <a:buSzPct val="100000"/>
        <a:buFont typeface="Arial" charset="0"/>
        <a:defRPr sz="2400">
          <a:solidFill>
            <a:srgbClr val="000000"/>
          </a:solidFill>
          <a:latin typeface="Arial" charset="0"/>
          <a:ea typeface="ＭＳ Ｐゴシック" charset="-128"/>
        </a:defRPr>
      </a:lvl6pPr>
      <a:lvl7pPr marL="914400" algn="ctr" defTabSz="449263" rtl="0" eaLnBrk="0" fontAlgn="base" hangingPunct="0">
        <a:lnSpc>
          <a:spcPct val="87000"/>
        </a:lnSpc>
        <a:spcBef>
          <a:spcPct val="0"/>
        </a:spcBef>
        <a:spcAft>
          <a:spcPct val="0"/>
        </a:spcAft>
        <a:buClr>
          <a:srgbClr val="000000"/>
        </a:buClr>
        <a:buSzPct val="100000"/>
        <a:buFont typeface="Arial" charset="0"/>
        <a:defRPr sz="2400">
          <a:solidFill>
            <a:srgbClr val="000000"/>
          </a:solidFill>
          <a:latin typeface="Arial" charset="0"/>
          <a:ea typeface="ＭＳ Ｐゴシック" charset="-128"/>
        </a:defRPr>
      </a:lvl7pPr>
      <a:lvl8pPr marL="1371600" algn="ctr" defTabSz="449263" rtl="0" eaLnBrk="0" fontAlgn="base" hangingPunct="0">
        <a:lnSpc>
          <a:spcPct val="87000"/>
        </a:lnSpc>
        <a:spcBef>
          <a:spcPct val="0"/>
        </a:spcBef>
        <a:spcAft>
          <a:spcPct val="0"/>
        </a:spcAft>
        <a:buClr>
          <a:srgbClr val="000000"/>
        </a:buClr>
        <a:buSzPct val="100000"/>
        <a:buFont typeface="Arial" charset="0"/>
        <a:defRPr sz="2400">
          <a:solidFill>
            <a:srgbClr val="000000"/>
          </a:solidFill>
          <a:latin typeface="Arial" charset="0"/>
          <a:ea typeface="ＭＳ Ｐゴシック" charset="-128"/>
        </a:defRPr>
      </a:lvl8pPr>
      <a:lvl9pPr marL="1828800" algn="ctr" defTabSz="449263" rtl="0" eaLnBrk="0" fontAlgn="base" hangingPunct="0">
        <a:lnSpc>
          <a:spcPct val="87000"/>
        </a:lnSpc>
        <a:spcBef>
          <a:spcPct val="0"/>
        </a:spcBef>
        <a:spcAft>
          <a:spcPct val="0"/>
        </a:spcAft>
        <a:buClr>
          <a:srgbClr val="000000"/>
        </a:buClr>
        <a:buSzPct val="100000"/>
        <a:buFont typeface="Arial" charset="0"/>
        <a:defRPr sz="2400">
          <a:solidFill>
            <a:srgbClr val="000000"/>
          </a:solidFill>
          <a:latin typeface="Arial" charset="0"/>
          <a:ea typeface="ＭＳ Ｐゴシック" charset="-128"/>
        </a:defRPr>
      </a:lvl9pPr>
    </p:titleStyle>
    <p:bodyStyle>
      <a:lvl1pPr marL="339725" indent="-339725" algn="l" defTabSz="449263" rtl="0" eaLnBrk="0" fontAlgn="base" hangingPunct="0">
        <a:lnSpc>
          <a:spcPct val="87000"/>
        </a:lnSpc>
        <a:spcBef>
          <a:spcPts val="800"/>
        </a:spcBef>
        <a:spcAft>
          <a:spcPct val="0"/>
        </a:spcAft>
        <a:buClr>
          <a:srgbClr val="000000"/>
        </a:buClr>
        <a:buSzPct val="100000"/>
        <a:buFont typeface="Arial" charset="0"/>
        <a:buChar char="•"/>
        <a:defRPr sz="3200">
          <a:solidFill>
            <a:srgbClr val="000000"/>
          </a:solidFill>
          <a:latin typeface="+mn-lt"/>
          <a:ea typeface="+mn-ea"/>
          <a:cs typeface="+mn-cs"/>
        </a:defRPr>
      </a:lvl1pPr>
      <a:lvl2pPr marL="739775" indent="-282575" algn="l" defTabSz="449263" rtl="0" eaLnBrk="0" fontAlgn="base" hangingPunct="0">
        <a:lnSpc>
          <a:spcPct val="87000"/>
        </a:lnSpc>
        <a:spcBef>
          <a:spcPts val="700"/>
        </a:spcBef>
        <a:spcAft>
          <a:spcPct val="0"/>
        </a:spcAft>
        <a:buClr>
          <a:srgbClr val="000000"/>
        </a:buClr>
        <a:buSzPct val="100000"/>
        <a:buFont typeface="Arial" charset="0"/>
        <a:buChar char="–"/>
        <a:defRPr sz="2800">
          <a:solidFill>
            <a:srgbClr val="000000"/>
          </a:solidFill>
          <a:latin typeface="+mn-lt"/>
          <a:ea typeface="+mn-ea"/>
        </a:defRPr>
      </a:lvl2pPr>
      <a:lvl3pPr marL="1143000" indent="-228600" algn="l" defTabSz="449263" rtl="0" eaLnBrk="0" fontAlgn="base" hangingPunct="0">
        <a:lnSpc>
          <a:spcPct val="87000"/>
        </a:lnSpc>
        <a:spcBef>
          <a:spcPts val="600"/>
        </a:spcBef>
        <a:spcAft>
          <a:spcPct val="0"/>
        </a:spcAft>
        <a:buClr>
          <a:srgbClr val="000000"/>
        </a:buClr>
        <a:buSzPct val="100000"/>
        <a:buFont typeface="Arial" charset="0"/>
        <a:buChar char="•"/>
        <a:defRPr sz="2400">
          <a:solidFill>
            <a:srgbClr val="000000"/>
          </a:solidFill>
          <a:latin typeface="+mn-lt"/>
          <a:ea typeface="+mn-ea"/>
        </a:defRPr>
      </a:lvl3pPr>
      <a:lvl4pPr marL="1600200" indent="-228600" algn="l" defTabSz="449263" rtl="0" eaLnBrk="0" fontAlgn="base" hangingPunct="0">
        <a:lnSpc>
          <a:spcPct val="87000"/>
        </a:lnSpc>
        <a:spcBef>
          <a:spcPts val="500"/>
        </a:spcBef>
        <a:spcAft>
          <a:spcPct val="0"/>
        </a:spcAft>
        <a:buClr>
          <a:srgbClr val="000000"/>
        </a:buClr>
        <a:buSzPct val="100000"/>
        <a:buFont typeface="Arial" charset="0"/>
        <a:buChar char="–"/>
        <a:defRPr sz="2000">
          <a:solidFill>
            <a:srgbClr val="000000"/>
          </a:solidFill>
          <a:latin typeface="+mn-lt"/>
          <a:ea typeface="+mn-ea"/>
        </a:defRPr>
      </a:lvl4pPr>
      <a:lvl5pPr marL="2057400" indent="-228600" algn="l" defTabSz="449263" rtl="0" eaLnBrk="0" fontAlgn="base" hangingPunct="0">
        <a:lnSpc>
          <a:spcPct val="87000"/>
        </a:lnSpc>
        <a:spcBef>
          <a:spcPts val="500"/>
        </a:spcBef>
        <a:spcAft>
          <a:spcPct val="0"/>
        </a:spcAft>
        <a:buClr>
          <a:srgbClr val="000000"/>
        </a:buClr>
        <a:buSzPct val="100000"/>
        <a:buFont typeface="Arial" charset="0"/>
        <a:buChar char="»"/>
        <a:defRPr sz="2000">
          <a:solidFill>
            <a:srgbClr val="000000"/>
          </a:solidFill>
          <a:latin typeface="+mn-lt"/>
          <a:ea typeface="+mn-ea"/>
        </a:defRPr>
      </a:lvl5pPr>
      <a:lvl6pPr marL="2514600" indent="-228600" algn="l" defTabSz="449263" rtl="0" eaLnBrk="0" fontAlgn="base" hangingPunct="0">
        <a:lnSpc>
          <a:spcPct val="87000"/>
        </a:lnSpc>
        <a:spcBef>
          <a:spcPts val="500"/>
        </a:spcBef>
        <a:spcAft>
          <a:spcPct val="0"/>
        </a:spcAft>
        <a:buClr>
          <a:srgbClr val="000000"/>
        </a:buClr>
        <a:buSzPct val="100000"/>
        <a:buFont typeface="Arial" charset="0"/>
        <a:buChar char="»"/>
        <a:defRPr sz="2000">
          <a:solidFill>
            <a:srgbClr val="000000"/>
          </a:solidFill>
          <a:latin typeface="+mn-lt"/>
          <a:ea typeface="+mn-ea"/>
        </a:defRPr>
      </a:lvl6pPr>
      <a:lvl7pPr marL="2971800" indent="-228600" algn="l" defTabSz="449263" rtl="0" eaLnBrk="0" fontAlgn="base" hangingPunct="0">
        <a:lnSpc>
          <a:spcPct val="87000"/>
        </a:lnSpc>
        <a:spcBef>
          <a:spcPts val="500"/>
        </a:spcBef>
        <a:spcAft>
          <a:spcPct val="0"/>
        </a:spcAft>
        <a:buClr>
          <a:srgbClr val="000000"/>
        </a:buClr>
        <a:buSzPct val="100000"/>
        <a:buFont typeface="Arial" charset="0"/>
        <a:buChar char="»"/>
        <a:defRPr sz="2000">
          <a:solidFill>
            <a:srgbClr val="000000"/>
          </a:solidFill>
          <a:latin typeface="+mn-lt"/>
          <a:ea typeface="+mn-ea"/>
        </a:defRPr>
      </a:lvl7pPr>
      <a:lvl8pPr marL="3429000" indent="-228600" algn="l" defTabSz="449263" rtl="0" eaLnBrk="0" fontAlgn="base" hangingPunct="0">
        <a:lnSpc>
          <a:spcPct val="87000"/>
        </a:lnSpc>
        <a:spcBef>
          <a:spcPts val="500"/>
        </a:spcBef>
        <a:spcAft>
          <a:spcPct val="0"/>
        </a:spcAft>
        <a:buClr>
          <a:srgbClr val="000000"/>
        </a:buClr>
        <a:buSzPct val="100000"/>
        <a:buFont typeface="Arial" charset="0"/>
        <a:buChar char="»"/>
        <a:defRPr sz="2000">
          <a:solidFill>
            <a:srgbClr val="000000"/>
          </a:solidFill>
          <a:latin typeface="+mn-lt"/>
          <a:ea typeface="+mn-ea"/>
        </a:defRPr>
      </a:lvl8pPr>
      <a:lvl9pPr marL="3886200" indent="-228600" algn="l" defTabSz="449263" rtl="0" eaLnBrk="0" fontAlgn="base" hangingPunct="0">
        <a:lnSpc>
          <a:spcPct val="87000"/>
        </a:lnSpc>
        <a:spcBef>
          <a:spcPts val="500"/>
        </a:spcBef>
        <a:spcAft>
          <a:spcPct val="0"/>
        </a:spcAft>
        <a:buClr>
          <a:srgbClr val="000000"/>
        </a:buClr>
        <a:buSzPct val="100000"/>
        <a:buFont typeface="Arial" charset="0"/>
        <a:buChar char="»"/>
        <a:defRPr sz="2000">
          <a:solidFill>
            <a:srgbClr val="000000"/>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notesSlide" Target="../notesSlides/notesSlide15.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notesSlide" Target="../notesSlides/notesSlide16.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Text Box 1"/>
          <p:cNvSpPr txBox="1">
            <a:spLocks noChangeArrowheads="1"/>
          </p:cNvSpPr>
          <p:nvPr/>
        </p:nvSpPr>
        <p:spPr bwMode="auto">
          <a:xfrm>
            <a:off x="685800" y="2130425"/>
            <a:ext cx="7772400" cy="1470025"/>
          </a:xfrm>
          <a:prstGeom prst="rect">
            <a:avLst/>
          </a:prstGeom>
          <a:noFill/>
          <a:ln w="9525">
            <a:noFill/>
            <a:round/>
            <a:headEnd/>
            <a:tailEnd/>
          </a:ln>
          <a:effectLst/>
        </p:spPr>
        <p:txBody>
          <a:bodyPr wrap="none" anchor="ctr"/>
          <a:lstStyle/>
          <a:p>
            <a:endParaRPr lang="ja-JP" altLang="en-US"/>
          </a:p>
        </p:txBody>
      </p:sp>
      <p:sp>
        <p:nvSpPr>
          <p:cNvPr id="3074" name="Text Box 2"/>
          <p:cNvSpPr txBox="1">
            <a:spLocks noChangeArrowheads="1"/>
          </p:cNvSpPr>
          <p:nvPr/>
        </p:nvSpPr>
        <p:spPr bwMode="auto">
          <a:xfrm>
            <a:off x="1371600" y="3886200"/>
            <a:ext cx="6400800" cy="1752600"/>
          </a:xfrm>
          <a:prstGeom prst="rect">
            <a:avLst/>
          </a:prstGeom>
          <a:noFill/>
          <a:ln w="9525">
            <a:noFill/>
            <a:round/>
            <a:headEnd/>
            <a:tailEnd/>
          </a:ln>
          <a:effectLst/>
        </p:spPr>
        <p:txBody>
          <a:bodyPr wrap="none" anchor="ctr"/>
          <a:lstStyle/>
          <a:p>
            <a:endParaRPr lang="ja-JP" altLang="en-US"/>
          </a:p>
        </p:txBody>
      </p:sp>
      <p:sp>
        <p:nvSpPr>
          <p:cNvPr id="3075" name="Text Box 3"/>
          <p:cNvSpPr txBox="1">
            <a:spLocks noChangeArrowheads="1"/>
          </p:cNvSpPr>
          <p:nvPr/>
        </p:nvSpPr>
        <p:spPr bwMode="auto">
          <a:xfrm>
            <a:off x="436563" y="2668588"/>
            <a:ext cx="8269287" cy="657225"/>
          </a:xfrm>
          <a:prstGeom prst="rect">
            <a:avLst/>
          </a:prstGeom>
          <a:noFill/>
          <a:ln w="9525">
            <a:noFill/>
            <a:round/>
            <a:headEnd/>
            <a:tailEnd/>
          </a:ln>
          <a:effectLst/>
        </p:spPr>
        <p:txBody>
          <a:bodyPr wrap="none" lIns="90000" tIns="45000" rIns="90000" bIns="45000"/>
          <a:lstStyle/>
          <a:p>
            <a:pPr>
              <a:lnSpc>
                <a:spcPct val="93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4000">
                <a:solidFill>
                  <a:srgbClr val="000000"/>
                </a:solidFill>
              </a:rPr>
              <a:t>それっぽく萌えお絵かきする10の方法</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Rectangle 1"/>
          <p:cNvSpPr>
            <a:spLocks noGrp="1" noChangeArrowheads="1"/>
          </p:cNvSpPr>
          <p:nvPr>
            <p:ph type="title"/>
          </p:nvPr>
        </p:nvSpPr>
        <p:spPr>
          <a:xfrm>
            <a:off x="357188" y="274638"/>
            <a:ext cx="8286750" cy="706437"/>
          </a:xfrm>
          <a:ln/>
        </p:spPr>
        <p:txBody>
          <a:bodyPr lIns="0" tIns="0" rIns="0" bIns="0"/>
          <a:lstStyle/>
          <a:p>
            <a:pPr>
              <a:lnSpc>
                <a:spcPct val="93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a:t>4.体のバランス (頭身)‏</a:t>
            </a:r>
          </a:p>
        </p:txBody>
      </p:sp>
      <p:sp>
        <p:nvSpPr>
          <p:cNvPr id="12290" name="Rectangle 2"/>
          <p:cNvSpPr>
            <a:spLocks noGrp="1" noChangeArrowheads="1"/>
          </p:cNvSpPr>
          <p:nvPr>
            <p:ph type="body" idx="1"/>
          </p:nvPr>
        </p:nvSpPr>
        <p:spPr>
          <a:xfrm>
            <a:off x="4602163" y="1052513"/>
            <a:ext cx="4043362" cy="4948237"/>
          </a:xfrm>
          <a:ln/>
        </p:spPr>
        <p:txBody>
          <a:bodyPr lIns="0" tIns="0" rIns="0" bIns="0"/>
          <a:lstStyle/>
          <a:p>
            <a:pPr lvl="1">
              <a:lnSpc>
                <a:spcPct val="93000"/>
              </a:lnSpc>
              <a:tabLst>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 pos="9431338" algn="l"/>
              </a:tabLst>
            </a:pPr>
            <a:r>
              <a:rPr lang="en-GB"/>
              <a:t>子供 (六頭身)‏</a:t>
            </a:r>
          </a:p>
          <a:p>
            <a:pPr lvl="1">
              <a:lnSpc>
                <a:spcPct val="93000"/>
              </a:lnSpc>
              <a:tabLst>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 pos="9431338" algn="l"/>
              </a:tabLst>
            </a:pPr>
            <a:r>
              <a:rPr lang="en-GB"/>
              <a:t>青年 (七頭身)‏</a:t>
            </a:r>
          </a:p>
          <a:p>
            <a:pPr lvl="1">
              <a:lnSpc>
                <a:spcPct val="93000"/>
              </a:lnSpc>
              <a:tabLst>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 pos="9431338" algn="l"/>
              </a:tabLst>
            </a:pPr>
            <a:r>
              <a:rPr lang="en-GB"/>
              <a:t>モデル体型の人 (八頭身)‏</a:t>
            </a:r>
          </a:p>
          <a:p>
            <a:pPr>
              <a:lnSpc>
                <a:spcPct val="93000"/>
              </a:lnSpc>
              <a:tabLst>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 pos="9431338" algn="l"/>
              </a:tabLst>
            </a:pPr>
            <a:r>
              <a:rPr lang="en-GB"/>
              <a:t>これもまたスーパーマンガデッサン辺りを読むと参考になります</a:t>
            </a:r>
          </a:p>
        </p:txBody>
      </p:sp>
      <p:pic>
        <p:nvPicPr>
          <p:cNvPr id="12291" name="Picture 3"/>
          <p:cNvPicPr>
            <a:picLocks noChangeAspect="1" noChangeArrowheads="1"/>
          </p:cNvPicPr>
          <p:nvPr/>
        </p:nvPicPr>
        <p:blipFill>
          <a:blip r:embed="rId3"/>
          <a:srcRect/>
          <a:stretch>
            <a:fillRect/>
          </a:stretch>
        </p:blipFill>
        <p:spPr bwMode="auto">
          <a:xfrm>
            <a:off x="539750" y="1052513"/>
            <a:ext cx="3860800" cy="4706937"/>
          </a:xfrm>
          <a:prstGeom prst="rect">
            <a:avLst/>
          </a:prstGeom>
          <a:noFill/>
          <a:ln w="9525">
            <a:noFill/>
            <a:round/>
            <a:headEnd/>
            <a:tailEnd/>
          </a:ln>
          <a:effectLst/>
        </p:spPr>
      </p:pic>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Rectangle 1"/>
          <p:cNvSpPr>
            <a:spLocks noGrp="1" noChangeArrowheads="1"/>
          </p:cNvSpPr>
          <p:nvPr>
            <p:ph type="title"/>
          </p:nvPr>
        </p:nvSpPr>
        <p:spPr>
          <a:xfrm>
            <a:off x="357188" y="319088"/>
            <a:ext cx="8286750" cy="615950"/>
          </a:xfrm>
          <a:ln/>
        </p:spPr>
        <p:txBody>
          <a:bodyPr lIns="0" tIns="0" rIns="0" bIns="0"/>
          <a:lstStyle/>
          <a:p>
            <a:pPr>
              <a:lnSpc>
                <a:spcPct val="93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a:t>5.体のバランス (基本のバランスを外す)‏</a:t>
            </a:r>
          </a:p>
        </p:txBody>
      </p:sp>
      <p:sp>
        <p:nvSpPr>
          <p:cNvPr id="13314" name="Rectangle 2"/>
          <p:cNvSpPr>
            <a:spLocks noGrp="1" noChangeArrowheads="1"/>
          </p:cNvSpPr>
          <p:nvPr>
            <p:ph type="body" idx="1"/>
          </p:nvPr>
        </p:nvSpPr>
        <p:spPr>
          <a:xfrm>
            <a:off x="4602163" y="1052513"/>
            <a:ext cx="4043362" cy="4859337"/>
          </a:xfrm>
          <a:ln/>
        </p:spPr>
        <p:txBody>
          <a:bodyPr lIns="0" tIns="0" rIns="0" bIns="0"/>
          <a:lstStyle/>
          <a:p>
            <a:pPr>
              <a:lnSpc>
                <a:spcPct val="93000"/>
              </a:lnSpc>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a:t>普通のバランスより手足が長い</a:t>
            </a:r>
          </a:p>
          <a:p>
            <a:pPr lvl="1">
              <a:lnSpc>
                <a:spcPct val="93000"/>
              </a:lnSpc>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a:t>細い印象</a:t>
            </a:r>
          </a:p>
          <a:p>
            <a:pPr>
              <a:lnSpc>
                <a:spcPct val="93000"/>
              </a:lnSpc>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a:t>普通のバランスより手足が短い</a:t>
            </a:r>
          </a:p>
          <a:p>
            <a:pPr lvl="1">
              <a:lnSpc>
                <a:spcPct val="93000"/>
              </a:lnSpc>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a:t>ふとっちょの表現に向く</a:t>
            </a:r>
          </a:p>
        </p:txBody>
      </p:sp>
      <p:pic>
        <p:nvPicPr>
          <p:cNvPr id="13315" name="Picture 3"/>
          <p:cNvPicPr>
            <a:picLocks noChangeAspect="1" noChangeArrowheads="1"/>
          </p:cNvPicPr>
          <p:nvPr/>
        </p:nvPicPr>
        <p:blipFill>
          <a:blip r:embed="rId3"/>
          <a:srcRect/>
          <a:stretch>
            <a:fillRect/>
          </a:stretch>
        </p:blipFill>
        <p:spPr bwMode="auto">
          <a:xfrm>
            <a:off x="539750" y="1052513"/>
            <a:ext cx="3860800" cy="4706937"/>
          </a:xfrm>
          <a:prstGeom prst="rect">
            <a:avLst/>
          </a:prstGeom>
          <a:noFill/>
          <a:ln w="9525">
            <a:noFill/>
            <a:round/>
            <a:headEnd/>
            <a:tailEnd/>
          </a:ln>
          <a:effectLst/>
        </p:spPr>
      </p:pic>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1"/>
          <p:cNvSpPr>
            <a:spLocks noGrp="1" noChangeArrowheads="1"/>
          </p:cNvSpPr>
          <p:nvPr>
            <p:ph type="title"/>
          </p:nvPr>
        </p:nvSpPr>
        <p:spPr>
          <a:xfrm>
            <a:off x="357188" y="319088"/>
            <a:ext cx="8286750" cy="615950"/>
          </a:xfrm>
          <a:ln/>
        </p:spPr>
        <p:txBody>
          <a:bodyPr lIns="0" tIns="0" rIns="0" bIns="0"/>
          <a:lstStyle/>
          <a:p>
            <a:pPr>
              <a:lnSpc>
                <a:spcPct val="93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a:t>5.体のバランス (基本のバランスを外す)‏</a:t>
            </a:r>
          </a:p>
        </p:txBody>
      </p:sp>
      <p:sp>
        <p:nvSpPr>
          <p:cNvPr id="14338" name="Rectangle 2"/>
          <p:cNvSpPr>
            <a:spLocks noGrp="1" noChangeArrowheads="1"/>
          </p:cNvSpPr>
          <p:nvPr>
            <p:ph type="body" idx="1"/>
          </p:nvPr>
        </p:nvSpPr>
        <p:spPr>
          <a:xfrm>
            <a:off x="4602163" y="1052513"/>
            <a:ext cx="4043362" cy="4859337"/>
          </a:xfrm>
          <a:ln/>
        </p:spPr>
        <p:txBody>
          <a:bodyPr lIns="0" tIns="0" rIns="0" bIns="0"/>
          <a:lstStyle/>
          <a:p>
            <a:pPr>
              <a:lnSpc>
                <a:spcPct val="93000"/>
              </a:lnSpc>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a:t>普通のバランスより細い</a:t>
            </a:r>
          </a:p>
          <a:p>
            <a:pPr lvl="1">
              <a:lnSpc>
                <a:spcPct val="93000"/>
              </a:lnSpc>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a:t>CLAMP辺りのおかげでよく見る</a:t>
            </a:r>
          </a:p>
          <a:p>
            <a:pPr lvl="1">
              <a:lnSpc>
                <a:spcPct val="93000"/>
              </a:lnSpc>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a:t>某ギアスとか</a:t>
            </a:r>
          </a:p>
          <a:p>
            <a:pPr>
              <a:lnSpc>
                <a:spcPct val="93000"/>
              </a:lnSpc>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a:t>普通のバランスより太い</a:t>
            </a:r>
          </a:p>
          <a:p>
            <a:pPr lvl="1">
              <a:lnSpc>
                <a:spcPct val="93000"/>
              </a:lnSpc>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a:t>あんまり見ない</a:t>
            </a:r>
          </a:p>
          <a:p>
            <a:pPr lvl="1">
              <a:lnSpc>
                <a:spcPct val="93000"/>
              </a:lnSpc>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a:t>某潜脳調査室辺りは太めバランスかも？</a:t>
            </a:r>
          </a:p>
        </p:txBody>
      </p:sp>
      <p:pic>
        <p:nvPicPr>
          <p:cNvPr id="14339" name="Picture 3"/>
          <p:cNvPicPr>
            <a:picLocks noChangeAspect="1" noChangeArrowheads="1"/>
          </p:cNvPicPr>
          <p:nvPr/>
        </p:nvPicPr>
        <p:blipFill>
          <a:blip r:embed="rId3"/>
          <a:srcRect/>
          <a:stretch>
            <a:fillRect/>
          </a:stretch>
        </p:blipFill>
        <p:spPr bwMode="auto">
          <a:xfrm>
            <a:off x="539750" y="1052513"/>
            <a:ext cx="3860800" cy="4706937"/>
          </a:xfrm>
          <a:prstGeom prst="rect">
            <a:avLst/>
          </a:prstGeom>
          <a:noFill/>
          <a:ln w="9525">
            <a:noFill/>
            <a:round/>
            <a:headEnd/>
            <a:tailEnd/>
          </a:ln>
          <a:effectLst/>
        </p:spPr>
      </p:pic>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1"/>
          <p:cNvSpPr>
            <a:spLocks noGrp="1" noChangeArrowheads="1"/>
          </p:cNvSpPr>
          <p:nvPr>
            <p:ph type="title"/>
          </p:nvPr>
        </p:nvSpPr>
        <p:spPr>
          <a:xfrm>
            <a:off x="357188" y="319088"/>
            <a:ext cx="8286750" cy="615950"/>
          </a:xfrm>
          <a:ln/>
        </p:spPr>
        <p:txBody>
          <a:bodyPr lIns="0" tIns="0" rIns="0" bIns="0"/>
          <a:lstStyle/>
          <a:p>
            <a:pPr>
              <a:lnSpc>
                <a:spcPct val="93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a:t>6.ポーズ (基本)‏</a:t>
            </a:r>
          </a:p>
        </p:txBody>
      </p:sp>
      <p:sp>
        <p:nvSpPr>
          <p:cNvPr id="15362" name="Rectangle 2"/>
          <p:cNvSpPr>
            <a:spLocks noGrp="1" noChangeArrowheads="1"/>
          </p:cNvSpPr>
          <p:nvPr>
            <p:ph type="body" idx="1"/>
          </p:nvPr>
        </p:nvSpPr>
        <p:spPr>
          <a:xfrm>
            <a:off x="4602163" y="1052513"/>
            <a:ext cx="4043362" cy="4859337"/>
          </a:xfrm>
          <a:ln/>
        </p:spPr>
        <p:txBody>
          <a:bodyPr lIns="0" tIns="0" rIns="0" bIns="0"/>
          <a:lstStyle/>
          <a:p>
            <a:pPr>
              <a:lnSpc>
                <a:spcPct val="93000"/>
              </a:lnSpc>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a:t>関節</a:t>
            </a:r>
          </a:p>
          <a:p>
            <a:pPr lvl="1">
              <a:lnSpc>
                <a:spcPct val="93000"/>
              </a:lnSpc>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sz="2400"/>
              <a:t>関節の位置から描くと動的なポーズも描きやすい</a:t>
            </a:r>
          </a:p>
          <a:p>
            <a:pPr lvl="1">
              <a:lnSpc>
                <a:spcPct val="93000"/>
              </a:lnSpc>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sz="2400"/>
              <a:t>マッチ棒 (ー○) を活用</a:t>
            </a:r>
          </a:p>
          <a:p>
            <a:pPr>
              <a:lnSpc>
                <a:spcPct val="93000"/>
              </a:lnSpc>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a:t>前後関係 (隠れる所隠れない所)‏</a:t>
            </a:r>
          </a:p>
          <a:p>
            <a:pPr lvl="1">
              <a:lnSpc>
                <a:spcPct val="93000"/>
              </a:lnSpc>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sz="2400"/>
              <a:t>大抵体の一部でどこかが隠れるので隠れて良いところ悪いところに気をつける</a:t>
            </a:r>
          </a:p>
        </p:txBody>
      </p:sp>
      <p:pic>
        <p:nvPicPr>
          <p:cNvPr id="15363" name="Picture 3"/>
          <p:cNvPicPr>
            <a:picLocks noChangeAspect="1" noChangeArrowheads="1"/>
          </p:cNvPicPr>
          <p:nvPr/>
        </p:nvPicPr>
        <p:blipFill>
          <a:blip r:embed="rId3"/>
          <a:srcRect/>
          <a:stretch>
            <a:fillRect/>
          </a:stretch>
        </p:blipFill>
        <p:spPr bwMode="auto">
          <a:xfrm>
            <a:off x="539750" y="1052513"/>
            <a:ext cx="3860800" cy="4706937"/>
          </a:xfrm>
          <a:prstGeom prst="rect">
            <a:avLst/>
          </a:prstGeom>
          <a:noFill/>
          <a:ln w="9525">
            <a:noFill/>
            <a:round/>
            <a:headEnd/>
            <a:tailEnd/>
          </a:ln>
          <a:effectLst/>
        </p:spPr>
      </p:pic>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1"/>
          <p:cNvSpPr>
            <a:spLocks noGrp="1" noChangeArrowheads="1"/>
          </p:cNvSpPr>
          <p:nvPr>
            <p:ph type="title"/>
          </p:nvPr>
        </p:nvSpPr>
        <p:spPr>
          <a:xfrm>
            <a:off x="357188" y="319088"/>
            <a:ext cx="8286750" cy="615950"/>
          </a:xfrm>
          <a:ln/>
        </p:spPr>
        <p:txBody>
          <a:bodyPr lIns="0" tIns="0" rIns="0" bIns="0"/>
          <a:lstStyle/>
          <a:p>
            <a:pPr>
              <a:lnSpc>
                <a:spcPct val="93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a:t>7.ポーズ (視点)‏</a:t>
            </a:r>
          </a:p>
        </p:txBody>
      </p:sp>
      <p:sp>
        <p:nvSpPr>
          <p:cNvPr id="16386" name="Rectangle 2"/>
          <p:cNvSpPr>
            <a:spLocks noGrp="1" noChangeArrowheads="1"/>
          </p:cNvSpPr>
          <p:nvPr>
            <p:ph type="body" idx="1"/>
          </p:nvPr>
        </p:nvSpPr>
        <p:spPr>
          <a:xfrm>
            <a:off x="4602163" y="1052513"/>
            <a:ext cx="4043362" cy="4859337"/>
          </a:xfrm>
          <a:ln/>
        </p:spPr>
        <p:txBody>
          <a:bodyPr lIns="0" tIns="0" rIns="0" bIns="0"/>
          <a:lstStyle/>
          <a:p>
            <a:pPr>
              <a:lnSpc>
                <a:spcPct val="93000"/>
              </a:lnSpc>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a:t>角度</a:t>
            </a:r>
          </a:p>
          <a:p>
            <a:pPr lvl="1">
              <a:lnSpc>
                <a:spcPct val="93000"/>
              </a:lnSpc>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a:t>あおりや俯瞰はかっこよく見える</a:t>
            </a:r>
          </a:p>
          <a:p>
            <a:pPr>
              <a:lnSpc>
                <a:spcPct val="93000"/>
              </a:lnSpc>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a:t>パース</a:t>
            </a:r>
          </a:p>
          <a:p>
            <a:pPr lvl="1">
              <a:lnSpc>
                <a:spcPct val="93000"/>
              </a:lnSpc>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a:t>前述の前後関係に加えて、前の物を大げさに大きく、後ろの物を大げさに小さくすると動きが出る</a:t>
            </a:r>
          </a:p>
        </p:txBody>
      </p:sp>
      <p:pic>
        <p:nvPicPr>
          <p:cNvPr id="16387" name="Picture 3"/>
          <p:cNvPicPr>
            <a:picLocks noChangeAspect="1" noChangeArrowheads="1"/>
          </p:cNvPicPr>
          <p:nvPr/>
        </p:nvPicPr>
        <p:blipFill>
          <a:blip r:embed="rId3"/>
          <a:srcRect/>
          <a:stretch>
            <a:fillRect/>
          </a:stretch>
        </p:blipFill>
        <p:spPr bwMode="auto">
          <a:xfrm>
            <a:off x="539750" y="1052513"/>
            <a:ext cx="3860800" cy="4706937"/>
          </a:xfrm>
          <a:prstGeom prst="rect">
            <a:avLst/>
          </a:prstGeom>
          <a:noFill/>
          <a:ln w="9525">
            <a:noFill/>
            <a:round/>
            <a:headEnd/>
            <a:tailEnd/>
          </a:ln>
          <a:effectLst/>
        </p:spPr>
      </p:pic>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1"/>
          <p:cNvSpPr>
            <a:spLocks noGrp="1" noChangeArrowheads="1"/>
          </p:cNvSpPr>
          <p:nvPr>
            <p:ph type="title"/>
          </p:nvPr>
        </p:nvSpPr>
        <p:spPr>
          <a:xfrm>
            <a:off x="357188" y="319088"/>
            <a:ext cx="8286750" cy="615950"/>
          </a:xfrm>
          <a:ln/>
        </p:spPr>
        <p:txBody>
          <a:bodyPr lIns="0" tIns="0" rIns="0" bIns="0"/>
          <a:lstStyle/>
          <a:p>
            <a:pPr>
              <a:lnSpc>
                <a:spcPct val="93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a:t>8.コスチューム</a:t>
            </a:r>
          </a:p>
        </p:txBody>
      </p:sp>
      <p:sp>
        <p:nvSpPr>
          <p:cNvPr id="17410" name="Rectangle 2"/>
          <p:cNvSpPr>
            <a:spLocks noGrp="1" noChangeArrowheads="1"/>
          </p:cNvSpPr>
          <p:nvPr>
            <p:ph type="body" idx="1"/>
          </p:nvPr>
        </p:nvSpPr>
        <p:spPr>
          <a:xfrm>
            <a:off x="4602163" y="1052513"/>
            <a:ext cx="4043362" cy="4859337"/>
          </a:xfrm>
          <a:ln/>
        </p:spPr>
        <p:txBody>
          <a:bodyPr lIns="0" tIns="0" rIns="0" bIns="0"/>
          <a:lstStyle/>
          <a:p>
            <a:pPr>
              <a:lnSpc>
                <a:spcPct val="93000"/>
              </a:lnSpc>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a:t>よくある構造</a:t>
            </a:r>
          </a:p>
        </p:txBody>
      </p:sp>
      <p:pic>
        <p:nvPicPr>
          <p:cNvPr id="17411" name="Picture 3"/>
          <p:cNvPicPr>
            <a:picLocks noChangeAspect="1" noChangeArrowheads="1"/>
          </p:cNvPicPr>
          <p:nvPr/>
        </p:nvPicPr>
        <p:blipFill>
          <a:blip r:embed="rId3"/>
          <a:srcRect/>
          <a:stretch>
            <a:fillRect/>
          </a:stretch>
        </p:blipFill>
        <p:spPr bwMode="auto">
          <a:xfrm>
            <a:off x="539750" y="1052513"/>
            <a:ext cx="3860800" cy="4706937"/>
          </a:xfrm>
          <a:prstGeom prst="rect">
            <a:avLst/>
          </a:prstGeom>
          <a:noFill/>
          <a:ln w="9525">
            <a:noFill/>
            <a:round/>
            <a:headEnd/>
            <a:tailEnd/>
          </a:ln>
          <a:effectLst/>
        </p:spPr>
      </p:pic>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1"/>
          <p:cNvSpPr>
            <a:spLocks noGrp="1" noChangeArrowheads="1"/>
          </p:cNvSpPr>
          <p:nvPr>
            <p:ph type="title"/>
          </p:nvPr>
        </p:nvSpPr>
        <p:spPr>
          <a:xfrm>
            <a:off x="357188" y="319088"/>
            <a:ext cx="8286750" cy="615950"/>
          </a:xfrm>
          <a:ln/>
        </p:spPr>
        <p:txBody>
          <a:bodyPr lIns="0" tIns="0" rIns="0" bIns="0"/>
          <a:lstStyle/>
          <a:p>
            <a:pPr>
              <a:lnSpc>
                <a:spcPct val="93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a:t>8.コスチューム</a:t>
            </a:r>
          </a:p>
        </p:txBody>
      </p:sp>
      <p:sp>
        <p:nvSpPr>
          <p:cNvPr id="18434" name="Rectangle 2"/>
          <p:cNvSpPr>
            <a:spLocks noGrp="1" noChangeArrowheads="1"/>
          </p:cNvSpPr>
          <p:nvPr>
            <p:ph type="body" idx="1"/>
          </p:nvPr>
        </p:nvSpPr>
        <p:spPr>
          <a:xfrm>
            <a:off x="4602163" y="1052513"/>
            <a:ext cx="4043362" cy="4859337"/>
          </a:xfrm>
          <a:ln/>
        </p:spPr>
        <p:txBody>
          <a:bodyPr lIns="0" tIns="0" rIns="0" bIns="0"/>
          <a:lstStyle/>
          <a:p>
            <a:pPr>
              <a:lnSpc>
                <a:spcPct val="93000"/>
              </a:lnSpc>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a:t>しわ</a:t>
            </a:r>
          </a:p>
          <a:p>
            <a:pPr lvl="1">
              <a:lnSpc>
                <a:spcPct val="93000"/>
              </a:lnSpc>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a:t>折り曲げ</a:t>
            </a:r>
          </a:p>
          <a:p>
            <a:pPr lvl="1">
              <a:lnSpc>
                <a:spcPct val="93000"/>
              </a:lnSpc>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a:t>堅さ</a:t>
            </a:r>
          </a:p>
          <a:p>
            <a:pPr lvl="2">
              <a:lnSpc>
                <a:spcPct val="93000"/>
              </a:lnSpc>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a:t>堅さによって線質や量を変える</a:t>
            </a:r>
          </a:p>
        </p:txBody>
      </p:sp>
      <p:pic>
        <p:nvPicPr>
          <p:cNvPr id="18435" name="Picture 3"/>
          <p:cNvPicPr>
            <a:picLocks noChangeAspect="1" noChangeArrowheads="1"/>
          </p:cNvPicPr>
          <p:nvPr/>
        </p:nvPicPr>
        <p:blipFill>
          <a:blip r:embed="rId3"/>
          <a:srcRect/>
          <a:stretch>
            <a:fillRect/>
          </a:stretch>
        </p:blipFill>
        <p:spPr bwMode="auto">
          <a:xfrm>
            <a:off x="539750" y="1052513"/>
            <a:ext cx="3860800" cy="4706937"/>
          </a:xfrm>
          <a:prstGeom prst="rect">
            <a:avLst/>
          </a:prstGeom>
          <a:noFill/>
          <a:ln w="9525">
            <a:noFill/>
            <a:round/>
            <a:headEnd/>
            <a:tailEnd/>
          </a:ln>
          <a:effectLst/>
        </p:spPr>
      </p:pic>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1"/>
          <p:cNvSpPr>
            <a:spLocks noGrp="1" noChangeArrowheads="1"/>
          </p:cNvSpPr>
          <p:nvPr>
            <p:ph type="title"/>
          </p:nvPr>
        </p:nvSpPr>
        <p:spPr>
          <a:xfrm>
            <a:off x="357188" y="274638"/>
            <a:ext cx="8286750" cy="706437"/>
          </a:xfrm>
          <a:ln/>
        </p:spPr>
        <p:txBody>
          <a:bodyPr lIns="0" tIns="0" rIns="0" bIns="0"/>
          <a:lstStyle/>
          <a:p>
            <a:pPr>
              <a:lnSpc>
                <a:spcPct val="93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a:t>9.立体感</a:t>
            </a:r>
          </a:p>
        </p:txBody>
      </p:sp>
      <p:sp>
        <p:nvSpPr>
          <p:cNvPr id="19458" name="Rectangle 2"/>
          <p:cNvSpPr>
            <a:spLocks noGrp="1" noChangeArrowheads="1"/>
          </p:cNvSpPr>
          <p:nvPr>
            <p:ph type="body" idx="1"/>
          </p:nvPr>
        </p:nvSpPr>
        <p:spPr>
          <a:xfrm>
            <a:off x="357188" y="1052513"/>
            <a:ext cx="8286750" cy="4948237"/>
          </a:xfrm>
          <a:ln/>
        </p:spPr>
        <p:txBody>
          <a:bodyPr lIns="0" tIns="0" rIns="0" bIns="0"/>
          <a:lstStyle/>
          <a:p>
            <a:pPr>
              <a:lnSpc>
                <a:spcPct val="93000"/>
              </a:lnSpc>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a:t>しわとか物の重なりで表現</a:t>
            </a:r>
          </a:p>
          <a:p>
            <a:pPr lvl="1">
              <a:lnSpc>
                <a:spcPct val="93000"/>
              </a:lnSpc>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a:t>こんなところでも遠近法が活きます</a:t>
            </a:r>
          </a:p>
          <a:p>
            <a:pPr lvl="1">
              <a:lnSpc>
                <a:spcPct val="93000"/>
              </a:lnSpc>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a:t>重なり遠近法は基本的な考え方なので要チェック</a:t>
            </a:r>
          </a:p>
          <a:p>
            <a:pPr lvl="1">
              <a:lnSpc>
                <a:spcPct val="93000"/>
              </a:lnSpc>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a:t>しわでの立体感の表現は端的に言うとワイヤーフレームです</a:t>
            </a:r>
          </a:p>
          <a:p>
            <a:pPr>
              <a:lnSpc>
                <a:spcPct val="93000"/>
              </a:lnSpc>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a:t>想像するのはとても大切</a:t>
            </a:r>
          </a:p>
          <a:p>
            <a:pPr lvl="1">
              <a:lnSpc>
                <a:spcPct val="93000"/>
              </a:lnSpc>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a:t>でも実物か写真見てください</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1"/>
          <p:cNvSpPr>
            <a:spLocks noGrp="1" noChangeArrowheads="1"/>
          </p:cNvSpPr>
          <p:nvPr>
            <p:ph type="title"/>
          </p:nvPr>
        </p:nvSpPr>
        <p:spPr>
          <a:xfrm>
            <a:off x="357188" y="274638"/>
            <a:ext cx="8286750" cy="706437"/>
          </a:xfrm>
          <a:ln/>
        </p:spPr>
        <p:txBody>
          <a:bodyPr lIns="0" tIns="0" rIns="0" bIns="0"/>
          <a:lstStyle/>
          <a:p>
            <a:pPr>
              <a:lnSpc>
                <a:spcPct val="93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a:t>9.5.立体感 (余談：デッサン)‏</a:t>
            </a:r>
          </a:p>
        </p:txBody>
      </p:sp>
      <p:sp>
        <p:nvSpPr>
          <p:cNvPr id="20482" name="Rectangle 2"/>
          <p:cNvSpPr>
            <a:spLocks noGrp="1" noChangeArrowheads="1"/>
          </p:cNvSpPr>
          <p:nvPr>
            <p:ph type="body" idx="1"/>
          </p:nvPr>
        </p:nvSpPr>
        <p:spPr>
          <a:xfrm>
            <a:off x="357188" y="1052513"/>
            <a:ext cx="8286750" cy="4948237"/>
          </a:xfrm>
          <a:ln/>
        </p:spPr>
        <p:txBody>
          <a:bodyPr lIns="0" tIns="0" rIns="0" bIns="0"/>
          <a:lstStyle/>
          <a:p>
            <a:pPr>
              <a:lnSpc>
                <a:spcPct val="93000"/>
              </a:lnSpc>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sz="2400"/>
              <a:t>余談ですがデッサン大切です</a:t>
            </a:r>
          </a:p>
          <a:p>
            <a:pPr>
              <a:lnSpc>
                <a:spcPct val="93000"/>
              </a:lnSpc>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sz="2400"/>
              <a:t>デッサンはバランスの意味で使う事も多いですが立体感を含めて物の形をとらえる練習です</a:t>
            </a:r>
          </a:p>
          <a:p>
            <a:pPr>
              <a:lnSpc>
                <a:spcPct val="93000"/>
              </a:lnSpc>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sz="2400"/>
              <a:t>しわは立体に布を重ねることで出来ているので、立体の形と布の沿い方をよく考えましょう</a:t>
            </a:r>
          </a:p>
          <a:p>
            <a:pPr lvl="1">
              <a:lnSpc>
                <a:spcPct val="93000"/>
              </a:lnSpc>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sz="2200"/>
              <a:t>すると変なしわを描く確率は減ります</a:t>
            </a:r>
          </a:p>
          <a:p>
            <a:pPr>
              <a:lnSpc>
                <a:spcPct val="93000"/>
              </a:lnSpc>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sz="2400"/>
              <a:t>服などで複雑になりがちですが、まず体の形がありきです</a:t>
            </a:r>
          </a:p>
          <a:p>
            <a:pPr lvl="1">
              <a:lnSpc>
                <a:spcPct val="93000"/>
              </a:lnSpc>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sz="2200"/>
              <a:t>服に気を取られて暗いはずの所が暗くないなどありがちです</a:t>
            </a:r>
          </a:p>
          <a:p>
            <a:pPr lvl="1">
              <a:lnSpc>
                <a:spcPct val="93000"/>
              </a:lnSpc>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sz="2200"/>
              <a:t>まず体に落ちる影を捉えましょう</a:t>
            </a:r>
          </a:p>
          <a:p>
            <a:pPr>
              <a:lnSpc>
                <a:spcPct val="93000"/>
              </a:lnSpc>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sz="2400"/>
              <a:t>体も複雑ですが部分で見れば簡単なオブジェクトです</a:t>
            </a:r>
          </a:p>
          <a:p>
            <a:pPr lvl="1">
              <a:lnSpc>
                <a:spcPct val="93000"/>
              </a:lnSpc>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sz="2200"/>
              <a:t>プログラムでもそうですよね？</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1"/>
          <p:cNvSpPr>
            <a:spLocks noGrp="1" noChangeArrowheads="1"/>
          </p:cNvSpPr>
          <p:nvPr>
            <p:ph type="title"/>
          </p:nvPr>
        </p:nvSpPr>
        <p:spPr>
          <a:xfrm>
            <a:off x="357188" y="274638"/>
            <a:ext cx="8286750" cy="706437"/>
          </a:xfrm>
          <a:ln/>
        </p:spPr>
        <p:txBody>
          <a:bodyPr lIns="0" tIns="0" rIns="0" bIns="0"/>
          <a:lstStyle/>
          <a:p>
            <a:pPr>
              <a:lnSpc>
                <a:spcPct val="93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a:t>10.気持ち</a:t>
            </a:r>
          </a:p>
        </p:txBody>
      </p:sp>
      <p:sp>
        <p:nvSpPr>
          <p:cNvPr id="21506" name="Rectangle 2"/>
          <p:cNvSpPr>
            <a:spLocks noGrp="1" noChangeArrowheads="1"/>
          </p:cNvSpPr>
          <p:nvPr>
            <p:ph type="body" idx="1"/>
          </p:nvPr>
        </p:nvSpPr>
        <p:spPr>
          <a:xfrm>
            <a:off x="357188" y="1052513"/>
            <a:ext cx="8286750" cy="4948237"/>
          </a:xfrm>
          <a:ln/>
        </p:spPr>
        <p:txBody>
          <a:bodyPr lIns="0" tIns="0" rIns="0" bIns="0"/>
          <a:lstStyle/>
          <a:p>
            <a:pPr>
              <a:lnSpc>
                <a:spcPct val="93000"/>
              </a:lnSpc>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b="1"/>
              <a:t>萌えの心は大切</a:t>
            </a:r>
          </a:p>
          <a:p>
            <a:pPr>
              <a:lnSpc>
                <a:spcPct val="93000"/>
              </a:lnSpc>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b="1"/>
              <a:t>自分の描く物を好きになりましょう</a:t>
            </a:r>
          </a:p>
          <a:p>
            <a:pPr>
              <a:lnSpc>
                <a:spcPct val="93000"/>
              </a:lnSpc>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b="1"/>
              <a:t>自分の描く物に興味を持ちましょう</a:t>
            </a:r>
          </a:p>
          <a:p>
            <a:pPr>
              <a:lnSpc>
                <a:spcPct val="93000"/>
              </a:lnSpc>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b="1"/>
              <a:t>何が良くて何がダメなのかを突き詰めましょう</a:t>
            </a:r>
          </a:p>
          <a:p>
            <a:pPr>
              <a:lnSpc>
                <a:spcPct val="93000"/>
              </a:lnSpc>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b="1"/>
              <a:t>でも気負わず気楽にね</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357188" y="319088"/>
            <a:ext cx="8286750" cy="615950"/>
          </a:xfrm>
          <a:ln/>
        </p:spPr>
        <p:txBody>
          <a:bodyPr lIns="0" tIns="0" rIns="0" bIns="0"/>
          <a:lstStyle/>
          <a:p>
            <a:pPr>
              <a:lnSpc>
                <a:spcPct val="93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a:t>自己紹介</a:t>
            </a:r>
          </a:p>
        </p:txBody>
      </p:sp>
      <p:sp>
        <p:nvSpPr>
          <p:cNvPr id="4098" name="Rectangle 2"/>
          <p:cNvSpPr>
            <a:spLocks noGrp="1" noChangeArrowheads="1"/>
          </p:cNvSpPr>
          <p:nvPr>
            <p:ph type="body" idx="1"/>
          </p:nvPr>
        </p:nvSpPr>
        <p:spPr>
          <a:xfrm>
            <a:off x="357188" y="1052513"/>
            <a:ext cx="8286750" cy="4859337"/>
          </a:xfrm>
          <a:ln/>
        </p:spPr>
        <p:txBody>
          <a:bodyPr lIns="0" tIns="0" rIns="0" bIns="0"/>
          <a:lstStyle/>
          <a:p>
            <a:pPr>
              <a:lnSpc>
                <a:spcPct val="93000"/>
              </a:lnSpc>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sz="3000"/>
              <a:t>名前　長月葵</a:t>
            </a:r>
          </a:p>
          <a:p>
            <a:pPr>
              <a:lnSpc>
                <a:spcPct val="93000"/>
              </a:lnSpc>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sz="3000"/>
              <a:t>年齢　アニメドラえもんよりは年下</a:t>
            </a:r>
          </a:p>
          <a:p>
            <a:pPr>
              <a:lnSpc>
                <a:spcPct val="93000"/>
              </a:lnSpc>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sz="3000"/>
              <a:t>希望</a:t>
            </a:r>
          </a:p>
          <a:p>
            <a:pPr lvl="1">
              <a:lnSpc>
                <a:spcPct val="93000"/>
              </a:lnSpc>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sz="2600"/>
              <a:t>今回色塗りは扱わないので今後機会があればやりたい</a:t>
            </a:r>
          </a:p>
          <a:p>
            <a:pPr lvl="1">
              <a:lnSpc>
                <a:spcPct val="93000"/>
              </a:lnSpc>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sz="2600"/>
              <a:t>そろそろ囲碁なLTかセッションをやりたいところ</a:t>
            </a:r>
          </a:p>
          <a:p>
            <a:pPr>
              <a:lnSpc>
                <a:spcPct val="93000"/>
              </a:lnSpc>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sz="3000"/>
              <a:t>予定</a:t>
            </a:r>
          </a:p>
          <a:p>
            <a:pPr lvl="1">
              <a:lnSpc>
                <a:spcPct val="93000"/>
              </a:lnSpc>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sz="2600"/>
              <a:t>夏コミ (C76) にも言語娘本出します</a:t>
            </a:r>
          </a:p>
          <a:p>
            <a:pPr lvl="1">
              <a:lnSpc>
                <a:spcPct val="93000"/>
              </a:lnSpc>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sz="2600"/>
              <a:t>デザパタ娘なコピー本も出せたらいいな</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1"/>
          <p:cNvSpPr>
            <a:spLocks noGrp="1" noChangeArrowheads="1"/>
          </p:cNvSpPr>
          <p:nvPr>
            <p:ph type="title"/>
          </p:nvPr>
        </p:nvSpPr>
        <p:spPr>
          <a:xfrm>
            <a:off x="357188" y="274638"/>
            <a:ext cx="8286750" cy="706437"/>
          </a:xfrm>
          <a:ln/>
        </p:spPr>
        <p:txBody>
          <a:bodyPr lIns="0" tIns="0" rIns="0" bIns="0"/>
          <a:lstStyle/>
          <a:p>
            <a:pPr>
              <a:lnSpc>
                <a:spcPct val="93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a:t>まとめ</a:t>
            </a:r>
          </a:p>
        </p:txBody>
      </p:sp>
      <p:sp>
        <p:nvSpPr>
          <p:cNvPr id="22530" name="Rectangle 2"/>
          <p:cNvSpPr>
            <a:spLocks noGrp="1" noChangeArrowheads="1"/>
          </p:cNvSpPr>
          <p:nvPr>
            <p:ph type="body" idx="1"/>
          </p:nvPr>
        </p:nvSpPr>
        <p:spPr>
          <a:xfrm>
            <a:off x="357188" y="1052513"/>
            <a:ext cx="8286750" cy="4948237"/>
          </a:xfrm>
          <a:ln/>
        </p:spPr>
        <p:txBody>
          <a:bodyPr lIns="0" tIns="0" rIns="0" bIns="0"/>
          <a:lstStyle/>
          <a:p>
            <a:pPr>
              <a:lnSpc>
                <a:spcPct val="93000"/>
              </a:lnSpc>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a:t>今回の理屈は想像で描くときだけの方法ではないです</a:t>
            </a:r>
          </a:p>
          <a:p>
            <a:pPr lvl="1">
              <a:lnSpc>
                <a:spcPct val="93000"/>
              </a:lnSpc>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a:t>確実なのは見て描くこと</a:t>
            </a:r>
          </a:p>
          <a:p>
            <a:pPr lvl="1">
              <a:lnSpc>
                <a:spcPct val="93000"/>
              </a:lnSpc>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a:t>デッサン人形や写真を見ましょう</a:t>
            </a:r>
          </a:p>
          <a:p>
            <a:pPr lvl="1">
              <a:lnSpc>
                <a:spcPct val="93000"/>
              </a:lnSpc>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a:t>見るときに理屈で分析しましょう</a:t>
            </a:r>
          </a:p>
          <a:p>
            <a:pPr lvl="1">
              <a:lnSpc>
                <a:spcPct val="93000"/>
              </a:lnSpc>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a:t>具体的な指針が有れば見た物を紙に投影する事もすこし楽になるはずです</a:t>
            </a:r>
          </a:p>
          <a:p>
            <a:pPr>
              <a:lnSpc>
                <a:spcPct val="93000"/>
              </a:lnSpc>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a:t>後は手数</a:t>
            </a:r>
          </a:p>
          <a:p>
            <a:pPr lvl="1">
              <a:lnSpc>
                <a:spcPct val="93000"/>
              </a:lnSpc>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a:t>たくさん描いて線を引くことに馴れましょう</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357188" y="274638"/>
            <a:ext cx="8286750" cy="706437"/>
          </a:xfrm>
          <a:ln/>
        </p:spPr>
        <p:txBody>
          <a:bodyPr lIns="0" tIns="0" rIns="0" bIns="0"/>
          <a:lstStyle/>
          <a:p>
            <a:pPr>
              <a:lnSpc>
                <a:spcPct val="93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a:t>1.顔のバランス (基本)‏</a:t>
            </a:r>
          </a:p>
        </p:txBody>
      </p:sp>
      <p:sp>
        <p:nvSpPr>
          <p:cNvPr id="5122" name="Rectangle 2"/>
          <p:cNvSpPr>
            <a:spLocks noGrp="1" noChangeArrowheads="1"/>
          </p:cNvSpPr>
          <p:nvPr>
            <p:ph type="body" idx="1"/>
          </p:nvPr>
        </p:nvSpPr>
        <p:spPr>
          <a:xfrm>
            <a:off x="4602163" y="1052513"/>
            <a:ext cx="4043362" cy="5029200"/>
          </a:xfrm>
          <a:ln/>
        </p:spPr>
        <p:txBody>
          <a:bodyPr lIns="0" tIns="0" rIns="0" bIns="0"/>
          <a:lstStyle/>
          <a:p>
            <a:pPr>
              <a:lnSpc>
                <a:spcPct val="93000"/>
              </a:lnSpc>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a:t>二分割</a:t>
            </a:r>
          </a:p>
          <a:p>
            <a:pPr lvl="1">
              <a:lnSpc>
                <a:spcPct val="93000"/>
              </a:lnSpc>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a:t>縦：鼻、口</a:t>
            </a:r>
          </a:p>
          <a:p>
            <a:pPr lvl="1">
              <a:lnSpc>
                <a:spcPct val="93000"/>
              </a:lnSpc>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a:t>横：目、耳</a:t>
            </a:r>
          </a:p>
          <a:p>
            <a:pPr>
              <a:lnSpc>
                <a:spcPct val="93000"/>
              </a:lnSpc>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a:t>四分割</a:t>
            </a:r>
          </a:p>
          <a:p>
            <a:pPr lvl="1">
              <a:lnSpc>
                <a:spcPct val="93000"/>
              </a:lnSpc>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a:t>縦：瞳の中心</a:t>
            </a:r>
          </a:p>
          <a:p>
            <a:pPr lvl="1">
              <a:lnSpc>
                <a:spcPct val="93000"/>
              </a:lnSpc>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a:t>横：鼻の下</a:t>
            </a:r>
          </a:p>
          <a:p>
            <a:pPr>
              <a:lnSpc>
                <a:spcPct val="93000"/>
              </a:lnSpc>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a:t>六分割</a:t>
            </a:r>
          </a:p>
          <a:p>
            <a:pPr lvl="1">
              <a:lnSpc>
                <a:spcPct val="93000"/>
              </a:lnSpc>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a:t>横：口、生え際</a:t>
            </a:r>
          </a:p>
          <a:p>
            <a:pPr>
              <a:lnSpc>
                <a:spcPct val="93000"/>
              </a:lnSpc>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a:t>八分割</a:t>
            </a:r>
          </a:p>
          <a:p>
            <a:pPr lvl="1">
              <a:lnSpc>
                <a:spcPct val="93000"/>
              </a:lnSpc>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a:t>縦：目の幅</a:t>
            </a:r>
          </a:p>
        </p:txBody>
      </p:sp>
      <p:pic>
        <p:nvPicPr>
          <p:cNvPr id="5123" name="Picture 3"/>
          <p:cNvPicPr>
            <a:picLocks noChangeAspect="1" noChangeArrowheads="1"/>
          </p:cNvPicPr>
          <p:nvPr/>
        </p:nvPicPr>
        <p:blipFill>
          <a:blip r:embed="rId3"/>
          <a:srcRect/>
          <a:stretch>
            <a:fillRect/>
          </a:stretch>
        </p:blipFill>
        <p:spPr bwMode="auto">
          <a:xfrm>
            <a:off x="539750" y="1052513"/>
            <a:ext cx="3860800" cy="4706937"/>
          </a:xfrm>
          <a:prstGeom prst="rect">
            <a:avLst/>
          </a:prstGeom>
          <a:noFill/>
          <a:ln w="9525">
            <a:noFill/>
            <a:round/>
            <a:headEnd/>
            <a:tailEnd/>
          </a:ln>
          <a:effectLst/>
        </p:spPr>
      </p:pic>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xfrm>
            <a:off x="357188" y="274638"/>
            <a:ext cx="8286750" cy="706437"/>
          </a:xfrm>
          <a:ln/>
        </p:spPr>
        <p:txBody>
          <a:bodyPr lIns="0" tIns="0" rIns="0" bIns="0"/>
          <a:lstStyle/>
          <a:p>
            <a:pPr>
              <a:lnSpc>
                <a:spcPct val="93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a:t>1.顔のバランス (基本)‏</a:t>
            </a:r>
          </a:p>
        </p:txBody>
      </p:sp>
      <p:sp>
        <p:nvSpPr>
          <p:cNvPr id="6146" name="Rectangle 2"/>
          <p:cNvSpPr>
            <a:spLocks noGrp="1" noChangeArrowheads="1"/>
          </p:cNvSpPr>
          <p:nvPr>
            <p:ph type="body" idx="1"/>
          </p:nvPr>
        </p:nvSpPr>
        <p:spPr>
          <a:xfrm>
            <a:off x="4602163" y="1052513"/>
            <a:ext cx="4043362" cy="5356225"/>
          </a:xfrm>
          <a:ln/>
        </p:spPr>
        <p:txBody>
          <a:bodyPr lIns="0" tIns="0" rIns="0" bIns="0"/>
          <a:lstStyle/>
          <a:p>
            <a:pPr>
              <a:lnSpc>
                <a:spcPct val="93000"/>
              </a:lnSpc>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a:t>二分割</a:t>
            </a:r>
          </a:p>
          <a:p>
            <a:pPr lvl="1">
              <a:lnSpc>
                <a:spcPct val="93000"/>
              </a:lnSpc>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a:t>縦：耳、顎関節</a:t>
            </a:r>
          </a:p>
          <a:p>
            <a:pPr lvl="1">
              <a:lnSpc>
                <a:spcPct val="93000"/>
              </a:lnSpc>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a:t>横：目、耳の上付け根</a:t>
            </a:r>
          </a:p>
          <a:p>
            <a:pPr lvl="1">
              <a:lnSpc>
                <a:spcPct val="93000"/>
              </a:lnSpc>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a:t>横：鼻の上付け根</a:t>
            </a:r>
          </a:p>
          <a:p>
            <a:pPr>
              <a:lnSpc>
                <a:spcPct val="93000"/>
              </a:lnSpc>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a:t>四分割</a:t>
            </a:r>
          </a:p>
          <a:p>
            <a:pPr lvl="1">
              <a:lnSpc>
                <a:spcPct val="93000"/>
              </a:lnSpc>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a:t>横：耳の下付け根</a:t>
            </a:r>
          </a:p>
          <a:p>
            <a:pPr lvl="1">
              <a:lnSpc>
                <a:spcPct val="93000"/>
              </a:lnSpc>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a:t>横：鼻の下付け根</a:t>
            </a:r>
          </a:p>
          <a:p>
            <a:pPr lvl="1">
              <a:lnSpc>
                <a:spcPct val="93000"/>
              </a:lnSpc>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a:t>横：顎関節</a:t>
            </a:r>
          </a:p>
          <a:p>
            <a:pPr>
              <a:lnSpc>
                <a:spcPct val="93000"/>
              </a:lnSpc>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a:t>あとはセンス</a:t>
            </a:r>
          </a:p>
          <a:p>
            <a:pPr lvl="1">
              <a:lnSpc>
                <a:spcPct val="93000"/>
              </a:lnSpc>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a:t>好きな作家の絵を見ながら描きましょう</a:t>
            </a:r>
          </a:p>
        </p:txBody>
      </p:sp>
      <p:pic>
        <p:nvPicPr>
          <p:cNvPr id="6147" name="Picture 3"/>
          <p:cNvPicPr>
            <a:picLocks noChangeAspect="1" noChangeArrowheads="1"/>
          </p:cNvPicPr>
          <p:nvPr/>
        </p:nvPicPr>
        <p:blipFill>
          <a:blip r:embed="rId3"/>
          <a:srcRect/>
          <a:stretch>
            <a:fillRect/>
          </a:stretch>
        </p:blipFill>
        <p:spPr bwMode="auto">
          <a:xfrm>
            <a:off x="539750" y="1052513"/>
            <a:ext cx="3860800" cy="4706937"/>
          </a:xfrm>
          <a:prstGeom prst="rect">
            <a:avLst/>
          </a:prstGeom>
          <a:noFill/>
          <a:ln w="9525">
            <a:noFill/>
            <a:round/>
            <a:headEnd/>
            <a:tailEnd/>
          </a:ln>
          <a:effectLst/>
        </p:spPr>
      </p:pic>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xfrm>
            <a:off x="357188" y="274638"/>
            <a:ext cx="8286750" cy="706437"/>
          </a:xfrm>
          <a:ln/>
        </p:spPr>
        <p:txBody>
          <a:bodyPr lIns="0" tIns="0" rIns="0" bIns="0"/>
          <a:lstStyle/>
          <a:p>
            <a:pPr>
              <a:lnSpc>
                <a:spcPct val="93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a:t>2.顔のバランス (漫画的に)‏</a:t>
            </a:r>
          </a:p>
        </p:txBody>
      </p:sp>
      <p:sp>
        <p:nvSpPr>
          <p:cNvPr id="7170" name="Rectangle 2"/>
          <p:cNvSpPr>
            <a:spLocks noGrp="1" noChangeArrowheads="1"/>
          </p:cNvSpPr>
          <p:nvPr>
            <p:ph type="body" idx="1"/>
          </p:nvPr>
        </p:nvSpPr>
        <p:spPr>
          <a:xfrm>
            <a:off x="4602163" y="1052513"/>
            <a:ext cx="4043362" cy="4948237"/>
          </a:xfrm>
          <a:ln/>
        </p:spPr>
        <p:txBody>
          <a:bodyPr lIns="0" tIns="0" rIns="0" bIns="0"/>
          <a:lstStyle/>
          <a:p>
            <a:pPr>
              <a:lnSpc>
                <a:spcPct val="93000"/>
              </a:lnSpc>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a:t>正直ここ好みですが一般論的に</a:t>
            </a:r>
          </a:p>
          <a:p>
            <a:pPr lvl="1">
              <a:lnSpc>
                <a:spcPct val="93000"/>
              </a:lnSpc>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a:t>萌え系的に見ると目は耳と同じぐらいの縦幅</a:t>
            </a:r>
          </a:p>
          <a:p>
            <a:pPr lvl="1">
              <a:lnSpc>
                <a:spcPct val="93000"/>
              </a:lnSpc>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a:t>横長になるバランスで縦の長さが耳の縦幅の半分から三分の一にすると劇画寄り</a:t>
            </a:r>
          </a:p>
        </p:txBody>
      </p:sp>
      <p:pic>
        <p:nvPicPr>
          <p:cNvPr id="7171" name="Picture 3"/>
          <p:cNvPicPr>
            <a:picLocks noChangeAspect="1" noChangeArrowheads="1"/>
          </p:cNvPicPr>
          <p:nvPr/>
        </p:nvPicPr>
        <p:blipFill>
          <a:blip r:embed="rId3"/>
          <a:srcRect/>
          <a:stretch>
            <a:fillRect/>
          </a:stretch>
        </p:blipFill>
        <p:spPr bwMode="auto">
          <a:xfrm>
            <a:off x="539750" y="1052513"/>
            <a:ext cx="3859213" cy="4167187"/>
          </a:xfrm>
          <a:prstGeom prst="rect">
            <a:avLst/>
          </a:prstGeom>
          <a:noFill/>
          <a:ln w="9525">
            <a:noFill/>
            <a:round/>
            <a:headEnd/>
            <a:tailEnd/>
          </a:ln>
          <a:effectLst/>
        </p:spPr>
      </p:pic>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xfrm>
            <a:off x="357188" y="274638"/>
            <a:ext cx="8286750" cy="706437"/>
          </a:xfrm>
          <a:ln/>
        </p:spPr>
        <p:txBody>
          <a:bodyPr lIns="0" tIns="0" rIns="0" bIns="0"/>
          <a:lstStyle/>
          <a:p>
            <a:pPr>
              <a:lnSpc>
                <a:spcPct val="93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a:t>2.顔のバランス (漫画的に)‏</a:t>
            </a:r>
          </a:p>
        </p:txBody>
      </p:sp>
      <p:sp>
        <p:nvSpPr>
          <p:cNvPr id="8194" name="Rectangle 2"/>
          <p:cNvSpPr>
            <a:spLocks noGrp="1" noChangeArrowheads="1"/>
          </p:cNvSpPr>
          <p:nvPr>
            <p:ph type="body" idx="1"/>
          </p:nvPr>
        </p:nvSpPr>
        <p:spPr>
          <a:xfrm>
            <a:off x="4602163" y="1052513"/>
            <a:ext cx="4043362" cy="4948237"/>
          </a:xfrm>
          <a:ln/>
        </p:spPr>
        <p:txBody>
          <a:bodyPr lIns="0" tIns="0" rIns="0" bIns="0"/>
          <a:lstStyle/>
          <a:p>
            <a:pPr lvl="1">
              <a:lnSpc>
                <a:spcPct val="93000"/>
              </a:lnSpc>
              <a:tabLst>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 pos="9431338" algn="l"/>
              </a:tabLst>
            </a:pPr>
            <a:r>
              <a:rPr lang="en-GB"/>
              <a:t>さらに一回り小さくして書き込みを増やすと劇画っぽく</a:t>
            </a:r>
          </a:p>
          <a:p>
            <a:pPr>
              <a:lnSpc>
                <a:spcPct val="93000"/>
              </a:lnSpc>
              <a:tabLst>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 pos="9431338" algn="l"/>
              </a:tabLst>
            </a:pPr>
            <a:r>
              <a:rPr lang="en-GB"/>
              <a:t>スーパーマンガデッサン辺りを読むと参考になります</a:t>
            </a:r>
          </a:p>
          <a:p>
            <a:pPr lvl="2">
              <a:lnSpc>
                <a:spcPct val="93000"/>
              </a:lnSpc>
              <a:tabLst>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 pos="9431338" algn="l"/>
              </a:tabLst>
            </a:pPr>
            <a:r>
              <a:rPr lang="en-GB" sz="1800"/>
              <a:t>劇画かけねえよヽ(｀Д´)ノ</a:t>
            </a:r>
          </a:p>
        </p:txBody>
      </p:sp>
      <p:pic>
        <p:nvPicPr>
          <p:cNvPr id="8195" name="Picture 3"/>
          <p:cNvPicPr>
            <a:picLocks noChangeAspect="1" noChangeArrowheads="1"/>
          </p:cNvPicPr>
          <p:nvPr/>
        </p:nvPicPr>
        <p:blipFill>
          <a:blip r:embed="rId3"/>
          <a:srcRect/>
          <a:stretch>
            <a:fillRect/>
          </a:stretch>
        </p:blipFill>
        <p:spPr bwMode="auto">
          <a:xfrm>
            <a:off x="539750" y="1052513"/>
            <a:ext cx="3860800" cy="4706937"/>
          </a:xfrm>
          <a:prstGeom prst="rect">
            <a:avLst/>
          </a:prstGeom>
          <a:noFill/>
          <a:ln w="9525">
            <a:noFill/>
            <a:round/>
            <a:headEnd/>
            <a:tailEnd/>
          </a:ln>
          <a:effectLst/>
        </p:spPr>
      </p:pic>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Rectangle 1"/>
          <p:cNvSpPr>
            <a:spLocks noGrp="1" noChangeArrowheads="1"/>
          </p:cNvSpPr>
          <p:nvPr>
            <p:ph type="title"/>
          </p:nvPr>
        </p:nvSpPr>
        <p:spPr>
          <a:xfrm>
            <a:off x="357188" y="274638"/>
            <a:ext cx="8286750" cy="706437"/>
          </a:xfrm>
          <a:ln/>
        </p:spPr>
        <p:txBody>
          <a:bodyPr lIns="0" tIns="0" rIns="0" bIns="0"/>
          <a:lstStyle/>
          <a:p>
            <a:pPr>
              <a:lnSpc>
                <a:spcPct val="93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a:t>3.体のバランス (基本)‏</a:t>
            </a:r>
          </a:p>
        </p:txBody>
      </p:sp>
      <p:sp>
        <p:nvSpPr>
          <p:cNvPr id="9218" name="Rectangle 2"/>
          <p:cNvSpPr>
            <a:spLocks noGrp="1" noChangeArrowheads="1"/>
          </p:cNvSpPr>
          <p:nvPr>
            <p:ph type="body" idx="1"/>
          </p:nvPr>
        </p:nvSpPr>
        <p:spPr>
          <a:xfrm>
            <a:off x="4602163" y="1052513"/>
            <a:ext cx="4043362" cy="4948237"/>
          </a:xfrm>
          <a:ln/>
        </p:spPr>
        <p:txBody>
          <a:bodyPr lIns="0" tIns="0" rIns="0" bIns="0"/>
          <a:lstStyle/>
          <a:p>
            <a:pPr>
              <a:lnSpc>
                <a:spcPct val="93000"/>
              </a:lnSpc>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a:t>二分割</a:t>
            </a:r>
          </a:p>
          <a:p>
            <a:pPr lvl="1">
              <a:lnSpc>
                <a:spcPct val="93000"/>
              </a:lnSpc>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a:t>脚の付け根</a:t>
            </a:r>
          </a:p>
          <a:p>
            <a:pPr lvl="1">
              <a:lnSpc>
                <a:spcPct val="93000"/>
              </a:lnSpc>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a:t>足長バランスにするなら丹田ぐらい</a:t>
            </a:r>
          </a:p>
          <a:p>
            <a:pPr>
              <a:lnSpc>
                <a:spcPct val="93000"/>
              </a:lnSpc>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a:t>四分割</a:t>
            </a:r>
          </a:p>
          <a:p>
            <a:pPr lvl="1">
              <a:lnSpc>
                <a:spcPct val="93000"/>
              </a:lnSpc>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a:t>上：脇の付け根</a:t>
            </a:r>
          </a:p>
          <a:p>
            <a:pPr lvl="1">
              <a:lnSpc>
                <a:spcPct val="93000"/>
              </a:lnSpc>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a:t>下：膝下</a:t>
            </a:r>
          </a:p>
        </p:txBody>
      </p:sp>
      <p:pic>
        <p:nvPicPr>
          <p:cNvPr id="9219" name="Picture 3"/>
          <p:cNvPicPr>
            <a:picLocks noChangeAspect="1" noChangeArrowheads="1"/>
          </p:cNvPicPr>
          <p:nvPr/>
        </p:nvPicPr>
        <p:blipFill>
          <a:blip r:embed="rId3"/>
          <a:srcRect/>
          <a:stretch>
            <a:fillRect/>
          </a:stretch>
        </p:blipFill>
        <p:spPr bwMode="auto">
          <a:xfrm>
            <a:off x="539750" y="1052513"/>
            <a:ext cx="3860800" cy="4706937"/>
          </a:xfrm>
          <a:prstGeom prst="rect">
            <a:avLst/>
          </a:prstGeom>
          <a:noFill/>
          <a:ln w="9525">
            <a:noFill/>
            <a:round/>
            <a:headEnd/>
            <a:tailEnd/>
          </a:ln>
          <a:effectLst/>
        </p:spPr>
      </p:pic>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a:xfrm>
            <a:off x="357188" y="319088"/>
            <a:ext cx="8286750" cy="615950"/>
          </a:xfrm>
          <a:ln/>
        </p:spPr>
        <p:txBody>
          <a:bodyPr lIns="0" tIns="0" rIns="0" bIns="0"/>
          <a:lstStyle/>
          <a:p>
            <a:pPr>
              <a:lnSpc>
                <a:spcPct val="93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a:t>3.体のバランス (基本)‏</a:t>
            </a:r>
          </a:p>
        </p:txBody>
      </p:sp>
      <p:sp>
        <p:nvSpPr>
          <p:cNvPr id="10242" name="Rectangle 2"/>
          <p:cNvSpPr>
            <a:spLocks noGrp="1" noChangeArrowheads="1"/>
          </p:cNvSpPr>
          <p:nvPr>
            <p:ph type="body" idx="1"/>
          </p:nvPr>
        </p:nvSpPr>
        <p:spPr>
          <a:xfrm>
            <a:off x="4602163" y="1052513"/>
            <a:ext cx="4043362" cy="4962525"/>
          </a:xfrm>
          <a:ln/>
        </p:spPr>
        <p:txBody>
          <a:bodyPr lIns="0" tIns="0" rIns="0" bIns="0"/>
          <a:lstStyle/>
          <a:p>
            <a:pPr>
              <a:lnSpc>
                <a:spcPct val="93000"/>
              </a:lnSpc>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sz="3000"/>
              <a:t>１：１</a:t>
            </a:r>
          </a:p>
          <a:p>
            <a:pPr lvl="1">
              <a:lnSpc>
                <a:spcPct val="93000"/>
              </a:lnSpc>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sz="2400"/>
              <a:t>手：顎から生え際</a:t>
            </a:r>
          </a:p>
          <a:p>
            <a:pPr lvl="1">
              <a:lnSpc>
                <a:spcPct val="93000"/>
              </a:lnSpc>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sz="2400"/>
              <a:t>足：頭</a:t>
            </a:r>
          </a:p>
          <a:p>
            <a:pPr lvl="1">
              <a:lnSpc>
                <a:spcPct val="93000"/>
              </a:lnSpc>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sz="2400"/>
              <a:t>頭：腰</a:t>
            </a:r>
          </a:p>
          <a:p>
            <a:pPr lvl="1">
              <a:lnSpc>
                <a:spcPct val="93000"/>
              </a:lnSpc>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sz="2400"/>
              <a:t>手：胸の中心から脇</a:t>
            </a:r>
          </a:p>
          <a:p>
            <a:pPr lvl="1">
              <a:lnSpc>
                <a:spcPct val="93000"/>
              </a:lnSpc>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sz="2400"/>
              <a:t>肩から指先：股下</a:t>
            </a:r>
          </a:p>
          <a:p>
            <a:pPr lvl="1">
              <a:lnSpc>
                <a:spcPct val="93000"/>
              </a:lnSpc>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sz="2400"/>
              <a:t>手：手首から肘の内側</a:t>
            </a:r>
          </a:p>
          <a:p>
            <a:pPr>
              <a:lnSpc>
                <a:spcPct val="93000"/>
              </a:lnSpc>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sz="3000"/>
              <a:t>１：２</a:t>
            </a:r>
          </a:p>
          <a:p>
            <a:pPr lvl="1">
              <a:lnSpc>
                <a:spcPct val="93000"/>
              </a:lnSpc>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sz="2400"/>
              <a:t>頭：肩から手首</a:t>
            </a:r>
          </a:p>
          <a:p>
            <a:pPr>
              <a:lnSpc>
                <a:spcPct val="93000"/>
              </a:lnSpc>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sz="3000"/>
              <a:t>１：３</a:t>
            </a:r>
          </a:p>
          <a:p>
            <a:pPr lvl="1">
              <a:lnSpc>
                <a:spcPct val="93000"/>
              </a:lnSpc>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a:t>手：鎖骨から股</a:t>
            </a:r>
          </a:p>
        </p:txBody>
      </p:sp>
      <p:pic>
        <p:nvPicPr>
          <p:cNvPr id="10243" name="Picture 3"/>
          <p:cNvPicPr>
            <a:picLocks noChangeAspect="1" noChangeArrowheads="1"/>
          </p:cNvPicPr>
          <p:nvPr/>
        </p:nvPicPr>
        <p:blipFill>
          <a:blip r:embed="rId3"/>
          <a:srcRect/>
          <a:stretch>
            <a:fillRect/>
          </a:stretch>
        </p:blipFill>
        <p:spPr bwMode="auto">
          <a:xfrm>
            <a:off x="539750" y="1052513"/>
            <a:ext cx="3860800" cy="4706937"/>
          </a:xfrm>
          <a:prstGeom prst="rect">
            <a:avLst/>
          </a:prstGeom>
          <a:noFill/>
          <a:ln w="9525">
            <a:noFill/>
            <a:round/>
            <a:headEnd/>
            <a:tailEnd/>
          </a:ln>
          <a:effectLst/>
        </p:spPr>
      </p:pic>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357188" y="319088"/>
            <a:ext cx="8286750" cy="615950"/>
          </a:xfrm>
          <a:ln/>
        </p:spPr>
        <p:txBody>
          <a:bodyPr lIns="0" tIns="0" rIns="0" bIns="0"/>
          <a:lstStyle/>
          <a:p>
            <a:pPr>
              <a:lnSpc>
                <a:spcPct val="93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a:t>4.体のバランス (頭身)‏</a:t>
            </a:r>
          </a:p>
        </p:txBody>
      </p:sp>
      <p:sp>
        <p:nvSpPr>
          <p:cNvPr id="11266" name="Rectangle 2"/>
          <p:cNvSpPr>
            <a:spLocks noGrp="1" noChangeArrowheads="1"/>
          </p:cNvSpPr>
          <p:nvPr>
            <p:ph type="body" idx="1"/>
          </p:nvPr>
        </p:nvSpPr>
        <p:spPr>
          <a:xfrm>
            <a:off x="4602163" y="1052513"/>
            <a:ext cx="4043362" cy="4933950"/>
          </a:xfrm>
          <a:ln/>
        </p:spPr>
        <p:txBody>
          <a:bodyPr lIns="0" tIns="0" rIns="0" bIns="0"/>
          <a:lstStyle/>
          <a:p>
            <a:pPr>
              <a:lnSpc>
                <a:spcPct val="93000"/>
              </a:lnSpc>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a:t>基本はやっぱり本物の人間</a:t>
            </a:r>
          </a:p>
          <a:p>
            <a:pPr>
              <a:lnSpc>
                <a:spcPct val="93000"/>
              </a:lnSpc>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a:t>肉付きとかよく見ましょう</a:t>
            </a:r>
          </a:p>
          <a:p>
            <a:pPr>
              <a:lnSpc>
                <a:spcPct val="93000"/>
              </a:lnSpc>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a:t>単に頭だけでっかくならないように</a:t>
            </a:r>
          </a:p>
          <a:p>
            <a:pPr>
              <a:lnSpc>
                <a:spcPct val="93000"/>
              </a:lnSpc>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a:t>参考にするバランス</a:t>
            </a:r>
          </a:p>
          <a:p>
            <a:pPr lvl="1">
              <a:lnSpc>
                <a:spcPct val="93000"/>
              </a:lnSpc>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a:t>乳児 (三頭身)‏</a:t>
            </a:r>
          </a:p>
          <a:p>
            <a:pPr lvl="1">
              <a:lnSpc>
                <a:spcPct val="93000"/>
              </a:lnSpc>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a:t>幼児 (四頭身)‏</a:t>
            </a:r>
          </a:p>
          <a:p>
            <a:pPr lvl="1">
              <a:lnSpc>
                <a:spcPct val="93000"/>
              </a:lnSpc>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a:t>小児 (五頭身)‏</a:t>
            </a:r>
          </a:p>
        </p:txBody>
      </p:sp>
      <p:pic>
        <p:nvPicPr>
          <p:cNvPr id="11267" name="Picture 3"/>
          <p:cNvPicPr>
            <a:picLocks noChangeAspect="1" noChangeArrowheads="1"/>
          </p:cNvPicPr>
          <p:nvPr/>
        </p:nvPicPr>
        <p:blipFill>
          <a:blip r:embed="rId3"/>
          <a:srcRect/>
          <a:stretch>
            <a:fillRect/>
          </a:stretch>
        </p:blipFill>
        <p:spPr bwMode="auto">
          <a:xfrm>
            <a:off x="539750" y="1052513"/>
            <a:ext cx="3860800" cy="4706937"/>
          </a:xfrm>
          <a:prstGeom prst="rect">
            <a:avLst/>
          </a:prstGeom>
          <a:noFill/>
          <a:ln w="9525">
            <a:noFill/>
            <a:round/>
            <a:headEnd/>
            <a:tailEnd/>
          </a:ln>
          <a:effectLst/>
        </p:spPr>
      </p:pic>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テーマ">
  <a:themeElements>
    <a:clrScheme name="Office テーマ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87000"/>
          </a:lnSpc>
          <a:spcBef>
            <a:spcPct val="0"/>
          </a:spcBef>
          <a:spcAft>
            <a:spcPct val="0"/>
          </a:spcAft>
          <a:buClr>
            <a:srgbClr val="000000"/>
          </a:buClr>
          <a:buSzPct val="100000"/>
          <a:buFont typeface="Arial" charset="0"/>
          <a:buNone/>
          <a:tabLst/>
          <a:defRPr kumimoji="0" lang="en-GB" sz="1800" b="0" i="0" u="none" strike="noStrike" cap="none" normalizeH="0" baseline="0" smtClean="0">
            <a:ln>
              <a:noFill/>
            </a:ln>
            <a:solidFill>
              <a:schemeClr val="bg1"/>
            </a:solidFill>
            <a:effectLst/>
            <a:latin typeface="Arial" charset="0"/>
            <a:ea typeface="ＭＳ Ｐゴシック"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87000"/>
          </a:lnSpc>
          <a:spcBef>
            <a:spcPct val="0"/>
          </a:spcBef>
          <a:spcAft>
            <a:spcPct val="0"/>
          </a:spcAft>
          <a:buClr>
            <a:srgbClr val="000000"/>
          </a:buClr>
          <a:buSzPct val="100000"/>
          <a:buFont typeface="Arial" charset="0"/>
          <a:buNone/>
          <a:tabLst/>
          <a:defRPr kumimoji="0" lang="en-GB" sz="1800" b="0" i="0" u="none" strike="noStrike" cap="none" normalizeH="0" baseline="0" smtClean="0">
            <a:ln>
              <a:noFill/>
            </a:ln>
            <a:solidFill>
              <a:schemeClr val="bg1"/>
            </a:solidFill>
            <a:effectLst/>
            <a:latin typeface="Arial" charset="0"/>
            <a:ea typeface="ＭＳ Ｐゴシック" charset="-128"/>
          </a:defRPr>
        </a:defPPr>
      </a:lstStyle>
    </a:lnDef>
  </a:objectDefaults>
  <a:extraClrSchemeLst>
    <a:extraClrScheme>
      <a:clrScheme name="Office テーマ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383</Words>
  <Application>Microsoft Office PowerPoint</Application>
  <PresentationFormat>画面に合わせる (4:3)</PresentationFormat>
  <Paragraphs>173</Paragraphs>
  <Slides>20</Slides>
  <Notes>20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20</vt:i4>
      </vt:variant>
    </vt:vector>
  </HeadingPairs>
  <TitlesOfParts>
    <vt:vector size="24" baseType="lpstr">
      <vt:lpstr>Times New Roman</vt:lpstr>
      <vt:lpstr>Arial</vt:lpstr>
      <vt:lpstr>ＭＳ Ｐゴシック</vt:lpstr>
      <vt:lpstr>Office テーマ</vt:lpstr>
      <vt:lpstr>スライド 1</vt:lpstr>
      <vt:lpstr>自己紹介</vt:lpstr>
      <vt:lpstr>1.顔のバランス (基本)‏</vt:lpstr>
      <vt:lpstr>1.顔のバランス (基本)‏</vt:lpstr>
      <vt:lpstr>2.顔のバランス (漫画的に)‏</vt:lpstr>
      <vt:lpstr>2.顔のバランス (漫画的に)‏</vt:lpstr>
      <vt:lpstr>3.体のバランス (基本)‏</vt:lpstr>
      <vt:lpstr>3.体のバランス (基本)‏</vt:lpstr>
      <vt:lpstr>4.体のバランス (頭身)‏</vt:lpstr>
      <vt:lpstr>4.体のバランス (頭身)‏</vt:lpstr>
      <vt:lpstr>5.体のバランス (基本のバランスを外す)‏</vt:lpstr>
      <vt:lpstr>5.体のバランス (基本のバランスを外す)‏</vt:lpstr>
      <vt:lpstr>6.ポーズ (基本)‏</vt:lpstr>
      <vt:lpstr>7.ポーズ (視点)‏</vt:lpstr>
      <vt:lpstr>8.コスチューム</vt:lpstr>
      <vt:lpstr>8.コスチューム</vt:lpstr>
      <vt:lpstr>9.立体感</vt:lpstr>
      <vt:lpstr>9.5.立体感 (余談：デッサン)‏</vt:lpstr>
      <vt:lpstr>10.気持ち</vt:lpstr>
      <vt:lpstr>まとめ</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N07</dc:title>
  <dc:creator>aoi nagatsuki</dc:creator>
  <cp:lastModifiedBy>わんくま同盟</cp:lastModifiedBy>
  <cp:revision>1</cp:revision>
  <dcterms:modified xsi:type="dcterms:W3CDTF">2009-09-09T04:09:34Z</dcterms:modified>
</cp:coreProperties>
</file>