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67" r:id="rId2"/>
    <p:sldId id="265" r:id="rId3"/>
    <p:sldId id="268" r:id="rId4"/>
    <p:sldId id="269" r:id="rId5"/>
    <p:sldId id="270" r:id="rId6"/>
    <p:sldId id="271" r:id="rId7"/>
    <p:sldId id="285" r:id="rId8"/>
    <p:sldId id="286" r:id="rId9"/>
    <p:sldId id="273" r:id="rId10"/>
    <p:sldId id="287" r:id="rId11"/>
    <p:sldId id="274" r:id="rId12"/>
    <p:sldId id="275" r:id="rId1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7" autoAdjust="0"/>
    <p:restoredTop sz="86356" autoAdjust="0"/>
  </p:normalViewPr>
  <p:slideViewPr>
    <p:cSldViewPr>
      <p:cViewPr varScale="1">
        <p:scale>
          <a:sx n="68" d="100"/>
          <a:sy n="68" d="100"/>
        </p:scale>
        <p:origin x="-1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0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75" d="100"/>
          <a:sy n="75" d="100"/>
        </p:scale>
        <p:origin x="-1332" y="-102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スライド番号プレースホルダ 8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41F20F-3575-490C-975A-EF863D95DAC4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dirty="0" smtClean="0"/>
              <a:t>2008/09/20</a:t>
            </a:r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7189C3-70FD-45C8-AA34-3D07BFDF182C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57158" y="1052513"/>
            <a:ext cx="8329642" cy="5073650"/>
          </a:xfrm>
        </p:spPr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hidden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7158" y="274638"/>
            <a:ext cx="8286808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dirty="0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57158" y="1052513"/>
            <a:ext cx="8286808" cy="4948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#32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ten.tumblr.com/" TargetMode="External"/><Relationship Id="rId2" Type="http://schemas.openxmlformats.org/officeDocument/2006/relationships/hyperlink" Target="http://blogs.wankuma.com/esten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3600" b="1" dirty="0" smtClean="0"/>
              <a:t>片桐 </a:t>
            </a:r>
            <a:r>
              <a:rPr lang="ja-JP" altLang="en-US" sz="3600" b="1" dirty="0" smtClean="0"/>
              <a:t>継（かたぎり つぐ）</a:t>
            </a:r>
            <a:r>
              <a:rPr kumimoji="1" lang="ja-JP" altLang="en-US" sz="3600" b="1" dirty="0" smtClean="0"/>
              <a:t>はフツーに怪しい</a:t>
            </a:r>
            <a:endParaRPr kumimoji="1" lang="ja-JP" altLang="en-US" sz="3600" b="1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2400" dirty="0" smtClean="0"/>
              <a:t>片桐を知るためのキーワード</a:t>
            </a:r>
          </a:p>
          <a:p>
            <a:pPr lvl="1"/>
            <a:r>
              <a:rPr lang="en-US" altLang="ja-JP" sz="2000" dirty="0" err="1" smtClean="0"/>
              <a:t>SandCastle</a:t>
            </a:r>
            <a:r>
              <a:rPr lang="ja-JP" altLang="en-US" sz="2000" dirty="0" smtClean="0"/>
              <a:t>日本語版</a:t>
            </a:r>
          </a:p>
          <a:p>
            <a:pPr lvl="1"/>
            <a:r>
              <a:rPr lang="ja-JP" altLang="en-US" sz="2000" dirty="0" smtClean="0"/>
              <a:t>マルチスレッドやまたの</a:t>
            </a:r>
            <a:r>
              <a:rPr lang="ja-JP" altLang="en-US" sz="2000" dirty="0" err="1" smtClean="0"/>
              <a:t>おろち</a:t>
            </a:r>
            <a:endParaRPr lang="ja-JP" altLang="en-US" sz="2000" dirty="0" smtClean="0"/>
          </a:p>
          <a:p>
            <a:pPr lvl="1"/>
            <a:r>
              <a:rPr lang="ja-JP" altLang="en-US" sz="2000" dirty="0" smtClean="0"/>
              <a:t>スレッドプールはキャンセルできない</a:t>
            </a:r>
          </a:p>
          <a:p>
            <a:pPr lvl="1"/>
            <a:r>
              <a:rPr lang="ja-JP" altLang="en-US" sz="2000" dirty="0" err="1" smtClean="0"/>
              <a:t>わんくま</a:t>
            </a:r>
            <a:r>
              <a:rPr lang="ja-JP" altLang="en-US" sz="2000" dirty="0" smtClean="0"/>
              <a:t>ハムスター</a:t>
            </a:r>
          </a:p>
          <a:p>
            <a:pPr lvl="1"/>
            <a:r>
              <a:rPr lang="ja-JP" altLang="en-US" sz="2000" dirty="0" smtClean="0"/>
              <a:t>創世のカタギリオン</a:t>
            </a:r>
          </a:p>
          <a:p>
            <a:pPr lvl="2"/>
            <a:r>
              <a:rPr lang="ja-JP" altLang="en-US" sz="1800" dirty="0" smtClean="0"/>
              <a:t>一万件と二千件あっても動いてる～</a:t>
            </a:r>
            <a:r>
              <a:rPr lang="ja-JP" altLang="en-US" sz="1800" dirty="0" smtClean="0"/>
              <a:t>♪</a:t>
            </a:r>
            <a:endParaRPr lang="en-US" altLang="ja-JP" sz="1800" dirty="0" smtClean="0"/>
          </a:p>
          <a:p>
            <a:pPr lvl="2"/>
            <a:endParaRPr lang="en-US" altLang="ja-JP" sz="1800" dirty="0" smtClean="0"/>
          </a:p>
          <a:p>
            <a:r>
              <a:rPr lang="ja-JP" altLang="en-US" sz="2400" dirty="0" err="1" smtClean="0"/>
              <a:t>わんくま</a:t>
            </a:r>
            <a:r>
              <a:rPr lang="ja-JP" altLang="en-US" sz="2400" dirty="0" smtClean="0"/>
              <a:t>同盟　会員</a:t>
            </a:r>
            <a:r>
              <a:rPr lang="ja-JP" altLang="en-US" sz="2400" dirty="0" smtClean="0"/>
              <a:t>番号</a:t>
            </a:r>
            <a:r>
              <a:rPr lang="ja-JP" altLang="en-US" sz="2400" dirty="0" smtClean="0"/>
              <a:t>９５</a:t>
            </a:r>
          </a:p>
          <a:p>
            <a:pPr>
              <a:buNone/>
            </a:pPr>
            <a:r>
              <a:rPr lang="en-US" altLang="ja-JP" sz="2800" dirty="0" smtClean="0">
                <a:hlinkClick r:id="rId2"/>
              </a:rPr>
              <a:t>http://blogs.wankuma.com/esten</a:t>
            </a:r>
            <a:r>
              <a:rPr lang="en-US" altLang="ja-JP" sz="2800" dirty="0" smtClean="0">
                <a:hlinkClick r:id="rId2"/>
              </a:rPr>
              <a:t>/</a:t>
            </a:r>
            <a:endParaRPr lang="en-US" altLang="ja-JP" sz="2800" dirty="0" smtClean="0"/>
          </a:p>
          <a:p>
            <a:pPr>
              <a:buNone/>
            </a:pPr>
            <a:r>
              <a:rPr lang="en-US" altLang="ja-JP" sz="2800" dirty="0" smtClean="0">
                <a:hlinkClick r:id="rId3"/>
              </a:rPr>
              <a:t>http://esten.tumblr.com</a:t>
            </a:r>
            <a:r>
              <a:rPr lang="en-US" altLang="ja-JP" sz="2800" dirty="0" smtClean="0">
                <a:hlinkClick r:id="rId3"/>
              </a:rPr>
              <a:t>/</a:t>
            </a:r>
            <a:endParaRPr lang="en-US" altLang="ja-JP" sz="2800" dirty="0" smtClean="0"/>
          </a:p>
          <a:p>
            <a:pPr>
              <a:buNone/>
            </a:pP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綿のポイント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糸が絹に比べて太いため、引っ張りや湿気に強く、通気性が良い</a:t>
            </a:r>
          </a:p>
          <a:p>
            <a:pPr lvl="0"/>
            <a:r>
              <a:rPr kumimoji="1" lang="ja-JP" altLang="en-US" dirty="0" smtClean="0"/>
              <a:t>定着できる染料が限られており、細かな模様</a:t>
            </a:r>
            <a:r>
              <a:rPr lang="ja-JP" altLang="en-US" dirty="0" smtClean="0"/>
              <a:t>を描く</a:t>
            </a:r>
            <a:r>
              <a:rPr kumimoji="1" lang="ja-JP" altLang="en-US" dirty="0" smtClean="0"/>
              <a:t>染物には向かない</a:t>
            </a:r>
          </a:p>
          <a:p>
            <a:pPr lvl="0"/>
            <a:r>
              <a:rPr kumimoji="1" lang="ja-JP" altLang="en-US" dirty="0" smtClean="0"/>
              <a:t>国産が壊滅状態で、中国・東南アジア・アフリカ製に頼っている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z="4000" dirty="0" smtClean="0"/>
              <a:t>ウ</a:t>
            </a:r>
            <a:r>
              <a:rPr kumimoji="1" lang="ja-JP" altLang="en-US" sz="4000" dirty="0" smtClean="0"/>
              <a:t>ール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動物の毛から作られます。羊、リャマ、アルパカ、カシミア、など</a:t>
            </a:r>
          </a:p>
          <a:p>
            <a:pPr lvl="0"/>
            <a:r>
              <a:rPr kumimoji="1" lang="ja-JP" altLang="en-US" dirty="0" smtClean="0"/>
              <a:t>採取した毛を茹でて脂を落とし、精製してから糸に紡ぐ</a:t>
            </a:r>
          </a:p>
          <a:p>
            <a:pPr lvl="0"/>
            <a:r>
              <a:rPr kumimoji="1" lang="ja-JP" altLang="en-US" dirty="0" smtClean="0"/>
              <a:t>保温性が高く染料がよくのる</a:t>
            </a:r>
          </a:p>
          <a:p>
            <a:pPr lvl="0"/>
            <a:r>
              <a:rPr kumimoji="1" lang="ja-JP" altLang="en-US" dirty="0" smtClean="0"/>
              <a:t>経年劣化が激しい</a:t>
            </a:r>
            <a:endParaRPr kumimoji="1" lang="en-US" altLang="ja-JP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388" y="4000504"/>
            <a:ext cx="1714512" cy="1659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4429132"/>
            <a:ext cx="1785950" cy="1271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化学繊維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代表はポリエステル。最近躍進中のニューフェイス</a:t>
            </a:r>
          </a:p>
          <a:p>
            <a:pPr lvl="0"/>
            <a:r>
              <a:rPr kumimoji="1" lang="ja-JP" altLang="en-US" dirty="0" smtClean="0"/>
              <a:t>絹の光沢と綿の丈夫さを引き継いでおり、インクジェット顔料との相性が抜群</a:t>
            </a:r>
          </a:p>
          <a:p>
            <a:pPr lvl="0"/>
            <a:r>
              <a:rPr kumimoji="1" lang="ja-JP" altLang="en-US" dirty="0" smtClean="0"/>
              <a:t>逆に日本古来の染物顔料は染まりにくく、使うと長持ちしない</a:t>
            </a:r>
          </a:p>
          <a:p>
            <a:pPr lvl="0"/>
            <a:r>
              <a:rPr kumimoji="1" lang="ja-JP" altLang="en-US" dirty="0" smtClean="0"/>
              <a:t>大量生産ができるので格安で提供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>
          <a:xfrm>
            <a:off x="685800" y="785794"/>
            <a:ext cx="7772400" cy="4929222"/>
          </a:xfrm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6600" dirty="0" smtClean="0"/>
              <a:t>知ってると自慢？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/>
              <a:t>きものムダ知識</a:t>
            </a: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en-US" altLang="ja-JP" sz="6600" dirty="0" smtClean="0"/>
              <a:t/>
            </a:r>
            <a:br>
              <a:rPr kumimoji="1" lang="en-US" altLang="ja-JP" sz="6600" dirty="0" smtClean="0"/>
            </a:br>
            <a:r>
              <a:rPr kumimoji="1" lang="ja-JP" altLang="en-US" sz="6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～糸編～</a:t>
            </a:r>
            <a:endParaRPr lang="ja-JP" altLang="en-US" sz="6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和服、とは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日本古来の服。立体裁断しない一枚の布から作り上げられたもの。</a:t>
            </a:r>
          </a:p>
          <a:p>
            <a:pPr lvl="0"/>
            <a:r>
              <a:rPr kumimoji="1" lang="ja-JP" altLang="en-US" dirty="0" smtClean="0"/>
              <a:t>現在では絶対的なカースト制により格付されている</a:t>
            </a:r>
            <a:endParaRPr kumimoji="1" lang="en-US" altLang="ja-JP" dirty="0" smtClean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57950" y="3000372"/>
            <a:ext cx="1127248" cy="2586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68" y="3286124"/>
            <a:ext cx="214314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着物はこうやってできている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糸を作る（できたものを生糸と呼ぶ）→布にする（この布を反物と呼ぶ）→着物にする（着物を仕立てる）</a:t>
            </a:r>
            <a:endParaRPr kumimoji="1" lang="en-US" altLang="ja-JP" dirty="0" smtClean="0"/>
          </a:p>
          <a:p>
            <a:pPr lvl="0"/>
            <a:r>
              <a:rPr kumimoji="1" lang="ja-JP" altLang="en-US" dirty="0" smtClean="0"/>
              <a:t>着物は昔から完全オーダーメイドの衣服で一人一点この一着、が基本。</a:t>
            </a:r>
          </a:p>
          <a:p>
            <a:pPr lvl="0"/>
            <a:r>
              <a:rPr kumimoji="1" lang="ja-JP" altLang="en-US" dirty="0" smtClean="0"/>
              <a:t>最近はプレタと呼ばれる既製品がユニク□化。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今回は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　着物を作る元、糸のお話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糸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和服で使われる糸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植物系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絹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綿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動物系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ウール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化学繊維</a:t>
            </a:r>
            <a:endParaRPr kumimoji="1"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kumimoji="1" lang="ja-JP" altLang="en-US" sz="4000" dirty="0" smtClean="0"/>
              <a:t>絹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蚕の繭から作られます</a:t>
            </a:r>
          </a:p>
          <a:p>
            <a:pPr lvl="0"/>
            <a:r>
              <a:rPr kumimoji="1" lang="ja-JP" altLang="en-US" dirty="0" smtClean="0"/>
              <a:t>蛾の蛹→茹でる→冷却→ほどけたものを広げる→糸に紡ぎだす→生糸の出来上がり</a:t>
            </a:r>
            <a:endParaRPr kumimoji="1" lang="en-US" altLang="ja-JP" dirty="0" smtClean="0"/>
          </a:p>
        </p:txBody>
      </p:sp>
      <p:pic>
        <p:nvPicPr>
          <p:cNvPr id="2050" name="Picture 2" descr="C:\Documents and Settings\esten\Local Settings\Temporary Internet Files\Content.IE5\4NAX4432\MCAN04224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643314"/>
            <a:ext cx="908057" cy="1018556"/>
          </a:xfrm>
          <a:prstGeom prst="rect">
            <a:avLst/>
          </a:prstGeom>
          <a:noFill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00364" y="3643314"/>
            <a:ext cx="12382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00694" y="3143248"/>
            <a:ext cx="25431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右矢印 7"/>
          <p:cNvSpPr/>
          <p:nvPr/>
        </p:nvSpPr>
        <p:spPr>
          <a:xfrm>
            <a:off x="2071670" y="3857628"/>
            <a:ext cx="64294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>
            <a:off x="4500562" y="3929066"/>
            <a:ext cx="64294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絹のポイント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色艶形ともに最上級クラスの繭を</a:t>
            </a:r>
            <a:r>
              <a:rPr lang="en-US" altLang="ja-JP" dirty="0" smtClean="0"/>
              <a:t>100</a:t>
            </a:r>
            <a:r>
              <a:rPr lang="ja-JP" altLang="en-US" dirty="0" smtClean="0"/>
              <a:t>％使用して均一に紡いだものを</a:t>
            </a:r>
            <a:r>
              <a:rPr lang="ja-JP" altLang="en-US" dirty="0" smtClean="0">
                <a:solidFill>
                  <a:srgbClr val="FF0000"/>
                </a:solidFill>
              </a:rPr>
              <a:t>正絹の生糸</a:t>
            </a:r>
            <a:r>
              <a:rPr lang="ja-JP" altLang="en-US" dirty="0" smtClean="0"/>
              <a:t>、玉繭（双子の蚕繭）、屑繭、傷繭から作られるものや紡ぎムラのあるものは</a:t>
            </a:r>
            <a:r>
              <a:rPr lang="ja-JP" altLang="en-US" dirty="0" smtClean="0">
                <a:solidFill>
                  <a:srgbClr val="FF0000"/>
                </a:solidFill>
              </a:rPr>
              <a:t>紬の生糸</a:t>
            </a:r>
            <a:r>
              <a:rPr lang="ja-JP" altLang="en-US" dirty="0" smtClean="0"/>
              <a:t>という</a:t>
            </a:r>
          </a:p>
          <a:p>
            <a:r>
              <a:rPr lang="ja-JP" altLang="en-US" sz="2000" dirty="0" smtClean="0"/>
              <a:t>作り出すまでとても手間がかかる</a:t>
            </a:r>
          </a:p>
          <a:p>
            <a:r>
              <a:rPr lang="ja-JP" altLang="en-US" sz="2000" dirty="0" smtClean="0"/>
              <a:t>非常に丈夫で長持ちするが、湿気に弱い</a:t>
            </a:r>
            <a:endParaRPr lang="en-US" altLang="ja-JP" sz="2000" dirty="0" smtClean="0"/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000" dirty="0" smtClean="0"/>
              <a:t>植物性由来、動物性由来、科学物質由来、どの染料も使うことができる</a:t>
            </a:r>
            <a:endParaRPr lang="en-US" altLang="ja-JP" sz="2000" dirty="0" smtClean="0"/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ja-JP" altLang="en-US" sz="2000" dirty="0" smtClean="0"/>
              <a:t>最近中国産も出回るが、蚕の種類が違うため、しなやかさと色が違う</a:t>
            </a:r>
            <a:endParaRPr lang="en-US" altLang="ja-JP" sz="20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z="4000" dirty="0" smtClean="0"/>
              <a:t>綿</a:t>
            </a:r>
            <a:endParaRPr kumimoji="1" lang="ja-JP" altLang="en-US" sz="4000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綿花から作られます</a:t>
            </a:r>
          </a:p>
          <a:p>
            <a:pPr lvl="0"/>
            <a:r>
              <a:rPr kumimoji="1" lang="ja-JP" altLang="en-US" dirty="0" smtClean="0"/>
              <a:t>採取した綿花を</a:t>
            </a:r>
            <a:r>
              <a:rPr lang="ja-JP" altLang="en-US" dirty="0" smtClean="0"/>
              <a:t>固めた後</a:t>
            </a:r>
            <a:r>
              <a:rPr kumimoji="1" lang="ja-JP" altLang="en-US" dirty="0" smtClean="0"/>
              <a:t>、糸に紡いで作ります</a:t>
            </a:r>
            <a:endParaRPr kumimoji="1" lang="en-US" altLang="ja-JP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3570" y="3214686"/>
            <a:ext cx="2051051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3429000"/>
            <a:ext cx="2000264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右矢印 6"/>
          <p:cNvSpPr/>
          <p:nvPr/>
        </p:nvSpPr>
        <p:spPr>
          <a:xfrm>
            <a:off x="4214810" y="4000504"/>
            <a:ext cx="642942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T32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スライドマスタT32</Template>
  <TotalTime>100</TotalTime>
  <Words>448</Words>
  <Application>Microsoft Office PowerPoint</Application>
  <PresentationFormat>画面に合わせる (4:3)</PresentationFormat>
  <Paragraphs>57</Paragraphs>
  <Slides>12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スライドマスタT32</vt:lpstr>
      <vt:lpstr>片桐 継（かたぎり つぐ）はフツーに怪しい</vt:lpstr>
      <vt:lpstr>知ってると自慢？ きものムダ知識  ～糸編～</vt:lpstr>
      <vt:lpstr>和服、とは</vt:lpstr>
      <vt:lpstr>着物はこうやってできている</vt:lpstr>
      <vt:lpstr>今回は</vt:lpstr>
      <vt:lpstr>糸</vt:lpstr>
      <vt:lpstr>絹</vt:lpstr>
      <vt:lpstr>絹のポイント</vt:lpstr>
      <vt:lpstr>綿</vt:lpstr>
      <vt:lpstr>綿のポイント</vt:lpstr>
      <vt:lpstr>ウール</vt:lpstr>
      <vt:lpstr>化学繊維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片桐はフツーに怪しい</dc:title>
  <dc:creator>esten</dc:creator>
  <cp:lastModifiedBy>esten</cp:lastModifiedBy>
  <cp:revision>12</cp:revision>
  <dcterms:created xsi:type="dcterms:W3CDTF">2009-04-12T13:33:46Z</dcterms:created>
  <dcterms:modified xsi:type="dcterms:W3CDTF">2009-04-12T15:13:58Z</dcterms:modified>
</cp:coreProperties>
</file>