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31800" indent="-2159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647700" indent="-2159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63600" indent="-2159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079500" indent="-2159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4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fld id="{9656D751-ADA9-44F1-BB80-C1BD34A678E4}" type="slidenum">
              <a:rPr lang="en-GB"/>
              <a:pPr/>
              <a:t>&lt;#&gt;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2FC2C0-F4B1-4C81-84FE-C3BD7DDC3735}" type="slidenum">
              <a:rPr lang="en-GB"/>
              <a:pPr/>
              <a:t>1</a:t>
            </a:fld>
            <a:endParaRPr lang="en-GB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2BFC03-DCC9-4353-A1A6-6B709A4E9F5C}" type="slidenum">
              <a:rPr lang="en-GB"/>
              <a:pPr/>
              <a:t>10</a:t>
            </a:fld>
            <a:endParaRPr lang="en-GB"/>
          </a:p>
        </p:txBody>
      </p:sp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EB7C863-1FB3-47AF-92D3-E7BBCBD9FEC9}" type="slidenum">
              <a:rPr lang="en-GB"/>
              <a:pPr/>
              <a:t>11</a:t>
            </a:fld>
            <a:endParaRPr lang="en-GB"/>
          </a:p>
        </p:txBody>
      </p:sp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89CED0-0134-484D-A724-3F1798BE0181}" type="slidenum">
              <a:rPr lang="en-GB"/>
              <a:pPr/>
              <a:t>12</a:t>
            </a:fld>
            <a:endParaRPr lang="en-GB"/>
          </a:p>
        </p:txBody>
      </p:sp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D9456C-C3C2-4554-83EE-CA5DD7E4213F}" type="slidenum">
              <a:rPr lang="en-GB"/>
              <a:pPr/>
              <a:t>13</a:t>
            </a:fld>
            <a:endParaRPr lang="en-GB"/>
          </a:p>
        </p:txBody>
      </p:sp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EEA4F2-2E2D-47D3-A3B1-57CDC7269196}" type="slidenum">
              <a:rPr lang="en-GB"/>
              <a:pPr/>
              <a:t>14</a:t>
            </a:fld>
            <a:endParaRPr lang="en-GB"/>
          </a:p>
        </p:txBody>
      </p:sp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0E4C35-2E03-4175-A419-CC7D5AC82D14}" type="slidenum">
              <a:rPr lang="en-GB"/>
              <a:pPr/>
              <a:t>15</a:t>
            </a:fld>
            <a:endParaRPr lang="en-GB"/>
          </a:p>
        </p:txBody>
      </p:sp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B8C2B4-64DF-4B9F-82E7-BE8942B2A280}" type="slidenum">
              <a:rPr lang="en-GB"/>
              <a:pPr/>
              <a:t>16</a:t>
            </a:fld>
            <a:endParaRPr lang="en-GB"/>
          </a:p>
        </p:txBody>
      </p:sp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7D408B-015A-4134-BE08-0061F6895BF1}" type="slidenum">
              <a:rPr lang="en-GB"/>
              <a:pPr/>
              <a:t>17</a:t>
            </a:fld>
            <a:endParaRPr lang="en-GB"/>
          </a:p>
        </p:txBody>
      </p:sp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4F1D3C-0AC3-4094-B843-63B1B6E45DE9}" type="slidenum">
              <a:rPr lang="en-GB"/>
              <a:pPr/>
              <a:t>18</a:t>
            </a:fld>
            <a:endParaRPr lang="en-GB"/>
          </a:p>
        </p:txBody>
      </p:sp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F7C065-AE84-4FE0-BB2A-81FCB55EDDF4}" type="slidenum">
              <a:rPr lang="en-GB"/>
              <a:pPr/>
              <a:t>19</a:t>
            </a:fld>
            <a:endParaRPr lang="en-GB"/>
          </a:p>
        </p:txBody>
      </p:sp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DEDB34-C874-4ADC-8832-6F014FA84511}" type="slidenum">
              <a:rPr lang="en-GB"/>
              <a:pPr/>
              <a:t>2</a:t>
            </a:fld>
            <a:endParaRPr lang="en-GB"/>
          </a:p>
        </p:txBody>
      </p:sp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C08A39-FCED-4438-ACAB-12EE799655B6}" type="slidenum">
              <a:rPr lang="en-GB"/>
              <a:pPr/>
              <a:t>20</a:t>
            </a:fld>
            <a:endParaRPr lang="en-GB"/>
          </a:p>
        </p:txBody>
      </p:sp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263AC3-B460-43AC-A4B3-3CE25A9EC394}" type="slidenum">
              <a:rPr lang="en-GB"/>
              <a:pPr/>
              <a:t>21</a:t>
            </a:fld>
            <a:endParaRPr lang="en-GB"/>
          </a:p>
        </p:txBody>
      </p:sp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08CE4F-6225-4D13-86E0-7790D964C74D}" type="slidenum">
              <a:rPr lang="en-GB"/>
              <a:pPr/>
              <a:t>3</a:t>
            </a:fld>
            <a:endParaRPr lang="en-GB"/>
          </a:p>
        </p:txBody>
      </p:sp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FD83F9-CE05-4E15-84D7-B710D707239B}" type="slidenum">
              <a:rPr lang="en-GB"/>
              <a:pPr/>
              <a:t>4</a:t>
            </a:fld>
            <a:endParaRPr lang="en-GB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B2C087-C7E6-4D1E-AE1B-CE8D893DECA3}" type="slidenum">
              <a:rPr lang="en-GB"/>
              <a:pPr/>
              <a:t>5</a:t>
            </a:fld>
            <a:endParaRPr lang="en-GB"/>
          </a:p>
        </p:txBody>
      </p:sp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C4A85F-91A9-476B-B9E2-1DF3FD15D019}" type="slidenum">
              <a:rPr lang="en-GB"/>
              <a:pPr/>
              <a:t>6</a:t>
            </a:fld>
            <a:endParaRPr lang="en-GB"/>
          </a:p>
        </p:txBody>
      </p:sp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056DE8-672D-4002-9D62-C723889CA189}" type="slidenum">
              <a:rPr lang="en-GB"/>
              <a:pPr/>
              <a:t>7</a:t>
            </a:fld>
            <a:endParaRPr lang="en-GB"/>
          </a:p>
        </p:txBody>
      </p:sp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FBA74D-5B6B-499A-8B0B-56963CB74AF7}" type="slidenum">
              <a:rPr lang="en-GB"/>
              <a:pPr/>
              <a:t>8</a:t>
            </a:fld>
            <a:endParaRPr lang="en-GB"/>
          </a:p>
        </p:txBody>
      </p:sp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ECA06C-5F17-4FEE-977E-3DDA5BECE8DC}" type="slidenum">
              <a:rPr lang="en-GB"/>
              <a:pPr/>
              <a:t>9</a:t>
            </a:fld>
            <a:endParaRPr lang="en-GB"/>
          </a:p>
        </p:txBody>
      </p:sp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A40F55-FB15-4130-A0DB-430E98F77925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11114C3-3EBE-466A-AD04-104D7DD0622A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7263" y="301625"/>
            <a:ext cx="2266950" cy="645477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1625" cy="645477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3C158C2-D974-4B8E-9802-BB6861C1FBD4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70975" cy="12604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207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207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20700"/>
          </a:xfrm>
        </p:spPr>
        <p:txBody>
          <a:bodyPr/>
          <a:lstStyle>
            <a:lvl1pPr>
              <a:defRPr/>
            </a:lvl1pPr>
          </a:lstStyle>
          <a:p>
            <a:fld id="{9BC831E0-DE32-4A01-8F68-0566AE4866D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DD6FAA5-CA3D-467D-9688-5335C1B491BE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CAB396C-3E73-4B31-BF2C-5F2B4A547D4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59288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B6F75D0-B199-4D97-AF3B-D4A40A322114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3BC6801-5641-4039-B684-8C687FE1C64A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E17212D-B1EC-4902-81F6-C8BF0CCC2359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8BE8F75-3287-4995-B688-D1B3F35F34C1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DEB224B-AB26-4EC1-A4A5-2B906F3E24FB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B32E3F1-FB6D-481A-878F-669E2155A6E5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70975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70975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ＭＳ Ｐ明朝" charset="-128"/>
              </a:defRPr>
            </a:lvl1pPr>
          </a:lstStyle>
          <a:p>
            <a:fld id="{BBCDD274-5F95-48B2-A71E-80B4CA297252}" type="slidenum">
              <a:rPr lang="en-GB"/>
              <a:pPr/>
              <a:t>&lt;#&gt;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4318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marL="6477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marL="8636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marL="10795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15367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19939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24511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2908300" indent="-2159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431800" indent="-32385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3600" indent="-287338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charset="2"/>
        <a:buChar char=""/>
        <a:defRPr sz="2800">
          <a:solidFill>
            <a:srgbClr val="000000"/>
          </a:solidFill>
          <a:latin typeface="+mn-lt"/>
          <a:ea typeface="+mn-ea"/>
        </a:defRPr>
      </a:lvl2pPr>
      <a:lvl3pPr marL="1295400" indent="-2159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charset="2"/>
        <a:buChar char=""/>
        <a:defRPr sz="2400">
          <a:solidFill>
            <a:srgbClr val="000000"/>
          </a:solidFill>
          <a:latin typeface="+mn-lt"/>
          <a:ea typeface="+mn-ea"/>
        </a:defRPr>
      </a:lvl3pPr>
      <a:lvl4pPr marL="1727200" indent="-2159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charset="2"/>
        <a:buChar char=""/>
        <a:defRPr sz="2000">
          <a:solidFill>
            <a:srgbClr val="000000"/>
          </a:solidFill>
          <a:latin typeface="+mn-lt"/>
          <a:ea typeface="+mn-ea"/>
        </a:defRPr>
      </a:lvl4pPr>
      <a:lvl5pPr marL="2159000" indent="-2159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5pPr>
      <a:lvl6pPr marL="2616200" indent="-2159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6pPr>
      <a:lvl7pPr marL="3073400" indent="-2159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7pPr>
      <a:lvl8pPr marL="3530600" indent="-2159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8pPr>
      <a:lvl9pPr marL="3987800" indent="-2159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3184525"/>
            <a:ext cx="9072562" cy="1173163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4800"/>
              <a:t>せめて避けたいコードと理由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519363" y="5072063"/>
            <a:ext cx="4751387" cy="1839912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 algn="ctr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sz="3200"/>
              <a:t>がる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3163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で…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589088"/>
            <a:ext cx="9072562" cy="5481637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何がまずい？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PHP的には$REQUEST_も少々危険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SQL InjectionとXSSがナチュラルに存在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新規なら？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ちゃんとエスケープ処理用の集約点を作る＆する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リファクタの時は？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まず「危ない箇所」を洗い出す(grep可能なコメント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(場当たりだけど)各個撃破。XSSなどは「テンプレートエンジン」使ってないと特に大変だけど、やる！！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せめて「関数化」で集約点つくるか、本質的には、全体的に設計をやりなおす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「ノーアイデア」ぢゃ困ります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89902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「DBにクレジットカード情報を生入力」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糅てて加えて「管理画面でCSVダウンロード可」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さらに「管理画面はBASIC認証のみ」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トドメが「誰もログ監視その他をしていない」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3163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で…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403350"/>
            <a:ext cx="9072562" cy="578802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何がまずい？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BASIC認証は「生パスワードが毎回パケット上」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漏れても気づけない orz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新規なら？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素直にちゃんと「まともな」認証機構を(PHPのsession関数群は………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DBにクレジットカード情報なんか持たせない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リファクタの時は？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とりあえずせめて音速でhttps＋Digest認証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パスワードも一端変更、かつ当面は「定期的にこまめに」変更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CSVダウンロード付近ふくめ「ログをとる」 ＆ 「ログをこまめに監視」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っつか出来れば当面は「アラートmail」をCSVダウンロードに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近日「設計を根底から見直す」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DBデータの暗号化もある程度有効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ってか「情報を持たないですむ」方法を考える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鵜呑みにしないっていうか読め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539875"/>
            <a:ext cx="9072562" cy="5446713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600"/>
              <a:t>参考サイト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600"/>
              <a:t>http://www.stackasterisk.jp/tech/php/php03_06.jsp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600"/>
              <a:t>＞＞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600"/>
              <a:t>また、ここのページに書かれている内容はセッションハイジャックに対しては</a:t>
            </a:r>
            <a:r>
              <a:rPr lang="en-GB" sz="2600" b="1" u="sng"/>
              <a:t>無力です</a:t>
            </a:r>
            <a:r>
              <a:rPr lang="en-GB" sz="2600"/>
              <a:t>。ここで言うセッションハイジャックとは、セッションIDを直接指定してアクセスする方法です。クラッカーは存在するであろうセッションIDを予想する／あてずっぽうで指定する、もしくは通信経路の途中で傍受する、ブラウザのキャッシュやクッキーなどを見る、などの方法でセッションIDを指定します。これをやられると、</a:t>
            </a:r>
            <a:r>
              <a:rPr lang="en-GB" sz="2600" b="1" u="sng"/>
              <a:t>セッション内部のページに簡単にアクセスできるほか、個人情報の漏洩、サイトの性質によっては金額的な損害も発生することがあります</a:t>
            </a:r>
            <a:r>
              <a:rPr lang="en-GB" sz="2600"/>
              <a:t>。ここに書くことは、それらに対しても一切の責任を負わないことをご了承ください。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600"/>
              <a:t>＜＜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6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3163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で…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5008563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何がまずいか？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お金が絡むサイトですから。まずいなんてもんぢゃ…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新規なら？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理解してから設計をやり直す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「本来的には」言語やframeworkで用意されてるclassを用いるとよい………事が、多い、かも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リファクタの時は？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いやなんていうか…説得して理解させるしか…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説得できたら「処理を一箇所にまとめて」「改築」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無理なら………「逃げて～」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熟考するか、でなければ考えるな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811338"/>
            <a:ext cx="9072562" cy="489902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name="item0" value="氏名"&gt;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name="item0_</a:t>
            </a:r>
            <a:r>
              <a:rPr lang="en-GB" sz="2000" b="1"/>
              <a:t>check_need</a:t>
            </a:r>
            <a:r>
              <a:rPr lang="en-GB" sz="2000"/>
              <a:t>" value="1"&gt;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name="realname" value="item0"&gt;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name="item0_</a:t>
            </a:r>
            <a:r>
              <a:rPr lang="en-GB" sz="2000" b="1"/>
              <a:t>check_max</a:t>
            </a:r>
            <a:r>
              <a:rPr lang="en-GB" sz="2000"/>
              <a:t>" value="50"&gt;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name="item1" value="メールアドレス"&gt;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name="item1_check_need" value="1"&gt;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name="email" value="item1"&gt;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name="item1_check_max" value="255"&gt;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name="item1_</a:t>
            </a:r>
            <a:r>
              <a:rPr lang="en-GB" sz="2000" b="1"/>
              <a:t>check_valid</a:t>
            </a:r>
            <a:r>
              <a:rPr lang="en-GB" sz="2000"/>
              <a:t>" value="101"&gt;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name="item2" value="会社名"&gt;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name="item2_check_need" value="0"&gt;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name="item2_</a:t>
            </a:r>
            <a:r>
              <a:rPr lang="en-GB" sz="2000" b="1"/>
              <a:t>check_max</a:t>
            </a:r>
            <a:r>
              <a:rPr lang="en-GB" sz="2000"/>
              <a:t>" value="255"&gt;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name="item2_check_valid" value="0"&gt;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name="item2_check_invalid" value=""&gt;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name="item3" value="役職・担当"&gt;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name="item3_check_need" value="0"&gt;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0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その２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804988"/>
            <a:ext cx="9072562" cy="4913312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</a:t>
            </a:r>
            <a:r>
              <a:rPr lang="en-GB" sz="2000" b="1"/>
              <a:t>name="recipient" value="local-part@domain-part"</a:t>
            </a:r>
            <a:r>
              <a:rPr lang="en-GB" sz="2000"/>
              <a:t>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</a:t>
            </a:r>
            <a:r>
              <a:rPr lang="en-GB" sz="2000" b="1"/>
              <a:t>name="subject" value="ニュースレター配信申込み"</a:t>
            </a:r>
            <a:r>
              <a:rPr lang="en-GB" sz="2000"/>
              <a:t>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name="headermess" value="この度はニュースレター配信の登録を頂き誠にありがとうございました。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ニュースレターは毎月初めに配信されています。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どうぞお楽しみに！"&gt;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name="footermess" value="なお、ご登録頂きましたメールアドレスへ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自動返信メールをお送りしておりますので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ご確認頂けますよう、お願い申し上げます。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000"/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2日経っても自動返信メールが届いていない場合には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ご登録いただいたメールアドレスが間違えている可能性がございます。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その際にはお手数ですが、再度ご登録下さいますよう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宜しくお願い致します。"&gt;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name="return_link_title" value="トップページへ戻る"&gt;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</a:t>
            </a:r>
            <a:r>
              <a:rPr lang="en-GB" sz="2000" b="1"/>
              <a:t>name="return_link_url" value="http://www.domain.com/reform/"</a:t>
            </a:r>
            <a:r>
              <a:rPr lang="en-GB" sz="2000"/>
              <a:t>&gt;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その３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541463"/>
            <a:ext cx="9072562" cy="1397000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</a:t>
            </a:r>
            <a:r>
              <a:rPr lang="en-GB" sz="2000" b="1"/>
              <a:t>name="table" value="user"</a:t>
            </a:r>
            <a:r>
              <a:rPr lang="en-GB" sz="2000"/>
              <a:t>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</a:t>
            </a:r>
            <a:r>
              <a:rPr lang="en-GB" sz="2000" b="1"/>
              <a:t>name="column" value="id, password, name"</a:t>
            </a:r>
            <a:r>
              <a:rPr lang="en-GB" sz="2000"/>
              <a:t>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&lt;INPUT type="hidden" </a:t>
            </a:r>
            <a:r>
              <a:rPr lang="en-GB" sz="2000" b="1"/>
              <a:t>name="where" value="id='明らかにID'"</a:t>
            </a:r>
            <a:r>
              <a:rPr lang="en-GB" sz="2000"/>
              <a:t>&gt;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0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その４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417638"/>
            <a:ext cx="9072562" cy="569277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/***********************************************************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*	インジェクション対策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************************************************************/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function replaceData4SQL($data, $class){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400"/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switch($class){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case 1:// html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	$data = str_replace("&lt;", "&amp;lt;", $data);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	$data = str_replace("&gt;", "&amp;gt;", $data);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break;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case 2:// sql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	$data = str_replace("'", "’", $data);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	$data = str_replace("\\", "\\\\", $data);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	$data = str_replace(";", "", $data);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break;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</a:t>
            </a:r>
            <a:r>
              <a:rPr lang="en-GB" sz="1400" b="1"/>
              <a:t>case 3:// html + sql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	$data = str_replace("'", "’", $data);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	$data = str_replace("\\", "\\\\", $data);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	$data = str_replace(";", "", $data);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400"/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	$data = str_replace("&lt;", "&amp;lt;", $data);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	$data = str_replace("&gt;", "&amp;gt;", $data);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	break;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}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400"/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	return $data;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400"/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}// function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4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3163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で…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373188"/>
            <a:ext cx="9072562" cy="527050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何がまずい？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header Injectionとかその他山盛り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spamの踏み台も簡単 orz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新規なら？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設定なら、config系のファイルなどに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データの保持なら、セッション情報に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エスケープは「出力の直前」に「出力にあわせて」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リファクタの時は？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まず説得と教育と理解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config、セッション情報などは「一点に集約」してから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3163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自己紹介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89902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エンジニアやってます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占い師もやってます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イベンターもやってます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Blogとかも書いてます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よく「………ご職業は？」とか聞かれます(笑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3163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総論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89902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むやみに勤勉なのはよくない(怠惰は美徳)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常に「集中点」を作る(がるパタ「随所で関所」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認証などの基本的な機能は下手に自作しない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自作するのであれば。アイデアはちゃんと基礎を踏まえつつ、有識者に相談してみる。特に「アタックしてくるクラッカーの視点」は重要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ビジネスは水物。ある程度の頻度と速度と量の「修正」は、それを前提に(っていう角度の問題コード、今回出せなかったなぁ…)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3163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おまけ：リファクタする時の手順一案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89902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ディレクトリを切って、空ファイルを作成し、ここを「共通関数置き場」にする。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Documentor系(PHPDocとか)の準備をする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告知と周知と、場合によっては鞭と飴で理解させる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まず「コピペ部分を潰す」＆「コメントを書く」＆「日記を書く」＆「これらを教育、周知徹底」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手が付けにくい部分は「ログを仕込んで」「監視」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密結合をゆっくり粗結合にしてから、次を考える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今回はなににこだわるの？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7700" y="3959225"/>
            <a:ext cx="8856663" cy="27082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「よいコード」「美しいコード」の定義は難しい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とはいえ「明らかによろしくない」コードは、ある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流動する「ビジネス」を基点に考察する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87338" y="1979613"/>
            <a:ext cx="9540875" cy="776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GB" sz="54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「お仕事として」のプログラミング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基本的な進め方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89902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問題のあるコードを、NDAに留意しつつ表示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どんなところに問題を感じているか？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０から書くならどんな風に？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リファクタせざるを得ないときは？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Globalもどき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433513"/>
            <a:ext cx="9072562" cy="5662612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if($_POST["action"]){$action = $_POST["action"];}elseif($_REQUEST["action"]){$action = $_REQUEST["action"];}elseif($_GET["action"]){$action = $_GET["action"];}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if($_POST["mode"]){$mode = $_POST["mode"];}elseif($_REQUEST["mode"]){$mode = $_REQUEST["mode"];}elseif($_GET["mode"]){$mode = $_GET["mode"];}// mode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if($_POST["kw"]){$kw = $_POST["kw"];}elseif($_REQUEST["kw"]){$kw = $_REQUEST["kw"];}elseif($_GET["kw"]){$kw = $_GET["kw"];}// キーワード検索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if($_POST["andor"]){$andor = $_POST["andor"];}elseif($_REQUEST["andor"]){$andor = $_REQUEST["andor"];}elseif($_GET["andor"]){$andor = $_GET["andor"];}// キーワード検索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if($_POST["pline"]){$pline = $_POST["pline"];}elseif($_REQUEST["pline"]){$pline = $_REQUEST["pline"];}elseif($_GET["pline"]){$pline = $_GET["pline"];}// 改ページ番号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if($_POST["result_cnt"]){$result_cnt = $_POST["result_cnt"];}elseif($_REQUEST["result_cnt"]){$result_cnt = $_REQUEST["result_cnt"];}elseif($_GET["result_cnt"]){$result_cnt = $_GET["result_cnt"];}// 結果数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if($_POST["no"]){$no = $_POST["no"];}elseif($_REQUEST["no"]){$no = $_REQUEST["no"];}elseif($_GET["no"]){$no = $_GET["no"];}// 登録番号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if($_POST["co_no"]){$co_no = $_POST["co_no"];}elseif($_REQUEST["co_no"]){$co_no = $_REQUEST["co_no"];}elseif($_GET["co_no"]){$co_no = $_GET["co_no"];}// 返信コメント用番号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if($_POST["amount"]){$amount = $_POST["amount"];}elseif($_REQUEST["amount"]){$amount = $_REQUEST["amount"];}elseif($_GET["amount"]){$amount = $_GET["amount"];}// 購入個数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if($_POST["price"]){$price = $_POST["price"];}elseif($_REQUEST["price"]){$price = $_REQUEST["price"];}elseif($_GET["price"]){$price = $_GET["price"];}// 商品単価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if($_POST["mid"]){$mid = $_POST["mid"];}elseif($_REQUEST["mid"]){$mid = $_REQUEST["mid"];}elseif($_GET["mid"]){$mid = $_GET["mid"];}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 －中略－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// テキスト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$text01 = $_POST["text01"];	$text02 = $_POST["text02"];	$text03 = $_POST["text03"];	$text04 = $_POST["text04"];	$text05 = $_POST["text05"];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$text06 = $_POST["text06"];	$text07 = $_POST["text07"];	$text08 = $_POST["text08"];	$text09 = $_POST["text09"];	$text10 = $_POST["text10"];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 －中略－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// テキストエリア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$message01 = $_POST["message01"];	$message02 = $_POST["message02"];	$message03 = $_POST["message03"];	$message04 = $_POST["message04"];	$message05 = $_POST["message05"];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$message06 = $_POST["message06"];	$message07 = $_POST["message07"];	$message08 = $_POST["message08"];	$message09 = $_POST["message09"];	$message10 = $_POST["message10"];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 －中略－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// 画像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$upfile01_name = $_FILES["upfile01"]["name"];	$upfile01 = $_FILES["upfile01"]["tmp_name"];	$delupfile01 = $_POST["delupfile01"];	$upfile01_type = $_FILES["upfile01"]["type"];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$upfile02_name = $_FILES["upfile02"]["name"];	$upfile02 = $_FILES["upfile02"]["tmp_name"];	$delupfile02 = $_POST["delupfile02"];	$upfile02_type = $_FILES["upfile02"]["type"];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 －中略－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if($_POST["a"]){$a = $_POST["a"];}elseif($_REQUEST["a"]){$a = $_REQUEST["a"];}elseif($_GET["a"]){$a = $_GET["a"];}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if($_POST["b"]){$b = $_POST["b"];}elseif($_REQUEST["b"]){$b = $_REQUEST["b"];}elseif($_GET["b"]){$b = $_GET["b"];}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000"/>
              <a:t>if($_POST["c"]){$c = $_POST["c"];}elseif($_REQUEST["c"]){$c = $_REQUEST["c"];}elseif($_GET["c"]){$c = $_GET["c"];}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で…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633538"/>
            <a:ext cx="9072562" cy="4811712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何がまずい？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割とPHP固有な発想(一部BASIC系の人にもある)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厳密にはワーニングが出る記法(存在チェック)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register_globalsを意識している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約300変数を毎回：メモリは？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新規なら？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普通に「使う時に必要な情報」をゲトる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リファクタの時は？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こまめに頑張る(苦笑)。目印やExcelを併用すると楽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「勤勉である」という怠惰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812925"/>
            <a:ext cx="9072562" cy="489902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// ▼表示項目の設定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$this-&gt;get_conv()-&gt;monoDic("customer_id", security::sanitize_html($customer_data["customer_id"]));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$this-&gt;get_conv()-&gt;monoDic("name1", security::sanitize_html($customer_data["name1"]));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$this-&gt;get_conv()-&gt;monoDic("name2", security::sanitize_html($customer_data["name2"]));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$this-&gt;get_conv()-&gt;monoDic("name1_kana", security::sanitize_html($customer_data["name1_kana"]));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$this-&gt;get_conv()-&gt;monoDic("name2_kana", security::sanitize_html($customer_data["name2_kana"]));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$this-&gt;get_conv()-&gt;monoDic("email", security::sanitize_html($customer_data["email"]));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$this-&gt;get_conv()-&gt;monoDic("uid", security::sanitize_html($customer_data["uid"]));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$this-&gt;get_conv()-&gt;monoDic("sex_name", security::sanitize_html($sex_name));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$this-&gt;get_conv()-&gt;monoDic("birthday", security::sanitize_html($customer_data["birthday"]));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$this-&gt;get_conv()-&gt;monoDic("birthday_year", security::sanitize_html($birthday_year));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$this-&gt;get_conv()-&gt;monoDic("birthday_month", security::sanitize_html($birthday_month));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$this-&gt;get_conv()-&gt;monoDic("birthday_day", security::sanitize_html($birthday_day));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$this-&gt;get_conv()-&gt;monoDic("zip1", security::sanitize_html($customer_data["zip1"]));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$this-&gt;get_conv()-&gt;monoDic("zip2", security::sanitize_html($customer_data["zip2"]));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$this-&gt;get_conv()-&gt;monoDic("prefecture_name", security::sanitize_html($prefecture_name));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$this-&gt;get_conv()-&gt;monoDic("city", security::sanitize_html($customer_data["city"]));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$this-&gt;get_conv()-&gt;monoDic("address", security::sanitize_html($customer_data["address"]));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$this-&gt;get_conv()-&gt;monoDic("building", security::sanitize_html($customer_data["building"]));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$this-&gt;get_conv()-&gt;monoDic("point", security::sanitize_html($customer_data["point"]));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$this-&gt;get_conv()-&gt;monoDic("temp_point", security::sanitize_html($customer_data["temp_point"]));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/>
              <a:t>$this-&gt;get_conv()-&gt;monoDic("memo", security::sanitize_html($customer_data["memo"]));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3163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で…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2562" cy="489902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何がまずい？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これ単体だと「微妙」なのだけど出来ればまとめたい(実際には、そっくりなコピペがソース内で４箇所ほど……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新規なら？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配列でiteratorとかメソッド切り出すとかもう少しなにか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リファクタの時は？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最低限「そっくりなコピペ」は一箇所に集約する…ための場所をまず確保して、そこから、修正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その後で、その一箇所を適宜修正する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基本的なWeb系セキュリティ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812925"/>
            <a:ext cx="9072562" cy="4899025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/* 		no 		*/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$no = $_REQUEST['no'];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/*	　シリアルID	*/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$serial_id = $_REQUEST['serial_id'];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000"/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- 中略 -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$query = "SELECT * FROM gyoumu_lot_usr WHERE 1nenbun_no = '".$no."' AND serial_id = '".$serial_id."' AND adview_flg = '0'";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$sel-&gt;query($query);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000"/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- 中略 -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2000"/>
              <a:t>$url  = "http://foo.com/sub_victory.php?no=".$no."&amp;serial_id=".$serial_id."";</a:t>
            </a:r>
          </a:p>
          <a:p>
            <a:pPr marL="215900" lvl="1" indent="0">
              <a:spcAft>
                <a:spcPct val="0"/>
              </a:spcAft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20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1794</Words>
  <Application>Microsoft Office PowerPoint</Application>
  <PresentationFormat>ユーザー設定</PresentationFormat>
  <Paragraphs>256</Paragraphs>
  <Slides>21</Slides>
  <Notes>21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8" baseType="lpstr">
      <vt:lpstr>Times New Roman</vt:lpstr>
      <vt:lpstr>Arial</vt:lpstr>
      <vt:lpstr>ＭＳ Ｐゴシック</vt:lpstr>
      <vt:lpstr>Wingdings</vt:lpstr>
      <vt:lpstr>Symbol</vt:lpstr>
      <vt:lpstr>ＭＳ Ｐ明朝</vt:lpstr>
      <vt:lpstr>Office テーマ</vt:lpstr>
      <vt:lpstr>せめて避けたいコードと理由</vt:lpstr>
      <vt:lpstr>自己紹介</vt:lpstr>
      <vt:lpstr>今回はなににこだわるの？</vt:lpstr>
      <vt:lpstr>基本的な進め方</vt:lpstr>
      <vt:lpstr>Globalもどき</vt:lpstr>
      <vt:lpstr>で…</vt:lpstr>
      <vt:lpstr>「勤勉である」という怠惰</vt:lpstr>
      <vt:lpstr>で…</vt:lpstr>
      <vt:lpstr>基本的なWeb系セキュリティ</vt:lpstr>
      <vt:lpstr>で…</vt:lpstr>
      <vt:lpstr>「ノーアイデア」ぢゃ困ります</vt:lpstr>
      <vt:lpstr>で…</vt:lpstr>
      <vt:lpstr>鵜呑みにしないっていうか読め</vt:lpstr>
      <vt:lpstr>で…</vt:lpstr>
      <vt:lpstr>熟考するか、でなければ考えるな</vt:lpstr>
      <vt:lpstr>その２</vt:lpstr>
      <vt:lpstr>その３</vt:lpstr>
      <vt:lpstr>その４</vt:lpstr>
      <vt:lpstr>で…</vt:lpstr>
      <vt:lpstr>総論</vt:lpstr>
      <vt:lpstr>おまけ：リファクタする時の手順一案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せめて避けたいコードと理由</dc:title>
  <cp:lastModifiedBy>わんくま同盟</cp:lastModifiedBy>
  <cp:revision>1</cp:revision>
  <dcterms:modified xsi:type="dcterms:W3CDTF">2009-09-09T11:23:29Z</dcterms:modified>
</cp:coreProperties>
</file>