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7" r:id="rId2"/>
    <p:sldId id="268" r:id="rId3"/>
    <p:sldId id="269" r:id="rId4"/>
    <p:sldId id="275" r:id="rId5"/>
    <p:sldId id="266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735763" cy="9866313"/>
  <p:embeddedFontLst>
    <p:embeddedFont>
      <p:font typeface="Calibri" pitchFamily="34" charset="0"/>
      <p:regular r:id="rId14"/>
      <p:bold r:id="rId15"/>
      <p:italic r:id="rId16"/>
      <p:boldItalic r:id="rId17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676" autoAdjust="0"/>
  </p:normalViewPr>
  <p:slideViewPr>
    <p:cSldViewPr>
      <p:cViewPr varScale="1">
        <p:scale>
          <a:sx n="75" d="100"/>
          <a:sy n="75" d="100"/>
        </p:scale>
        <p:origin x="-5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ten.tumblr.com/" TargetMode="External"/><Relationship Id="rId2" Type="http://schemas.openxmlformats.org/officeDocument/2006/relationships/hyperlink" Target="http://blogs.wankuma.com/esten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600" b="1" dirty="0" smtClean="0"/>
              <a:t>片桐 </a:t>
            </a:r>
            <a:r>
              <a:rPr lang="ja-JP" altLang="en-US" sz="3600" b="1" dirty="0" smtClean="0"/>
              <a:t>継（かたぎり つぐ）</a:t>
            </a:r>
            <a:r>
              <a:rPr kumimoji="1" lang="ja-JP" altLang="en-US" sz="3600" b="1" dirty="0" smtClean="0"/>
              <a:t>は梅雨時も怪しい</a:t>
            </a:r>
            <a:endParaRPr kumimoji="1" lang="ja-JP" altLang="en-US" sz="3600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400" dirty="0" smtClean="0"/>
              <a:t>片桐を知るためのキーワード（ググって</a:t>
            </a:r>
            <a:r>
              <a:rPr lang="en-US" altLang="ja-JP" sz="2400" dirty="0" smtClean="0"/>
              <a:t>Bing</a:t>
            </a:r>
            <a:r>
              <a:rPr lang="ja-JP" altLang="en-US" sz="2400" dirty="0" err="1" smtClean="0"/>
              <a:t>って</a:t>
            </a:r>
            <a:r>
              <a:rPr lang="ja-JP" altLang="en-US" sz="2400" dirty="0" smtClean="0"/>
              <a:t>１ページ</a:t>
            </a:r>
            <a:r>
              <a:rPr lang="ja-JP" altLang="en-US" sz="2400" dirty="0" err="1" smtClean="0"/>
              <a:t>め</a:t>
            </a:r>
            <a:r>
              <a:rPr lang="ja-JP" altLang="en-US" sz="2400" dirty="0" smtClean="0"/>
              <a:t>）</a:t>
            </a:r>
          </a:p>
          <a:p>
            <a:pPr lvl="1"/>
            <a:r>
              <a:rPr lang="en-US" altLang="ja-JP" sz="2000" dirty="0" err="1" smtClean="0"/>
              <a:t>SandCastle</a:t>
            </a:r>
            <a:r>
              <a:rPr lang="ja-JP" altLang="en-US" sz="2000" dirty="0" smtClean="0"/>
              <a:t>日本語版</a:t>
            </a:r>
          </a:p>
          <a:p>
            <a:pPr lvl="1"/>
            <a:r>
              <a:rPr lang="ja-JP" altLang="en-US" sz="2000" dirty="0" smtClean="0"/>
              <a:t>マルチスレッドやまたの</a:t>
            </a:r>
            <a:r>
              <a:rPr lang="ja-JP" altLang="en-US" sz="2000" dirty="0" err="1" smtClean="0"/>
              <a:t>おろち</a:t>
            </a:r>
            <a:endParaRPr lang="ja-JP" altLang="en-US" sz="2000" dirty="0" smtClean="0"/>
          </a:p>
          <a:p>
            <a:pPr lvl="1"/>
            <a:r>
              <a:rPr lang="ja-JP" altLang="en-US" sz="2000" dirty="0" err="1" smtClean="0"/>
              <a:t>わんくま</a:t>
            </a:r>
            <a:r>
              <a:rPr lang="ja-JP" altLang="en-US" sz="2000" dirty="0" smtClean="0"/>
              <a:t>ハムスター</a:t>
            </a:r>
          </a:p>
          <a:p>
            <a:pPr lvl="1"/>
            <a:r>
              <a:rPr lang="ja-JP" altLang="en-US" sz="2000" dirty="0" smtClean="0"/>
              <a:t>創世のカタギリオン</a:t>
            </a:r>
          </a:p>
          <a:p>
            <a:pPr lvl="2"/>
            <a:r>
              <a:rPr lang="ja-JP" altLang="en-US" sz="1800" dirty="0" smtClean="0"/>
              <a:t>一万件と二千件あっても動いてる～♪</a:t>
            </a:r>
            <a:endParaRPr lang="en-US" altLang="ja-JP" sz="1800" dirty="0" smtClean="0"/>
          </a:p>
          <a:p>
            <a:pPr lvl="2"/>
            <a:endParaRPr lang="en-US" altLang="ja-JP" sz="1800" dirty="0" smtClean="0"/>
          </a:p>
          <a:p>
            <a:r>
              <a:rPr lang="ja-JP" altLang="en-US" sz="2400" dirty="0" err="1" smtClean="0"/>
              <a:t>わんくま</a:t>
            </a:r>
            <a:r>
              <a:rPr lang="ja-JP" altLang="en-US" sz="2400" dirty="0" smtClean="0"/>
              <a:t>同盟　会員番号９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怪しいブログ：</a:t>
            </a:r>
            <a:r>
              <a:rPr lang="en-US" altLang="ja-JP" sz="2800" dirty="0" smtClean="0">
                <a:hlinkClick r:id="rId2"/>
              </a:rPr>
              <a:t>http://blogs.wankuma.com/esten/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着物たん</a:t>
            </a:r>
            <a:r>
              <a:rPr lang="ja-JP" altLang="en-US" sz="2800" dirty="0" err="1" smtClean="0"/>
              <a:t>ぶら</a:t>
            </a:r>
            <a:r>
              <a:rPr lang="ja-JP" altLang="en-US" sz="2800" dirty="0" smtClean="0"/>
              <a:t>：</a:t>
            </a:r>
            <a:r>
              <a:rPr lang="en-US" altLang="ja-JP" sz="2800" dirty="0" smtClean="0">
                <a:hlinkClick r:id="rId3"/>
              </a:rPr>
              <a:t>http://esten.tumblr.com/</a:t>
            </a:r>
            <a:endParaRPr lang="en-US" altLang="ja-JP" sz="2800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後練りの反物</a:t>
            </a:r>
            <a:endParaRPr kumimoji="1" lang="ja-JP" altLang="en-US" sz="40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5073650"/>
          </a:xfrm>
        </p:spPr>
        <p:txBody>
          <a:bodyPr/>
          <a:lstStyle/>
          <a:p>
            <a:r>
              <a:rPr kumimoji="1" lang="ja-JP" altLang="en-US" dirty="0" smtClean="0"/>
              <a:t>織り上げた時点で反物となるので後は仕立てるだけ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紬や綿、ウールは後練りがほとんど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正絹にくらべ、後から</a:t>
            </a:r>
            <a:r>
              <a:rPr kumimoji="1" lang="ja-JP" altLang="en-US" dirty="0" smtClean="0"/>
              <a:t>絵柄を描いたり色を染める工程がないので安くなる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もともと、流通させるためのものでなく、自分の着物用として生産</a:t>
            </a:r>
            <a:endParaRPr lang="en-US" altLang="ja-JP" dirty="0" smtClean="0"/>
          </a:p>
          <a:p>
            <a:pPr lvl="2"/>
            <a:r>
              <a:rPr lang="ja-JP" altLang="en-US" sz="2000" dirty="0" smtClean="0"/>
              <a:t>一般の人たちは、紬や綿を愛用していた</a:t>
            </a:r>
            <a:endParaRPr lang="en-US" altLang="ja-JP" sz="2000" dirty="0" smtClean="0"/>
          </a:p>
          <a:p>
            <a:pPr lvl="2"/>
            <a:r>
              <a:rPr lang="ja-JP" altLang="en-US" sz="2000" dirty="0" smtClean="0"/>
              <a:t>自由度満点の地域密着型アウトレットの誕生</a:t>
            </a:r>
            <a:endParaRPr lang="en-US" altLang="ja-JP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5214950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rgbClr val="0070C0"/>
                </a:solidFill>
              </a:rPr>
              <a:t>一反木綿は地域密着型愛され妖怪</a:t>
            </a:r>
            <a:endParaRPr lang="en-US" altLang="ja-JP" sz="4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4929222"/>
          </a:xfrm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600" dirty="0" smtClean="0"/>
              <a:t>知ってると自慢？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きものムダ知識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～布編～</a:t>
            </a:r>
            <a:endParaRPr lang="ja-JP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和服、とは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日本古来の服。立体裁断しない一枚の布から作り上げられたもの。</a:t>
            </a:r>
          </a:p>
          <a:p>
            <a:pPr lvl="0"/>
            <a:r>
              <a:rPr kumimoji="1" lang="ja-JP" altLang="en-US" dirty="0" smtClean="0"/>
              <a:t>現在では絶対的なカースト制により格付されている</a:t>
            </a:r>
            <a:endParaRPr kumimoji="1" lang="en-US" altLang="ja-JP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000372"/>
            <a:ext cx="1127248" cy="258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286124"/>
            <a:ext cx="214314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着物はこうやってできている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糸を作る（できたものを生糸と呼ぶ）→布にする（この布を反物と呼ぶ）→着物にする（着物を仕立てる）</a:t>
            </a:r>
            <a:endParaRPr kumimoji="1" lang="en-US" altLang="ja-JP" dirty="0" smtClean="0"/>
          </a:p>
          <a:p>
            <a:pPr lvl="0"/>
            <a:r>
              <a:rPr kumimoji="1" lang="ja-JP" altLang="en-US" dirty="0" smtClean="0"/>
              <a:t>着物は昔から完全オーダーメイドの衣服で一人一点この一着、が基本。</a:t>
            </a:r>
          </a:p>
          <a:p>
            <a:pPr lvl="0"/>
            <a:r>
              <a:rPr kumimoji="1" lang="ja-JP" altLang="en-US" dirty="0" smtClean="0"/>
              <a:t>最近はプレタと呼ばれる既製品がユニク□化。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 smtClean="0"/>
              <a:t>前回までのあらすじ</a:t>
            </a:r>
            <a:endParaRPr kumimoji="1" lang="ja-JP" altLang="en-US" sz="40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5073650"/>
          </a:xfrm>
        </p:spPr>
        <p:txBody>
          <a:bodyPr/>
          <a:lstStyle/>
          <a:p>
            <a:r>
              <a:rPr kumimoji="1" lang="ja-JP" altLang="en-US" dirty="0" smtClean="0"/>
              <a:t>糸のお話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糸には色んな種類がある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絹（きぬ）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正絹（しょうけん）と呼ばれる最高品質の</a:t>
            </a:r>
            <a:r>
              <a:rPr lang="en-US" altLang="ja-JP" dirty="0" smtClean="0"/>
              <a:t>JAPANSE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SILK</a:t>
            </a:r>
          </a:p>
          <a:p>
            <a:pPr lvl="2"/>
            <a:r>
              <a:rPr lang="ja-JP" altLang="en-US" dirty="0" smtClean="0"/>
              <a:t>紬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絹を作る時に出るアウトレットな繭から作る糸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綿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綿から作る糸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他にも</a:t>
            </a:r>
            <a:r>
              <a:rPr lang="ja-JP" altLang="en-US" dirty="0" smtClean="0"/>
              <a:t>ウールや化学繊維などなど</a:t>
            </a:r>
            <a:r>
              <a:rPr lang="en-US" altLang="ja-JP" dirty="0" smtClean="0"/>
              <a:t>……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5148876"/>
            <a:ext cx="63129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 smtClean="0">
                <a:solidFill>
                  <a:srgbClr val="0070C0"/>
                </a:solidFill>
              </a:rPr>
              <a:t>今回は布のお話です</a:t>
            </a:r>
            <a:endParaRPr kumimoji="1" lang="ja-JP" altLang="en-US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 smtClean="0"/>
              <a:t>布とは</a:t>
            </a:r>
            <a:endParaRPr kumimoji="1" lang="ja-JP" altLang="en-US" sz="4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糸を縦と横に組み合わせて面にしたもの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これを</a:t>
            </a:r>
            <a:r>
              <a:rPr lang="en-US" altLang="ja-JP" dirty="0" smtClean="0"/>
              <a:t>12m</a:t>
            </a:r>
            <a:r>
              <a:rPr lang="ja-JP" altLang="en-US" dirty="0" smtClean="0"/>
              <a:t>以上で作ったものを反物という</a:t>
            </a:r>
            <a:endParaRPr lang="en-US" altLang="ja-JP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71744"/>
            <a:ext cx="765060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643314"/>
            <a:ext cx="1123043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3714752"/>
            <a:ext cx="137161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786190"/>
            <a:ext cx="2286016" cy="1602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布を作るには２つの方法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ja-JP" altLang="en-US" dirty="0" smtClean="0"/>
              <a:t>先練り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生糸から布を織り上げる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布を熱湯にとおし、すぐに流水にさらして冷却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これを繰り返して精製する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後練り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生糸を染める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染まった色糸を使って織り上げる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先練りの反物</a:t>
            </a:r>
            <a:endParaRPr kumimoji="1" lang="ja-JP" altLang="en-US" sz="40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平織り</a:t>
            </a:r>
            <a:endParaRPr kumimoji="1" lang="en-US" altLang="ja-JP" dirty="0" smtClean="0"/>
          </a:p>
          <a:p>
            <a:pPr lvl="1"/>
            <a:r>
              <a:rPr lang="ja-JP" altLang="en-US" sz="2000" dirty="0" smtClean="0"/>
              <a:t>平坦な一枚のキャンバスになるもの</a:t>
            </a:r>
            <a:endParaRPr lang="en-US" altLang="ja-JP" sz="2000" dirty="0" smtClean="0"/>
          </a:p>
          <a:p>
            <a:pPr lvl="1"/>
            <a:r>
              <a:rPr kumimoji="1" lang="ja-JP" altLang="en-US" sz="2000" dirty="0" smtClean="0"/>
              <a:t>後から細かな絵を描いたり、細工をしたり、型模様スタンプしてみたり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反物までの手間はそうでもないが、後からの職人の手数料が半端ないので最終的には高くなる</a:t>
            </a:r>
            <a:endParaRPr kumimoji="1" lang="en-US" altLang="ja-JP" sz="2000" dirty="0" smtClean="0"/>
          </a:p>
          <a:p>
            <a:r>
              <a:rPr lang="ja-JP" altLang="en-US" dirty="0" smtClean="0"/>
              <a:t>ちりめん</a:t>
            </a:r>
            <a:endParaRPr lang="en-US" altLang="ja-JP" dirty="0" smtClean="0"/>
          </a:p>
          <a:p>
            <a:pPr lvl="1"/>
            <a:r>
              <a:rPr lang="ja-JP" altLang="en-US" sz="2000" dirty="0" smtClean="0"/>
              <a:t>細かな浮き彫り模様（専門用語でシボという）があるもの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職人の腕が生きる反物なので、一本あたりが高価な取引となる</a:t>
            </a:r>
            <a:endParaRPr lang="en-US" altLang="ja-JP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4500570"/>
            <a:ext cx="8143932" cy="141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dirty="0" smtClean="0"/>
              <a:t>どちらも江戸時代を契機に生産体制・取引形態・流通手段が確立。</a:t>
            </a:r>
            <a:endParaRPr lang="en-US" altLang="ja-JP" sz="2000" b="1" dirty="0" smtClean="0"/>
          </a:p>
          <a:p>
            <a:pPr algn="ctr">
              <a:lnSpc>
                <a:spcPct val="150000"/>
              </a:lnSpc>
            </a:pPr>
            <a:r>
              <a:rPr kumimoji="1" lang="ja-JP" altLang="en-US" sz="2000" b="1" dirty="0" smtClean="0"/>
              <a:t>正絹の着物は武士階級のものに。</a:t>
            </a:r>
            <a:endParaRPr kumimoji="1" lang="en-US" altLang="ja-JP" sz="2000" b="1" dirty="0" smtClean="0"/>
          </a:p>
          <a:p>
            <a:pPr algn="ctr">
              <a:lnSpc>
                <a:spcPct val="150000"/>
              </a:lnSpc>
            </a:pPr>
            <a:r>
              <a:rPr lang="ja-JP" altLang="en-US" sz="2000" b="1" dirty="0" smtClean="0"/>
              <a:t>間に入った商人にお金持ち続出。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600" dirty="0" smtClean="0"/>
              <a:t>平成の反物も先練り</a:t>
            </a:r>
            <a:endParaRPr kumimoji="1" lang="ja-JP" altLang="en-US" sz="36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ポリエステル反物は平織りがほとんど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機械織りで大量生産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反物の長さも自由自在なので、トールサイズと呼ばれる反物（</a:t>
            </a:r>
            <a:r>
              <a:rPr lang="en-US" altLang="ja-JP" dirty="0" smtClean="0"/>
              <a:t>13m</a:t>
            </a:r>
            <a:r>
              <a:rPr lang="ja-JP" altLang="en-US" dirty="0" smtClean="0"/>
              <a:t>超）</a:t>
            </a:r>
            <a:r>
              <a:rPr lang="ja-JP" altLang="en-US" dirty="0" err="1" smtClean="0"/>
              <a:t>も</a:t>
            </a:r>
            <a:r>
              <a:rPr lang="ja-JP" altLang="en-US" dirty="0" smtClean="0"/>
              <a:t>登場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インクジェット印刷対応で、安く作ることができる</a:t>
            </a:r>
            <a:endParaRPr kumimoji="1" lang="en-US" altLang="ja-JP" dirty="0" smtClean="0"/>
          </a:p>
          <a:p>
            <a:r>
              <a:rPr lang="ja-JP" altLang="en-US" dirty="0" smtClean="0"/>
              <a:t>ちりめん風のポリエステル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ちりめん風に織り上げる機械も存在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大手某繊維メーカーのポリエステルはシボあり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でも、タグがあるのですぐ</a:t>
            </a:r>
            <a:r>
              <a:rPr lang="ja-JP" altLang="en-US" dirty="0" smtClean="0"/>
              <a:t>判ります</a:t>
            </a:r>
            <a:r>
              <a:rPr lang="ja-JP" altLang="en-US" dirty="0" err="1" smtClean="0"/>
              <a:t>ｗ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スライドマスタT35</Template>
  <TotalTime>71</TotalTime>
  <Words>529</Words>
  <Application>Microsoft Office PowerPoint</Application>
  <PresentationFormat>画面に合わせる (4:3)</PresentationFormat>
  <Paragraphs>71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Calibri</vt:lpstr>
      <vt:lpstr>スライドマスタT35</vt:lpstr>
      <vt:lpstr>片桐 継（かたぎり つぐ）は梅雨時も怪しい</vt:lpstr>
      <vt:lpstr>知ってると自慢？ きものムダ知識  ～布編～</vt:lpstr>
      <vt:lpstr>和服、とは</vt:lpstr>
      <vt:lpstr>着物はこうやってできている</vt:lpstr>
      <vt:lpstr>前回までのあらすじ</vt:lpstr>
      <vt:lpstr>布とは</vt:lpstr>
      <vt:lpstr>布を作るには２つの方法</vt:lpstr>
      <vt:lpstr>先練りの反物</vt:lpstr>
      <vt:lpstr>平成の反物も先練り</vt:lpstr>
      <vt:lpstr>後練りの反物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知ってると自慢？着物ムダ知識～布編</dc:title>
  <dc:creator>esten</dc:creator>
  <cp:lastModifiedBy>esten</cp:lastModifiedBy>
  <cp:revision>9</cp:revision>
  <dcterms:created xsi:type="dcterms:W3CDTF">2009-06-14T02:08:31Z</dcterms:created>
  <dcterms:modified xsi:type="dcterms:W3CDTF">2009-09-10T16:11:36Z</dcterms:modified>
</cp:coreProperties>
</file>