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65" r:id="rId2"/>
    <p:sldId id="267" r:id="rId3"/>
    <p:sldId id="268" r:id="rId4"/>
    <p:sldId id="269" r:id="rId5"/>
    <p:sldId id="270" r:id="rId6"/>
    <p:sldId id="266" r:id="rId7"/>
    <p:sldId id="271" r:id="rId8"/>
  </p:sldIdLst>
  <p:sldSz cx="9144000" cy="6858000" type="screen4x3"/>
  <p:notesSz cx="6735763" cy="9866313"/>
  <p:embeddedFontLst>
    <p:embeddedFont>
      <p:font typeface="メイリオ" pitchFamily="50" charset="-128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3" autoAdjust="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1332" y="-102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F20F-3575-490C-975A-EF863D95DAC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dirty="0" smtClean="0"/>
              <a:t>2008/09/20</a:t>
            </a:r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189C3-70FD-45C8-AA34-3D07BFDF18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8329642" cy="507365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ocalnaka\Desktop\3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57158" y="285728"/>
            <a:ext cx="8286808" cy="5709181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74638"/>
            <a:ext cx="828680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1052513"/>
            <a:ext cx="8286808" cy="49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  <a:ea typeface="ＭＳ Ｐゴシック" pitchFamily="50" charset="-128"/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  <a:ea typeface="ＭＳ Ｐゴシック" pitchFamily="50" charset="-128"/>
              </a:rPr>
              <a:t>同盟 </a:t>
            </a:r>
            <a:r>
              <a:rPr kumimoji="0" lang="ja-JP" altLang="en-US" sz="2300" dirty="0" smtClean="0">
                <a:solidFill>
                  <a:schemeClr val="tx2"/>
                </a:solidFill>
                <a:ea typeface="ＭＳ Ｐゴシック" pitchFamily="50" charset="-128"/>
              </a:rPr>
              <a:t>東京勉強会 </a:t>
            </a:r>
            <a:r>
              <a:rPr kumimoji="0" lang="en-US" altLang="ja-JP" sz="2300" dirty="0" smtClean="0">
                <a:solidFill>
                  <a:schemeClr val="tx2"/>
                </a:solidFill>
                <a:ea typeface="ＭＳ Ｐゴシック" pitchFamily="50" charset="-128"/>
              </a:rPr>
              <a:t>#35</a:t>
            </a:r>
            <a:endParaRPr kumimoji="0" lang="en-US" altLang="ja-JP" sz="230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pic>
        <p:nvPicPr>
          <p:cNvPr id="1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596" y="6165056"/>
            <a:ext cx="1643074" cy="5729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3600" dirty="0" smtClean="0"/>
              <a:t>ジョブスケジューラで運用効率化？</a:t>
            </a:r>
            <a:endParaRPr kumimoji="1" lang="ja-JP" altLang="en-US" sz="36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mihochannel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b="1" dirty="0" smtClean="0"/>
              <a:t>まずは、</a:t>
            </a:r>
            <a:r>
              <a:rPr kumimoji="1" lang="ja-JP" altLang="en-US" sz="3200" b="1" dirty="0" smtClean="0"/>
              <a:t>自己紹介です。</a:t>
            </a:r>
            <a:endParaRPr kumimoji="1" lang="ja-JP" altLang="en-US" b="1" dirty="0"/>
          </a:p>
        </p:txBody>
      </p:sp>
      <p:sp>
        <p:nvSpPr>
          <p:cNvPr id="25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266827"/>
            <a:ext cx="8215370" cy="4876817"/>
          </a:xfrm>
        </p:spPr>
        <p:txBody>
          <a:bodyPr/>
          <a:lstStyle/>
          <a:p>
            <a:pPr>
              <a:buNone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名前：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miho</a:t>
            </a:r>
            <a:endParaRPr lang="ja-JP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  <a:p>
            <a:pPr>
              <a:buNone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おしごと：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隠密活動。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12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月から変わりました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(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｀・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ω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・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´)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ｼｬｷｰﾝ</a:t>
            </a:r>
            <a:endParaRPr lang="ja-JP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  <a:p>
            <a:pPr>
              <a:buNone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好物：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マカロン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（ピエールエルメのローズ）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  <a:p>
            <a:pPr>
              <a:buNone/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　　　堂島ロール、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wendy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（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Oracle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社員犬）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  <a:p>
            <a:pPr>
              <a:buNone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苦手：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えー</a:t>
            </a:r>
            <a:r>
              <a:rPr lang="ja-JP" alt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ご</a:t>
            </a:r>
            <a:endParaRPr lang="ja-JP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  <a:p>
            <a:pPr>
              <a:buNone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萌え：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いぬ、ぬこ、工場、メガネ</a:t>
            </a:r>
          </a:p>
          <a:p>
            <a:pPr>
              <a:buNone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  <a:p>
            <a:pPr>
              <a:buNone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カフェイン中毒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です。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  <a:p>
            <a:pPr>
              <a:buNone/>
            </a:pP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日数回摂取しないと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発狂しそう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になります。</a:t>
            </a:r>
          </a:p>
          <a:p>
            <a:pPr>
              <a:buNone/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萌えも少し足りないと力が出ません。</a:t>
            </a:r>
          </a:p>
          <a:p>
            <a:pPr>
              <a:buNone/>
            </a:pP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twitter</a:t>
            </a:r>
            <a:r>
              <a:rPr lang="ja-JP" alt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で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よくつぶやいています。</a:t>
            </a:r>
            <a:r>
              <a:rPr lang="ja-JP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Feel free to follow me</a:t>
            </a:r>
            <a:r>
              <a:rPr lang="ja-JP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！</a:t>
            </a:r>
            <a:endParaRPr lang="en-US" altLang="ja-JP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4" name="図 3" descr="m1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FFBFB"/>
              </a:clrFrom>
              <a:clrTo>
                <a:srgbClr val="EF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2071678"/>
            <a:ext cx="695325" cy="714375"/>
          </a:xfrm>
          <a:prstGeom prst="rect">
            <a:avLst/>
          </a:prstGeom>
        </p:spPr>
      </p:pic>
      <p:pic>
        <p:nvPicPr>
          <p:cNvPr id="5" name="図 4" descr="Wen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857628"/>
            <a:ext cx="1428760" cy="1428760"/>
          </a:xfrm>
          <a:prstGeom prst="rect">
            <a:avLst/>
          </a:prstGeom>
        </p:spPr>
      </p:pic>
      <p:pic>
        <p:nvPicPr>
          <p:cNvPr id="6" name="図 5" descr="type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66"/>
            <a:ext cx="1238251" cy="928688"/>
          </a:xfrm>
          <a:prstGeom prst="rect">
            <a:avLst/>
          </a:prstGeom>
        </p:spPr>
      </p:pic>
      <p:pic>
        <p:nvPicPr>
          <p:cNvPr id="7" name="図 6" descr="m1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FFBFB"/>
              </a:clrFrom>
              <a:clrTo>
                <a:srgbClr val="EF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2071678"/>
            <a:ext cx="695325" cy="714375"/>
          </a:xfrm>
          <a:prstGeom prst="rect">
            <a:avLst/>
          </a:prstGeom>
        </p:spPr>
      </p:pic>
      <p:pic>
        <p:nvPicPr>
          <p:cNvPr id="8" name="図 7" descr="m1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FFBFB"/>
              </a:clrFrom>
              <a:clrTo>
                <a:srgbClr val="EF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2071678"/>
            <a:ext cx="69532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b="1" dirty="0" smtClean="0"/>
              <a:t>ジョブスケジューラって</a:t>
            </a:r>
            <a:r>
              <a:rPr kumimoji="1" lang="ja-JP" altLang="en-US" sz="3200" b="1" dirty="0" err="1" smtClean="0"/>
              <a:t>な</a:t>
            </a:r>
            <a:r>
              <a:rPr kumimoji="1" lang="ja-JP" altLang="en-US" sz="3200" b="1" dirty="0" smtClean="0"/>
              <a:t>あに？</a:t>
            </a:r>
            <a:endParaRPr kumimoji="1" lang="ja-JP" altLang="en-US" sz="3200" b="1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古くはメインフレーム時代よりジョブの実行に利用されてきたそう。</a:t>
            </a:r>
            <a:endParaRPr kumimoji="1" lang="en-US" altLang="ja-JP" dirty="0" smtClean="0"/>
          </a:p>
          <a:p>
            <a:r>
              <a:rPr lang="en-US" altLang="ja-JP" dirty="0" smtClean="0"/>
              <a:t>Windows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AT</a:t>
            </a:r>
            <a:r>
              <a:rPr lang="ja-JP" altLang="en-US" dirty="0" smtClean="0"/>
              <a:t>コマンドやタスク、</a:t>
            </a:r>
            <a:r>
              <a:rPr lang="en-US" altLang="ja-JP" dirty="0" smtClean="0"/>
              <a:t>UNIX</a:t>
            </a:r>
            <a:r>
              <a:rPr lang="ja-JP" altLang="en-US" dirty="0" smtClean="0"/>
              <a:t>では</a:t>
            </a:r>
            <a:r>
              <a:rPr lang="en-US" altLang="ja-JP" dirty="0" err="1" smtClean="0"/>
              <a:t>cron</a:t>
            </a:r>
            <a:endParaRPr lang="en-US" altLang="ja-JP" dirty="0" smtClean="0"/>
          </a:p>
          <a:p>
            <a:r>
              <a:rPr lang="ja-JP" altLang="en-US" dirty="0" smtClean="0"/>
              <a:t>バックアップソフトや</a:t>
            </a:r>
            <a:r>
              <a:rPr lang="en-US" altLang="ja-JP" dirty="0" smtClean="0"/>
              <a:t>Database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電源制御ソフトについてきたりするけど、専用のソフトもある。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Tivoli (</a:t>
            </a:r>
            <a:r>
              <a:rPr lang="en-US" altLang="ja-JP" dirty="0" err="1" smtClean="0"/>
              <a:t>iBM</a:t>
            </a:r>
            <a:r>
              <a:rPr lang="en-US" altLang="ja-JP" dirty="0" smtClean="0"/>
              <a:t>)</a:t>
            </a:r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System Walker (Fujitsu)</a:t>
            </a:r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JP1 (Hitachi)</a:t>
            </a:r>
            <a:endParaRPr kumimoji="1" lang="en-US" altLang="ja-JP" dirty="0" smtClean="0"/>
          </a:p>
        </p:txBody>
      </p:sp>
      <p:pic>
        <p:nvPicPr>
          <p:cNvPr id="4" name="図 3" descr="m1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FFBFB"/>
              </a:clrFrom>
              <a:clrTo>
                <a:srgbClr val="EF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3143248"/>
            <a:ext cx="347665" cy="357190"/>
          </a:xfrm>
          <a:prstGeom prst="rect">
            <a:avLst/>
          </a:prstGeom>
        </p:spPr>
      </p:pic>
      <p:pic>
        <p:nvPicPr>
          <p:cNvPr id="5" name="図 4" descr="m1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FFBFB"/>
              </a:clrFrom>
              <a:clrTo>
                <a:srgbClr val="EF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3571876"/>
            <a:ext cx="347665" cy="357190"/>
          </a:xfrm>
          <a:prstGeom prst="rect">
            <a:avLst/>
          </a:prstGeom>
        </p:spPr>
      </p:pic>
      <p:pic>
        <p:nvPicPr>
          <p:cNvPr id="6" name="図 5" descr="m1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FFBFB"/>
              </a:clrFrom>
              <a:clrTo>
                <a:srgbClr val="EF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4000504"/>
            <a:ext cx="347665" cy="357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なにがおいしいの？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スタンドアロン環境でほかのサーバと連携することが全く無いのであれば、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おいしくありません。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複数サーバが連携して処理を行う場合には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もの</a:t>
            </a:r>
            <a:r>
              <a:rPr kumimoji="1" lang="ja-JP" altLang="en-US" b="1" dirty="0" err="1" smtClean="0">
                <a:solidFill>
                  <a:srgbClr val="FF0000"/>
                </a:solidFill>
              </a:rPr>
              <a:t>す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ごー</a:t>
            </a:r>
            <a:r>
              <a:rPr kumimoji="1" lang="ja-JP" altLang="en-US" b="1" dirty="0" err="1" smtClean="0">
                <a:solidFill>
                  <a:srgbClr val="FF0000"/>
                </a:solidFill>
              </a:rPr>
              <a:t>く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便利</a:t>
            </a:r>
            <a:r>
              <a:rPr kumimoji="1" lang="ja-JP" altLang="en-US" dirty="0" smtClean="0"/>
              <a:t>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連携しない場合でも、管理対象のサーバが複数存在する場合には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もの</a:t>
            </a:r>
            <a:r>
              <a:rPr kumimoji="1" lang="ja-JP" altLang="en-US" b="1" dirty="0" err="1" smtClean="0">
                <a:solidFill>
                  <a:srgbClr val="FF0000"/>
                </a:solidFill>
              </a:rPr>
              <a:t>す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ごー</a:t>
            </a:r>
            <a:r>
              <a:rPr kumimoji="1" lang="ja-JP" altLang="en-US" b="1" dirty="0" err="1" smtClean="0">
                <a:solidFill>
                  <a:srgbClr val="FF0000"/>
                </a:solidFill>
              </a:rPr>
              <a:t>く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便利</a:t>
            </a:r>
            <a:r>
              <a:rPr kumimoji="1" lang="ja-JP" altLang="en-US" dirty="0" smtClean="0"/>
              <a:t>です。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じゃ、具体的に便利な例。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dirty="0" smtClean="0"/>
              <a:t>　システム例</a:t>
            </a:r>
            <a:endParaRPr kumimoji="1" lang="ja-JP" altLang="en-US" dirty="0"/>
          </a:p>
        </p:txBody>
      </p:sp>
      <p:pic>
        <p:nvPicPr>
          <p:cNvPr id="1026" name="Picture 2" descr="C:\Documents and Settings\miho\My Documents\My Pictures\Microsoft クリップ オーガナイザ\j042896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1279246" cy="1773936"/>
          </a:xfrm>
          <a:prstGeom prst="rect">
            <a:avLst/>
          </a:prstGeom>
          <a:noFill/>
        </p:spPr>
      </p:pic>
      <p:pic>
        <p:nvPicPr>
          <p:cNvPr id="6" name="Picture 2" descr="C:\Documents and Settings\miho\My Documents\My Pictures\Microsoft クリップ オーガナイザ\j042896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00240"/>
            <a:ext cx="1279246" cy="1773936"/>
          </a:xfrm>
          <a:prstGeom prst="rect">
            <a:avLst/>
          </a:prstGeom>
          <a:noFill/>
        </p:spPr>
      </p:pic>
      <p:pic>
        <p:nvPicPr>
          <p:cNvPr id="7" name="Picture 2" descr="C:\Documents and Settings\miho\My Documents\My Pictures\Microsoft クリップ オーガナイザ\j042896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000240"/>
            <a:ext cx="1279246" cy="1773936"/>
          </a:xfrm>
          <a:prstGeom prst="rect">
            <a:avLst/>
          </a:prstGeom>
          <a:noFill/>
        </p:spPr>
      </p:pic>
      <p:pic>
        <p:nvPicPr>
          <p:cNvPr id="8" name="Picture 3" descr="C:\Documents and Settings\miho\My Documents\My Pictures\Microsoft クリップ オーガナイザ\j043806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86058"/>
            <a:ext cx="1028688" cy="1028688"/>
          </a:xfrm>
          <a:prstGeom prst="rect">
            <a:avLst/>
          </a:prstGeom>
          <a:noFill/>
        </p:spPr>
      </p:pic>
      <p:sp>
        <p:nvSpPr>
          <p:cNvPr id="9" name="フローチャート : 磁気ディスク 8"/>
          <p:cNvSpPr/>
          <p:nvPr/>
        </p:nvSpPr>
        <p:spPr>
          <a:xfrm>
            <a:off x="6786578" y="2786058"/>
            <a:ext cx="857256" cy="928694"/>
          </a:xfrm>
          <a:prstGeom prst="flowChartMagneticDisk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43042" y="164305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AP</a:t>
            </a:r>
            <a:r>
              <a:rPr kumimoji="1" lang="ja-JP" altLang="en-US" b="1" dirty="0" smtClean="0"/>
              <a:t>サーバ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6182" y="1643050"/>
            <a:ext cx="13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Web</a:t>
            </a:r>
            <a:r>
              <a:rPr kumimoji="1" lang="ja-JP" altLang="en-US" b="1" dirty="0" smtClean="0"/>
              <a:t>サーバ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5074" y="164305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DB</a:t>
            </a:r>
            <a:r>
              <a:rPr kumimoji="1" lang="ja-JP" altLang="en-US" b="1" dirty="0" smtClean="0"/>
              <a:t>サーバ</a:t>
            </a:r>
            <a:endParaRPr kumimoji="1" lang="ja-JP" altLang="en-US" b="1" dirty="0"/>
          </a:p>
        </p:txBody>
      </p:sp>
      <p:pic>
        <p:nvPicPr>
          <p:cNvPr id="1028" name="Picture 4" descr="D:\Shared\works\わんくま\TOKYO#28\マカロン\m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102868"/>
            <a:ext cx="386710" cy="397306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357158" y="4143380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これらのサーバの起動順序を必ず</a:t>
            </a:r>
            <a:r>
              <a:rPr lang="en-US" altLang="ja-JP" b="1" dirty="0" smtClean="0"/>
              <a:t>DB</a:t>
            </a:r>
            <a:r>
              <a:rPr lang="ja-JP" altLang="en-US" b="1" dirty="0" smtClean="0"/>
              <a:t>サーバ→</a:t>
            </a:r>
            <a:r>
              <a:rPr lang="en-US" altLang="ja-JP" b="1" dirty="0" smtClean="0"/>
              <a:t>AP</a:t>
            </a:r>
            <a:r>
              <a:rPr lang="ja-JP" altLang="en-US" b="1" dirty="0" smtClean="0"/>
              <a:t>サーバ→</a:t>
            </a:r>
            <a:r>
              <a:rPr lang="en-US" altLang="ja-JP" b="1" dirty="0" smtClean="0"/>
              <a:t>Web</a:t>
            </a:r>
            <a:r>
              <a:rPr lang="ja-JP" altLang="en-US" b="1" dirty="0" smtClean="0"/>
              <a:t>サーバとしたい。</a:t>
            </a:r>
            <a:endParaRPr lang="en-US" altLang="ja-JP" b="1" dirty="0" smtClean="0"/>
          </a:p>
          <a:p>
            <a:r>
              <a:rPr lang="ja-JP" altLang="en-US" b="1" dirty="0" smtClean="0"/>
              <a:t>全部</a:t>
            </a:r>
            <a:r>
              <a:rPr lang="en-US" altLang="ja-JP" b="1" dirty="0" smtClean="0"/>
              <a:t>Windows</a:t>
            </a:r>
            <a:r>
              <a:rPr lang="ja-JP" altLang="en-US" b="1" dirty="0" smtClean="0"/>
              <a:t>なら</a:t>
            </a:r>
            <a:r>
              <a:rPr lang="en-US" altLang="ja-JP" b="1" dirty="0" err="1" smtClean="0"/>
              <a:t>rexec</a:t>
            </a:r>
            <a:r>
              <a:rPr lang="ja-JP" altLang="en-US" b="1" dirty="0" smtClean="0"/>
              <a:t>コマンドを使えばいいのだけど</a:t>
            </a:r>
            <a:r>
              <a:rPr lang="en-US" altLang="ja-JP" b="1" dirty="0" smtClean="0"/>
              <a:t>…</a:t>
            </a:r>
          </a:p>
          <a:p>
            <a:r>
              <a:rPr lang="ja-JP" altLang="en-US" b="1" dirty="0" smtClean="0"/>
              <a:t>でも、起動確認って厳密にはできません。特にサービスがあがるまでとかね。</a:t>
            </a:r>
            <a:endParaRPr lang="en-US" altLang="ja-JP" b="1" dirty="0" smtClean="0"/>
          </a:p>
          <a:p>
            <a:r>
              <a:rPr lang="en-US" altLang="ja-JP" b="1" dirty="0" smtClean="0"/>
              <a:t>DB</a:t>
            </a:r>
            <a:r>
              <a:rPr lang="ja-JP" altLang="en-US" b="1" dirty="0" smtClean="0"/>
              <a:t>サーバが</a:t>
            </a:r>
            <a:r>
              <a:rPr lang="en-US" altLang="ja-JP" b="1" dirty="0" smtClean="0"/>
              <a:t>Oracle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on UNIX</a:t>
            </a:r>
            <a:r>
              <a:rPr lang="ja-JP" altLang="en-US" b="1" dirty="0" smtClean="0"/>
              <a:t>（</a:t>
            </a:r>
            <a:r>
              <a:rPr lang="en-US" altLang="ja-JP" b="1" dirty="0" smtClean="0"/>
              <a:t>Linux</a:t>
            </a:r>
            <a:r>
              <a:rPr lang="ja-JP" altLang="en-US" b="1" dirty="0" smtClean="0"/>
              <a:t>とか</a:t>
            </a:r>
            <a:r>
              <a:rPr lang="en-US" altLang="ja-JP" b="1" dirty="0" smtClean="0"/>
              <a:t>Solaris</a:t>
            </a:r>
            <a:r>
              <a:rPr lang="ja-JP" altLang="en-US" b="1" dirty="0" smtClean="0"/>
              <a:t>とか）だったりすると、もう涙目。</a:t>
            </a:r>
            <a:endParaRPr lang="en-US" altLang="ja-JP" b="1" dirty="0" smtClean="0"/>
          </a:p>
          <a:p>
            <a:r>
              <a:rPr lang="ja-JP" altLang="en-US" b="1" dirty="0" smtClean="0"/>
              <a:t>これって、</a:t>
            </a:r>
            <a:r>
              <a:rPr lang="en-US" altLang="ja-JP" b="1" dirty="0" smtClean="0"/>
              <a:t>DB</a:t>
            </a:r>
            <a:r>
              <a:rPr lang="ja-JP" altLang="en-US" b="1" dirty="0" smtClean="0"/>
              <a:t>サーバあがりきってないのに</a:t>
            </a:r>
            <a:r>
              <a:rPr lang="en-US" altLang="ja-JP" b="1" dirty="0" smtClean="0"/>
              <a:t>AP</a:t>
            </a:r>
            <a:r>
              <a:rPr lang="ja-JP" altLang="en-US" b="1" dirty="0" smtClean="0"/>
              <a:t>サーバ起動しちゃって</a:t>
            </a:r>
            <a:r>
              <a:rPr lang="en-US" altLang="ja-JP" b="1" dirty="0" smtClean="0"/>
              <a:t>Web</a:t>
            </a:r>
            <a:r>
              <a:rPr lang="ja-JP" altLang="en-US" b="1" dirty="0" smtClean="0"/>
              <a:t>サーバからアクセスできちゃったりしない？　</a:t>
            </a:r>
            <a:r>
              <a:rPr lang="ja-JP" altLang="en-US" b="1" dirty="0" err="1" smtClean="0"/>
              <a:t>って</a:t>
            </a:r>
            <a:r>
              <a:rPr lang="ja-JP" altLang="en-US" b="1" dirty="0" smtClean="0"/>
              <a:t>不安を抱える。</a:t>
            </a:r>
            <a:endParaRPr lang="en-US" altLang="ja-JP" b="1" dirty="0" smtClean="0"/>
          </a:p>
          <a:p>
            <a:endParaRPr kumimoji="1" lang="ja-JP" alt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そんなとき。ジョブスケジューラがあれば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システム例</a:t>
            </a:r>
            <a:endParaRPr kumimoji="1" lang="ja-JP" altLang="en-US" dirty="0"/>
          </a:p>
        </p:txBody>
      </p:sp>
      <p:pic>
        <p:nvPicPr>
          <p:cNvPr id="4" name="Picture 2" descr="C:\Documents and Settings\miho\My Documents\My Pictures\Microsoft クリップ オーガナイザ\j042896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1279246" cy="1773936"/>
          </a:xfrm>
          <a:prstGeom prst="rect">
            <a:avLst/>
          </a:prstGeom>
          <a:noFill/>
        </p:spPr>
      </p:pic>
      <p:pic>
        <p:nvPicPr>
          <p:cNvPr id="5" name="Picture 2" descr="C:\Documents and Settings\miho\My Documents\My Pictures\Microsoft クリップ オーガナイザ\j042896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1279246" cy="1773936"/>
          </a:xfrm>
          <a:prstGeom prst="rect">
            <a:avLst/>
          </a:prstGeom>
          <a:noFill/>
        </p:spPr>
      </p:pic>
      <p:pic>
        <p:nvPicPr>
          <p:cNvPr id="6" name="Picture 2" descr="C:\Documents and Settings\miho\My Documents\My Pictures\Microsoft クリップ オーガナイザ\j042896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00240"/>
            <a:ext cx="1279246" cy="1773936"/>
          </a:xfrm>
          <a:prstGeom prst="rect">
            <a:avLst/>
          </a:prstGeom>
          <a:noFill/>
        </p:spPr>
      </p:pic>
      <p:pic>
        <p:nvPicPr>
          <p:cNvPr id="7" name="Picture 3" descr="C:\Documents and Settings\miho\My Documents\My Pictures\Microsoft クリップ オーガナイザ\j043806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786058"/>
            <a:ext cx="1028688" cy="1028688"/>
          </a:xfrm>
          <a:prstGeom prst="rect">
            <a:avLst/>
          </a:prstGeom>
          <a:noFill/>
        </p:spPr>
      </p:pic>
      <p:sp>
        <p:nvSpPr>
          <p:cNvPr id="8" name="フローチャート : 磁気ディスク 7"/>
          <p:cNvSpPr/>
          <p:nvPr/>
        </p:nvSpPr>
        <p:spPr>
          <a:xfrm>
            <a:off x="4929190" y="2786058"/>
            <a:ext cx="857256" cy="928694"/>
          </a:xfrm>
          <a:prstGeom prst="flowChartMagneticDisk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034" y="164305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AP</a:t>
            </a:r>
            <a:r>
              <a:rPr kumimoji="1" lang="ja-JP" altLang="en-US" b="1" dirty="0" smtClean="0"/>
              <a:t>サーバ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5984" y="1643050"/>
            <a:ext cx="13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Web</a:t>
            </a:r>
            <a:r>
              <a:rPr kumimoji="1" lang="ja-JP" altLang="en-US" b="1" dirty="0" smtClean="0"/>
              <a:t>サーバ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57686" y="164305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DB</a:t>
            </a:r>
            <a:r>
              <a:rPr kumimoji="1" lang="ja-JP" altLang="en-US" b="1" dirty="0" smtClean="0"/>
              <a:t>サーバ</a:t>
            </a:r>
            <a:endParaRPr kumimoji="1" lang="ja-JP" altLang="en-US" b="1" dirty="0"/>
          </a:p>
        </p:txBody>
      </p:sp>
      <p:pic>
        <p:nvPicPr>
          <p:cNvPr id="13" name="Picture 4" descr="D:\Shared\works\わんくま\TOKYO#28\マカロン\m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102868"/>
            <a:ext cx="386710" cy="397306"/>
          </a:xfrm>
          <a:prstGeom prst="rect">
            <a:avLst/>
          </a:prstGeom>
          <a:noFill/>
        </p:spPr>
      </p:pic>
      <p:pic>
        <p:nvPicPr>
          <p:cNvPr id="14" name="Picture 2" descr="C:\Documents and Settings\miho\My Documents\My Pictures\Microsoft クリップ オーガナイザ\j042896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000240"/>
            <a:ext cx="1279246" cy="1773936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6143636" y="1643050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ジョブ管理サーバ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7158" y="4452002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サーバ１台とジョブ管理用のソフトウェアを購入するだけで、すべてのサーバの制御ができる。</a:t>
            </a:r>
            <a:endParaRPr kumimoji="1" lang="en-US" altLang="ja-JP" b="1" dirty="0" smtClean="0"/>
          </a:p>
          <a:p>
            <a:r>
              <a:rPr lang="ja-JP" altLang="en-US" b="1" dirty="0" smtClean="0"/>
              <a:t>当然、順序や時間も制御できるので</a:t>
            </a:r>
            <a:r>
              <a:rPr lang="en-US" altLang="ja-JP" b="1" dirty="0" smtClean="0"/>
              <a:t>DB</a:t>
            </a:r>
            <a:r>
              <a:rPr lang="ja-JP" altLang="en-US" b="1" dirty="0" smtClean="0"/>
              <a:t>があがってないのに</a:t>
            </a:r>
            <a:r>
              <a:rPr lang="en-US" altLang="ja-JP" b="1" dirty="0" smtClean="0"/>
              <a:t>AP</a:t>
            </a:r>
            <a:r>
              <a:rPr lang="ja-JP" altLang="en-US" b="1" dirty="0" smtClean="0"/>
              <a:t>と</a:t>
            </a:r>
            <a:r>
              <a:rPr lang="en-US" altLang="ja-JP" b="1" dirty="0" smtClean="0"/>
              <a:t>Web</a:t>
            </a:r>
            <a:r>
              <a:rPr lang="ja-JP" altLang="en-US" b="1" dirty="0" smtClean="0"/>
              <a:t>解放しちゃったみたいなミスがなくなる。</a:t>
            </a:r>
            <a:endParaRPr lang="en-US" altLang="ja-JP" b="1" dirty="0" smtClean="0"/>
          </a:p>
          <a:p>
            <a:r>
              <a:rPr kumimoji="1" lang="ja-JP" altLang="en-US" b="1" dirty="0" smtClean="0"/>
              <a:t>さらに</a:t>
            </a:r>
            <a:r>
              <a:rPr kumimoji="1" lang="en-US" altLang="ja-JP" b="1" dirty="0" smtClean="0"/>
              <a:t>…</a:t>
            </a:r>
            <a:r>
              <a:rPr kumimoji="1" lang="ja-JP" altLang="en-US" b="1" dirty="0" smtClean="0"/>
              <a:t>最近ありがちな「</a:t>
            </a:r>
            <a:r>
              <a:rPr lang="ja-JP" altLang="en-US" b="1" dirty="0" smtClean="0"/>
              <a:t>ビジネスタイムはサーバ室に入室禁止」って場合にも使える。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9281" y="3571876"/>
            <a:ext cx="1435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latin typeface="+mn-ea"/>
                <a:ea typeface="+mn-ea"/>
              </a:rPr>
              <a:t>ジョブ管理</a:t>
            </a:r>
            <a:r>
              <a:rPr kumimoji="1" lang="en-US" altLang="ja-JP" sz="1200" b="1" dirty="0" smtClean="0">
                <a:latin typeface="+mn-ea"/>
                <a:ea typeface="+mn-ea"/>
              </a:rPr>
              <a:t>Agent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14612" y="3571876"/>
            <a:ext cx="1435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latin typeface="+mn-ea"/>
                <a:ea typeface="+mn-ea"/>
              </a:rPr>
              <a:t>ジョブ管理</a:t>
            </a:r>
            <a:r>
              <a:rPr kumimoji="1" lang="en-US" altLang="ja-JP" sz="1200" b="1" dirty="0" smtClean="0">
                <a:latin typeface="+mn-ea"/>
                <a:ea typeface="+mn-ea"/>
              </a:rPr>
              <a:t>Agent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14876" y="3571876"/>
            <a:ext cx="1435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latin typeface="+mn-ea"/>
                <a:ea typeface="+mn-ea"/>
              </a:rPr>
              <a:t>ジョブ管理</a:t>
            </a:r>
            <a:r>
              <a:rPr kumimoji="1" lang="en-US" altLang="ja-JP" sz="1200" b="1" dirty="0" smtClean="0">
                <a:latin typeface="+mn-ea"/>
                <a:ea typeface="+mn-ea"/>
              </a:rPr>
              <a:t>Agent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11464" y="3580629"/>
            <a:ext cx="1661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latin typeface="+mn-ea"/>
                <a:ea typeface="+mn-ea"/>
              </a:rPr>
              <a:t>ジョブ管理</a:t>
            </a:r>
            <a:r>
              <a:rPr kumimoji="1" lang="en-US" altLang="ja-JP" sz="1200" b="1" dirty="0" smtClean="0">
                <a:latin typeface="+mn-ea"/>
                <a:ea typeface="+mn-ea"/>
              </a:rPr>
              <a:t>Manager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ジョブスケジューラがあれば、サーバがたくさんある場合の運用管理が効率化できる。</a:t>
            </a:r>
            <a:endParaRPr kumimoji="1" lang="en-US" altLang="ja-JP" dirty="0" smtClean="0"/>
          </a:p>
          <a:p>
            <a:pPr>
              <a:buNone/>
            </a:pPr>
            <a:endParaRPr kumimoji="1" lang="en-US" altLang="ja-JP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スライドマスタT28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メイリオ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スライドマスタT28</Template>
  <TotalTime>126</TotalTime>
  <Words>333</Words>
  <Application>Microsoft Office PowerPoint</Application>
  <PresentationFormat>画面に合わせる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Arial</vt:lpstr>
      <vt:lpstr>ＭＳ Ｐゴシック</vt:lpstr>
      <vt:lpstr>メイリオ</vt:lpstr>
      <vt:lpstr>Calibri</vt:lpstr>
      <vt:lpstr>スライドマスタT28</vt:lpstr>
      <vt:lpstr>ジョブスケジューラで運用効率化？</vt:lpstr>
      <vt:lpstr>まずは、自己紹介です。</vt:lpstr>
      <vt:lpstr>ジョブスケジューラってなあに？</vt:lpstr>
      <vt:lpstr>なにがおいしいの？</vt:lpstr>
      <vt:lpstr>じゃ、具体的に便利な例。</vt:lpstr>
      <vt:lpstr>そんなとき。ジョブスケジューラがあれば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スケジューラで運用効率化？</dc:title>
  <dc:creator>masa</dc:creator>
  <cp:lastModifiedBy>esten</cp:lastModifiedBy>
  <cp:revision>5</cp:revision>
  <dcterms:created xsi:type="dcterms:W3CDTF">2009-04-19T03:58:20Z</dcterms:created>
  <dcterms:modified xsi:type="dcterms:W3CDTF">2009-09-10T16:12:24Z</dcterms:modified>
</cp:coreProperties>
</file>