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9" r:id="rId1"/>
  </p:sldMasterIdLst>
  <p:notesMasterIdLst>
    <p:notesMasterId r:id="rId18"/>
  </p:notes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Lst>
  <p:sldSz cx="9144000" cy="6858000" type="screen4x3"/>
  <p:notesSz cx="6735763" cy="9866313"/>
  <p:embeddedFontLst>
    <p:embeddedFont>
      <p:font typeface="Calibri" pitchFamily="34" charset="0"/>
      <p:regular r:id="rId19"/>
      <p:bold r:id="rId20"/>
      <p:italic r:id="rId21"/>
      <p:boldItalic r:id="rId22"/>
    </p:embeddedFont>
  </p:embeddedFontLst>
  <p:defaultTextStyle>
    <a:defPPr>
      <a:defRPr lang="ja-JP"/>
    </a:defPPr>
    <a:lvl1pPr algn="l" rtl="0" fontAlgn="base">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66" d="100"/>
          <a:sy n="66" d="100"/>
        </p:scale>
        <p:origin x="0" y="0"/>
      </p:cViewPr>
      <p:guideLst>
        <p:guide orient="horz" pos="2160"/>
        <p:guide pos="2880"/>
      </p:guideLst>
    </p:cSldViewPr>
  </p:slide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 1"/>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2051" name="日付プレースホルダ 2"/>
          <p:cNvSpPr>
            <a:spLocks noGrp="1"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r>
              <a:rPr lang="en-US"/>
              <a:t>2008/09/20</a:t>
            </a:r>
            <a:endParaRPr lang="ja-JP" altLang="en-US"/>
          </a:p>
        </p:txBody>
      </p:sp>
      <p:sp>
        <p:nvSpPr>
          <p:cNvPr id="2052" name="スライド イメージ プレースホルダ 3"/>
          <p:cNvSpPr>
            <a:spLocks noGrp="1" noChangeArrowheads="1"/>
          </p:cNvSpPr>
          <p:nvPr>
            <p:ph type="sldImg" idx="2"/>
          </p:nvPr>
        </p:nvSpPr>
        <p:spPr bwMode="auto">
          <a:xfrm>
            <a:off x="901700" y="739775"/>
            <a:ext cx="4932363" cy="3700463"/>
          </a:xfrm>
          <a:prstGeom prst="rect">
            <a:avLst/>
          </a:prstGeom>
          <a:noFill/>
          <a:ln w="12700" cmpd="sng">
            <a:noFill/>
            <a:miter lim="800000"/>
            <a:headEnd/>
            <a:tailEnd/>
          </a:ln>
        </p:spPr>
      </p:sp>
      <p:sp>
        <p:nvSpPr>
          <p:cNvPr id="2053" name="ノート プレースホルダ 4"/>
          <p:cNvSpPr>
            <a:spLocks noGrp="1" noChangeArrowheads="1"/>
          </p:cNvSpPr>
          <p:nvPr>
            <p:ph type="body" sz="quarter" idx="3"/>
          </p:nvPr>
        </p:nvSpPr>
        <p:spPr bwMode="auto">
          <a:xfrm>
            <a:off x="673100" y="4686300"/>
            <a:ext cx="5389563" cy="4440238"/>
          </a:xfrm>
          <a:prstGeom prst="rect">
            <a:avLst/>
          </a:prstGeom>
          <a:noFill/>
          <a:ln w="12700" cmpd="sng">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テキストの書式設定</a:t>
            </a:r>
          </a:p>
          <a:p>
            <a:pPr lvl="1"/>
            <a:r>
              <a:rPr lang="ja-JP" altLang="en-US" smtClean="0"/>
              <a:t>第 </a:t>
            </a:r>
            <a:r>
              <a:rPr lang="en-US" smtClean="0"/>
              <a:t>2 </a:t>
            </a:r>
            <a:r>
              <a:rPr lang="ja-JP" altLang="en-US" smtClean="0"/>
              <a:t>レベル</a:t>
            </a:r>
          </a:p>
          <a:p>
            <a:pPr lvl="2"/>
            <a:r>
              <a:rPr lang="ja-JP" altLang="en-US" smtClean="0"/>
              <a:t>第 </a:t>
            </a:r>
            <a:r>
              <a:rPr lang="en-US" smtClean="0"/>
              <a:t>3 </a:t>
            </a:r>
            <a:r>
              <a:rPr lang="ja-JP" altLang="en-US" smtClean="0"/>
              <a:t>レベル</a:t>
            </a:r>
          </a:p>
          <a:p>
            <a:pPr lvl="3"/>
            <a:r>
              <a:rPr lang="ja-JP" altLang="en-US" smtClean="0"/>
              <a:t>第 </a:t>
            </a:r>
            <a:r>
              <a:rPr lang="en-US" smtClean="0"/>
              <a:t>4 </a:t>
            </a:r>
            <a:r>
              <a:rPr lang="ja-JP" altLang="en-US" smtClean="0"/>
              <a:t>レベル</a:t>
            </a:r>
          </a:p>
          <a:p>
            <a:pPr lvl="4"/>
            <a:r>
              <a:rPr lang="ja-JP" altLang="en-US" smtClean="0"/>
              <a:t>第 </a:t>
            </a:r>
            <a:r>
              <a:rPr lang="en-US" smtClean="0"/>
              <a:t>5 </a:t>
            </a:r>
            <a:r>
              <a:rPr lang="ja-JP" altLang="en-US" smtClean="0"/>
              <a:t>レベル</a:t>
            </a:r>
          </a:p>
        </p:txBody>
      </p:sp>
      <p:sp>
        <p:nvSpPr>
          <p:cNvPr id="2054" name="フッター プレースホルダ 5"/>
          <p:cNvSpPr>
            <a:spLocks noGrp="1"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2055" name="スライド番号プレースホルダ 6"/>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92933AC5-92CA-43C3-A28C-A192E01BD2C7}" type="slidenum">
              <a:rPr lang="ja-JP" altLang="en-US"/>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2250" y="274638"/>
            <a:ext cx="2071688" cy="572611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274638"/>
            <a:ext cx="6062662" cy="572611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7175" cy="4948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6763" y="1052513"/>
            <a:ext cx="4067175" cy="4948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smtClean="0"/>
              <a:t>マスタ テキストの書式設定</a:t>
            </a:r>
          </a:p>
          <a:p>
            <a:pPr lvl="1"/>
            <a:r>
              <a:rPr lang="ja-JP" smtClean="0"/>
              <a:t>第 </a:t>
            </a:r>
            <a:r>
              <a:rPr lang="ja-JP" altLang="ja-JP" smtClean="0"/>
              <a:t>2 </a:t>
            </a:r>
            <a:r>
              <a:rPr lang="ja-JP" smtClean="0"/>
              <a:t>レベル</a:t>
            </a:r>
          </a:p>
          <a:p>
            <a:pPr lvl="2"/>
            <a:r>
              <a:rPr lang="ja-JP" smtClean="0"/>
              <a:t>第 </a:t>
            </a:r>
            <a:r>
              <a:rPr lang="ja-JP" altLang="ja-JP" smtClean="0"/>
              <a:t>3 </a:t>
            </a:r>
            <a:r>
              <a:rPr lang="ja-JP" smtClean="0"/>
              <a:t>レベル</a:t>
            </a:r>
          </a:p>
          <a:p>
            <a:pPr lvl="3"/>
            <a:r>
              <a:rPr lang="ja-JP" smtClean="0"/>
              <a:t>第 </a:t>
            </a:r>
            <a:r>
              <a:rPr lang="ja-JP" altLang="ja-JP" smtClean="0"/>
              <a:t>4 </a:t>
            </a:r>
            <a:r>
              <a:rPr lang="ja-JP" smtClean="0"/>
              <a:t>レベル</a:t>
            </a:r>
          </a:p>
          <a:p>
            <a:pPr lvl="4"/>
            <a:r>
              <a:rPr lang="ja-JP" smtClean="0"/>
              <a:t>第 </a:t>
            </a:r>
            <a:r>
              <a:rPr lang="ja-JP" altLang="ja-JP" smtClean="0"/>
              <a:t>5 </a:t>
            </a:r>
            <a:r>
              <a:rPr lang="ja-JP" smtClean="0"/>
              <a:t>レベル</a:t>
            </a:r>
          </a:p>
        </p:txBody>
      </p:sp>
      <p:sp>
        <p:nvSpPr>
          <p:cNvPr id="1029"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p:spPr>
        <p:txBody>
          <a:bodyPr anchor="ctr"/>
          <a:lstStyle/>
          <a:p>
            <a:pPr algn="ctr"/>
            <a:r>
              <a:rPr lang="ja-JP" altLang="en-US" sz="2300">
                <a:solidFill>
                  <a:schemeClr val="tx2"/>
                </a:solidFill>
              </a:rPr>
              <a:t>わんくま同盟 福岡勉強会 </a:t>
            </a:r>
            <a:r>
              <a:rPr lang="en-US" sz="2300">
                <a:solidFill>
                  <a:schemeClr val="tx2"/>
                </a:solidFill>
              </a:rPr>
              <a:t>#09</a:t>
            </a:r>
          </a:p>
        </p:txBody>
      </p:sp>
      <p:pic>
        <p:nvPicPr>
          <p:cNvPr id="1030"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5pPr>
      <a:lvl6pPr marL="4572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6pPr>
      <a:lvl7pPr marL="9144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7pPr>
      <a:lvl8pPr marL="13716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8pPr>
      <a:lvl9pPr marL="18288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3"/>
          <p:cNvSpPr>
            <a:spLocks noGrp="1"/>
          </p:cNvSpPr>
          <p:nvPr>
            <p:ph type="ctrTitle" idx="4294967295"/>
          </p:nvPr>
        </p:nvSpPr>
        <p:spPr>
          <a:xfrm>
            <a:off x="685800" y="2130425"/>
            <a:ext cx="7772400" cy="1470025"/>
          </a:xfrm>
        </p:spPr>
        <p:txBody>
          <a:bodyPr/>
          <a:lstStyle/>
          <a:p>
            <a:pPr eaLnBrk="1" hangingPunct="1"/>
            <a:r>
              <a:rPr lang="ja-JP"/>
              <a:t>とても使いやすい </a:t>
            </a:r>
            <a:r>
              <a:rPr lang="ja-JP" altLang="ja-JP"/>
              <a:t>Boost </a:t>
            </a:r>
            <a:r>
              <a:rPr lang="ja-JP"/>
              <a:t>の </a:t>
            </a:r>
            <a:r>
              <a:rPr lang="ja-JP" altLang="ja-JP"/>
              <a:t>serialization</a:t>
            </a:r>
          </a:p>
        </p:txBody>
      </p:sp>
      <p:sp>
        <p:nvSpPr>
          <p:cNvPr id="3075" name="サブタイトル 4"/>
          <p:cNvSpPr>
            <a:spLocks noGrp="1"/>
          </p:cNvSpPr>
          <p:nvPr>
            <p:ph type="subTitle" idx="4294967295"/>
          </p:nvPr>
        </p:nvSpPr>
        <p:spPr>
          <a:xfrm>
            <a:off x="1371600" y="3886200"/>
            <a:ext cx="6400800" cy="1752600"/>
          </a:xfrm>
        </p:spPr>
        <p:txBody>
          <a:bodyPr/>
          <a:lstStyle/>
          <a:p>
            <a:pPr marL="0" indent="0" algn="ctr" eaLnBrk="1" hangingPunct="1">
              <a:buFontTx/>
              <a:buNone/>
            </a:pPr>
            <a:r>
              <a:rPr lang="ja-JP" altLang="ja-JP"/>
              <a:t>Zegrahm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ja-JP" altLang="ja-JP"/>
              <a:t>MFC</a:t>
            </a:r>
            <a:r>
              <a:rPr lang="ja-JP"/>
              <a:t>での例</a:t>
            </a:r>
            <a:r>
              <a:rPr lang="ja-JP" altLang="ja-JP"/>
              <a:t>(</a:t>
            </a:r>
            <a:r>
              <a:rPr lang="ja-JP"/>
              <a:t>対象クラスの定義 </a:t>
            </a:r>
            <a:r>
              <a:rPr lang="ja-JP" altLang="ja-JP"/>
              <a:t>-</a:t>
            </a:r>
            <a:r>
              <a:rPr lang="ja-JP"/>
              <a:t>ソース</a:t>
            </a:r>
            <a:r>
              <a:rPr lang="ja-JP" altLang="ja-JP"/>
              <a:t>)</a:t>
            </a:r>
          </a:p>
        </p:txBody>
      </p:sp>
      <p:sp>
        <p:nvSpPr>
          <p:cNvPr id="12291" name="Rectangle 3"/>
          <p:cNvSpPr>
            <a:spLocks noGrp="1" noChangeArrowheads="1"/>
          </p:cNvSpPr>
          <p:nvPr>
            <p:ph type="body" idx="1"/>
          </p:nvPr>
        </p:nvSpPr>
        <p:spPr/>
        <p:txBody>
          <a:bodyPr/>
          <a:lstStyle/>
          <a:p>
            <a:pPr>
              <a:lnSpc>
                <a:spcPct val="80000"/>
              </a:lnSpc>
              <a:spcBef>
                <a:spcPct val="0"/>
              </a:spcBef>
            </a:pPr>
            <a:r>
              <a:rPr lang="ja-JP" altLang="ja-JP" sz="2000"/>
              <a:t>IMPLEMENT_SERIAL(SampleData, CObject, 1)</a:t>
            </a:r>
          </a:p>
          <a:p>
            <a:pPr>
              <a:lnSpc>
                <a:spcPct val="80000"/>
              </a:lnSpc>
              <a:spcBef>
                <a:spcPct val="0"/>
              </a:spcBef>
            </a:pPr>
            <a:endParaRPr lang="ja-JP" altLang="ja-JP" sz="2000"/>
          </a:p>
          <a:p>
            <a:pPr>
              <a:lnSpc>
                <a:spcPct val="80000"/>
              </a:lnSpc>
              <a:spcBef>
                <a:spcPct val="0"/>
              </a:spcBef>
            </a:pPr>
            <a:r>
              <a:rPr lang="ja-JP" altLang="ja-JP" sz="2000"/>
              <a:t>SampleData::SampleData() {}</a:t>
            </a:r>
          </a:p>
          <a:p>
            <a:pPr>
              <a:lnSpc>
                <a:spcPct val="80000"/>
              </a:lnSpc>
              <a:spcBef>
                <a:spcPct val="0"/>
              </a:spcBef>
            </a:pPr>
            <a:r>
              <a:rPr lang="ja-JP" altLang="ja-JP" sz="2000"/>
              <a:t>SampleData::~SampleData() {}</a:t>
            </a:r>
          </a:p>
          <a:p>
            <a:pPr>
              <a:lnSpc>
                <a:spcPct val="80000"/>
              </a:lnSpc>
              <a:spcBef>
                <a:spcPct val="0"/>
              </a:spcBef>
            </a:pPr>
            <a:endParaRPr lang="ja-JP" altLang="ja-JP" sz="2000"/>
          </a:p>
          <a:p>
            <a:pPr>
              <a:lnSpc>
                <a:spcPct val="80000"/>
              </a:lnSpc>
              <a:spcBef>
                <a:spcPct val="0"/>
              </a:spcBef>
            </a:pPr>
            <a:r>
              <a:rPr lang="ja-JP" altLang="ja-JP" sz="2000"/>
              <a:t>void SampleData::Serialize(CArchive&amp; ar)</a:t>
            </a:r>
          </a:p>
          <a:p>
            <a:pPr>
              <a:lnSpc>
                <a:spcPct val="80000"/>
              </a:lnSpc>
              <a:spcBef>
                <a:spcPct val="0"/>
              </a:spcBef>
            </a:pPr>
            <a:r>
              <a:rPr lang="ja-JP" altLang="ja-JP" sz="2000"/>
              <a:t>{</a:t>
            </a:r>
          </a:p>
          <a:p>
            <a:pPr>
              <a:lnSpc>
                <a:spcPct val="80000"/>
              </a:lnSpc>
              <a:spcBef>
                <a:spcPct val="0"/>
              </a:spcBef>
            </a:pPr>
            <a:r>
              <a:rPr lang="ja-JP" altLang="ja-JP" sz="2000"/>
              <a:t>    CObject::Serialize(ar);</a:t>
            </a:r>
          </a:p>
          <a:p>
            <a:pPr>
              <a:lnSpc>
                <a:spcPct val="80000"/>
              </a:lnSpc>
              <a:spcBef>
                <a:spcPct val="0"/>
              </a:spcBef>
            </a:pPr>
            <a:endParaRPr lang="ja-JP" altLang="ja-JP" sz="2000"/>
          </a:p>
          <a:p>
            <a:pPr>
              <a:lnSpc>
                <a:spcPct val="80000"/>
              </a:lnSpc>
              <a:spcBef>
                <a:spcPct val="0"/>
              </a:spcBef>
            </a:pPr>
            <a:r>
              <a:rPr lang="ja-JP" altLang="ja-JP" sz="2000"/>
              <a:t>    if (ar.IsLoading()) {</a:t>
            </a:r>
          </a:p>
          <a:p>
            <a:pPr>
              <a:lnSpc>
                <a:spcPct val="80000"/>
              </a:lnSpc>
              <a:spcBef>
                <a:spcPct val="0"/>
              </a:spcBef>
            </a:pPr>
            <a:r>
              <a:rPr lang="ja-JP" altLang="ja-JP" sz="2000"/>
              <a:t>        ar &gt;&gt; no &gt;&gt; name &gt;&gt; nick_name &gt;&gt;</a:t>
            </a:r>
          </a:p>
          <a:p>
            <a:pPr>
              <a:lnSpc>
                <a:spcPct val="80000"/>
              </a:lnSpc>
              <a:spcBef>
                <a:spcPct val="0"/>
              </a:spcBef>
            </a:pPr>
            <a:r>
              <a:rPr lang="ja-JP" altLang="ja-JP" sz="2000"/>
              <a:t>                 bentou_flg &gt;&gt; shinboku_flg;</a:t>
            </a:r>
          </a:p>
          <a:p>
            <a:pPr>
              <a:lnSpc>
                <a:spcPct val="80000"/>
              </a:lnSpc>
              <a:spcBef>
                <a:spcPct val="0"/>
              </a:spcBef>
            </a:pPr>
            <a:r>
              <a:rPr lang="ja-JP" altLang="ja-JP" sz="2000"/>
              <a:t>    } else {</a:t>
            </a:r>
          </a:p>
          <a:p>
            <a:pPr>
              <a:lnSpc>
                <a:spcPct val="80000"/>
              </a:lnSpc>
              <a:spcBef>
                <a:spcPct val="0"/>
              </a:spcBef>
            </a:pPr>
            <a:r>
              <a:rPr lang="ja-JP" altLang="ja-JP" sz="2000"/>
              <a:t>        ar &lt;&lt; no &lt;&lt; name &lt;&lt; nick_name &lt;&lt;</a:t>
            </a:r>
          </a:p>
          <a:p>
            <a:pPr>
              <a:lnSpc>
                <a:spcPct val="80000"/>
              </a:lnSpc>
              <a:spcBef>
                <a:spcPct val="0"/>
              </a:spcBef>
            </a:pPr>
            <a:r>
              <a:rPr lang="ja-JP" altLang="ja-JP" sz="2000"/>
              <a:t>                  bentou_flg &lt;&lt; shinboku_flg;</a:t>
            </a:r>
          </a:p>
          <a:p>
            <a:pPr>
              <a:lnSpc>
                <a:spcPct val="80000"/>
              </a:lnSpc>
              <a:spcBef>
                <a:spcPct val="0"/>
              </a:spcBef>
            </a:pPr>
            <a:r>
              <a:rPr lang="ja-JP" altLang="ja-JP" sz="2000"/>
              <a:t>    }</a:t>
            </a:r>
          </a:p>
          <a:p>
            <a:pPr>
              <a:lnSpc>
                <a:spcPct val="80000"/>
              </a:lnSpc>
              <a:spcBef>
                <a:spcPct val="0"/>
              </a:spcBef>
            </a:pPr>
            <a:r>
              <a:rPr lang="ja-JP" altLang="ja-JP" sz="200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ja-JP" altLang="ja-JP"/>
              <a:t>MFC</a:t>
            </a:r>
            <a:r>
              <a:rPr lang="ja-JP"/>
              <a:t>のシリアライズは使えるか？</a:t>
            </a:r>
          </a:p>
        </p:txBody>
      </p:sp>
      <p:sp>
        <p:nvSpPr>
          <p:cNvPr id="13315" name="Rectangle 3"/>
          <p:cNvSpPr>
            <a:spLocks noGrp="1" noChangeArrowheads="1"/>
          </p:cNvSpPr>
          <p:nvPr>
            <p:ph type="body" idx="1"/>
          </p:nvPr>
        </p:nvSpPr>
        <p:spPr/>
        <p:txBody>
          <a:bodyPr/>
          <a:lstStyle/>
          <a:p>
            <a:r>
              <a:rPr lang="ja-JP" altLang="ja-JP"/>
              <a:t>MFC</a:t>
            </a:r>
            <a:r>
              <a:rPr lang="ja-JP"/>
              <a:t>でシリアライズを行う事が出来るが、これでは普通にセーブ・ロードしているのと、あまりかわらない。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ja-JP" altLang="ja-JP"/>
              <a:t>Boost</a:t>
            </a:r>
            <a:r>
              <a:rPr lang="ja-JP"/>
              <a:t>のシリアライズ</a:t>
            </a:r>
            <a:r>
              <a:rPr lang="ja-JP" altLang="ja-JP"/>
              <a:t>(</a:t>
            </a:r>
            <a:r>
              <a:rPr lang="ja-JP"/>
              <a:t>クラス定義</a:t>
            </a:r>
            <a:r>
              <a:rPr lang="ja-JP" altLang="ja-JP"/>
              <a:t>)</a:t>
            </a:r>
          </a:p>
        </p:txBody>
      </p:sp>
      <p:sp>
        <p:nvSpPr>
          <p:cNvPr id="14339" name="Rectangle 3"/>
          <p:cNvSpPr>
            <a:spLocks noGrp="1" noChangeArrowheads="1"/>
          </p:cNvSpPr>
          <p:nvPr>
            <p:ph type="body" idx="1"/>
          </p:nvPr>
        </p:nvSpPr>
        <p:spPr/>
        <p:txBody>
          <a:bodyPr/>
          <a:lstStyle/>
          <a:p>
            <a:pPr>
              <a:lnSpc>
                <a:spcPct val="80000"/>
              </a:lnSpc>
            </a:pPr>
            <a:r>
              <a:rPr lang="ja-JP" altLang="ja-JP" sz="1600"/>
              <a:t>class SampleData</a:t>
            </a:r>
            <a:r>
              <a:rPr lang="ja-JP" sz="1600"/>
              <a:t>　</a:t>
            </a:r>
            <a:r>
              <a:rPr lang="ja-JP" altLang="ja-JP" sz="1600"/>
              <a:t>{</a:t>
            </a:r>
          </a:p>
          <a:p>
            <a:pPr>
              <a:lnSpc>
                <a:spcPct val="80000"/>
              </a:lnSpc>
            </a:pPr>
            <a:r>
              <a:rPr lang="ja-JP" altLang="ja-JP" sz="1600"/>
              <a:t>public:</a:t>
            </a:r>
          </a:p>
          <a:p>
            <a:pPr>
              <a:lnSpc>
                <a:spcPct val="80000"/>
              </a:lnSpc>
            </a:pPr>
            <a:r>
              <a:rPr lang="ja-JP" altLang="ja-JP" sz="1600"/>
              <a:t>    SampleData();</a:t>
            </a:r>
          </a:p>
          <a:p>
            <a:pPr>
              <a:lnSpc>
                <a:spcPct val="80000"/>
              </a:lnSpc>
            </a:pPr>
            <a:r>
              <a:rPr lang="ja-JP" altLang="ja-JP" sz="1600"/>
              <a:t>    ~SampleData();</a:t>
            </a:r>
          </a:p>
          <a:p>
            <a:pPr>
              <a:lnSpc>
                <a:spcPct val="80000"/>
              </a:lnSpc>
            </a:pPr>
            <a:endParaRPr lang="ja-JP" altLang="ja-JP" sz="1600"/>
          </a:p>
          <a:p>
            <a:pPr>
              <a:lnSpc>
                <a:spcPct val="80000"/>
              </a:lnSpc>
            </a:pPr>
            <a:r>
              <a:rPr lang="ja-JP" altLang="ja-JP" sz="1600"/>
              <a:t>    int no;</a:t>
            </a:r>
          </a:p>
          <a:p>
            <a:pPr>
              <a:lnSpc>
                <a:spcPct val="80000"/>
              </a:lnSpc>
            </a:pPr>
            <a:r>
              <a:rPr lang="ja-JP" altLang="ja-JP" sz="1600"/>
              <a:t>    string name;</a:t>
            </a:r>
          </a:p>
          <a:p>
            <a:pPr>
              <a:lnSpc>
                <a:spcPct val="80000"/>
              </a:lnSpc>
            </a:pPr>
            <a:r>
              <a:rPr lang="ja-JP" altLang="ja-JP" sz="1600"/>
              <a:t>    string nick_name;</a:t>
            </a:r>
          </a:p>
          <a:p>
            <a:pPr>
              <a:lnSpc>
                <a:spcPct val="80000"/>
              </a:lnSpc>
            </a:pPr>
            <a:r>
              <a:rPr lang="ja-JP" altLang="ja-JP" sz="1600"/>
              <a:t>    bool bentou_flg;</a:t>
            </a:r>
          </a:p>
          <a:p>
            <a:pPr>
              <a:lnSpc>
                <a:spcPct val="80000"/>
              </a:lnSpc>
            </a:pPr>
            <a:r>
              <a:rPr lang="ja-JP" altLang="ja-JP" sz="1600"/>
              <a:t>    bool shinbokukai_flg;</a:t>
            </a:r>
          </a:p>
          <a:p>
            <a:pPr>
              <a:lnSpc>
                <a:spcPct val="80000"/>
              </a:lnSpc>
            </a:pPr>
            <a:endParaRPr lang="ja-JP" altLang="ja-JP" sz="1600"/>
          </a:p>
          <a:p>
            <a:pPr>
              <a:lnSpc>
                <a:spcPct val="80000"/>
              </a:lnSpc>
            </a:pPr>
            <a:r>
              <a:rPr lang="ja-JP" altLang="ja-JP" sz="1600"/>
              <a:t>private:</a:t>
            </a:r>
          </a:p>
          <a:p>
            <a:pPr>
              <a:lnSpc>
                <a:spcPct val="80000"/>
              </a:lnSpc>
            </a:pPr>
            <a:r>
              <a:rPr lang="ja-JP" altLang="ja-JP" sz="1600"/>
              <a:t>    friend class boost::serialization::access;</a:t>
            </a:r>
          </a:p>
          <a:p>
            <a:pPr>
              <a:lnSpc>
                <a:spcPct val="80000"/>
              </a:lnSpc>
            </a:pPr>
            <a:r>
              <a:rPr lang="ja-JP" altLang="ja-JP" sz="1600"/>
              <a:t>    template&lt;class Archive&gt;</a:t>
            </a:r>
          </a:p>
          <a:p>
            <a:pPr>
              <a:lnSpc>
                <a:spcPct val="80000"/>
              </a:lnSpc>
            </a:pPr>
            <a:r>
              <a:rPr lang="ja-JP" altLang="ja-JP" sz="1600"/>
              <a:t>    void serialize(Archive&amp; ar, unsigned int ver) {</a:t>
            </a:r>
          </a:p>
          <a:p>
            <a:pPr>
              <a:lnSpc>
                <a:spcPct val="80000"/>
              </a:lnSpc>
            </a:pPr>
            <a:r>
              <a:rPr lang="ja-JP" altLang="ja-JP" sz="1600"/>
              <a:t>        ar &amp; no &amp;  name &amp; nick_name &amp; bentou_flg &amp; shinbokukai_flg;</a:t>
            </a:r>
          </a:p>
          <a:p>
            <a:pPr>
              <a:lnSpc>
                <a:spcPct val="80000"/>
              </a:lnSpc>
            </a:pPr>
            <a:r>
              <a:rPr lang="ja-JP" altLang="ja-JP" sz="1600"/>
              <a:t>    }</a:t>
            </a:r>
          </a:p>
          <a:p>
            <a:pPr>
              <a:lnSpc>
                <a:spcPct val="80000"/>
              </a:lnSpc>
            </a:pPr>
            <a:r>
              <a:rPr lang="ja-JP" altLang="ja-JP" sz="160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ja-JP" altLang="ja-JP"/>
              <a:t>Boost</a:t>
            </a:r>
            <a:r>
              <a:rPr lang="ja-JP"/>
              <a:t>シリアライズコード</a:t>
            </a:r>
          </a:p>
        </p:txBody>
      </p:sp>
      <p:sp>
        <p:nvSpPr>
          <p:cNvPr id="15363" name="Rectangle 3"/>
          <p:cNvSpPr>
            <a:spLocks noGrp="1" noChangeArrowheads="1"/>
          </p:cNvSpPr>
          <p:nvPr>
            <p:ph type="body" idx="1"/>
          </p:nvPr>
        </p:nvSpPr>
        <p:spPr/>
        <p:txBody>
          <a:bodyPr/>
          <a:lstStyle/>
          <a:p>
            <a:pPr>
              <a:lnSpc>
                <a:spcPct val="80000"/>
              </a:lnSpc>
            </a:pPr>
            <a:r>
              <a:rPr lang="ja-JP" altLang="ja-JP" sz="1600"/>
              <a:t>void DataSave(const SampleData&amp; sd)</a:t>
            </a:r>
            <a:r>
              <a:rPr lang="ja-JP" sz="1600"/>
              <a:t>　</a:t>
            </a:r>
            <a:r>
              <a:rPr lang="ja-JP" altLang="ja-JP" sz="1600"/>
              <a:t>{</a:t>
            </a:r>
          </a:p>
          <a:p>
            <a:pPr>
              <a:lnSpc>
                <a:spcPct val="80000"/>
              </a:lnSpc>
            </a:pPr>
            <a:r>
              <a:rPr lang="ja-JP" altLang="ja-JP" sz="1600"/>
              <a:t>    ofstream file("SampleData.txt");</a:t>
            </a:r>
          </a:p>
          <a:p>
            <a:pPr>
              <a:lnSpc>
                <a:spcPct val="80000"/>
              </a:lnSpc>
            </a:pPr>
            <a:r>
              <a:rPr lang="ja-JP" altLang="ja-JP" sz="1600"/>
              <a:t>    boost::archive::text_oarchive oa(file);</a:t>
            </a:r>
          </a:p>
          <a:p>
            <a:pPr>
              <a:lnSpc>
                <a:spcPct val="80000"/>
              </a:lnSpc>
            </a:pPr>
            <a:r>
              <a:rPr lang="ja-JP" altLang="ja-JP" sz="1600"/>
              <a:t>    oa &lt;&lt; sd;</a:t>
            </a:r>
          </a:p>
          <a:p>
            <a:pPr>
              <a:lnSpc>
                <a:spcPct val="80000"/>
              </a:lnSpc>
            </a:pPr>
            <a:r>
              <a:rPr lang="ja-JP" altLang="ja-JP" sz="1600"/>
              <a:t>}</a:t>
            </a:r>
          </a:p>
          <a:p>
            <a:pPr>
              <a:lnSpc>
                <a:spcPct val="80000"/>
              </a:lnSpc>
            </a:pPr>
            <a:endParaRPr lang="ja-JP" altLang="ja-JP" sz="1600"/>
          </a:p>
          <a:p>
            <a:pPr>
              <a:lnSpc>
                <a:spcPct val="80000"/>
              </a:lnSpc>
            </a:pPr>
            <a:r>
              <a:rPr lang="ja-JP" altLang="ja-JP" sz="1600"/>
              <a:t>int main(int argc, char* argv[])</a:t>
            </a:r>
          </a:p>
          <a:p>
            <a:pPr>
              <a:lnSpc>
                <a:spcPct val="80000"/>
              </a:lnSpc>
            </a:pPr>
            <a:r>
              <a:rPr lang="ja-JP" altLang="ja-JP" sz="1600"/>
              <a:t>{</a:t>
            </a:r>
          </a:p>
          <a:p>
            <a:pPr>
              <a:lnSpc>
                <a:spcPct val="80000"/>
              </a:lnSpc>
            </a:pPr>
            <a:r>
              <a:rPr lang="ja-JP" altLang="ja-JP" sz="1600"/>
              <a:t>    SampleData sd;</a:t>
            </a:r>
          </a:p>
          <a:p>
            <a:pPr>
              <a:lnSpc>
                <a:spcPct val="80000"/>
              </a:lnSpc>
            </a:pPr>
            <a:r>
              <a:rPr lang="ja-JP" altLang="ja-JP" sz="1600"/>
              <a:t>    sd.no = 1;</a:t>
            </a:r>
          </a:p>
          <a:p>
            <a:pPr>
              <a:lnSpc>
                <a:spcPct val="80000"/>
              </a:lnSpc>
            </a:pPr>
            <a:r>
              <a:rPr lang="ja-JP" altLang="ja-JP" sz="1600"/>
              <a:t>    sd.name = "</a:t>
            </a:r>
            <a:r>
              <a:rPr lang="ja-JP" sz="1600"/>
              <a:t>清水政宏</a:t>
            </a:r>
            <a:r>
              <a:rPr lang="ja-JP" altLang="ja-JP" sz="1600"/>
              <a:t>";</a:t>
            </a:r>
          </a:p>
          <a:p>
            <a:pPr>
              <a:lnSpc>
                <a:spcPct val="80000"/>
              </a:lnSpc>
            </a:pPr>
            <a:r>
              <a:rPr lang="ja-JP" altLang="ja-JP" sz="1600"/>
              <a:t>    sd.nick_name = "zegrahm";</a:t>
            </a:r>
          </a:p>
          <a:p>
            <a:pPr>
              <a:lnSpc>
                <a:spcPct val="80000"/>
              </a:lnSpc>
            </a:pPr>
            <a:r>
              <a:rPr lang="ja-JP" altLang="ja-JP" sz="1600"/>
              <a:t>    sd.bentou_flg = false;</a:t>
            </a:r>
          </a:p>
          <a:p>
            <a:pPr>
              <a:lnSpc>
                <a:spcPct val="80000"/>
              </a:lnSpc>
            </a:pPr>
            <a:r>
              <a:rPr lang="ja-JP" altLang="ja-JP" sz="1600"/>
              <a:t>    sd.shinbokukai_flg = true;</a:t>
            </a:r>
          </a:p>
          <a:p>
            <a:pPr>
              <a:lnSpc>
                <a:spcPct val="80000"/>
              </a:lnSpc>
            </a:pPr>
            <a:endParaRPr lang="ja-JP" altLang="ja-JP" sz="1600"/>
          </a:p>
          <a:p>
            <a:pPr>
              <a:lnSpc>
                <a:spcPct val="80000"/>
              </a:lnSpc>
            </a:pPr>
            <a:r>
              <a:rPr lang="ja-JP" altLang="ja-JP" sz="1600"/>
              <a:t>    DataSave(sd);</a:t>
            </a:r>
          </a:p>
          <a:p>
            <a:pPr>
              <a:lnSpc>
                <a:spcPct val="80000"/>
              </a:lnSpc>
            </a:pPr>
            <a:r>
              <a:rPr lang="ja-JP" altLang="ja-JP" sz="1600"/>
              <a:t>    return 0;</a:t>
            </a:r>
          </a:p>
          <a:p>
            <a:pPr>
              <a:lnSpc>
                <a:spcPct val="80000"/>
              </a:lnSpc>
            </a:pPr>
            <a:r>
              <a:rPr lang="ja-JP" altLang="ja-JP" sz="160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ja-JP" altLang="ja-JP"/>
              <a:t>Boost</a:t>
            </a:r>
            <a:r>
              <a:rPr lang="ja-JP"/>
              <a:t>デシリアライズ</a:t>
            </a:r>
          </a:p>
        </p:txBody>
      </p:sp>
      <p:sp>
        <p:nvSpPr>
          <p:cNvPr id="16387" name="Rectangle 3"/>
          <p:cNvSpPr>
            <a:spLocks noGrp="1" noChangeArrowheads="1"/>
          </p:cNvSpPr>
          <p:nvPr>
            <p:ph type="body" idx="1"/>
          </p:nvPr>
        </p:nvSpPr>
        <p:spPr/>
        <p:txBody>
          <a:bodyPr/>
          <a:lstStyle/>
          <a:p>
            <a:pPr>
              <a:lnSpc>
                <a:spcPct val="80000"/>
              </a:lnSpc>
            </a:pPr>
            <a:r>
              <a:rPr lang="ja-JP" altLang="ja-JP" sz="1600"/>
              <a:t>void DataLoad(SampleData&amp; sd)  {</a:t>
            </a:r>
          </a:p>
          <a:p>
            <a:pPr>
              <a:lnSpc>
                <a:spcPct val="80000"/>
              </a:lnSpc>
            </a:pPr>
            <a:r>
              <a:rPr lang="ja-JP" altLang="ja-JP" sz="1600"/>
              <a:t>    ifstream file("SampleData.xml");</a:t>
            </a:r>
          </a:p>
          <a:p>
            <a:pPr>
              <a:lnSpc>
                <a:spcPct val="80000"/>
              </a:lnSpc>
            </a:pPr>
            <a:r>
              <a:rPr lang="ja-JP" altLang="ja-JP" sz="1600"/>
              <a:t>    boost::archive::xml_iarchive ia(file);</a:t>
            </a:r>
          </a:p>
          <a:p>
            <a:pPr>
              <a:lnSpc>
                <a:spcPct val="80000"/>
              </a:lnSpc>
            </a:pPr>
            <a:r>
              <a:rPr lang="ja-JP" altLang="ja-JP" sz="1600"/>
              <a:t>    ia &gt;&gt; BOOST_SERIALIZATION_NVP(sd);</a:t>
            </a:r>
          </a:p>
          <a:p>
            <a:pPr>
              <a:lnSpc>
                <a:spcPct val="80000"/>
              </a:lnSpc>
            </a:pPr>
            <a:r>
              <a:rPr lang="ja-JP" altLang="ja-JP" sz="1600"/>
              <a:t>}</a:t>
            </a:r>
          </a:p>
          <a:p>
            <a:pPr>
              <a:lnSpc>
                <a:spcPct val="80000"/>
              </a:lnSpc>
            </a:pPr>
            <a:r>
              <a:rPr lang="ja-JP" altLang="ja-JP" sz="1600"/>
              <a:t>int main(int argc, char* argv[])</a:t>
            </a:r>
          </a:p>
          <a:p>
            <a:pPr>
              <a:lnSpc>
                <a:spcPct val="80000"/>
              </a:lnSpc>
            </a:pPr>
            <a:r>
              <a:rPr lang="ja-JP" altLang="ja-JP" sz="1600"/>
              <a:t>{</a:t>
            </a:r>
          </a:p>
          <a:p>
            <a:pPr>
              <a:lnSpc>
                <a:spcPct val="80000"/>
              </a:lnSpc>
            </a:pPr>
            <a:r>
              <a:rPr lang="ja-JP" altLang="ja-JP" sz="1600"/>
              <a:t>    SampleData sd;</a:t>
            </a:r>
          </a:p>
          <a:p>
            <a:pPr>
              <a:lnSpc>
                <a:spcPct val="80000"/>
              </a:lnSpc>
            </a:pPr>
            <a:r>
              <a:rPr lang="ja-JP" altLang="ja-JP" sz="1600"/>
              <a:t>    DataLoad(sd);</a:t>
            </a:r>
          </a:p>
          <a:p>
            <a:pPr>
              <a:lnSpc>
                <a:spcPct val="80000"/>
              </a:lnSpc>
            </a:pPr>
            <a:endParaRPr lang="ja-JP" altLang="ja-JP" sz="1600"/>
          </a:p>
          <a:p>
            <a:pPr>
              <a:lnSpc>
                <a:spcPct val="80000"/>
              </a:lnSpc>
            </a:pPr>
            <a:r>
              <a:rPr lang="ja-JP" altLang="ja-JP" sz="1600"/>
              <a:t>    cout &lt;&lt; "no: " &lt;&lt; sd.no &lt;&lt; endl;</a:t>
            </a:r>
          </a:p>
          <a:p>
            <a:pPr>
              <a:lnSpc>
                <a:spcPct val="80000"/>
              </a:lnSpc>
            </a:pPr>
            <a:r>
              <a:rPr lang="ja-JP" altLang="ja-JP" sz="1600"/>
              <a:t>    cout &lt;&lt; "name: " &lt;&lt; sd.name &lt;&lt; endl;</a:t>
            </a:r>
          </a:p>
          <a:p>
            <a:pPr>
              <a:lnSpc>
                <a:spcPct val="80000"/>
              </a:lnSpc>
            </a:pPr>
            <a:r>
              <a:rPr lang="ja-JP" altLang="ja-JP" sz="1600"/>
              <a:t>    cout &lt;&lt; "nick_name: " &lt;&lt; sd.nick_name &lt;&lt; endl;</a:t>
            </a:r>
          </a:p>
          <a:p>
            <a:pPr>
              <a:lnSpc>
                <a:spcPct val="80000"/>
              </a:lnSpc>
            </a:pPr>
            <a:r>
              <a:rPr lang="ja-JP" altLang="ja-JP" sz="1600"/>
              <a:t>    cout &lt;&lt; "bentou_flg: " &lt;&lt; (sd.bentou_flg ? "</a:t>
            </a:r>
            <a:r>
              <a:rPr lang="ja-JP" sz="1600"/>
              <a:t>弁当あり</a:t>
            </a:r>
            <a:r>
              <a:rPr lang="ja-JP" altLang="ja-JP" sz="1600"/>
              <a:t>" : "</a:t>
            </a:r>
            <a:r>
              <a:rPr lang="ja-JP" sz="1600"/>
              <a:t>弁当なし</a:t>
            </a:r>
            <a:r>
              <a:rPr lang="ja-JP" altLang="ja-JP" sz="1600"/>
              <a:t>") &lt;&lt; endl;</a:t>
            </a:r>
          </a:p>
          <a:p>
            <a:pPr>
              <a:lnSpc>
                <a:spcPct val="80000"/>
              </a:lnSpc>
            </a:pPr>
            <a:r>
              <a:rPr lang="ja-JP" altLang="ja-JP" sz="1600"/>
              <a:t>    cout &lt;&lt; "shinboku_flg: " &lt;&lt; (sd.shinbokukai_flg ? "</a:t>
            </a:r>
            <a:r>
              <a:rPr lang="ja-JP" sz="1600"/>
              <a:t>親睦会参加</a:t>
            </a:r>
            <a:r>
              <a:rPr lang="ja-JP" altLang="ja-JP" sz="1600"/>
              <a:t>" : "</a:t>
            </a:r>
            <a:r>
              <a:rPr lang="ja-JP" sz="1600"/>
              <a:t>親睦会非参加</a:t>
            </a:r>
            <a:r>
              <a:rPr lang="ja-JP" altLang="ja-JP" sz="1600"/>
              <a:t>") &lt;&lt; endl;</a:t>
            </a:r>
          </a:p>
          <a:p>
            <a:pPr>
              <a:lnSpc>
                <a:spcPct val="80000"/>
              </a:lnSpc>
            </a:pPr>
            <a:endParaRPr lang="ja-JP" altLang="ja-JP" sz="1600"/>
          </a:p>
          <a:p>
            <a:pPr>
              <a:lnSpc>
                <a:spcPct val="80000"/>
              </a:lnSpc>
            </a:pPr>
            <a:r>
              <a:rPr lang="ja-JP" altLang="ja-JP" sz="1600"/>
              <a:t>    return 0;</a:t>
            </a:r>
          </a:p>
          <a:p>
            <a:pPr>
              <a:lnSpc>
                <a:spcPct val="80000"/>
              </a:lnSpc>
            </a:pPr>
            <a:r>
              <a:rPr lang="ja-JP" altLang="ja-JP" sz="160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ja-JP"/>
              <a:t>シリアライズのまとめ１</a:t>
            </a:r>
          </a:p>
        </p:txBody>
      </p:sp>
      <p:sp>
        <p:nvSpPr>
          <p:cNvPr id="17411" name="Rectangle 3"/>
          <p:cNvSpPr>
            <a:spLocks noGrp="1" noChangeArrowheads="1"/>
          </p:cNvSpPr>
          <p:nvPr>
            <p:ph type="body" idx="1"/>
          </p:nvPr>
        </p:nvSpPr>
        <p:spPr/>
        <p:txBody>
          <a:bodyPr/>
          <a:lstStyle/>
          <a:p>
            <a:r>
              <a:rPr lang="ja-JP"/>
              <a:t>その他デモ</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ja-JP"/>
              <a:t>シリアライズのまとめ２</a:t>
            </a:r>
          </a:p>
        </p:txBody>
      </p:sp>
      <p:sp>
        <p:nvSpPr>
          <p:cNvPr id="18435" name="Rectangle 3"/>
          <p:cNvSpPr>
            <a:spLocks noGrp="1" noChangeArrowheads="1"/>
          </p:cNvSpPr>
          <p:nvPr>
            <p:ph type="body" idx="1"/>
          </p:nvPr>
        </p:nvSpPr>
        <p:spPr/>
        <p:txBody>
          <a:bodyPr/>
          <a:lstStyle/>
          <a:p>
            <a:r>
              <a:rPr lang="ja-JP"/>
              <a:t>参考</a:t>
            </a:r>
            <a:r>
              <a:rPr lang="ja-JP" altLang="ja-JP"/>
              <a:t>URL:</a:t>
            </a:r>
          </a:p>
          <a:p>
            <a:pPr lvl="1"/>
            <a:r>
              <a:rPr lang="ja-JP" altLang="ja-JP"/>
              <a:t>http://hw001.gate01.com/eggplant/tcf/cpp/boost_serialization.html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idx="4294967295"/>
          </p:nvPr>
        </p:nvSpPr>
        <p:spPr/>
        <p:txBody>
          <a:bodyPr/>
          <a:lstStyle/>
          <a:p>
            <a:pPr eaLnBrk="1" hangingPunct="1"/>
            <a:r>
              <a:rPr lang="ja-JP"/>
              <a:t>シリアライズ</a:t>
            </a:r>
            <a:r>
              <a:rPr lang="ja-JP" altLang="ja-JP"/>
              <a:t>(</a:t>
            </a:r>
            <a:r>
              <a:rPr lang="ja-JP"/>
              <a:t>直列化</a:t>
            </a:r>
            <a:r>
              <a:rPr lang="ja-JP" altLang="ja-JP"/>
              <a:t>)</a:t>
            </a:r>
          </a:p>
        </p:txBody>
      </p:sp>
      <p:sp>
        <p:nvSpPr>
          <p:cNvPr id="4099" name="テキスト プレースホルダ 2"/>
          <p:cNvSpPr>
            <a:spLocks noGrp="1"/>
          </p:cNvSpPr>
          <p:nvPr>
            <p:ph type="body" idx="4294967295"/>
          </p:nvPr>
        </p:nvSpPr>
        <p:spPr>
          <a:xfrm>
            <a:off x="357188" y="1052513"/>
            <a:ext cx="8329612" cy="5073650"/>
          </a:xfrm>
        </p:spPr>
        <p:txBody>
          <a:bodyPr/>
          <a:lstStyle/>
          <a:p>
            <a:pPr eaLnBrk="1" hangingPunct="1"/>
            <a:r>
              <a:rPr lang="ja-JP"/>
              <a:t>シリアライズ</a:t>
            </a:r>
            <a:r>
              <a:rPr lang="ja-JP" altLang="ja-JP"/>
              <a:t>(</a:t>
            </a:r>
            <a:r>
              <a:rPr lang="ja-JP"/>
              <a:t>直列化</a:t>
            </a:r>
            <a:r>
              <a:rPr lang="ja-JP" altLang="ja-JP"/>
              <a:t>)</a:t>
            </a:r>
            <a:r>
              <a:rPr lang="ja-JP"/>
              <a:t>とは何か？</a:t>
            </a:r>
          </a:p>
          <a:p>
            <a:pPr lvl="1" eaLnBrk="1" hangingPunct="1"/>
            <a:r>
              <a:rPr lang="ja-JP"/>
              <a:t>オブジェクトデータをバイト列や</a:t>
            </a:r>
            <a:r>
              <a:rPr lang="ja-JP" altLang="ja-JP"/>
              <a:t>XML</a:t>
            </a:r>
            <a:r>
              <a:rPr lang="ja-JP"/>
              <a:t>フォーマットに変換すること。</a:t>
            </a:r>
          </a:p>
          <a:p>
            <a:pPr eaLnBrk="1" hangingPunct="1"/>
            <a:r>
              <a:rPr lang="ja-JP"/>
              <a:t>もう少しわかりやすく表現すると</a:t>
            </a:r>
          </a:p>
          <a:p>
            <a:pPr lvl="1" eaLnBrk="1" hangingPunct="1"/>
            <a:r>
              <a:rPr lang="ja-JP"/>
              <a:t>オブジェクトの状態を表す変数</a:t>
            </a:r>
            <a:r>
              <a:rPr lang="ja-JP" altLang="ja-JP"/>
              <a:t>(</a:t>
            </a:r>
            <a:r>
              <a:rPr lang="ja-JP"/>
              <a:t>フィールド</a:t>
            </a:r>
            <a:r>
              <a:rPr lang="ja-JP" altLang="ja-JP"/>
              <a:t>)</a:t>
            </a:r>
            <a:r>
              <a:rPr lang="ja-JP"/>
              <a:t>とオブジェクトの種類を表す何らかの識別子をファイル化出来るようなバイト列・</a:t>
            </a:r>
            <a:r>
              <a:rPr lang="ja-JP" altLang="ja-JP"/>
              <a:t>XML</a:t>
            </a:r>
            <a:r>
              <a:rPr lang="ja-JP"/>
              <a:t>フォーマット形式で書き出す事を言う。</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ja-JP"/>
              <a:t>シリアライズ</a:t>
            </a:r>
            <a:r>
              <a:rPr lang="ja-JP" altLang="ja-JP"/>
              <a:t>(</a:t>
            </a:r>
            <a:r>
              <a:rPr lang="ja-JP"/>
              <a:t>直列化</a:t>
            </a:r>
            <a:r>
              <a:rPr lang="ja-JP" altLang="ja-JP"/>
              <a:t>)</a:t>
            </a:r>
            <a:r>
              <a:rPr lang="ja-JP"/>
              <a:t>とは何か？</a:t>
            </a:r>
          </a:p>
        </p:txBody>
      </p:sp>
      <p:sp>
        <p:nvSpPr>
          <p:cNvPr id="5123" name="Rectangle 3"/>
          <p:cNvSpPr>
            <a:spLocks noGrp="1" noChangeArrowheads="1"/>
          </p:cNvSpPr>
          <p:nvPr>
            <p:ph type="body" idx="1"/>
          </p:nvPr>
        </p:nvSpPr>
        <p:spPr/>
        <p:txBody>
          <a:bodyPr/>
          <a:lstStyle/>
          <a:p>
            <a:r>
              <a:rPr lang="ja-JP"/>
              <a:t>何に使う</a:t>
            </a:r>
          </a:p>
          <a:p>
            <a:pPr lvl="1"/>
            <a:r>
              <a:rPr lang="ja-JP"/>
              <a:t>オブジェクトの表すデータを、ファイルとしてセーブしたり、ネットワークで送信したりする事が出来るようになる。</a:t>
            </a:r>
          </a:p>
          <a:p>
            <a:pPr lvl="1"/>
            <a:r>
              <a:rPr lang="ja-JP"/>
              <a:t>作成されたバイト列や</a:t>
            </a:r>
            <a:r>
              <a:rPr lang="ja-JP" altLang="ja-JP"/>
              <a:t>XML</a:t>
            </a:r>
            <a:r>
              <a:rPr lang="ja-JP"/>
              <a:t>フォーマットは、直列化復元</a:t>
            </a:r>
            <a:r>
              <a:rPr lang="ja-JP" altLang="ja-JP"/>
              <a:t>(</a:t>
            </a:r>
            <a:r>
              <a:rPr lang="ja-JP"/>
              <a:t>デシリアライズ</a:t>
            </a:r>
            <a:r>
              <a:rPr lang="ja-JP" altLang="ja-JP"/>
              <a:t>)</a:t>
            </a:r>
            <a:r>
              <a:rPr lang="ja-JP"/>
              <a:t>によって、元のオブジェクトに復元できる。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ja-JP" altLang="ja-JP"/>
              <a:t>C#</a:t>
            </a:r>
            <a:r>
              <a:rPr lang="ja-JP"/>
              <a:t>での</a:t>
            </a:r>
            <a:r>
              <a:rPr lang="ja-JP" altLang="ja-JP"/>
              <a:t>XML</a:t>
            </a:r>
            <a:r>
              <a:rPr lang="ja-JP"/>
              <a:t>のシリアライズ</a:t>
            </a:r>
          </a:p>
        </p:txBody>
      </p:sp>
      <p:sp>
        <p:nvSpPr>
          <p:cNvPr id="6147" name="Rectangle 3"/>
          <p:cNvSpPr>
            <a:spLocks noGrp="1" noChangeArrowheads="1"/>
          </p:cNvSpPr>
          <p:nvPr>
            <p:ph type="body" idx="1"/>
          </p:nvPr>
        </p:nvSpPr>
        <p:spPr/>
        <p:txBody>
          <a:bodyPr/>
          <a:lstStyle/>
          <a:p>
            <a:pPr>
              <a:lnSpc>
                <a:spcPct val="80000"/>
              </a:lnSpc>
              <a:spcBef>
                <a:spcPct val="0"/>
              </a:spcBef>
            </a:pPr>
            <a:r>
              <a:rPr lang="ja-JP" altLang="ja-JP" sz="1400"/>
              <a:t>public class SampleData    // </a:t>
            </a:r>
            <a:r>
              <a:rPr lang="ja-JP" sz="1400"/>
              <a:t>シリアライズするデータ</a:t>
            </a:r>
          </a:p>
          <a:p>
            <a:pPr>
              <a:lnSpc>
                <a:spcPct val="80000"/>
              </a:lnSpc>
              <a:spcBef>
                <a:spcPct val="0"/>
              </a:spcBef>
            </a:pPr>
            <a:r>
              <a:rPr lang="ja-JP" altLang="ja-JP" sz="1400"/>
              <a:t>{</a:t>
            </a:r>
          </a:p>
          <a:p>
            <a:pPr>
              <a:lnSpc>
                <a:spcPct val="80000"/>
              </a:lnSpc>
              <a:spcBef>
                <a:spcPct val="0"/>
              </a:spcBef>
            </a:pPr>
            <a:r>
              <a:rPr lang="ja-JP" altLang="ja-JP" sz="1400"/>
              <a:t>    public int no;</a:t>
            </a:r>
          </a:p>
          <a:p>
            <a:pPr>
              <a:lnSpc>
                <a:spcPct val="80000"/>
              </a:lnSpc>
              <a:spcBef>
                <a:spcPct val="0"/>
              </a:spcBef>
            </a:pPr>
            <a:r>
              <a:rPr lang="ja-JP" altLang="ja-JP" sz="1400"/>
              <a:t>    public string name;</a:t>
            </a:r>
          </a:p>
          <a:p>
            <a:pPr>
              <a:lnSpc>
                <a:spcPct val="80000"/>
              </a:lnSpc>
              <a:spcBef>
                <a:spcPct val="0"/>
              </a:spcBef>
            </a:pPr>
            <a:r>
              <a:rPr lang="ja-JP" altLang="ja-JP" sz="1400"/>
              <a:t>    public string nickName;</a:t>
            </a:r>
          </a:p>
          <a:p>
            <a:pPr>
              <a:lnSpc>
                <a:spcPct val="80000"/>
              </a:lnSpc>
              <a:spcBef>
                <a:spcPct val="0"/>
              </a:spcBef>
            </a:pPr>
            <a:r>
              <a:rPr lang="ja-JP" altLang="ja-JP" sz="1400"/>
              <a:t>    public bool bentouFlg;</a:t>
            </a:r>
          </a:p>
          <a:p>
            <a:pPr>
              <a:lnSpc>
                <a:spcPct val="80000"/>
              </a:lnSpc>
              <a:spcBef>
                <a:spcPct val="0"/>
              </a:spcBef>
            </a:pPr>
            <a:r>
              <a:rPr lang="ja-JP" altLang="ja-JP" sz="1400"/>
              <a:t>    public bool shinbokuFlg;</a:t>
            </a:r>
          </a:p>
          <a:p>
            <a:pPr>
              <a:lnSpc>
                <a:spcPct val="80000"/>
              </a:lnSpc>
              <a:spcBef>
                <a:spcPct val="0"/>
              </a:spcBef>
            </a:pPr>
            <a:r>
              <a:rPr lang="ja-JP" altLang="ja-JP" sz="1400"/>
              <a:t>}</a:t>
            </a:r>
          </a:p>
          <a:p>
            <a:pPr>
              <a:lnSpc>
                <a:spcPct val="80000"/>
              </a:lnSpc>
              <a:spcBef>
                <a:spcPct val="0"/>
              </a:spcBef>
            </a:pPr>
            <a:endParaRPr lang="ja-JP" altLang="ja-JP" sz="1400"/>
          </a:p>
          <a:p>
            <a:pPr>
              <a:lnSpc>
                <a:spcPct val="80000"/>
              </a:lnSpc>
              <a:spcBef>
                <a:spcPct val="0"/>
              </a:spcBef>
            </a:pPr>
            <a:r>
              <a:rPr lang="ja-JP" altLang="ja-JP" sz="1400"/>
              <a:t>static void Main(string[] args) {</a:t>
            </a:r>
          </a:p>
          <a:p>
            <a:pPr>
              <a:lnSpc>
                <a:spcPct val="80000"/>
              </a:lnSpc>
              <a:spcBef>
                <a:spcPct val="0"/>
              </a:spcBef>
            </a:pPr>
            <a:r>
              <a:rPr lang="ja-JP" altLang="ja-JP" sz="1400"/>
              <a:t>    var sd = new SampleData() {</a:t>
            </a:r>
          </a:p>
          <a:p>
            <a:pPr>
              <a:lnSpc>
                <a:spcPct val="80000"/>
              </a:lnSpc>
              <a:spcBef>
                <a:spcPct val="0"/>
              </a:spcBef>
            </a:pPr>
            <a:r>
              <a:rPr lang="ja-JP" altLang="ja-JP" sz="1400"/>
              <a:t>        no = 1,</a:t>
            </a:r>
          </a:p>
          <a:p>
            <a:pPr>
              <a:lnSpc>
                <a:spcPct val="80000"/>
              </a:lnSpc>
              <a:spcBef>
                <a:spcPct val="0"/>
              </a:spcBef>
            </a:pPr>
            <a:r>
              <a:rPr lang="ja-JP" altLang="ja-JP" sz="1400"/>
              <a:t>        name = "</a:t>
            </a:r>
            <a:r>
              <a:rPr lang="ja-JP" sz="1400"/>
              <a:t>清水政宏</a:t>
            </a:r>
            <a:r>
              <a:rPr lang="ja-JP" altLang="ja-JP" sz="1400"/>
              <a:t>",</a:t>
            </a:r>
          </a:p>
          <a:p>
            <a:pPr>
              <a:lnSpc>
                <a:spcPct val="80000"/>
              </a:lnSpc>
              <a:spcBef>
                <a:spcPct val="0"/>
              </a:spcBef>
            </a:pPr>
            <a:r>
              <a:rPr lang="ja-JP" altLang="ja-JP" sz="1400"/>
              <a:t>        nickName = "zegrahm",</a:t>
            </a:r>
          </a:p>
          <a:p>
            <a:pPr>
              <a:lnSpc>
                <a:spcPct val="80000"/>
              </a:lnSpc>
              <a:spcBef>
                <a:spcPct val="0"/>
              </a:spcBef>
            </a:pPr>
            <a:r>
              <a:rPr lang="ja-JP" altLang="ja-JP" sz="1400"/>
              <a:t>        bentouFlg = false,</a:t>
            </a:r>
          </a:p>
          <a:p>
            <a:pPr>
              <a:lnSpc>
                <a:spcPct val="80000"/>
              </a:lnSpc>
              <a:spcBef>
                <a:spcPct val="0"/>
              </a:spcBef>
            </a:pPr>
            <a:r>
              <a:rPr lang="ja-JP" altLang="ja-JP" sz="1400"/>
              <a:t>        shinbokuFlg = true</a:t>
            </a:r>
          </a:p>
          <a:p>
            <a:pPr>
              <a:lnSpc>
                <a:spcPct val="80000"/>
              </a:lnSpc>
              <a:spcBef>
                <a:spcPct val="0"/>
              </a:spcBef>
            </a:pPr>
            <a:r>
              <a:rPr lang="ja-JP" altLang="ja-JP" sz="1400"/>
              <a:t>    };</a:t>
            </a:r>
          </a:p>
          <a:p>
            <a:pPr>
              <a:lnSpc>
                <a:spcPct val="80000"/>
              </a:lnSpc>
              <a:spcBef>
                <a:spcPct val="0"/>
              </a:spcBef>
            </a:pPr>
            <a:r>
              <a:rPr lang="ja-JP" altLang="ja-JP" sz="1400"/>
              <a:t>    DataSave(sd);</a:t>
            </a:r>
          </a:p>
          <a:p>
            <a:pPr>
              <a:lnSpc>
                <a:spcPct val="80000"/>
              </a:lnSpc>
              <a:spcBef>
                <a:spcPct val="0"/>
              </a:spcBef>
            </a:pPr>
            <a:r>
              <a:rPr lang="ja-JP" altLang="ja-JP" sz="1400"/>
              <a:t>}</a:t>
            </a:r>
          </a:p>
          <a:p>
            <a:pPr>
              <a:lnSpc>
                <a:spcPct val="80000"/>
              </a:lnSpc>
              <a:spcBef>
                <a:spcPct val="0"/>
              </a:spcBef>
            </a:pPr>
            <a:endParaRPr lang="ja-JP" altLang="ja-JP" sz="1400"/>
          </a:p>
          <a:p>
            <a:pPr>
              <a:lnSpc>
                <a:spcPct val="80000"/>
              </a:lnSpc>
              <a:spcBef>
                <a:spcPct val="0"/>
              </a:spcBef>
            </a:pPr>
            <a:r>
              <a:rPr lang="ja-JP" altLang="ja-JP" sz="1400"/>
              <a:t>static void DataSave(SampleData sd)</a:t>
            </a:r>
            <a:r>
              <a:rPr lang="ja-JP" sz="1400"/>
              <a:t>　</a:t>
            </a:r>
            <a:r>
              <a:rPr lang="ja-JP" altLang="ja-JP" sz="1400"/>
              <a:t>{</a:t>
            </a:r>
          </a:p>
          <a:p>
            <a:pPr>
              <a:lnSpc>
                <a:spcPct val="80000"/>
              </a:lnSpc>
              <a:spcBef>
                <a:spcPct val="0"/>
              </a:spcBef>
            </a:pPr>
            <a:r>
              <a:rPr lang="ja-JP" altLang="ja-JP" sz="1400"/>
              <a:t>    var serializer = new XmlSerializer(typeof(SampleData));</a:t>
            </a:r>
          </a:p>
          <a:p>
            <a:pPr>
              <a:lnSpc>
                <a:spcPct val="80000"/>
              </a:lnSpc>
              <a:spcBef>
                <a:spcPct val="0"/>
              </a:spcBef>
            </a:pPr>
            <a:r>
              <a:rPr lang="ja-JP" altLang="ja-JP" sz="1400"/>
              <a:t>    using (var fs = new FileStream("SampleData.xml", FileMode.Create))</a:t>
            </a:r>
            <a:r>
              <a:rPr lang="ja-JP" sz="1400"/>
              <a:t>　</a:t>
            </a:r>
            <a:r>
              <a:rPr lang="ja-JP" altLang="ja-JP" sz="1400"/>
              <a:t>{</a:t>
            </a:r>
          </a:p>
          <a:p>
            <a:pPr>
              <a:lnSpc>
                <a:spcPct val="80000"/>
              </a:lnSpc>
              <a:spcBef>
                <a:spcPct val="0"/>
              </a:spcBef>
            </a:pPr>
            <a:r>
              <a:rPr lang="ja-JP" altLang="ja-JP" sz="1400"/>
              <a:t>        serializer.Serialize(fs, sd);</a:t>
            </a:r>
          </a:p>
          <a:p>
            <a:pPr>
              <a:lnSpc>
                <a:spcPct val="80000"/>
              </a:lnSpc>
              <a:spcBef>
                <a:spcPct val="0"/>
              </a:spcBef>
            </a:pPr>
            <a:r>
              <a:rPr lang="ja-JP" altLang="ja-JP" sz="1400"/>
              <a:t>    }</a:t>
            </a:r>
          </a:p>
          <a:p>
            <a:pPr>
              <a:lnSpc>
                <a:spcPct val="80000"/>
              </a:lnSpc>
              <a:spcBef>
                <a:spcPct val="0"/>
              </a:spcBef>
            </a:pPr>
            <a:r>
              <a:rPr lang="ja-JP" altLang="ja-JP" sz="140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ja-JP" altLang="ja-JP"/>
              <a:t>C#</a:t>
            </a:r>
            <a:r>
              <a:rPr lang="ja-JP"/>
              <a:t>での</a:t>
            </a:r>
            <a:r>
              <a:rPr lang="ja-JP" altLang="ja-JP"/>
              <a:t>XML</a:t>
            </a:r>
            <a:r>
              <a:rPr lang="ja-JP"/>
              <a:t>のデシリアライズ</a:t>
            </a:r>
          </a:p>
        </p:txBody>
      </p:sp>
      <p:sp>
        <p:nvSpPr>
          <p:cNvPr id="7171" name="Rectangle 3"/>
          <p:cNvSpPr>
            <a:spLocks noGrp="1" noChangeArrowheads="1"/>
          </p:cNvSpPr>
          <p:nvPr>
            <p:ph type="body" idx="1"/>
          </p:nvPr>
        </p:nvSpPr>
        <p:spPr/>
        <p:txBody>
          <a:bodyPr/>
          <a:lstStyle/>
          <a:p>
            <a:pPr>
              <a:lnSpc>
                <a:spcPct val="80000"/>
              </a:lnSpc>
              <a:spcBef>
                <a:spcPct val="0"/>
              </a:spcBef>
            </a:pPr>
            <a:r>
              <a:rPr lang="ja-JP" altLang="ja-JP" sz="1800"/>
              <a:t>static void Main(string[] args) {</a:t>
            </a:r>
          </a:p>
          <a:p>
            <a:pPr>
              <a:lnSpc>
                <a:spcPct val="80000"/>
              </a:lnSpc>
              <a:spcBef>
                <a:spcPct val="0"/>
              </a:spcBef>
            </a:pPr>
            <a:r>
              <a:rPr lang="ja-JP" altLang="ja-JP" sz="1800"/>
              <a:t>    SampleData sd;</a:t>
            </a:r>
          </a:p>
          <a:p>
            <a:pPr>
              <a:lnSpc>
                <a:spcPct val="80000"/>
              </a:lnSpc>
              <a:spcBef>
                <a:spcPct val="0"/>
              </a:spcBef>
            </a:pPr>
            <a:r>
              <a:rPr lang="ja-JP" altLang="ja-JP" sz="1800"/>
              <a:t>    DataLoad(out sd);</a:t>
            </a:r>
          </a:p>
          <a:p>
            <a:pPr>
              <a:lnSpc>
                <a:spcPct val="80000"/>
              </a:lnSpc>
              <a:spcBef>
                <a:spcPct val="0"/>
              </a:spcBef>
            </a:pPr>
            <a:endParaRPr lang="ja-JP" altLang="ja-JP" sz="1800"/>
          </a:p>
          <a:p>
            <a:pPr>
              <a:lnSpc>
                <a:spcPct val="80000"/>
              </a:lnSpc>
              <a:spcBef>
                <a:spcPct val="0"/>
              </a:spcBef>
            </a:pPr>
            <a:r>
              <a:rPr lang="ja-JP" altLang="ja-JP" sz="1800"/>
              <a:t>    Console.WriteLine("no: {0}", sd.no);</a:t>
            </a:r>
          </a:p>
          <a:p>
            <a:pPr>
              <a:lnSpc>
                <a:spcPct val="80000"/>
              </a:lnSpc>
              <a:spcBef>
                <a:spcPct val="0"/>
              </a:spcBef>
            </a:pPr>
            <a:r>
              <a:rPr lang="ja-JP" altLang="ja-JP" sz="1800"/>
              <a:t>    Console.WriteLine("name: {0}", sd.name);</a:t>
            </a:r>
          </a:p>
          <a:p>
            <a:pPr>
              <a:lnSpc>
                <a:spcPct val="80000"/>
              </a:lnSpc>
              <a:spcBef>
                <a:spcPct val="0"/>
              </a:spcBef>
            </a:pPr>
            <a:r>
              <a:rPr lang="ja-JP" altLang="ja-JP" sz="1800"/>
              <a:t>    Console.WriteLine("nickName: {0}", sd.nickName);</a:t>
            </a:r>
          </a:p>
          <a:p>
            <a:pPr>
              <a:lnSpc>
                <a:spcPct val="80000"/>
              </a:lnSpc>
              <a:spcBef>
                <a:spcPct val="0"/>
              </a:spcBef>
            </a:pPr>
            <a:r>
              <a:rPr lang="ja-JP" altLang="ja-JP" sz="1800"/>
              <a:t>    Console.WriteLine("bentouFlg: {0}", sd.bentouFlg ? "</a:t>
            </a:r>
            <a:r>
              <a:rPr lang="ja-JP" sz="1800"/>
              <a:t>弁当あり</a:t>
            </a:r>
            <a:r>
              <a:rPr lang="ja-JP" altLang="ja-JP" sz="1800"/>
              <a:t>" : "</a:t>
            </a:r>
            <a:r>
              <a:rPr lang="ja-JP" sz="1800"/>
              <a:t>弁当なし</a:t>
            </a:r>
            <a:r>
              <a:rPr lang="ja-JP" altLang="ja-JP" sz="1800"/>
              <a:t>");</a:t>
            </a:r>
          </a:p>
          <a:p>
            <a:pPr>
              <a:lnSpc>
                <a:spcPct val="80000"/>
              </a:lnSpc>
              <a:spcBef>
                <a:spcPct val="0"/>
              </a:spcBef>
            </a:pPr>
            <a:r>
              <a:rPr lang="ja-JP" altLang="ja-JP" sz="1800"/>
              <a:t>    Console.WriteLine("shinbokuFlg: {0}", sd.shinbokuFlg ? "</a:t>
            </a:r>
            <a:r>
              <a:rPr lang="ja-JP" sz="1800"/>
              <a:t>親睦会参加</a:t>
            </a:r>
            <a:r>
              <a:rPr lang="ja-JP" altLang="ja-JP" sz="1800"/>
              <a:t>" : "</a:t>
            </a:r>
            <a:r>
              <a:rPr lang="ja-JP" sz="1800"/>
              <a:t>親睦会不参加</a:t>
            </a:r>
            <a:r>
              <a:rPr lang="ja-JP" altLang="ja-JP" sz="1800"/>
              <a:t>");</a:t>
            </a:r>
          </a:p>
          <a:p>
            <a:pPr>
              <a:lnSpc>
                <a:spcPct val="80000"/>
              </a:lnSpc>
              <a:spcBef>
                <a:spcPct val="0"/>
              </a:spcBef>
            </a:pPr>
            <a:r>
              <a:rPr lang="ja-JP" altLang="ja-JP" sz="1800"/>
              <a:t>}</a:t>
            </a:r>
          </a:p>
          <a:p>
            <a:pPr>
              <a:lnSpc>
                <a:spcPct val="80000"/>
              </a:lnSpc>
              <a:spcBef>
                <a:spcPct val="0"/>
              </a:spcBef>
            </a:pPr>
            <a:endParaRPr lang="ja-JP" altLang="ja-JP" sz="1800"/>
          </a:p>
          <a:p>
            <a:pPr>
              <a:lnSpc>
                <a:spcPct val="80000"/>
              </a:lnSpc>
              <a:spcBef>
                <a:spcPct val="0"/>
              </a:spcBef>
            </a:pPr>
            <a:r>
              <a:rPr lang="ja-JP" altLang="ja-JP" sz="1800"/>
              <a:t>static void DataLoad(out SampleData sd) {</a:t>
            </a:r>
          </a:p>
          <a:p>
            <a:pPr>
              <a:lnSpc>
                <a:spcPct val="80000"/>
              </a:lnSpc>
              <a:spcBef>
                <a:spcPct val="0"/>
              </a:spcBef>
            </a:pPr>
            <a:r>
              <a:rPr lang="ja-JP" altLang="ja-JP" sz="1800"/>
              <a:t>    var serializer = new XmlSerializer(typeof(SampleData));</a:t>
            </a:r>
          </a:p>
          <a:p>
            <a:pPr>
              <a:lnSpc>
                <a:spcPct val="80000"/>
              </a:lnSpc>
              <a:spcBef>
                <a:spcPct val="0"/>
              </a:spcBef>
            </a:pPr>
            <a:r>
              <a:rPr lang="ja-JP" altLang="ja-JP" sz="1800"/>
              <a:t>    using (var fs = new FileStream("SampleData.xml", FileMode.Open)) {</a:t>
            </a:r>
          </a:p>
          <a:p>
            <a:pPr>
              <a:lnSpc>
                <a:spcPct val="80000"/>
              </a:lnSpc>
              <a:spcBef>
                <a:spcPct val="0"/>
              </a:spcBef>
            </a:pPr>
            <a:r>
              <a:rPr lang="ja-JP" altLang="ja-JP" sz="1800"/>
              <a:t>        sd = (SampleData)serializer.Deserialize(fs);</a:t>
            </a:r>
          </a:p>
          <a:p>
            <a:pPr>
              <a:lnSpc>
                <a:spcPct val="80000"/>
              </a:lnSpc>
              <a:spcBef>
                <a:spcPct val="0"/>
              </a:spcBef>
            </a:pPr>
            <a:r>
              <a:rPr lang="ja-JP" altLang="ja-JP" sz="1800"/>
              <a:t>    }</a:t>
            </a:r>
          </a:p>
          <a:p>
            <a:pPr>
              <a:lnSpc>
                <a:spcPct val="80000"/>
              </a:lnSpc>
              <a:spcBef>
                <a:spcPct val="0"/>
              </a:spcBef>
            </a:pPr>
            <a:r>
              <a:rPr lang="ja-JP" altLang="ja-JP" sz="180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ja-JP"/>
              <a:t>作成した</a:t>
            </a:r>
            <a:r>
              <a:rPr lang="ja-JP" altLang="ja-JP"/>
              <a:t>XML</a:t>
            </a:r>
          </a:p>
        </p:txBody>
      </p:sp>
      <p:sp>
        <p:nvSpPr>
          <p:cNvPr id="8195" name="Rectangle 3"/>
          <p:cNvSpPr>
            <a:spLocks noGrp="1" noChangeArrowheads="1"/>
          </p:cNvSpPr>
          <p:nvPr>
            <p:ph type="body" idx="1"/>
          </p:nvPr>
        </p:nvSpPr>
        <p:spPr/>
        <p:txBody>
          <a:bodyPr/>
          <a:lstStyle/>
          <a:p>
            <a:pPr>
              <a:lnSpc>
                <a:spcPct val="90000"/>
              </a:lnSpc>
              <a:spcBef>
                <a:spcPct val="0"/>
              </a:spcBef>
            </a:pPr>
            <a:r>
              <a:rPr lang="ja-JP" altLang="ja-JP" sz="2800"/>
              <a:t>&lt;?xml version="1.0"?&gt;</a:t>
            </a:r>
          </a:p>
          <a:p>
            <a:pPr>
              <a:lnSpc>
                <a:spcPct val="90000"/>
              </a:lnSpc>
              <a:spcBef>
                <a:spcPct val="0"/>
              </a:spcBef>
            </a:pPr>
            <a:r>
              <a:rPr lang="ja-JP" altLang="ja-JP" sz="2800"/>
              <a:t>&lt;SampleData xmlns:xsi="http://www.w3.org/2001/XMLSchema-instance" xmlns:xsd="http://www.w3.org/2001/XMLSchema"&gt;</a:t>
            </a:r>
          </a:p>
          <a:p>
            <a:pPr>
              <a:lnSpc>
                <a:spcPct val="90000"/>
              </a:lnSpc>
              <a:spcBef>
                <a:spcPct val="0"/>
              </a:spcBef>
            </a:pPr>
            <a:r>
              <a:rPr lang="ja-JP" altLang="ja-JP" sz="2800"/>
              <a:t>  &lt;no&gt;1&lt;/no&gt;</a:t>
            </a:r>
          </a:p>
          <a:p>
            <a:pPr>
              <a:lnSpc>
                <a:spcPct val="90000"/>
              </a:lnSpc>
              <a:spcBef>
                <a:spcPct val="0"/>
              </a:spcBef>
            </a:pPr>
            <a:r>
              <a:rPr lang="ja-JP" altLang="ja-JP" sz="2800"/>
              <a:t>  &lt;name&gt;</a:t>
            </a:r>
            <a:r>
              <a:rPr lang="ja-JP" sz="2800"/>
              <a:t>清水政宏</a:t>
            </a:r>
            <a:r>
              <a:rPr lang="ja-JP" altLang="ja-JP" sz="2800"/>
              <a:t>&lt;/name&gt;</a:t>
            </a:r>
          </a:p>
          <a:p>
            <a:pPr>
              <a:lnSpc>
                <a:spcPct val="90000"/>
              </a:lnSpc>
              <a:spcBef>
                <a:spcPct val="0"/>
              </a:spcBef>
            </a:pPr>
            <a:r>
              <a:rPr lang="ja-JP" altLang="ja-JP" sz="2800"/>
              <a:t>  &lt;nickName&gt;zegrahm&lt;/nickName&gt;</a:t>
            </a:r>
          </a:p>
          <a:p>
            <a:pPr>
              <a:lnSpc>
                <a:spcPct val="90000"/>
              </a:lnSpc>
              <a:spcBef>
                <a:spcPct val="0"/>
              </a:spcBef>
            </a:pPr>
            <a:r>
              <a:rPr lang="ja-JP" altLang="ja-JP" sz="2800"/>
              <a:t>  &lt;bentouFlg&gt;false&lt;/bentouFlg&gt;</a:t>
            </a:r>
          </a:p>
          <a:p>
            <a:pPr>
              <a:lnSpc>
                <a:spcPct val="90000"/>
              </a:lnSpc>
              <a:spcBef>
                <a:spcPct val="0"/>
              </a:spcBef>
            </a:pPr>
            <a:r>
              <a:rPr lang="ja-JP" altLang="ja-JP" sz="2800"/>
              <a:t>  &lt;shinbokuFlg&gt;true&lt;/shinbokuFlg&gt;</a:t>
            </a:r>
          </a:p>
          <a:p>
            <a:pPr>
              <a:lnSpc>
                <a:spcPct val="90000"/>
              </a:lnSpc>
              <a:spcBef>
                <a:spcPct val="0"/>
              </a:spcBef>
            </a:pPr>
            <a:r>
              <a:rPr lang="ja-JP" altLang="ja-JP" sz="2800"/>
              <a:t>&lt;/SampleData&gt;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ja-JP" altLang="ja-JP"/>
              <a:t>C#</a:t>
            </a:r>
            <a:r>
              <a:rPr lang="ja-JP"/>
              <a:t>や</a:t>
            </a:r>
            <a:r>
              <a:rPr lang="ja-JP" altLang="ja-JP"/>
              <a:t>Java</a:t>
            </a:r>
            <a:r>
              <a:rPr lang="ja-JP"/>
              <a:t>でシリアライズ・デシリアライズについて</a:t>
            </a:r>
          </a:p>
        </p:txBody>
      </p:sp>
      <p:sp>
        <p:nvSpPr>
          <p:cNvPr id="9219" name="Rectangle 3"/>
          <p:cNvSpPr>
            <a:spLocks noGrp="1" noChangeArrowheads="1"/>
          </p:cNvSpPr>
          <p:nvPr>
            <p:ph type="body" idx="1"/>
          </p:nvPr>
        </p:nvSpPr>
        <p:spPr/>
        <p:txBody>
          <a:bodyPr/>
          <a:lstStyle/>
          <a:p>
            <a:r>
              <a:rPr lang="ja-JP" altLang="ja-JP"/>
              <a:t>C#</a:t>
            </a:r>
            <a:r>
              <a:rPr lang="ja-JP"/>
              <a:t>や</a:t>
            </a:r>
            <a:r>
              <a:rPr lang="ja-JP" altLang="ja-JP"/>
              <a:t>Java</a:t>
            </a:r>
            <a:r>
              <a:rPr lang="ja-JP"/>
              <a:t>では、実行中のでデータクラスにどのようなフィールド変数が有り、どのようなメソッドが存在するか分かる機能</a:t>
            </a:r>
            <a:r>
              <a:rPr lang="ja-JP" altLang="ja-JP"/>
              <a:t>(</a:t>
            </a:r>
            <a:r>
              <a:rPr lang="ja-JP"/>
              <a:t>リフレクション</a:t>
            </a:r>
            <a:r>
              <a:rPr lang="ja-JP" altLang="ja-JP"/>
              <a:t>)</a:t>
            </a:r>
            <a:r>
              <a:rPr lang="ja-JP"/>
              <a:t>が存在する。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ja-JP" altLang="ja-JP"/>
              <a:t>C++</a:t>
            </a:r>
            <a:r>
              <a:rPr lang="ja-JP"/>
              <a:t>では</a:t>
            </a:r>
          </a:p>
        </p:txBody>
      </p:sp>
      <p:sp>
        <p:nvSpPr>
          <p:cNvPr id="10243" name="Rectangle 3"/>
          <p:cNvSpPr>
            <a:spLocks noGrp="1" noChangeArrowheads="1"/>
          </p:cNvSpPr>
          <p:nvPr>
            <p:ph type="body" idx="1"/>
          </p:nvPr>
        </p:nvSpPr>
        <p:spPr/>
        <p:txBody>
          <a:bodyPr/>
          <a:lstStyle/>
          <a:p>
            <a:r>
              <a:rPr lang="ja-JP" altLang="ja-JP"/>
              <a:t>C++</a:t>
            </a:r>
            <a:r>
              <a:rPr lang="ja-JP"/>
              <a:t>では、リフレクション機能が存在しないため、通常なら出来ない。</a:t>
            </a:r>
          </a:p>
          <a:p>
            <a:endParaRPr lang="ja-JP"/>
          </a:p>
          <a:p>
            <a:r>
              <a:rPr lang="ja-JP"/>
              <a:t>しかし、</a:t>
            </a:r>
            <a:r>
              <a:rPr lang="ja-JP" altLang="ja-JP"/>
              <a:t>MFC</a:t>
            </a:r>
            <a:r>
              <a:rPr lang="ja-JP"/>
              <a:t>や</a:t>
            </a:r>
            <a:r>
              <a:rPr lang="ja-JP" altLang="ja-JP"/>
              <a:t>Boost</a:t>
            </a:r>
            <a:r>
              <a:rPr lang="ja-JP"/>
              <a:t>ライブラリには、シリアライズを行うためのクラスが用意されている。</a:t>
            </a:r>
          </a:p>
          <a:p>
            <a:endParaRPr lang="ja-JP"/>
          </a:p>
          <a:p>
            <a:r>
              <a:rPr lang="ja-JP"/>
              <a:t>ただし、</a:t>
            </a:r>
            <a:r>
              <a:rPr lang="ja-JP" altLang="ja-JP"/>
              <a:t>C++</a:t>
            </a:r>
            <a:r>
              <a:rPr lang="ja-JP"/>
              <a:t>では、リフレクションが存在しないため、シリアライズを行う処理自体をコードで記述する必要がある。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ja-JP" altLang="ja-JP"/>
              <a:t>MFC</a:t>
            </a:r>
            <a:r>
              <a:rPr lang="ja-JP"/>
              <a:t>での例</a:t>
            </a:r>
            <a:r>
              <a:rPr lang="ja-JP" altLang="ja-JP"/>
              <a:t>(</a:t>
            </a:r>
            <a:r>
              <a:rPr lang="ja-JP"/>
              <a:t>対象クラスの定義 </a:t>
            </a:r>
            <a:r>
              <a:rPr lang="ja-JP" altLang="ja-JP"/>
              <a:t>-</a:t>
            </a:r>
            <a:r>
              <a:rPr lang="ja-JP"/>
              <a:t>ヘッダー</a:t>
            </a:r>
            <a:r>
              <a:rPr lang="ja-JP" altLang="ja-JP"/>
              <a:t>)</a:t>
            </a:r>
          </a:p>
        </p:txBody>
      </p:sp>
      <p:sp>
        <p:nvSpPr>
          <p:cNvPr id="11267" name="Rectangle 3"/>
          <p:cNvSpPr>
            <a:spLocks noGrp="1" noChangeArrowheads="1"/>
          </p:cNvSpPr>
          <p:nvPr>
            <p:ph type="body" idx="1"/>
          </p:nvPr>
        </p:nvSpPr>
        <p:spPr/>
        <p:txBody>
          <a:bodyPr/>
          <a:lstStyle/>
          <a:p>
            <a:pPr>
              <a:lnSpc>
                <a:spcPct val="80000"/>
              </a:lnSpc>
              <a:spcBef>
                <a:spcPct val="0"/>
              </a:spcBef>
            </a:pPr>
            <a:r>
              <a:rPr lang="ja-JP" altLang="ja-JP" sz="2400"/>
              <a:t>// </a:t>
            </a:r>
            <a:r>
              <a:rPr lang="ja-JP" sz="2400"/>
              <a:t>ヘッダー</a:t>
            </a:r>
          </a:p>
          <a:p>
            <a:pPr>
              <a:lnSpc>
                <a:spcPct val="80000"/>
              </a:lnSpc>
              <a:spcBef>
                <a:spcPct val="0"/>
              </a:spcBef>
            </a:pPr>
            <a:r>
              <a:rPr lang="ja-JP" altLang="ja-JP" sz="2400"/>
              <a:t>class SampleData : public CObject</a:t>
            </a:r>
          </a:p>
          <a:p>
            <a:pPr>
              <a:lnSpc>
                <a:spcPct val="80000"/>
              </a:lnSpc>
              <a:spcBef>
                <a:spcPct val="0"/>
              </a:spcBef>
            </a:pPr>
            <a:r>
              <a:rPr lang="ja-JP" altLang="ja-JP" sz="2400"/>
              <a:t>{</a:t>
            </a:r>
          </a:p>
          <a:p>
            <a:pPr>
              <a:lnSpc>
                <a:spcPct val="80000"/>
              </a:lnSpc>
              <a:spcBef>
                <a:spcPct val="0"/>
              </a:spcBef>
            </a:pPr>
            <a:r>
              <a:rPr lang="ja-JP" altLang="ja-JP" sz="2400"/>
              <a:t>    DECLARE_SERIAL(SampleData)</a:t>
            </a:r>
          </a:p>
          <a:p>
            <a:pPr>
              <a:lnSpc>
                <a:spcPct val="80000"/>
              </a:lnSpc>
              <a:spcBef>
                <a:spcPct val="0"/>
              </a:spcBef>
            </a:pPr>
            <a:r>
              <a:rPr lang="ja-JP" altLang="ja-JP" sz="2400"/>
              <a:t>public:</a:t>
            </a:r>
          </a:p>
          <a:p>
            <a:pPr>
              <a:lnSpc>
                <a:spcPct val="80000"/>
              </a:lnSpc>
              <a:spcBef>
                <a:spcPct val="0"/>
              </a:spcBef>
            </a:pPr>
            <a:r>
              <a:rPr lang="ja-JP" altLang="ja-JP" sz="2400"/>
              <a:t>    SampleData();</a:t>
            </a:r>
          </a:p>
          <a:p>
            <a:pPr>
              <a:lnSpc>
                <a:spcPct val="80000"/>
              </a:lnSpc>
              <a:spcBef>
                <a:spcPct val="0"/>
              </a:spcBef>
            </a:pPr>
            <a:r>
              <a:rPr lang="ja-JP" altLang="ja-JP" sz="2400"/>
              <a:t>    virtual ~SampleData();</a:t>
            </a:r>
          </a:p>
          <a:p>
            <a:pPr>
              <a:lnSpc>
                <a:spcPct val="80000"/>
              </a:lnSpc>
              <a:spcBef>
                <a:spcPct val="0"/>
              </a:spcBef>
            </a:pPr>
            <a:endParaRPr lang="ja-JP" altLang="ja-JP" sz="2400"/>
          </a:p>
          <a:p>
            <a:pPr>
              <a:lnSpc>
                <a:spcPct val="80000"/>
              </a:lnSpc>
              <a:spcBef>
                <a:spcPct val="0"/>
              </a:spcBef>
            </a:pPr>
            <a:r>
              <a:rPr lang="ja-JP" altLang="ja-JP" sz="2400"/>
              <a:t>    virtual void Serialize(CArchive&amp; archive);</a:t>
            </a:r>
          </a:p>
          <a:p>
            <a:pPr>
              <a:lnSpc>
                <a:spcPct val="80000"/>
              </a:lnSpc>
              <a:spcBef>
                <a:spcPct val="0"/>
              </a:spcBef>
            </a:pPr>
            <a:endParaRPr lang="ja-JP" altLang="ja-JP" sz="2400"/>
          </a:p>
          <a:p>
            <a:pPr>
              <a:lnSpc>
                <a:spcPct val="80000"/>
              </a:lnSpc>
              <a:spcBef>
                <a:spcPct val="0"/>
              </a:spcBef>
            </a:pPr>
            <a:r>
              <a:rPr lang="ja-JP" altLang="ja-JP" sz="2400"/>
              <a:t>    int no;</a:t>
            </a:r>
          </a:p>
          <a:p>
            <a:pPr>
              <a:lnSpc>
                <a:spcPct val="80000"/>
              </a:lnSpc>
              <a:spcBef>
                <a:spcPct val="0"/>
              </a:spcBef>
            </a:pPr>
            <a:r>
              <a:rPr lang="ja-JP" altLang="ja-JP" sz="2400"/>
              <a:t>    CString name;</a:t>
            </a:r>
          </a:p>
          <a:p>
            <a:pPr>
              <a:lnSpc>
                <a:spcPct val="80000"/>
              </a:lnSpc>
              <a:spcBef>
                <a:spcPct val="0"/>
              </a:spcBef>
            </a:pPr>
            <a:r>
              <a:rPr lang="ja-JP" altLang="ja-JP" sz="2400"/>
              <a:t>    CString nick_name;</a:t>
            </a:r>
          </a:p>
          <a:p>
            <a:pPr>
              <a:lnSpc>
                <a:spcPct val="80000"/>
              </a:lnSpc>
              <a:spcBef>
                <a:spcPct val="0"/>
              </a:spcBef>
            </a:pPr>
            <a:r>
              <a:rPr lang="ja-JP" altLang="ja-JP" sz="2400"/>
              <a:t>    bool bentou_flg;</a:t>
            </a:r>
          </a:p>
          <a:p>
            <a:pPr>
              <a:lnSpc>
                <a:spcPct val="80000"/>
              </a:lnSpc>
              <a:spcBef>
                <a:spcPct val="0"/>
              </a:spcBef>
            </a:pPr>
            <a:r>
              <a:rPr lang="ja-JP" altLang="ja-JP" sz="2400"/>
              <a:t>    bool shinboku_flg;</a:t>
            </a:r>
          </a:p>
          <a:p>
            <a:pPr>
              <a:lnSpc>
                <a:spcPct val="80000"/>
              </a:lnSpc>
              <a:spcBef>
                <a:spcPct val="0"/>
              </a:spcBef>
            </a:pPr>
            <a:r>
              <a:rPr lang="ja-JP" altLang="ja-JP" sz="2400"/>
              <a:t>};</a:t>
            </a:r>
          </a:p>
          <a:p>
            <a:pPr>
              <a:lnSpc>
                <a:spcPct val="80000"/>
              </a:lnSpc>
              <a:spcBef>
                <a:spcPct val="0"/>
              </a:spcBef>
            </a:pPr>
            <a:endParaRPr lang="ja-JP" altLang="ja-JP" sz="2400"/>
          </a:p>
        </p:txBody>
      </p:sp>
    </p:spTree>
  </p:cSld>
  <p:clrMapOvr>
    <a:masterClrMapping/>
  </p:clrMapOvr>
</p:sld>
</file>

<file path=ppt/theme/theme1.xml><?xml version="1.0" encoding="utf-8"?>
<a:theme xmlns:a="http://schemas.openxmlformats.org/drawingml/2006/main" name="スライドマスタN05">
  <a:themeElements>
    <a:clrScheme name="スライドマスタN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N0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スライドマスタN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N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N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N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N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N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N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N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N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N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N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N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1104</Words>
  <Characters>0</Characters>
  <Application>Microsoft Office PowerPoint</Application>
  <DocSecurity>0</DocSecurity>
  <PresentationFormat>画面に合わせる (4:3)</PresentationFormat>
  <Lines>0</Lines>
  <Paragraphs>172</Paragraphs>
  <Slides>16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16</vt:i4>
      </vt:variant>
    </vt:vector>
  </HeadingPairs>
  <TitlesOfParts>
    <vt:vector size="20" baseType="lpstr">
      <vt:lpstr>Arial</vt:lpstr>
      <vt:lpstr>ＭＳ Ｐゴシック</vt:lpstr>
      <vt:lpstr>Calibri</vt:lpstr>
      <vt:lpstr>スライドマスタN05</vt:lpstr>
      <vt:lpstr>とても使いやすい Boost の serialization</vt:lpstr>
      <vt:lpstr>シリアライズ(直列化)</vt:lpstr>
      <vt:lpstr>シリアライズ(直列化)とは何か？</vt:lpstr>
      <vt:lpstr>C#でのXMLのシリアライズ</vt:lpstr>
      <vt:lpstr>C#でのXMLのデシリアライズ</vt:lpstr>
      <vt:lpstr>作成したXML</vt:lpstr>
      <vt:lpstr>C#やJavaでシリアライズ・デシリアライズについて</vt:lpstr>
      <vt:lpstr>C++では</vt:lpstr>
      <vt:lpstr>MFCでの例(対象クラスの定義 -ヘッダー)</vt:lpstr>
      <vt:lpstr>MFCでの例(対象クラスの定義 -ソース)</vt:lpstr>
      <vt:lpstr>MFCのシリアライズは使えるか？</vt:lpstr>
      <vt:lpstr>Boostのシリアライズ(クラス定義)</vt:lpstr>
      <vt:lpstr>Boostシリアライズコード</vt:lpstr>
      <vt:lpstr>Boostデシリアライズ</vt:lpstr>
      <vt:lpstr>シリアライズのまとめ１</vt:lpstr>
      <vt:lpstr>シリアライズのまとめ２</vt:lpstr>
    </vt:vector>
  </TitlesOfParts>
  <Manager/>
  <Company>個人</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とても使いやすい Boost の serialization</dc:title>
  <dc:subject/>
  <dc:creator>高萩 俊行</dc:creator>
  <cp:keywords/>
  <dc:description/>
  <cp:lastModifiedBy>わんくま同盟</cp:lastModifiedBy>
  <cp:revision>10</cp:revision>
  <cp:lastPrinted>1899-12-30T00:00:00Z</cp:lastPrinted>
  <dcterms:created xsi:type="dcterms:W3CDTF">2008-11-12T15:51:15Z</dcterms:created>
  <dcterms:modified xsi:type="dcterms:W3CDTF">2009-09-10T18:04:05Z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1041-6.4.0.1900</vt:lpwstr>
  </property>
</Properties>
</file>