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9" r:id="rId3"/>
    <p:sldId id="295" r:id="rId4"/>
    <p:sldId id="296" r:id="rId5"/>
    <p:sldId id="257" r:id="rId6"/>
    <p:sldId id="310" r:id="rId7"/>
    <p:sldId id="258" r:id="rId8"/>
    <p:sldId id="261" r:id="rId9"/>
    <p:sldId id="315" r:id="rId10"/>
    <p:sldId id="260" r:id="rId11"/>
    <p:sldId id="327" r:id="rId12"/>
    <p:sldId id="299" r:id="rId13"/>
    <p:sldId id="323" r:id="rId14"/>
    <p:sldId id="324" r:id="rId15"/>
    <p:sldId id="262" r:id="rId16"/>
    <p:sldId id="263" r:id="rId17"/>
    <p:sldId id="264" r:id="rId18"/>
    <p:sldId id="271" r:id="rId19"/>
    <p:sldId id="297" r:id="rId20"/>
    <p:sldId id="321" r:id="rId21"/>
    <p:sldId id="272" r:id="rId22"/>
    <p:sldId id="316" r:id="rId23"/>
    <p:sldId id="317" r:id="rId24"/>
    <p:sldId id="312" r:id="rId25"/>
    <p:sldId id="318" r:id="rId26"/>
    <p:sldId id="322" r:id="rId27"/>
    <p:sldId id="325" r:id="rId28"/>
    <p:sldId id="301" r:id="rId29"/>
    <p:sldId id="302" r:id="rId30"/>
    <p:sldId id="303" r:id="rId31"/>
    <p:sldId id="304" r:id="rId32"/>
    <p:sldId id="326" r:id="rId33"/>
    <p:sldId id="328" r:id="rId34"/>
    <p:sldId id="313" r:id="rId35"/>
    <p:sldId id="275" r:id="rId36"/>
    <p:sldId id="276" r:id="rId37"/>
    <p:sldId id="319" r:id="rId38"/>
    <p:sldId id="320" r:id="rId39"/>
  </p:sldIdLst>
  <p:sldSz cx="9144000" cy="6858000" type="screen4x3"/>
  <p:notesSz cx="6858000" cy="9144000"/>
  <p:embeddedFontLst>
    <p:embeddedFont>
      <p:font typeface="Calibri" pitchFamily="34" charset="0"/>
      <p:regular r:id="rId42"/>
      <p:bold r:id="rId43"/>
      <p:italic r:id="rId44"/>
      <p:boldItalic r:id="rId4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BC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48" autoAdjust="0"/>
    <p:restoredTop sz="86408" autoAdjust="0"/>
  </p:normalViewPr>
  <p:slideViewPr>
    <p:cSldViewPr>
      <p:cViewPr varScale="1">
        <p:scale>
          <a:sx n="106" d="100"/>
          <a:sy n="106" d="100"/>
        </p:scale>
        <p:origin x="-96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0"/>
    </p:cViewPr>
  </p:sorterViewPr>
  <p:notesViewPr>
    <p:cSldViewPr>
      <p:cViewPr varScale="1">
        <p:scale>
          <a:sx n="100" d="100"/>
          <a:sy n="100" d="100"/>
        </p:scale>
        <p:origin x="-355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8EB24E-7CB4-42C6-ADAE-83426D6BC92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CBD15568-536E-485B-B59E-AA3CD7205D92}">
      <dgm:prSet phldrT="[テキスト]"/>
      <dgm:spPr/>
      <dgm:t>
        <a:bodyPr/>
        <a:lstStyle/>
        <a:p>
          <a:r>
            <a:rPr kumimoji="1" lang="en-US" altLang="ja-JP" dirty="0" smtClean="0"/>
            <a:t>*</a:t>
          </a:r>
          <a:endParaRPr kumimoji="1" lang="ja-JP" altLang="en-US" dirty="0"/>
        </a:p>
      </dgm:t>
    </dgm:pt>
    <dgm:pt modelId="{4DE8F590-C8E6-40FE-937A-34E41BB63CC0}" type="parTrans" cxnId="{70C2F004-51D4-47E4-BEE2-BAA829A68D1E}">
      <dgm:prSet/>
      <dgm:spPr/>
      <dgm:t>
        <a:bodyPr/>
        <a:lstStyle/>
        <a:p>
          <a:endParaRPr kumimoji="1" lang="ja-JP" altLang="en-US"/>
        </a:p>
      </dgm:t>
    </dgm:pt>
    <dgm:pt modelId="{C363A736-021C-4CC6-9D8D-1C69C025146E}" type="sibTrans" cxnId="{70C2F004-51D4-47E4-BEE2-BAA829A68D1E}">
      <dgm:prSet/>
      <dgm:spPr/>
      <dgm:t>
        <a:bodyPr/>
        <a:lstStyle/>
        <a:p>
          <a:endParaRPr kumimoji="1" lang="ja-JP" altLang="en-US"/>
        </a:p>
      </dgm:t>
    </dgm:pt>
    <dgm:pt modelId="{C92CE1C9-C3B0-46A8-97AB-207CB13C7998}">
      <dgm:prSet phldrT="[テキスト]"/>
      <dgm:spPr/>
      <dgm:t>
        <a:bodyPr/>
        <a:lstStyle/>
        <a:p>
          <a:r>
            <a:rPr kumimoji="1" lang="en-US" altLang="ja-JP" dirty="0" smtClean="0"/>
            <a:t>+</a:t>
          </a:r>
          <a:endParaRPr kumimoji="1" lang="ja-JP" altLang="en-US" dirty="0"/>
        </a:p>
      </dgm:t>
    </dgm:pt>
    <dgm:pt modelId="{2A68EBC2-6021-45AA-8C44-548013E57F2E}" type="parTrans" cxnId="{84E5B9FF-4D06-44D7-AE65-FEF93BCA4F0B}">
      <dgm:prSet/>
      <dgm:spPr/>
      <dgm:t>
        <a:bodyPr/>
        <a:lstStyle/>
        <a:p>
          <a:endParaRPr kumimoji="1" lang="ja-JP" altLang="en-US"/>
        </a:p>
      </dgm:t>
    </dgm:pt>
    <dgm:pt modelId="{D4B2732D-F1A2-45E7-B5C7-AF499428C8ED}" type="sibTrans" cxnId="{84E5B9FF-4D06-44D7-AE65-FEF93BCA4F0B}">
      <dgm:prSet/>
      <dgm:spPr/>
      <dgm:t>
        <a:bodyPr/>
        <a:lstStyle/>
        <a:p>
          <a:endParaRPr kumimoji="1" lang="ja-JP" altLang="en-US"/>
        </a:p>
      </dgm:t>
    </dgm:pt>
    <dgm:pt modelId="{74C27D0C-00FC-4135-AB13-EBAE1AA931F5}">
      <dgm:prSet phldrT="[テキスト]"/>
      <dgm:spPr/>
      <dgm:t>
        <a:bodyPr/>
        <a:lstStyle/>
        <a:p>
          <a:r>
            <a:rPr kumimoji="1" lang="en-US" altLang="ja-JP" dirty="0" smtClean="0"/>
            <a:t>a</a:t>
          </a:r>
          <a:endParaRPr kumimoji="1" lang="ja-JP" altLang="en-US" dirty="0"/>
        </a:p>
      </dgm:t>
    </dgm:pt>
    <dgm:pt modelId="{4BDF600B-2883-4670-949C-DB29F3D0DAAE}" type="parTrans" cxnId="{DC3DA712-170F-48DC-99F2-32540586BE06}">
      <dgm:prSet/>
      <dgm:spPr/>
      <dgm:t>
        <a:bodyPr/>
        <a:lstStyle/>
        <a:p>
          <a:endParaRPr kumimoji="1" lang="ja-JP" altLang="en-US"/>
        </a:p>
      </dgm:t>
    </dgm:pt>
    <dgm:pt modelId="{BB4345FA-A04A-42B7-A3B8-37D574F50C9D}" type="sibTrans" cxnId="{DC3DA712-170F-48DC-99F2-32540586BE06}">
      <dgm:prSet/>
      <dgm:spPr/>
      <dgm:t>
        <a:bodyPr/>
        <a:lstStyle/>
        <a:p>
          <a:endParaRPr kumimoji="1" lang="ja-JP" altLang="en-US"/>
        </a:p>
      </dgm:t>
    </dgm:pt>
    <dgm:pt modelId="{24311117-F921-46E3-93FF-DE576122B73D}">
      <dgm:prSet phldrT="[テキスト]"/>
      <dgm:spPr/>
      <dgm:t>
        <a:bodyPr/>
        <a:lstStyle/>
        <a:p>
          <a:r>
            <a:rPr kumimoji="1" lang="en-US" altLang="ja-JP" dirty="0" smtClean="0"/>
            <a:t>1</a:t>
          </a:r>
          <a:endParaRPr kumimoji="1" lang="ja-JP" altLang="en-US" dirty="0"/>
        </a:p>
      </dgm:t>
    </dgm:pt>
    <dgm:pt modelId="{01F9C1F1-F5CF-4405-BE41-173896FCF632}" type="parTrans" cxnId="{C26EC2B2-43B9-4932-B367-7EB12334BEE1}">
      <dgm:prSet/>
      <dgm:spPr/>
      <dgm:t>
        <a:bodyPr/>
        <a:lstStyle/>
        <a:p>
          <a:endParaRPr kumimoji="1" lang="ja-JP" altLang="en-US"/>
        </a:p>
      </dgm:t>
    </dgm:pt>
    <dgm:pt modelId="{EE301CFB-0CA4-4699-8C89-07307778468B}" type="sibTrans" cxnId="{C26EC2B2-43B9-4932-B367-7EB12334BEE1}">
      <dgm:prSet/>
      <dgm:spPr/>
      <dgm:t>
        <a:bodyPr/>
        <a:lstStyle/>
        <a:p>
          <a:endParaRPr kumimoji="1" lang="ja-JP" altLang="en-US"/>
        </a:p>
      </dgm:t>
    </dgm:pt>
    <dgm:pt modelId="{462A1E4A-2E46-4C5C-BE30-79CE5E02EC7B}">
      <dgm:prSet phldrT="[テキスト]"/>
      <dgm:spPr/>
      <dgm:t>
        <a:bodyPr/>
        <a:lstStyle/>
        <a:p>
          <a:r>
            <a:rPr kumimoji="1" lang="en-US" altLang="ja-JP" dirty="0" smtClean="0"/>
            <a:t>-</a:t>
          </a:r>
          <a:endParaRPr kumimoji="1" lang="ja-JP" altLang="en-US" dirty="0"/>
        </a:p>
      </dgm:t>
    </dgm:pt>
    <dgm:pt modelId="{A6BC3C0C-54DE-4840-B0D1-C25C76830897}" type="parTrans" cxnId="{8A242E34-59EA-466F-9C3A-8A3102F8AB67}">
      <dgm:prSet/>
      <dgm:spPr/>
      <dgm:t>
        <a:bodyPr/>
        <a:lstStyle/>
        <a:p>
          <a:endParaRPr kumimoji="1" lang="ja-JP" altLang="en-US"/>
        </a:p>
      </dgm:t>
    </dgm:pt>
    <dgm:pt modelId="{CF4E552E-8E83-4E38-B069-62BE29BC896E}" type="sibTrans" cxnId="{8A242E34-59EA-466F-9C3A-8A3102F8AB67}">
      <dgm:prSet/>
      <dgm:spPr/>
      <dgm:t>
        <a:bodyPr/>
        <a:lstStyle/>
        <a:p>
          <a:endParaRPr kumimoji="1" lang="ja-JP" altLang="en-US"/>
        </a:p>
      </dgm:t>
    </dgm:pt>
    <dgm:pt modelId="{94403951-F1AB-4F0A-A94C-1EC982294A3A}">
      <dgm:prSet phldrT="[テキスト]"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044F7501-BCEE-4204-9DF1-FEA4A92209D9}" type="parTrans" cxnId="{77E1BA76-B606-49E5-A0C4-9828AE9357DB}">
      <dgm:prSet/>
      <dgm:spPr/>
      <dgm:t>
        <a:bodyPr/>
        <a:lstStyle/>
        <a:p>
          <a:endParaRPr kumimoji="1" lang="ja-JP" altLang="en-US"/>
        </a:p>
      </dgm:t>
    </dgm:pt>
    <dgm:pt modelId="{370E7124-57F7-4164-AAA1-D8474CEB5F04}" type="sibTrans" cxnId="{77E1BA76-B606-49E5-A0C4-9828AE9357DB}">
      <dgm:prSet/>
      <dgm:spPr/>
      <dgm:t>
        <a:bodyPr/>
        <a:lstStyle/>
        <a:p>
          <a:endParaRPr kumimoji="1" lang="ja-JP" altLang="en-US"/>
        </a:p>
      </dgm:t>
    </dgm:pt>
    <dgm:pt modelId="{8B7FE3BA-E26B-423F-B750-A72CC68F51B7}">
      <dgm:prSet phldrT="[テキスト]"/>
      <dgm:spPr/>
      <dgm:t>
        <a:bodyPr/>
        <a:lstStyle/>
        <a:p>
          <a:r>
            <a:rPr kumimoji="1" lang="en-US" altLang="ja-JP" dirty="0" smtClean="0"/>
            <a:t>3</a:t>
          </a:r>
          <a:endParaRPr kumimoji="1" lang="ja-JP" altLang="en-US" dirty="0"/>
        </a:p>
      </dgm:t>
    </dgm:pt>
    <dgm:pt modelId="{1E93F87D-1424-4D2D-A4FA-5EE9950774E4}" type="parTrans" cxnId="{7484D41C-689D-4192-8C21-C4744A1C0EB8}">
      <dgm:prSet/>
      <dgm:spPr/>
      <dgm:t>
        <a:bodyPr/>
        <a:lstStyle/>
        <a:p>
          <a:endParaRPr kumimoji="1" lang="ja-JP" altLang="en-US"/>
        </a:p>
      </dgm:t>
    </dgm:pt>
    <dgm:pt modelId="{ECCC99EA-B1DA-447F-AE0C-7E70E1EF4D19}" type="sibTrans" cxnId="{7484D41C-689D-4192-8C21-C4744A1C0EB8}">
      <dgm:prSet/>
      <dgm:spPr/>
      <dgm:t>
        <a:bodyPr/>
        <a:lstStyle/>
        <a:p>
          <a:endParaRPr kumimoji="1" lang="ja-JP" altLang="en-US"/>
        </a:p>
      </dgm:t>
    </dgm:pt>
    <dgm:pt modelId="{591B95C1-F907-43DD-A823-BF0AE46C12C2}" type="pres">
      <dgm:prSet presAssocID="{1A8EB24E-7CB4-42C6-ADAE-83426D6BC9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5C9B956-7C2B-4D41-8ACF-473423F6D54C}" type="pres">
      <dgm:prSet presAssocID="{CBD15568-536E-485B-B59E-AA3CD7205D92}" presName="hierRoot1" presStyleCnt="0"/>
      <dgm:spPr/>
    </dgm:pt>
    <dgm:pt modelId="{2E536FCB-EA02-4726-99FD-BA3080DAAB9E}" type="pres">
      <dgm:prSet presAssocID="{CBD15568-536E-485B-B59E-AA3CD7205D92}" presName="composite" presStyleCnt="0"/>
      <dgm:spPr/>
    </dgm:pt>
    <dgm:pt modelId="{BE239D03-0668-45BA-BD82-5C03A3210763}" type="pres">
      <dgm:prSet presAssocID="{CBD15568-536E-485B-B59E-AA3CD7205D92}" presName="background" presStyleLbl="node0" presStyleIdx="0" presStyleCnt="1"/>
      <dgm:spPr/>
    </dgm:pt>
    <dgm:pt modelId="{6491E915-4508-48D3-84DB-52FFF82B1F99}" type="pres">
      <dgm:prSet presAssocID="{CBD15568-536E-485B-B59E-AA3CD7205D9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5D51F8E-E146-44D8-BA0A-1CE1BF4EB7B5}" type="pres">
      <dgm:prSet presAssocID="{CBD15568-536E-485B-B59E-AA3CD7205D92}" presName="hierChild2" presStyleCnt="0"/>
      <dgm:spPr/>
    </dgm:pt>
    <dgm:pt modelId="{6F97BC31-AA5E-4905-A645-80E140FCF5BC}" type="pres">
      <dgm:prSet presAssocID="{2A68EBC2-6021-45AA-8C44-548013E57F2E}" presName="Name10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60C5DD96-ED0D-4F58-BE78-31E741BCC27E}" type="pres">
      <dgm:prSet presAssocID="{C92CE1C9-C3B0-46A8-97AB-207CB13C7998}" presName="hierRoot2" presStyleCnt="0"/>
      <dgm:spPr/>
    </dgm:pt>
    <dgm:pt modelId="{E7B52AA3-F5C1-4581-9368-E86738E576E8}" type="pres">
      <dgm:prSet presAssocID="{C92CE1C9-C3B0-46A8-97AB-207CB13C7998}" presName="composite2" presStyleCnt="0"/>
      <dgm:spPr/>
    </dgm:pt>
    <dgm:pt modelId="{3BDC0621-9728-4ED3-B45A-E2084E2186C6}" type="pres">
      <dgm:prSet presAssocID="{C92CE1C9-C3B0-46A8-97AB-207CB13C7998}" presName="background2" presStyleLbl="node2" presStyleIdx="0" presStyleCnt="2"/>
      <dgm:spPr/>
    </dgm:pt>
    <dgm:pt modelId="{3950EE56-8BF3-4102-9BCD-9799CA9859D8}" type="pres">
      <dgm:prSet presAssocID="{C92CE1C9-C3B0-46A8-97AB-207CB13C799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FA7E079-5B9B-4D66-AE88-64FAC7E524A3}" type="pres">
      <dgm:prSet presAssocID="{C92CE1C9-C3B0-46A8-97AB-207CB13C7998}" presName="hierChild3" presStyleCnt="0"/>
      <dgm:spPr/>
    </dgm:pt>
    <dgm:pt modelId="{FEF60297-F8DB-4C96-BB3E-AF8BD9B407FE}" type="pres">
      <dgm:prSet presAssocID="{4BDF600B-2883-4670-949C-DB29F3D0DAAE}" presName="Name17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EE9912B-7CC1-4DBF-ADA4-74DCE7EA0596}" type="pres">
      <dgm:prSet presAssocID="{74C27D0C-00FC-4135-AB13-EBAE1AA931F5}" presName="hierRoot3" presStyleCnt="0"/>
      <dgm:spPr/>
    </dgm:pt>
    <dgm:pt modelId="{5E813331-A28C-4030-9C53-E7B30C11D720}" type="pres">
      <dgm:prSet presAssocID="{74C27D0C-00FC-4135-AB13-EBAE1AA931F5}" presName="composite3" presStyleCnt="0"/>
      <dgm:spPr/>
    </dgm:pt>
    <dgm:pt modelId="{249D2F6E-936D-41CF-9FBE-890094AF0070}" type="pres">
      <dgm:prSet presAssocID="{74C27D0C-00FC-4135-AB13-EBAE1AA931F5}" presName="background3" presStyleLbl="node3" presStyleIdx="0" presStyleCnt="4"/>
      <dgm:spPr/>
    </dgm:pt>
    <dgm:pt modelId="{16CD1AD1-D624-413B-A9E8-16FA7EDFA752}" type="pres">
      <dgm:prSet presAssocID="{74C27D0C-00FC-4135-AB13-EBAE1AA931F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DEA7C8B-E704-495D-824F-0708AE94CAFE}" type="pres">
      <dgm:prSet presAssocID="{74C27D0C-00FC-4135-AB13-EBAE1AA931F5}" presName="hierChild4" presStyleCnt="0"/>
      <dgm:spPr/>
    </dgm:pt>
    <dgm:pt modelId="{F691B20D-02FE-491F-A96B-9D725F905606}" type="pres">
      <dgm:prSet presAssocID="{01F9C1F1-F5CF-4405-BE41-173896FCF632}" presName="Name17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1B9533C1-B084-4556-9BED-D29D90DD82A4}" type="pres">
      <dgm:prSet presAssocID="{24311117-F921-46E3-93FF-DE576122B73D}" presName="hierRoot3" presStyleCnt="0"/>
      <dgm:spPr/>
    </dgm:pt>
    <dgm:pt modelId="{C7C95AF1-9907-4205-B631-A06DFB226161}" type="pres">
      <dgm:prSet presAssocID="{24311117-F921-46E3-93FF-DE576122B73D}" presName="composite3" presStyleCnt="0"/>
      <dgm:spPr/>
    </dgm:pt>
    <dgm:pt modelId="{0C898B42-3ACD-48A8-9BC5-799D79AC3AD3}" type="pres">
      <dgm:prSet presAssocID="{24311117-F921-46E3-93FF-DE576122B73D}" presName="background3" presStyleLbl="node3" presStyleIdx="1" presStyleCnt="4"/>
      <dgm:spPr/>
    </dgm:pt>
    <dgm:pt modelId="{093C92A3-58BC-49A1-AB8D-C59E61AAEF45}" type="pres">
      <dgm:prSet presAssocID="{24311117-F921-46E3-93FF-DE576122B73D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E411999-FF10-4750-81AC-93E3477C807C}" type="pres">
      <dgm:prSet presAssocID="{24311117-F921-46E3-93FF-DE576122B73D}" presName="hierChild4" presStyleCnt="0"/>
      <dgm:spPr/>
    </dgm:pt>
    <dgm:pt modelId="{D87A1A5A-0AC8-4505-B372-5F8742640AE4}" type="pres">
      <dgm:prSet presAssocID="{A6BC3C0C-54DE-4840-B0D1-C25C76830897}" presName="Name10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80A75EEA-185A-420C-94E3-89EDAA76853A}" type="pres">
      <dgm:prSet presAssocID="{462A1E4A-2E46-4C5C-BE30-79CE5E02EC7B}" presName="hierRoot2" presStyleCnt="0"/>
      <dgm:spPr/>
    </dgm:pt>
    <dgm:pt modelId="{0041406C-BDC3-40CB-8C3C-920DAA95C2FB}" type="pres">
      <dgm:prSet presAssocID="{462A1E4A-2E46-4C5C-BE30-79CE5E02EC7B}" presName="composite2" presStyleCnt="0"/>
      <dgm:spPr/>
    </dgm:pt>
    <dgm:pt modelId="{F59416CF-AF1C-4980-B60E-24D0040B4D63}" type="pres">
      <dgm:prSet presAssocID="{462A1E4A-2E46-4C5C-BE30-79CE5E02EC7B}" presName="background2" presStyleLbl="node2" presStyleIdx="1" presStyleCnt="2"/>
      <dgm:spPr/>
    </dgm:pt>
    <dgm:pt modelId="{68EA338F-A588-416C-A2A9-10BA130CB399}" type="pres">
      <dgm:prSet presAssocID="{462A1E4A-2E46-4C5C-BE30-79CE5E02EC7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920967C-1ECC-4DE6-BC7F-3099FB8CC95A}" type="pres">
      <dgm:prSet presAssocID="{462A1E4A-2E46-4C5C-BE30-79CE5E02EC7B}" presName="hierChild3" presStyleCnt="0"/>
      <dgm:spPr/>
    </dgm:pt>
    <dgm:pt modelId="{4840C506-52C7-499C-842B-99952236CBBD}" type="pres">
      <dgm:prSet presAssocID="{044F7501-BCEE-4204-9DF1-FEA4A92209D9}" presName="Name17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6BA3E6EA-2753-48C7-8BE4-7F0E184A588D}" type="pres">
      <dgm:prSet presAssocID="{94403951-F1AB-4F0A-A94C-1EC982294A3A}" presName="hierRoot3" presStyleCnt="0"/>
      <dgm:spPr/>
    </dgm:pt>
    <dgm:pt modelId="{0AE3DC2F-A452-44EB-A404-95E3C3236283}" type="pres">
      <dgm:prSet presAssocID="{94403951-F1AB-4F0A-A94C-1EC982294A3A}" presName="composite3" presStyleCnt="0"/>
      <dgm:spPr/>
    </dgm:pt>
    <dgm:pt modelId="{B0181ADF-5037-41D7-B13D-344DA55E34ED}" type="pres">
      <dgm:prSet presAssocID="{94403951-F1AB-4F0A-A94C-1EC982294A3A}" presName="background3" presStyleLbl="node3" presStyleIdx="2" presStyleCnt="4"/>
      <dgm:spPr/>
    </dgm:pt>
    <dgm:pt modelId="{576AD2C8-4E3F-4556-BB08-676856BD98C3}" type="pres">
      <dgm:prSet presAssocID="{94403951-F1AB-4F0A-A94C-1EC982294A3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FCF0DEC-7BCF-4477-9ACD-4F124E882E9D}" type="pres">
      <dgm:prSet presAssocID="{94403951-F1AB-4F0A-A94C-1EC982294A3A}" presName="hierChild4" presStyleCnt="0"/>
      <dgm:spPr/>
    </dgm:pt>
    <dgm:pt modelId="{32F9A76C-0BA1-4D01-98B1-F0B93FEDF629}" type="pres">
      <dgm:prSet presAssocID="{1E93F87D-1424-4D2D-A4FA-5EE9950774E4}" presName="Name17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9F81DB5F-AC08-45FD-A5F3-F8294BA1178A}" type="pres">
      <dgm:prSet presAssocID="{8B7FE3BA-E26B-423F-B750-A72CC68F51B7}" presName="hierRoot3" presStyleCnt="0"/>
      <dgm:spPr/>
    </dgm:pt>
    <dgm:pt modelId="{33830C33-1989-44DC-A239-3E3684902B2C}" type="pres">
      <dgm:prSet presAssocID="{8B7FE3BA-E26B-423F-B750-A72CC68F51B7}" presName="composite3" presStyleCnt="0"/>
      <dgm:spPr/>
    </dgm:pt>
    <dgm:pt modelId="{50F88368-767B-431F-83C9-6787975BFA52}" type="pres">
      <dgm:prSet presAssocID="{8B7FE3BA-E26B-423F-B750-A72CC68F51B7}" presName="background3" presStyleLbl="node3" presStyleIdx="3" presStyleCnt="4"/>
      <dgm:spPr/>
    </dgm:pt>
    <dgm:pt modelId="{41AF6CBC-3167-4B03-967A-A4387C4FCABE}" type="pres">
      <dgm:prSet presAssocID="{8B7FE3BA-E26B-423F-B750-A72CC68F51B7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CFC3F90-B678-4D5A-8F4A-19E089A64AAA}" type="pres">
      <dgm:prSet presAssocID="{8B7FE3BA-E26B-423F-B750-A72CC68F51B7}" presName="hierChild4" presStyleCnt="0"/>
      <dgm:spPr/>
    </dgm:pt>
  </dgm:ptLst>
  <dgm:cxnLst>
    <dgm:cxn modelId="{77E1BA76-B606-49E5-A0C4-9828AE9357DB}" srcId="{462A1E4A-2E46-4C5C-BE30-79CE5E02EC7B}" destId="{94403951-F1AB-4F0A-A94C-1EC982294A3A}" srcOrd="0" destOrd="0" parTransId="{044F7501-BCEE-4204-9DF1-FEA4A92209D9}" sibTransId="{370E7124-57F7-4164-AAA1-D8474CEB5F04}"/>
    <dgm:cxn modelId="{7484D41C-689D-4192-8C21-C4744A1C0EB8}" srcId="{462A1E4A-2E46-4C5C-BE30-79CE5E02EC7B}" destId="{8B7FE3BA-E26B-423F-B750-A72CC68F51B7}" srcOrd="1" destOrd="0" parTransId="{1E93F87D-1424-4D2D-A4FA-5EE9950774E4}" sibTransId="{ECCC99EA-B1DA-447F-AE0C-7E70E1EF4D19}"/>
    <dgm:cxn modelId="{BD87B900-9B97-4A4F-A3D5-4797D4FB1394}" type="presOf" srcId="{74C27D0C-00FC-4135-AB13-EBAE1AA931F5}" destId="{16CD1AD1-D624-413B-A9E8-16FA7EDFA752}" srcOrd="0" destOrd="0" presId="urn:microsoft.com/office/officeart/2005/8/layout/hierarchy1"/>
    <dgm:cxn modelId="{70C2F004-51D4-47E4-BEE2-BAA829A68D1E}" srcId="{1A8EB24E-7CB4-42C6-ADAE-83426D6BC92E}" destId="{CBD15568-536E-485B-B59E-AA3CD7205D92}" srcOrd="0" destOrd="0" parTransId="{4DE8F590-C8E6-40FE-937A-34E41BB63CC0}" sibTransId="{C363A736-021C-4CC6-9D8D-1C69C025146E}"/>
    <dgm:cxn modelId="{E4C995D8-442F-4D83-AABB-19C8B34251E7}" type="presOf" srcId="{8B7FE3BA-E26B-423F-B750-A72CC68F51B7}" destId="{41AF6CBC-3167-4B03-967A-A4387C4FCABE}" srcOrd="0" destOrd="0" presId="urn:microsoft.com/office/officeart/2005/8/layout/hierarchy1"/>
    <dgm:cxn modelId="{DA0959D8-4FD6-431F-B2BE-53BBA3D5F936}" type="presOf" srcId="{A6BC3C0C-54DE-4840-B0D1-C25C76830897}" destId="{D87A1A5A-0AC8-4505-B372-5F8742640AE4}" srcOrd="0" destOrd="0" presId="urn:microsoft.com/office/officeart/2005/8/layout/hierarchy1"/>
    <dgm:cxn modelId="{B4C6DD41-2DE5-4409-B87D-D183ECBDD0FB}" type="presOf" srcId="{01F9C1F1-F5CF-4405-BE41-173896FCF632}" destId="{F691B20D-02FE-491F-A96B-9D725F905606}" srcOrd="0" destOrd="0" presId="urn:microsoft.com/office/officeart/2005/8/layout/hierarchy1"/>
    <dgm:cxn modelId="{474763BB-85A3-41A5-A13A-643DAD7EC779}" type="presOf" srcId="{C92CE1C9-C3B0-46A8-97AB-207CB13C7998}" destId="{3950EE56-8BF3-4102-9BCD-9799CA9859D8}" srcOrd="0" destOrd="0" presId="urn:microsoft.com/office/officeart/2005/8/layout/hierarchy1"/>
    <dgm:cxn modelId="{7D6FED83-E76C-4755-BA70-407C92FFB66C}" type="presOf" srcId="{CBD15568-536E-485B-B59E-AA3CD7205D92}" destId="{6491E915-4508-48D3-84DB-52FFF82B1F99}" srcOrd="0" destOrd="0" presId="urn:microsoft.com/office/officeart/2005/8/layout/hierarchy1"/>
    <dgm:cxn modelId="{50328F51-4A31-42A6-B885-C270554D1A79}" type="presOf" srcId="{2A68EBC2-6021-45AA-8C44-548013E57F2E}" destId="{6F97BC31-AA5E-4905-A645-80E140FCF5BC}" srcOrd="0" destOrd="0" presId="urn:microsoft.com/office/officeart/2005/8/layout/hierarchy1"/>
    <dgm:cxn modelId="{E3013FD0-B7A4-4BBF-B747-6D07114BAECA}" type="presOf" srcId="{24311117-F921-46E3-93FF-DE576122B73D}" destId="{093C92A3-58BC-49A1-AB8D-C59E61AAEF45}" srcOrd="0" destOrd="0" presId="urn:microsoft.com/office/officeart/2005/8/layout/hierarchy1"/>
    <dgm:cxn modelId="{8A242E34-59EA-466F-9C3A-8A3102F8AB67}" srcId="{CBD15568-536E-485B-B59E-AA3CD7205D92}" destId="{462A1E4A-2E46-4C5C-BE30-79CE5E02EC7B}" srcOrd="1" destOrd="0" parTransId="{A6BC3C0C-54DE-4840-B0D1-C25C76830897}" sibTransId="{CF4E552E-8E83-4E38-B069-62BE29BC896E}"/>
    <dgm:cxn modelId="{1B472FBC-AF79-4E60-8833-3145A2EC8EFF}" type="presOf" srcId="{462A1E4A-2E46-4C5C-BE30-79CE5E02EC7B}" destId="{68EA338F-A588-416C-A2A9-10BA130CB399}" srcOrd="0" destOrd="0" presId="urn:microsoft.com/office/officeart/2005/8/layout/hierarchy1"/>
    <dgm:cxn modelId="{95E7E130-1462-4CD8-A5A8-D04618D55ECB}" type="presOf" srcId="{94403951-F1AB-4F0A-A94C-1EC982294A3A}" destId="{576AD2C8-4E3F-4556-BB08-676856BD98C3}" srcOrd="0" destOrd="0" presId="urn:microsoft.com/office/officeart/2005/8/layout/hierarchy1"/>
    <dgm:cxn modelId="{C26EC2B2-43B9-4932-B367-7EB12334BEE1}" srcId="{C92CE1C9-C3B0-46A8-97AB-207CB13C7998}" destId="{24311117-F921-46E3-93FF-DE576122B73D}" srcOrd="1" destOrd="0" parTransId="{01F9C1F1-F5CF-4405-BE41-173896FCF632}" sibTransId="{EE301CFB-0CA4-4699-8C89-07307778468B}"/>
    <dgm:cxn modelId="{56D23923-2B94-45D4-AB0B-3A4D0E7EC8DB}" type="presOf" srcId="{044F7501-BCEE-4204-9DF1-FEA4A92209D9}" destId="{4840C506-52C7-499C-842B-99952236CBBD}" srcOrd="0" destOrd="0" presId="urn:microsoft.com/office/officeart/2005/8/layout/hierarchy1"/>
    <dgm:cxn modelId="{A738D31F-54AB-41D9-AB76-9A95B31693E7}" type="presOf" srcId="{4BDF600B-2883-4670-949C-DB29F3D0DAAE}" destId="{FEF60297-F8DB-4C96-BB3E-AF8BD9B407FE}" srcOrd="0" destOrd="0" presId="urn:microsoft.com/office/officeart/2005/8/layout/hierarchy1"/>
    <dgm:cxn modelId="{77AA023E-A85A-4026-B49B-E073B18820F8}" type="presOf" srcId="{1E93F87D-1424-4D2D-A4FA-5EE9950774E4}" destId="{32F9A76C-0BA1-4D01-98B1-F0B93FEDF629}" srcOrd="0" destOrd="0" presId="urn:microsoft.com/office/officeart/2005/8/layout/hierarchy1"/>
    <dgm:cxn modelId="{84E5B9FF-4D06-44D7-AE65-FEF93BCA4F0B}" srcId="{CBD15568-536E-485B-B59E-AA3CD7205D92}" destId="{C92CE1C9-C3B0-46A8-97AB-207CB13C7998}" srcOrd="0" destOrd="0" parTransId="{2A68EBC2-6021-45AA-8C44-548013E57F2E}" sibTransId="{D4B2732D-F1A2-45E7-B5C7-AF499428C8ED}"/>
    <dgm:cxn modelId="{3F0F356D-AD6D-416F-AEAE-8EBFDFFF0A8D}" type="presOf" srcId="{1A8EB24E-7CB4-42C6-ADAE-83426D6BC92E}" destId="{591B95C1-F907-43DD-A823-BF0AE46C12C2}" srcOrd="0" destOrd="0" presId="urn:microsoft.com/office/officeart/2005/8/layout/hierarchy1"/>
    <dgm:cxn modelId="{DC3DA712-170F-48DC-99F2-32540586BE06}" srcId="{C92CE1C9-C3B0-46A8-97AB-207CB13C7998}" destId="{74C27D0C-00FC-4135-AB13-EBAE1AA931F5}" srcOrd="0" destOrd="0" parTransId="{4BDF600B-2883-4670-949C-DB29F3D0DAAE}" sibTransId="{BB4345FA-A04A-42B7-A3B8-37D574F50C9D}"/>
    <dgm:cxn modelId="{E69FF176-2959-4AB2-B767-A0D7234F327C}" type="presParOf" srcId="{591B95C1-F907-43DD-A823-BF0AE46C12C2}" destId="{C5C9B956-7C2B-4D41-8ACF-473423F6D54C}" srcOrd="0" destOrd="0" presId="urn:microsoft.com/office/officeart/2005/8/layout/hierarchy1"/>
    <dgm:cxn modelId="{CB91A0DC-F96D-4963-A70E-0BC0979AD2E1}" type="presParOf" srcId="{C5C9B956-7C2B-4D41-8ACF-473423F6D54C}" destId="{2E536FCB-EA02-4726-99FD-BA3080DAAB9E}" srcOrd="0" destOrd="0" presId="urn:microsoft.com/office/officeart/2005/8/layout/hierarchy1"/>
    <dgm:cxn modelId="{F03DA75D-4D64-4C33-A0EF-47407B54A9EC}" type="presParOf" srcId="{2E536FCB-EA02-4726-99FD-BA3080DAAB9E}" destId="{BE239D03-0668-45BA-BD82-5C03A3210763}" srcOrd="0" destOrd="0" presId="urn:microsoft.com/office/officeart/2005/8/layout/hierarchy1"/>
    <dgm:cxn modelId="{56CDBC4C-7378-4B3B-AB03-865FFF77416A}" type="presParOf" srcId="{2E536FCB-EA02-4726-99FD-BA3080DAAB9E}" destId="{6491E915-4508-48D3-84DB-52FFF82B1F99}" srcOrd="1" destOrd="0" presId="urn:microsoft.com/office/officeart/2005/8/layout/hierarchy1"/>
    <dgm:cxn modelId="{DF31A8EE-26F9-4725-8CCA-4A1485E28AC4}" type="presParOf" srcId="{C5C9B956-7C2B-4D41-8ACF-473423F6D54C}" destId="{35D51F8E-E146-44D8-BA0A-1CE1BF4EB7B5}" srcOrd="1" destOrd="0" presId="urn:microsoft.com/office/officeart/2005/8/layout/hierarchy1"/>
    <dgm:cxn modelId="{575EAD51-91CE-4E8D-B841-87978DC80128}" type="presParOf" srcId="{35D51F8E-E146-44D8-BA0A-1CE1BF4EB7B5}" destId="{6F97BC31-AA5E-4905-A645-80E140FCF5BC}" srcOrd="0" destOrd="0" presId="urn:microsoft.com/office/officeart/2005/8/layout/hierarchy1"/>
    <dgm:cxn modelId="{75D3CC84-C248-4BFC-88B2-975A4C5C79EF}" type="presParOf" srcId="{35D51F8E-E146-44D8-BA0A-1CE1BF4EB7B5}" destId="{60C5DD96-ED0D-4F58-BE78-31E741BCC27E}" srcOrd="1" destOrd="0" presId="urn:microsoft.com/office/officeart/2005/8/layout/hierarchy1"/>
    <dgm:cxn modelId="{F2A64F04-1D3E-4C3D-8F19-DB25C47D1D38}" type="presParOf" srcId="{60C5DD96-ED0D-4F58-BE78-31E741BCC27E}" destId="{E7B52AA3-F5C1-4581-9368-E86738E576E8}" srcOrd="0" destOrd="0" presId="urn:microsoft.com/office/officeart/2005/8/layout/hierarchy1"/>
    <dgm:cxn modelId="{7DC2A06B-AADB-45E7-9CCC-E53ADD0542A4}" type="presParOf" srcId="{E7B52AA3-F5C1-4581-9368-E86738E576E8}" destId="{3BDC0621-9728-4ED3-B45A-E2084E2186C6}" srcOrd="0" destOrd="0" presId="urn:microsoft.com/office/officeart/2005/8/layout/hierarchy1"/>
    <dgm:cxn modelId="{0306373F-88AE-4624-974C-41E6EE003055}" type="presParOf" srcId="{E7B52AA3-F5C1-4581-9368-E86738E576E8}" destId="{3950EE56-8BF3-4102-9BCD-9799CA9859D8}" srcOrd="1" destOrd="0" presId="urn:microsoft.com/office/officeart/2005/8/layout/hierarchy1"/>
    <dgm:cxn modelId="{73A4F8D9-08D8-40A1-94C0-C9CF90F810BE}" type="presParOf" srcId="{60C5DD96-ED0D-4F58-BE78-31E741BCC27E}" destId="{7FA7E079-5B9B-4D66-AE88-64FAC7E524A3}" srcOrd="1" destOrd="0" presId="urn:microsoft.com/office/officeart/2005/8/layout/hierarchy1"/>
    <dgm:cxn modelId="{8762BCE4-64A6-4043-983A-1632AFD848DE}" type="presParOf" srcId="{7FA7E079-5B9B-4D66-AE88-64FAC7E524A3}" destId="{FEF60297-F8DB-4C96-BB3E-AF8BD9B407FE}" srcOrd="0" destOrd="0" presId="urn:microsoft.com/office/officeart/2005/8/layout/hierarchy1"/>
    <dgm:cxn modelId="{A23CD5E0-6FD5-4C47-9F09-FFDC78DA5DA9}" type="presParOf" srcId="{7FA7E079-5B9B-4D66-AE88-64FAC7E524A3}" destId="{5EE9912B-7CC1-4DBF-ADA4-74DCE7EA0596}" srcOrd="1" destOrd="0" presId="urn:microsoft.com/office/officeart/2005/8/layout/hierarchy1"/>
    <dgm:cxn modelId="{816BB64B-5335-485D-8502-A6E9AFCE2C00}" type="presParOf" srcId="{5EE9912B-7CC1-4DBF-ADA4-74DCE7EA0596}" destId="{5E813331-A28C-4030-9C53-E7B30C11D720}" srcOrd="0" destOrd="0" presId="urn:microsoft.com/office/officeart/2005/8/layout/hierarchy1"/>
    <dgm:cxn modelId="{3B0E95F3-7B99-48D6-A7EC-A7FA031470B7}" type="presParOf" srcId="{5E813331-A28C-4030-9C53-E7B30C11D720}" destId="{249D2F6E-936D-41CF-9FBE-890094AF0070}" srcOrd="0" destOrd="0" presId="urn:microsoft.com/office/officeart/2005/8/layout/hierarchy1"/>
    <dgm:cxn modelId="{5DE588B7-34C7-4591-BE72-7F9C02C36EAB}" type="presParOf" srcId="{5E813331-A28C-4030-9C53-E7B30C11D720}" destId="{16CD1AD1-D624-413B-A9E8-16FA7EDFA752}" srcOrd="1" destOrd="0" presId="urn:microsoft.com/office/officeart/2005/8/layout/hierarchy1"/>
    <dgm:cxn modelId="{ACA54B8B-325F-4231-B88C-7CAA0E31D058}" type="presParOf" srcId="{5EE9912B-7CC1-4DBF-ADA4-74DCE7EA0596}" destId="{8DEA7C8B-E704-495D-824F-0708AE94CAFE}" srcOrd="1" destOrd="0" presId="urn:microsoft.com/office/officeart/2005/8/layout/hierarchy1"/>
    <dgm:cxn modelId="{81278EF9-2304-465B-A62E-84B950595639}" type="presParOf" srcId="{7FA7E079-5B9B-4D66-AE88-64FAC7E524A3}" destId="{F691B20D-02FE-491F-A96B-9D725F905606}" srcOrd="2" destOrd="0" presId="urn:microsoft.com/office/officeart/2005/8/layout/hierarchy1"/>
    <dgm:cxn modelId="{072DA1D3-A934-4CAE-AA6B-A80F075C40F2}" type="presParOf" srcId="{7FA7E079-5B9B-4D66-AE88-64FAC7E524A3}" destId="{1B9533C1-B084-4556-9BED-D29D90DD82A4}" srcOrd="3" destOrd="0" presId="urn:microsoft.com/office/officeart/2005/8/layout/hierarchy1"/>
    <dgm:cxn modelId="{F4E465FD-FDA2-4A76-964B-A2806021B3C3}" type="presParOf" srcId="{1B9533C1-B084-4556-9BED-D29D90DD82A4}" destId="{C7C95AF1-9907-4205-B631-A06DFB226161}" srcOrd="0" destOrd="0" presId="urn:microsoft.com/office/officeart/2005/8/layout/hierarchy1"/>
    <dgm:cxn modelId="{79C7D254-93B9-4C83-AE48-81F76477D116}" type="presParOf" srcId="{C7C95AF1-9907-4205-B631-A06DFB226161}" destId="{0C898B42-3ACD-48A8-9BC5-799D79AC3AD3}" srcOrd="0" destOrd="0" presId="urn:microsoft.com/office/officeart/2005/8/layout/hierarchy1"/>
    <dgm:cxn modelId="{BCD7ECE1-668B-4554-B3C8-F9B3EAF1B0EF}" type="presParOf" srcId="{C7C95AF1-9907-4205-B631-A06DFB226161}" destId="{093C92A3-58BC-49A1-AB8D-C59E61AAEF45}" srcOrd="1" destOrd="0" presId="urn:microsoft.com/office/officeart/2005/8/layout/hierarchy1"/>
    <dgm:cxn modelId="{48F2A054-B3A1-4A02-86A9-6C90BB8FCBC7}" type="presParOf" srcId="{1B9533C1-B084-4556-9BED-D29D90DD82A4}" destId="{3E411999-FF10-4750-81AC-93E3477C807C}" srcOrd="1" destOrd="0" presId="urn:microsoft.com/office/officeart/2005/8/layout/hierarchy1"/>
    <dgm:cxn modelId="{51AF1356-3D5E-463B-B7A6-E106526367AA}" type="presParOf" srcId="{35D51F8E-E146-44D8-BA0A-1CE1BF4EB7B5}" destId="{D87A1A5A-0AC8-4505-B372-5F8742640AE4}" srcOrd="2" destOrd="0" presId="urn:microsoft.com/office/officeart/2005/8/layout/hierarchy1"/>
    <dgm:cxn modelId="{25F1F821-4599-4C6A-A0E2-C023F8DEC92A}" type="presParOf" srcId="{35D51F8E-E146-44D8-BA0A-1CE1BF4EB7B5}" destId="{80A75EEA-185A-420C-94E3-89EDAA76853A}" srcOrd="3" destOrd="0" presId="urn:microsoft.com/office/officeart/2005/8/layout/hierarchy1"/>
    <dgm:cxn modelId="{F936BE90-4C25-44B0-9630-0EF6B400FC7E}" type="presParOf" srcId="{80A75EEA-185A-420C-94E3-89EDAA76853A}" destId="{0041406C-BDC3-40CB-8C3C-920DAA95C2FB}" srcOrd="0" destOrd="0" presId="urn:microsoft.com/office/officeart/2005/8/layout/hierarchy1"/>
    <dgm:cxn modelId="{68E71E1D-A6EB-41A3-9256-BF87842BD01B}" type="presParOf" srcId="{0041406C-BDC3-40CB-8C3C-920DAA95C2FB}" destId="{F59416CF-AF1C-4980-B60E-24D0040B4D63}" srcOrd="0" destOrd="0" presId="urn:microsoft.com/office/officeart/2005/8/layout/hierarchy1"/>
    <dgm:cxn modelId="{A36B22C6-7906-454E-889E-76C2C9E11089}" type="presParOf" srcId="{0041406C-BDC3-40CB-8C3C-920DAA95C2FB}" destId="{68EA338F-A588-416C-A2A9-10BA130CB399}" srcOrd="1" destOrd="0" presId="urn:microsoft.com/office/officeart/2005/8/layout/hierarchy1"/>
    <dgm:cxn modelId="{C283156B-9CF1-4537-B1F9-C69C24D07A2C}" type="presParOf" srcId="{80A75EEA-185A-420C-94E3-89EDAA76853A}" destId="{B920967C-1ECC-4DE6-BC7F-3099FB8CC95A}" srcOrd="1" destOrd="0" presId="urn:microsoft.com/office/officeart/2005/8/layout/hierarchy1"/>
    <dgm:cxn modelId="{45B54D27-0893-4637-9D10-A78F45BFB963}" type="presParOf" srcId="{B920967C-1ECC-4DE6-BC7F-3099FB8CC95A}" destId="{4840C506-52C7-499C-842B-99952236CBBD}" srcOrd="0" destOrd="0" presId="urn:microsoft.com/office/officeart/2005/8/layout/hierarchy1"/>
    <dgm:cxn modelId="{A1FF7931-FA71-469B-816E-848DF43499EA}" type="presParOf" srcId="{B920967C-1ECC-4DE6-BC7F-3099FB8CC95A}" destId="{6BA3E6EA-2753-48C7-8BE4-7F0E184A588D}" srcOrd="1" destOrd="0" presId="urn:microsoft.com/office/officeart/2005/8/layout/hierarchy1"/>
    <dgm:cxn modelId="{AB116B2C-E5F4-4B90-8397-8CE92DCDD880}" type="presParOf" srcId="{6BA3E6EA-2753-48C7-8BE4-7F0E184A588D}" destId="{0AE3DC2F-A452-44EB-A404-95E3C3236283}" srcOrd="0" destOrd="0" presId="urn:microsoft.com/office/officeart/2005/8/layout/hierarchy1"/>
    <dgm:cxn modelId="{BB23952C-CF32-4837-A7A6-2BB4F24FE11A}" type="presParOf" srcId="{0AE3DC2F-A452-44EB-A404-95E3C3236283}" destId="{B0181ADF-5037-41D7-B13D-344DA55E34ED}" srcOrd="0" destOrd="0" presId="urn:microsoft.com/office/officeart/2005/8/layout/hierarchy1"/>
    <dgm:cxn modelId="{E3B50049-C89C-421F-BED0-A91F589081FA}" type="presParOf" srcId="{0AE3DC2F-A452-44EB-A404-95E3C3236283}" destId="{576AD2C8-4E3F-4556-BB08-676856BD98C3}" srcOrd="1" destOrd="0" presId="urn:microsoft.com/office/officeart/2005/8/layout/hierarchy1"/>
    <dgm:cxn modelId="{0066C75F-CF77-4E78-8DF0-784519572176}" type="presParOf" srcId="{6BA3E6EA-2753-48C7-8BE4-7F0E184A588D}" destId="{1FCF0DEC-7BCF-4477-9ACD-4F124E882E9D}" srcOrd="1" destOrd="0" presId="urn:microsoft.com/office/officeart/2005/8/layout/hierarchy1"/>
    <dgm:cxn modelId="{DBDAA2CB-A38A-4545-94F8-11059E4A697D}" type="presParOf" srcId="{B920967C-1ECC-4DE6-BC7F-3099FB8CC95A}" destId="{32F9A76C-0BA1-4D01-98B1-F0B93FEDF629}" srcOrd="2" destOrd="0" presId="urn:microsoft.com/office/officeart/2005/8/layout/hierarchy1"/>
    <dgm:cxn modelId="{BC4D49BE-71FD-4EEE-8166-6A796DA7A644}" type="presParOf" srcId="{B920967C-1ECC-4DE6-BC7F-3099FB8CC95A}" destId="{9F81DB5F-AC08-45FD-A5F3-F8294BA1178A}" srcOrd="3" destOrd="0" presId="urn:microsoft.com/office/officeart/2005/8/layout/hierarchy1"/>
    <dgm:cxn modelId="{B572C5D0-7351-4975-9432-9FC9ACA8DACA}" type="presParOf" srcId="{9F81DB5F-AC08-45FD-A5F3-F8294BA1178A}" destId="{33830C33-1989-44DC-A239-3E3684902B2C}" srcOrd="0" destOrd="0" presId="urn:microsoft.com/office/officeart/2005/8/layout/hierarchy1"/>
    <dgm:cxn modelId="{F564A4FD-0CD0-4274-96B8-8C2AA57A1956}" type="presParOf" srcId="{33830C33-1989-44DC-A239-3E3684902B2C}" destId="{50F88368-767B-431F-83C9-6787975BFA52}" srcOrd="0" destOrd="0" presId="urn:microsoft.com/office/officeart/2005/8/layout/hierarchy1"/>
    <dgm:cxn modelId="{CD13F574-4A0E-4DCA-BA3C-525D212C49D3}" type="presParOf" srcId="{33830C33-1989-44DC-A239-3E3684902B2C}" destId="{41AF6CBC-3167-4B03-967A-A4387C4FCABE}" srcOrd="1" destOrd="0" presId="urn:microsoft.com/office/officeart/2005/8/layout/hierarchy1"/>
    <dgm:cxn modelId="{33C05DD0-285F-4008-8EF9-567F343EF2E6}" type="presParOf" srcId="{9F81DB5F-AC08-45FD-A5F3-F8294BA1178A}" destId="{5CFC3F90-B678-4D5A-8F4A-19E089A64AAA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190C4-028E-48EE-A10B-2E1D5484FDF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1EAD614-0247-49E8-AFF5-2FB907543E1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クエリ構文</a:t>
          </a:r>
          <a:endParaRPr kumimoji="1" lang="en-US" dirty="0"/>
        </a:p>
      </dgm:t>
    </dgm:pt>
    <dgm:pt modelId="{08F84B83-26F5-4A8C-9DA8-D677D2ED08ED}" type="parTrans" cxnId="{9EC8E49E-A4AA-45C9-B4DA-85914315E56E}">
      <dgm:prSet/>
      <dgm:spPr/>
      <dgm:t>
        <a:bodyPr/>
        <a:lstStyle/>
        <a:p>
          <a:endParaRPr kumimoji="1" lang="ja-JP" altLang="en-US"/>
        </a:p>
      </dgm:t>
    </dgm:pt>
    <dgm:pt modelId="{83E92FA2-7256-4B58-A90F-E0A081EBC923}" type="sibTrans" cxnId="{9EC8E49E-A4AA-45C9-B4DA-85914315E56E}">
      <dgm:prSet/>
      <dgm:spPr/>
      <dgm:t>
        <a:bodyPr/>
        <a:lstStyle/>
        <a:p>
          <a:endParaRPr kumimoji="1" lang="ja-JP" altLang="en-US"/>
        </a:p>
      </dgm:t>
    </dgm:pt>
    <dgm:pt modelId="{32629584-DE10-4B9D-8B34-77E5DA8AC98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SQL </a:t>
          </a:r>
          <a:r>
            <a:rPr kumimoji="1" lang="ja-JP" dirty="0" smtClean="0"/>
            <a:t>似の構文でデータ操作を記述</a:t>
          </a:r>
          <a:endParaRPr kumimoji="1" lang="en-US" dirty="0"/>
        </a:p>
      </dgm:t>
    </dgm:pt>
    <dgm:pt modelId="{85CAE7D9-FA39-45A2-A891-62099EE47CE6}" type="parTrans" cxnId="{4C1614D2-B73E-4ED2-8A5E-E42EF4C27E6A}">
      <dgm:prSet/>
      <dgm:spPr/>
      <dgm:t>
        <a:bodyPr/>
        <a:lstStyle/>
        <a:p>
          <a:endParaRPr kumimoji="1" lang="ja-JP" altLang="en-US"/>
        </a:p>
      </dgm:t>
    </dgm:pt>
    <dgm:pt modelId="{9C4139C8-4B80-4779-B595-C8308E4D2DA7}" type="sibTrans" cxnId="{4C1614D2-B73E-4ED2-8A5E-E42EF4C27E6A}">
      <dgm:prSet/>
      <dgm:spPr/>
      <dgm:t>
        <a:bodyPr/>
        <a:lstStyle/>
        <a:p>
          <a:endParaRPr kumimoji="1" lang="ja-JP" altLang="en-US"/>
        </a:p>
      </dgm:t>
    </dgm:pt>
    <dgm:pt modelId="{27359439-66EF-4B77-AC88-B94633ED6191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拡張メソッド</a:t>
          </a:r>
          <a:endParaRPr kumimoji="1" lang="en-US" dirty="0"/>
        </a:p>
      </dgm:t>
    </dgm:pt>
    <dgm:pt modelId="{689752D0-F88D-4E93-AD13-8ED55B803630}" type="parTrans" cxnId="{99544A22-808B-441D-802B-908D574B5D26}">
      <dgm:prSet/>
      <dgm:spPr/>
      <dgm:t>
        <a:bodyPr/>
        <a:lstStyle/>
        <a:p>
          <a:endParaRPr kumimoji="1" lang="ja-JP" altLang="en-US"/>
        </a:p>
      </dgm:t>
    </dgm:pt>
    <dgm:pt modelId="{1F2E4836-2CEE-4043-89C0-9D750E4F6B72}" type="sibTrans" cxnId="{99544A22-808B-441D-802B-908D574B5D26}">
      <dgm:prSet/>
      <dgm:spPr/>
      <dgm:t>
        <a:bodyPr/>
        <a:lstStyle/>
        <a:p>
          <a:endParaRPr kumimoji="1" lang="ja-JP" altLang="en-US"/>
        </a:p>
      </dgm:t>
    </dgm:pt>
    <dgm:pt modelId="{D961EC8C-6DC6-4C03-8C23-0CA3B439AA5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既存の型に対してメソッドを追加（見掛け上）</a:t>
          </a:r>
          <a:endParaRPr kumimoji="1" lang="en-US" dirty="0"/>
        </a:p>
      </dgm:t>
    </dgm:pt>
    <dgm:pt modelId="{728923AF-F721-493C-9239-CE2FF3E008EF}" type="parTrans" cxnId="{C3F192C4-591F-467C-B445-E5C9F7887A13}">
      <dgm:prSet/>
      <dgm:spPr/>
      <dgm:t>
        <a:bodyPr/>
        <a:lstStyle/>
        <a:p>
          <a:endParaRPr kumimoji="1" lang="ja-JP" altLang="en-US"/>
        </a:p>
      </dgm:t>
    </dgm:pt>
    <dgm:pt modelId="{04DF0AB1-ED2A-4876-8F94-6B626FD689F3}" type="sibTrans" cxnId="{C3F192C4-591F-467C-B445-E5C9F7887A13}">
      <dgm:prSet/>
      <dgm:spPr/>
      <dgm:t>
        <a:bodyPr/>
        <a:lstStyle/>
        <a:p>
          <a:endParaRPr kumimoji="1" lang="ja-JP" altLang="en-US"/>
        </a:p>
      </dgm:t>
    </dgm:pt>
    <dgm:pt modelId="{6983658F-6D97-4720-AFD6-4DB56B733D90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匿名型</a:t>
          </a:r>
          <a:endParaRPr kumimoji="1" lang="en-US" dirty="0"/>
        </a:p>
      </dgm:t>
    </dgm:pt>
    <dgm:pt modelId="{57506A18-8783-48C8-BD15-4C005DE71E03}" type="parTrans" cxnId="{72F84519-54D2-4064-8E1C-44D8C1DC6BD9}">
      <dgm:prSet/>
      <dgm:spPr/>
      <dgm:t>
        <a:bodyPr/>
        <a:lstStyle/>
        <a:p>
          <a:endParaRPr kumimoji="1" lang="ja-JP" altLang="en-US"/>
        </a:p>
      </dgm:t>
    </dgm:pt>
    <dgm:pt modelId="{DFD6A376-9124-4920-978C-1F54BDF3FE60}" type="sibTrans" cxnId="{72F84519-54D2-4064-8E1C-44D8C1DC6BD9}">
      <dgm:prSet/>
      <dgm:spPr/>
      <dgm:t>
        <a:bodyPr/>
        <a:lstStyle/>
        <a:p>
          <a:endParaRPr kumimoji="1" lang="ja-JP" altLang="en-US"/>
        </a:p>
      </dgm:t>
    </dgm:pt>
    <dgm:pt modelId="{EBD4A2E6-5598-4739-85DD-CE4987921A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型宣言なしでデータクラスを使用</a:t>
          </a:r>
          <a:endParaRPr kumimoji="1" lang="en-US" dirty="0"/>
        </a:p>
      </dgm:t>
    </dgm:pt>
    <dgm:pt modelId="{A9F4FC48-D529-4E62-B115-557759395B68}" type="parTrans" cxnId="{D46F3226-3665-41AC-B16D-E6ECF0CB968E}">
      <dgm:prSet/>
      <dgm:spPr/>
      <dgm:t>
        <a:bodyPr/>
        <a:lstStyle/>
        <a:p>
          <a:endParaRPr kumimoji="1" lang="ja-JP" altLang="en-US"/>
        </a:p>
      </dgm:t>
    </dgm:pt>
    <dgm:pt modelId="{C59CD5A8-BA4A-4449-83A4-D9B5D4ADA8B2}" type="sibTrans" cxnId="{D46F3226-3665-41AC-B16D-E6ECF0CB968E}">
      <dgm:prSet/>
      <dgm:spPr/>
      <dgm:t>
        <a:bodyPr/>
        <a:lstStyle/>
        <a:p>
          <a:endParaRPr kumimoji="1" lang="ja-JP" altLang="en-US"/>
        </a:p>
      </dgm:t>
    </dgm:pt>
    <dgm:pt modelId="{1A7FA5BE-033C-4920-885F-F41750A80E27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ラムダ式</a:t>
          </a:r>
          <a:endParaRPr kumimoji="1" lang="en-US" dirty="0"/>
        </a:p>
      </dgm:t>
    </dgm:pt>
    <dgm:pt modelId="{5C68F672-38E4-4675-9C3E-05930941ACD6}" type="parTrans" cxnId="{CE787C46-25BE-4877-A6AD-AEA52B44BA98}">
      <dgm:prSet/>
      <dgm:spPr/>
      <dgm:t>
        <a:bodyPr/>
        <a:lstStyle/>
        <a:p>
          <a:endParaRPr kumimoji="1" lang="ja-JP" altLang="en-US"/>
        </a:p>
      </dgm:t>
    </dgm:pt>
    <dgm:pt modelId="{9997FC0E-678D-4524-8153-2DDB3E6B53D4}" type="sibTrans" cxnId="{CE787C46-25BE-4877-A6AD-AEA52B44BA98}">
      <dgm:prSet/>
      <dgm:spPr/>
      <dgm:t>
        <a:bodyPr/>
        <a:lstStyle/>
        <a:p>
          <a:endParaRPr kumimoji="1" lang="ja-JP" altLang="en-US"/>
        </a:p>
      </dgm:t>
    </dgm:pt>
    <dgm:pt modelId="{1B610F38-9530-48DA-BAC8-DD88CE97195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名前の無い計算式を記述</a:t>
          </a:r>
          <a:endParaRPr kumimoji="1" lang="en-US" dirty="0"/>
        </a:p>
      </dgm:t>
    </dgm:pt>
    <dgm:pt modelId="{9ECCD9E1-5846-49EF-8447-15262AC0E077}" type="parTrans" cxnId="{B08D013C-7DCF-45A6-AA59-4517E4920300}">
      <dgm:prSet/>
      <dgm:spPr/>
      <dgm:t>
        <a:bodyPr/>
        <a:lstStyle/>
        <a:p>
          <a:endParaRPr kumimoji="1" lang="ja-JP" altLang="en-US"/>
        </a:p>
      </dgm:t>
    </dgm:pt>
    <dgm:pt modelId="{8CC593FE-619E-4819-9511-22D4D284DBFF}" type="sibTrans" cxnId="{B08D013C-7DCF-45A6-AA59-4517E4920300}">
      <dgm:prSet/>
      <dgm:spPr/>
      <dgm:t>
        <a:bodyPr/>
        <a:lstStyle/>
        <a:p>
          <a:endParaRPr kumimoji="1" lang="ja-JP" altLang="en-US"/>
        </a:p>
      </dgm:t>
    </dgm:pt>
    <dgm:pt modelId="{E99A8726-EE6D-4913-B7A8-54B03AF4260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dirty="0" smtClean="0"/>
            <a:t>ラムダ式を書いただけでは、計算は実行されない</a:t>
          </a:r>
          <a:endParaRPr kumimoji="1" lang="en-US" dirty="0"/>
        </a:p>
      </dgm:t>
    </dgm:pt>
    <dgm:pt modelId="{0983BC62-BD06-438E-B223-6220461BEF78}" type="parTrans" cxnId="{43BDCF1C-6A29-40F2-96D9-AA3C1AE5D024}">
      <dgm:prSet/>
      <dgm:spPr/>
      <dgm:t>
        <a:bodyPr/>
        <a:lstStyle/>
        <a:p>
          <a:endParaRPr kumimoji="1" lang="ja-JP" altLang="en-US"/>
        </a:p>
      </dgm:t>
    </dgm:pt>
    <dgm:pt modelId="{C5464987-16F0-4D29-8C66-7BF4890BFB1D}" type="sibTrans" cxnId="{43BDCF1C-6A29-40F2-96D9-AA3C1AE5D024}">
      <dgm:prSet/>
      <dgm:spPr/>
      <dgm:t>
        <a:bodyPr/>
        <a:lstStyle/>
        <a:p>
          <a:endParaRPr kumimoji="1" lang="ja-JP" altLang="en-US"/>
        </a:p>
      </dgm:t>
    </dgm:pt>
    <dgm:pt modelId="{5DD2E201-839A-45F7-97F0-DFCEC17859BF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ja-JP" altLang="en-US" b="1" dirty="0" smtClean="0"/>
            <a:t>式ツリー</a:t>
          </a:r>
          <a:endParaRPr kumimoji="1" lang="en-US" b="1" dirty="0"/>
        </a:p>
      </dgm:t>
    </dgm:pt>
    <dgm:pt modelId="{9A199FA7-4B73-4561-86FF-F359BD987E31}" type="parTrans" cxnId="{F89DEC0B-26A4-4301-965E-D1B86F96A17E}">
      <dgm:prSet/>
      <dgm:spPr/>
      <dgm:t>
        <a:bodyPr/>
        <a:lstStyle/>
        <a:p>
          <a:endParaRPr kumimoji="1" lang="ja-JP" altLang="en-US"/>
        </a:p>
      </dgm:t>
    </dgm:pt>
    <dgm:pt modelId="{274975B1-4B62-4DCF-A2A5-FA4EA1605DC4}" type="sibTrans" cxnId="{F89DEC0B-26A4-4301-965E-D1B86F96A17E}">
      <dgm:prSet/>
      <dgm:spPr/>
      <dgm:t>
        <a:bodyPr/>
        <a:lstStyle/>
        <a:p>
          <a:endParaRPr kumimoji="1" lang="ja-JP" altLang="en-US"/>
        </a:p>
      </dgm:t>
    </dgm:pt>
    <dgm:pt modelId="{1E58290C-119F-4182-9E0A-CDE50CB40B0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b="1" dirty="0" smtClean="0"/>
            <a:t>条件式など</a:t>
          </a:r>
          <a:r>
            <a:rPr kumimoji="1" lang="ja-JP" altLang="en-US" b="1" dirty="0" smtClean="0"/>
            <a:t>の内部表現</a:t>
          </a:r>
          <a:endParaRPr kumimoji="1" lang="ja-JP" b="1" dirty="0"/>
        </a:p>
      </dgm:t>
    </dgm:pt>
    <dgm:pt modelId="{20982EE6-6716-4185-B949-654D5888A827}" type="parTrans" cxnId="{F3F305A1-C847-4598-B0EB-A5838AFEA325}">
      <dgm:prSet/>
      <dgm:spPr/>
      <dgm:t>
        <a:bodyPr/>
        <a:lstStyle/>
        <a:p>
          <a:endParaRPr kumimoji="1" lang="ja-JP" altLang="en-US"/>
        </a:p>
      </dgm:t>
    </dgm:pt>
    <dgm:pt modelId="{3F92473C-1CD6-438E-9D19-3F851EAC4425}" type="sibTrans" cxnId="{F3F305A1-C847-4598-B0EB-A5838AFEA325}">
      <dgm:prSet/>
      <dgm:spPr/>
      <dgm:t>
        <a:bodyPr/>
        <a:lstStyle/>
        <a:p>
          <a:endParaRPr kumimoji="1" lang="ja-JP" altLang="en-US"/>
        </a:p>
      </dgm:t>
    </dgm:pt>
    <dgm:pt modelId="{3F929DCE-CAFA-4007-8821-41873912A393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暗黙的に型指定されるローカル変数</a:t>
          </a:r>
          <a:endParaRPr kumimoji="1" lang="en-US" dirty="0"/>
        </a:p>
      </dgm:t>
    </dgm:pt>
    <dgm:pt modelId="{453E46B1-FD0A-405B-8C18-80FD2FA79FC0}" type="parTrans" cxnId="{AF626500-E23D-4913-A4F5-9AD76D9CC7A3}">
      <dgm:prSet/>
      <dgm:spPr/>
    </dgm:pt>
    <dgm:pt modelId="{B4983B1D-AE7D-4888-A5A6-96BBCCD90A49}" type="sibTrans" cxnId="{AF626500-E23D-4913-A4F5-9AD76D9CC7A3}">
      <dgm:prSet/>
      <dgm:spPr/>
    </dgm:pt>
    <dgm:pt modelId="{793C0F09-1043-4715-9C21-88510BA2740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en-US" dirty="0" err="1" smtClean="0"/>
            <a:t>var</a:t>
          </a:r>
          <a:r>
            <a:rPr kumimoji="1" lang="en-US" dirty="0" smtClean="0"/>
            <a:t> </a:t>
          </a:r>
          <a:r>
            <a:rPr kumimoji="1" lang="ja-JP" altLang="en-US" dirty="0" smtClean="0"/>
            <a:t>キーワードによる、型名の記述を省いた変数宣言</a:t>
          </a:r>
          <a:endParaRPr kumimoji="1" lang="en-US" dirty="0"/>
        </a:p>
      </dgm:t>
    </dgm:pt>
    <dgm:pt modelId="{2D652F92-DDA2-4031-A4A6-DACDB8259FE8}" type="parTrans" cxnId="{8A80A248-3127-4578-8390-B99F4477CB49}">
      <dgm:prSet/>
      <dgm:spPr/>
    </dgm:pt>
    <dgm:pt modelId="{0BB11187-A638-4A4D-BD0C-368B0CAE923B}" type="sibTrans" cxnId="{8A80A248-3127-4578-8390-B99F4477CB49}">
      <dgm:prSet/>
      <dgm:spPr/>
    </dgm:pt>
    <dgm:pt modelId="{8A44F886-3814-4D4A-BAE8-BBD2BA1A19A4}" type="pres">
      <dgm:prSet presAssocID="{548190C4-028E-48EE-A10B-2E1D5484FD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47896B4-A996-472D-B77F-3E2310B8AF99}" type="pres">
      <dgm:prSet presAssocID="{71EAD614-0247-49E8-AFF5-2FB907543E1B}" presName="linNode" presStyleCnt="0"/>
      <dgm:spPr/>
      <dgm:t>
        <a:bodyPr/>
        <a:lstStyle/>
        <a:p>
          <a:endParaRPr kumimoji="1" lang="ja-JP" altLang="en-US"/>
        </a:p>
      </dgm:t>
    </dgm:pt>
    <dgm:pt modelId="{961A1515-ADED-4B83-B6F8-A044ABE3F53D}" type="pres">
      <dgm:prSet presAssocID="{71EAD614-0247-49E8-AFF5-2FB907543E1B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31C0ED-54D2-4954-BFD7-2316A38B943F}" type="pres">
      <dgm:prSet presAssocID="{71EAD614-0247-49E8-AFF5-2FB907543E1B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5179FE7-42A4-4C3F-AF35-D2373F1DAABB}" type="pres">
      <dgm:prSet presAssocID="{83E92FA2-7256-4B58-A90F-E0A081EBC923}" presName="sp" presStyleCnt="0"/>
      <dgm:spPr/>
      <dgm:t>
        <a:bodyPr/>
        <a:lstStyle/>
        <a:p>
          <a:endParaRPr kumimoji="1" lang="ja-JP" altLang="en-US"/>
        </a:p>
      </dgm:t>
    </dgm:pt>
    <dgm:pt modelId="{89289270-0551-463C-90C1-81A7367640D2}" type="pres">
      <dgm:prSet presAssocID="{27359439-66EF-4B77-AC88-B94633ED6191}" presName="linNode" presStyleCnt="0"/>
      <dgm:spPr/>
      <dgm:t>
        <a:bodyPr/>
        <a:lstStyle/>
        <a:p>
          <a:endParaRPr kumimoji="1" lang="ja-JP" altLang="en-US"/>
        </a:p>
      </dgm:t>
    </dgm:pt>
    <dgm:pt modelId="{0B7C37B8-8909-4878-96EA-B87F6963BA5D}" type="pres">
      <dgm:prSet presAssocID="{27359439-66EF-4B77-AC88-B94633ED6191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F27424-CE38-4837-84B1-EFF8EA2836A5}" type="pres">
      <dgm:prSet presAssocID="{27359439-66EF-4B77-AC88-B94633ED6191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70BA5D0-1C98-414A-966F-36B9529A269B}" type="pres">
      <dgm:prSet presAssocID="{1F2E4836-2CEE-4043-89C0-9D750E4F6B72}" presName="sp" presStyleCnt="0"/>
      <dgm:spPr/>
      <dgm:t>
        <a:bodyPr/>
        <a:lstStyle/>
        <a:p>
          <a:endParaRPr kumimoji="1" lang="ja-JP" altLang="en-US"/>
        </a:p>
      </dgm:t>
    </dgm:pt>
    <dgm:pt modelId="{F7D77029-E87B-4B10-882B-2E77368027DF}" type="pres">
      <dgm:prSet presAssocID="{6983658F-6D97-4720-AFD6-4DB56B733D90}" presName="linNode" presStyleCnt="0"/>
      <dgm:spPr/>
      <dgm:t>
        <a:bodyPr/>
        <a:lstStyle/>
        <a:p>
          <a:endParaRPr kumimoji="1" lang="ja-JP" altLang="en-US"/>
        </a:p>
      </dgm:t>
    </dgm:pt>
    <dgm:pt modelId="{132249BF-D649-4B66-8B61-73A1FBACACAC}" type="pres">
      <dgm:prSet presAssocID="{6983658F-6D97-4720-AFD6-4DB56B733D90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C7E870-9031-41F2-88AF-C908656AEE52}" type="pres">
      <dgm:prSet presAssocID="{6983658F-6D97-4720-AFD6-4DB56B733D90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848BEE-A6C2-4690-B971-54CAE413EBCD}" type="pres">
      <dgm:prSet presAssocID="{DFD6A376-9124-4920-978C-1F54BDF3FE60}" presName="sp" presStyleCnt="0"/>
      <dgm:spPr/>
      <dgm:t>
        <a:bodyPr/>
        <a:lstStyle/>
        <a:p>
          <a:endParaRPr kumimoji="1" lang="ja-JP" altLang="en-US"/>
        </a:p>
      </dgm:t>
    </dgm:pt>
    <dgm:pt modelId="{9225AE7B-043A-41BD-9594-09DF536D3310}" type="pres">
      <dgm:prSet presAssocID="{3F929DCE-CAFA-4007-8821-41873912A393}" presName="linNode" presStyleCnt="0"/>
      <dgm:spPr/>
      <dgm:t>
        <a:bodyPr/>
        <a:lstStyle/>
        <a:p>
          <a:endParaRPr kumimoji="1" lang="ja-JP" altLang="en-US"/>
        </a:p>
      </dgm:t>
    </dgm:pt>
    <dgm:pt modelId="{61079D96-D163-43CC-998F-B04CA13EDE0B}" type="pres">
      <dgm:prSet presAssocID="{3F929DCE-CAFA-4007-8821-41873912A39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4FBED0D-8E0B-43E4-B130-31449C1D3618}" type="pres">
      <dgm:prSet presAssocID="{3F929DCE-CAFA-4007-8821-41873912A393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4DDAE7C-FFCC-4BA1-A351-C2385DEAD38B}" type="pres">
      <dgm:prSet presAssocID="{B4983B1D-AE7D-4888-A5A6-96BBCCD90A49}" presName="sp" presStyleCnt="0"/>
      <dgm:spPr/>
      <dgm:t>
        <a:bodyPr/>
        <a:lstStyle/>
        <a:p>
          <a:endParaRPr kumimoji="1" lang="ja-JP" altLang="en-US"/>
        </a:p>
      </dgm:t>
    </dgm:pt>
    <dgm:pt modelId="{5A203D83-A946-4600-8DBF-46063EC410BE}" type="pres">
      <dgm:prSet presAssocID="{1A7FA5BE-033C-4920-885F-F41750A80E27}" presName="linNode" presStyleCnt="0"/>
      <dgm:spPr/>
      <dgm:t>
        <a:bodyPr/>
        <a:lstStyle/>
        <a:p>
          <a:endParaRPr kumimoji="1" lang="ja-JP" altLang="en-US"/>
        </a:p>
      </dgm:t>
    </dgm:pt>
    <dgm:pt modelId="{E4F66342-1DE6-4FC5-9E10-05CEFDA464B7}" type="pres">
      <dgm:prSet presAssocID="{1A7FA5BE-033C-4920-885F-F41750A80E27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6472281-32B8-4737-A641-06646183D80B}" type="pres">
      <dgm:prSet presAssocID="{1A7FA5BE-033C-4920-885F-F41750A80E27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3544EB6-E612-4B23-A482-1860F75BDE59}" type="pres">
      <dgm:prSet presAssocID="{9997FC0E-678D-4524-8153-2DDB3E6B53D4}" presName="sp" presStyleCnt="0"/>
      <dgm:spPr/>
      <dgm:t>
        <a:bodyPr/>
        <a:lstStyle/>
        <a:p>
          <a:endParaRPr kumimoji="1" lang="ja-JP" altLang="en-US"/>
        </a:p>
      </dgm:t>
    </dgm:pt>
    <dgm:pt modelId="{378AF77D-9F96-4C5F-A8BD-7B633870E60F}" type="pres">
      <dgm:prSet presAssocID="{5DD2E201-839A-45F7-97F0-DFCEC17859BF}" presName="linNode" presStyleCnt="0"/>
      <dgm:spPr/>
      <dgm:t>
        <a:bodyPr/>
        <a:lstStyle/>
        <a:p>
          <a:endParaRPr kumimoji="1" lang="ja-JP" altLang="en-US"/>
        </a:p>
      </dgm:t>
    </dgm:pt>
    <dgm:pt modelId="{B4965DAB-DDF0-48CA-A7A6-881E68DB72F9}" type="pres">
      <dgm:prSet presAssocID="{5DD2E201-839A-45F7-97F0-DFCEC17859BF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529C643-BA8B-4ED0-ADD7-CDF8B62AE051}" type="pres">
      <dgm:prSet presAssocID="{5DD2E201-839A-45F7-97F0-DFCEC17859BF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580FCAB-F133-4824-9B0B-D14358CDEC80}" type="presOf" srcId="{793C0F09-1043-4715-9C21-88510BA2740A}" destId="{14FBED0D-8E0B-43E4-B130-31449C1D3618}" srcOrd="0" destOrd="0" presId="urn:microsoft.com/office/officeart/2005/8/layout/vList5"/>
    <dgm:cxn modelId="{8848ECF9-792A-4D1B-8B64-661ECD6B55DF}" type="presOf" srcId="{D961EC8C-6DC6-4C03-8C23-0CA3B439AA5A}" destId="{19F27424-CE38-4837-84B1-EFF8EA2836A5}" srcOrd="0" destOrd="0" presId="urn:microsoft.com/office/officeart/2005/8/layout/vList5"/>
    <dgm:cxn modelId="{F3F305A1-C847-4598-B0EB-A5838AFEA325}" srcId="{5DD2E201-839A-45F7-97F0-DFCEC17859BF}" destId="{1E58290C-119F-4182-9E0A-CDE50CB40B00}" srcOrd="0" destOrd="0" parTransId="{20982EE6-6716-4185-B949-654D5888A827}" sibTransId="{3F92473C-1CD6-438E-9D19-3F851EAC4425}"/>
    <dgm:cxn modelId="{8F4A5D3B-72EF-49F9-B98C-9D39AF20C1C2}" type="presOf" srcId="{1A7FA5BE-033C-4920-885F-F41750A80E27}" destId="{E4F66342-1DE6-4FC5-9E10-05CEFDA464B7}" srcOrd="0" destOrd="0" presId="urn:microsoft.com/office/officeart/2005/8/layout/vList5"/>
    <dgm:cxn modelId="{10437A77-0C84-4609-923F-09313B147049}" type="presOf" srcId="{32629584-DE10-4B9D-8B34-77E5DA8AC98A}" destId="{6C31C0ED-54D2-4954-BFD7-2316A38B943F}" srcOrd="0" destOrd="0" presId="urn:microsoft.com/office/officeart/2005/8/layout/vList5"/>
    <dgm:cxn modelId="{44E24847-448A-4C40-8F75-72541F701E28}" type="presOf" srcId="{1E58290C-119F-4182-9E0A-CDE50CB40B00}" destId="{8529C643-BA8B-4ED0-ADD7-CDF8B62AE051}" srcOrd="0" destOrd="0" presId="urn:microsoft.com/office/officeart/2005/8/layout/vList5"/>
    <dgm:cxn modelId="{C3F192C4-591F-467C-B445-E5C9F7887A13}" srcId="{27359439-66EF-4B77-AC88-B94633ED6191}" destId="{D961EC8C-6DC6-4C03-8C23-0CA3B439AA5A}" srcOrd="0" destOrd="0" parTransId="{728923AF-F721-493C-9239-CE2FF3E008EF}" sibTransId="{04DF0AB1-ED2A-4876-8F94-6B626FD689F3}"/>
    <dgm:cxn modelId="{B9440EAD-8D41-41E5-8320-CFA20EDD8321}" type="presOf" srcId="{1B610F38-9530-48DA-BAC8-DD88CE97195F}" destId="{76472281-32B8-4737-A641-06646183D80B}" srcOrd="0" destOrd="0" presId="urn:microsoft.com/office/officeart/2005/8/layout/vList5"/>
    <dgm:cxn modelId="{AF626500-E23D-4913-A4F5-9AD76D9CC7A3}" srcId="{548190C4-028E-48EE-A10B-2E1D5484FDF9}" destId="{3F929DCE-CAFA-4007-8821-41873912A393}" srcOrd="3" destOrd="0" parTransId="{453E46B1-FD0A-405B-8C18-80FD2FA79FC0}" sibTransId="{B4983B1D-AE7D-4888-A5A6-96BBCCD90A49}"/>
    <dgm:cxn modelId="{02996230-BA14-45B0-BD0F-EEC0DA823F10}" type="presOf" srcId="{548190C4-028E-48EE-A10B-2E1D5484FDF9}" destId="{8A44F886-3814-4D4A-BAE8-BBD2BA1A19A4}" srcOrd="0" destOrd="0" presId="urn:microsoft.com/office/officeart/2005/8/layout/vList5"/>
    <dgm:cxn modelId="{4C1614D2-B73E-4ED2-8A5E-E42EF4C27E6A}" srcId="{71EAD614-0247-49E8-AFF5-2FB907543E1B}" destId="{32629584-DE10-4B9D-8B34-77E5DA8AC98A}" srcOrd="0" destOrd="0" parTransId="{85CAE7D9-FA39-45A2-A891-62099EE47CE6}" sibTransId="{9C4139C8-4B80-4779-B595-C8308E4D2DA7}"/>
    <dgm:cxn modelId="{7891E8DD-C3BB-45D9-84C8-23664AB99328}" type="presOf" srcId="{71EAD614-0247-49E8-AFF5-2FB907543E1B}" destId="{961A1515-ADED-4B83-B6F8-A044ABE3F53D}" srcOrd="0" destOrd="0" presId="urn:microsoft.com/office/officeart/2005/8/layout/vList5"/>
    <dgm:cxn modelId="{9EC8E49E-A4AA-45C9-B4DA-85914315E56E}" srcId="{548190C4-028E-48EE-A10B-2E1D5484FDF9}" destId="{71EAD614-0247-49E8-AFF5-2FB907543E1B}" srcOrd="0" destOrd="0" parTransId="{08F84B83-26F5-4A8C-9DA8-D677D2ED08ED}" sibTransId="{83E92FA2-7256-4B58-A90F-E0A081EBC923}"/>
    <dgm:cxn modelId="{B08D013C-7DCF-45A6-AA59-4517E4920300}" srcId="{1A7FA5BE-033C-4920-885F-F41750A80E27}" destId="{1B610F38-9530-48DA-BAC8-DD88CE97195F}" srcOrd="0" destOrd="0" parTransId="{9ECCD9E1-5846-49EF-8447-15262AC0E077}" sibTransId="{8CC593FE-619E-4819-9511-22D4D284DBFF}"/>
    <dgm:cxn modelId="{F89DEC0B-26A4-4301-965E-D1B86F96A17E}" srcId="{548190C4-028E-48EE-A10B-2E1D5484FDF9}" destId="{5DD2E201-839A-45F7-97F0-DFCEC17859BF}" srcOrd="5" destOrd="0" parTransId="{9A199FA7-4B73-4561-86FF-F359BD987E31}" sibTransId="{274975B1-4B62-4DCF-A2A5-FA4EA1605DC4}"/>
    <dgm:cxn modelId="{FEF7A3BD-B6CD-4BC1-AB32-AADDF0556394}" type="presOf" srcId="{27359439-66EF-4B77-AC88-B94633ED6191}" destId="{0B7C37B8-8909-4878-96EA-B87F6963BA5D}" srcOrd="0" destOrd="0" presId="urn:microsoft.com/office/officeart/2005/8/layout/vList5"/>
    <dgm:cxn modelId="{43BDCF1C-6A29-40F2-96D9-AA3C1AE5D024}" srcId="{1A7FA5BE-033C-4920-885F-F41750A80E27}" destId="{E99A8726-EE6D-4913-B7A8-54B03AF42607}" srcOrd="1" destOrd="0" parTransId="{0983BC62-BD06-438E-B223-6220461BEF78}" sibTransId="{C5464987-16F0-4D29-8C66-7BF4890BFB1D}"/>
    <dgm:cxn modelId="{6574EE2C-5248-4055-A0D0-1A259EC49E6A}" type="presOf" srcId="{EBD4A2E6-5598-4739-85DD-CE4987921A73}" destId="{B4C7E870-9031-41F2-88AF-C908656AEE52}" srcOrd="0" destOrd="0" presId="urn:microsoft.com/office/officeart/2005/8/layout/vList5"/>
    <dgm:cxn modelId="{8A80A248-3127-4578-8390-B99F4477CB49}" srcId="{3F929DCE-CAFA-4007-8821-41873912A393}" destId="{793C0F09-1043-4715-9C21-88510BA2740A}" srcOrd="0" destOrd="0" parTransId="{2D652F92-DDA2-4031-A4A6-DACDB8259FE8}" sibTransId="{0BB11187-A638-4A4D-BD0C-368B0CAE923B}"/>
    <dgm:cxn modelId="{72F84519-54D2-4064-8E1C-44D8C1DC6BD9}" srcId="{548190C4-028E-48EE-A10B-2E1D5484FDF9}" destId="{6983658F-6D97-4720-AFD6-4DB56B733D90}" srcOrd="2" destOrd="0" parTransId="{57506A18-8783-48C8-BD15-4C005DE71E03}" sibTransId="{DFD6A376-9124-4920-978C-1F54BDF3FE60}"/>
    <dgm:cxn modelId="{B5C6EE56-DBA8-49D7-AE8C-749E5AB0EE3E}" type="presOf" srcId="{3F929DCE-CAFA-4007-8821-41873912A393}" destId="{61079D96-D163-43CC-998F-B04CA13EDE0B}" srcOrd="0" destOrd="0" presId="urn:microsoft.com/office/officeart/2005/8/layout/vList5"/>
    <dgm:cxn modelId="{D46F3226-3665-41AC-B16D-E6ECF0CB968E}" srcId="{6983658F-6D97-4720-AFD6-4DB56B733D90}" destId="{EBD4A2E6-5598-4739-85DD-CE4987921A73}" srcOrd="0" destOrd="0" parTransId="{A9F4FC48-D529-4E62-B115-557759395B68}" sibTransId="{C59CD5A8-BA4A-4449-83A4-D9B5D4ADA8B2}"/>
    <dgm:cxn modelId="{EE1469D1-FFA5-4DE0-8B39-99B311E4563D}" type="presOf" srcId="{E99A8726-EE6D-4913-B7A8-54B03AF42607}" destId="{76472281-32B8-4737-A641-06646183D80B}" srcOrd="0" destOrd="1" presId="urn:microsoft.com/office/officeart/2005/8/layout/vList5"/>
    <dgm:cxn modelId="{99544A22-808B-441D-802B-908D574B5D26}" srcId="{548190C4-028E-48EE-A10B-2E1D5484FDF9}" destId="{27359439-66EF-4B77-AC88-B94633ED6191}" srcOrd="1" destOrd="0" parTransId="{689752D0-F88D-4E93-AD13-8ED55B803630}" sibTransId="{1F2E4836-2CEE-4043-89C0-9D750E4F6B72}"/>
    <dgm:cxn modelId="{0ACC0722-AEEB-48DB-B68B-A9D27F8ADD6D}" type="presOf" srcId="{5DD2E201-839A-45F7-97F0-DFCEC17859BF}" destId="{B4965DAB-DDF0-48CA-A7A6-881E68DB72F9}" srcOrd="0" destOrd="0" presId="urn:microsoft.com/office/officeart/2005/8/layout/vList5"/>
    <dgm:cxn modelId="{6E3CB25E-A6AB-499F-947B-C85B9FA509CB}" type="presOf" srcId="{6983658F-6D97-4720-AFD6-4DB56B733D90}" destId="{132249BF-D649-4B66-8B61-73A1FBACACAC}" srcOrd="0" destOrd="0" presId="urn:microsoft.com/office/officeart/2005/8/layout/vList5"/>
    <dgm:cxn modelId="{CE787C46-25BE-4877-A6AD-AEA52B44BA98}" srcId="{548190C4-028E-48EE-A10B-2E1D5484FDF9}" destId="{1A7FA5BE-033C-4920-885F-F41750A80E27}" srcOrd="4" destOrd="0" parTransId="{5C68F672-38E4-4675-9C3E-05930941ACD6}" sibTransId="{9997FC0E-678D-4524-8153-2DDB3E6B53D4}"/>
    <dgm:cxn modelId="{227611D8-66AC-44CC-A78B-BF8F2937BA9E}" type="presParOf" srcId="{8A44F886-3814-4D4A-BAE8-BBD2BA1A19A4}" destId="{647896B4-A996-472D-B77F-3E2310B8AF99}" srcOrd="0" destOrd="0" presId="urn:microsoft.com/office/officeart/2005/8/layout/vList5"/>
    <dgm:cxn modelId="{CE358376-2188-49FE-8092-6D56BBB49DD2}" type="presParOf" srcId="{647896B4-A996-472D-B77F-3E2310B8AF99}" destId="{961A1515-ADED-4B83-B6F8-A044ABE3F53D}" srcOrd="0" destOrd="0" presId="urn:microsoft.com/office/officeart/2005/8/layout/vList5"/>
    <dgm:cxn modelId="{BF2D3422-7385-4A2A-A511-370A04473043}" type="presParOf" srcId="{647896B4-A996-472D-B77F-3E2310B8AF99}" destId="{6C31C0ED-54D2-4954-BFD7-2316A38B943F}" srcOrd="1" destOrd="0" presId="urn:microsoft.com/office/officeart/2005/8/layout/vList5"/>
    <dgm:cxn modelId="{F0C6C7ED-1D54-4D0C-93C7-4FA8B311A260}" type="presParOf" srcId="{8A44F886-3814-4D4A-BAE8-BBD2BA1A19A4}" destId="{25179FE7-42A4-4C3F-AF35-D2373F1DAABB}" srcOrd="1" destOrd="0" presId="urn:microsoft.com/office/officeart/2005/8/layout/vList5"/>
    <dgm:cxn modelId="{916BE485-07B8-4B02-B59A-6AE27F38DC1F}" type="presParOf" srcId="{8A44F886-3814-4D4A-BAE8-BBD2BA1A19A4}" destId="{89289270-0551-463C-90C1-81A7367640D2}" srcOrd="2" destOrd="0" presId="urn:microsoft.com/office/officeart/2005/8/layout/vList5"/>
    <dgm:cxn modelId="{56885D89-67F8-41B0-AE84-BAD7CC0BC920}" type="presParOf" srcId="{89289270-0551-463C-90C1-81A7367640D2}" destId="{0B7C37B8-8909-4878-96EA-B87F6963BA5D}" srcOrd="0" destOrd="0" presId="urn:microsoft.com/office/officeart/2005/8/layout/vList5"/>
    <dgm:cxn modelId="{661A5D40-E0B9-4679-BF96-1C577F2E270B}" type="presParOf" srcId="{89289270-0551-463C-90C1-81A7367640D2}" destId="{19F27424-CE38-4837-84B1-EFF8EA2836A5}" srcOrd="1" destOrd="0" presId="urn:microsoft.com/office/officeart/2005/8/layout/vList5"/>
    <dgm:cxn modelId="{2AFC6AB0-BB72-48A7-B63F-ADB0D48E050D}" type="presParOf" srcId="{8A44F886-3814-4D4A-BAE8-BBD2BA1A19A4}" destId="{670BA5D0-1C98-414A-966F-36B9529A269B}" srcOrd="3" destOrd="0" presId="urn:microsoft.com/office/officeart/2005/8/layout/vList5"/>
    <dgm:cxn modelId="{D7147072-05E9-4B59-B1B9-6C80294745B1}" type="presParOf" srcId="{8A44F886-3814-4D4A-BAE8-BBD2BA1A19A4}" destId="{F7D77029-E87B-4B10-882B-2E77368027DF}" srcOrd="4" destOrd="0" presId="urn:microsoft.com/office/officeart/2005/8/layout/vList5"/>
    <dgm:cxn modelId="{44C93729-81AD-4CF6-AA34-C5C023D7FAC6}" type="presParOf" srcId="{F7D77029-E87B-4B10-882B-2E77368027DF}" destId="{132249BF-D649-4B66-8B61-73A1FBACACAC}" srcOrd="0" destOrd="0" presId="urn:microsoft.com/office/officeart/2005/8/layout/vList5"/>
    <dgm:cxn modelId="{EFD046C4-CCF8-480C-9B54-A364CB8E5695}" type="presParOf" srcId="{F7D77029-E87B-4B10-882B-2E77368027DF}" destId="{B4C7E870-9031-41F2-88AF-C908656AEE52}" srcOrd="1" destOrd="0" presId="urn:microsoft.com/office/officeart/2005/8/layout/vList5"/>
    <dgm:cxn modelId="{0C05F3BB-8251-484B-A857-28C3B0D857D8}" type="presParOf" srcId="{8A44F886-3814-4D4A-BAE8-BBD2BA1A19A4}" destId="{22848BEE-A6C2-4690-B971-54CAE413EBCD}" srcOrd="5" destOrd="0" presId="urn:microsoft.com/office/officeart/2005/8/layout/vList5"/>
    <dgm:cxn modelId="{F7F15231-47D1-4E64-9F8B-98719DB00DCD}" type="presParOf" srcId="{8A44F886-3814-4D4A-BAE8-BBD2BA1A19A4}" destId="{9225AE7B-043A-41BD-9594-09DF536D3310}" srcOrd="6" destOrd="0" presId="urn:microsoft.com/office/officeart/2005/8/layout/vList5"/>
    <dgm:cxn modelId="{DAE26134-32B9-4B5E-9233-0DD4CEF274F8}" type="presParOf" srcId="{9225AE7B-043A-41BD-9594-09DF536D3310}" destId="{61079D96-D163-43CC-998F-B04CA13EDE0B}" srcOrd="0" destOrd="0" presId="urn:microsoft.com/office/officeart/2005/8/layout/vList5"/>
    <dgm:cxn modelId="{A9D2A803-4D2E-41D3-A6EA-85750CD566C5}" type="presParOf" srcId="{9225AE7B-043A-41BD-9594-09DF536D3310}" destId="{14FBED0D-8E0B-43E4-B130-31449C1D3618}" srcOrd="1" destOrd="0" presId="urn:microsoft.com/office/officeart/2005/8/layout/vList5"/>
    <dgm:cxn modelId="{A21A0A3A-468A-4A05-90BC-F485B9F236A3}" type="presParOf" srcId="{8A44F886-3814-4D4A-BAE8-BBD2BA1A19A4}" destId="{A4DDAE7C-FFCC-4BA1-A351-C2385DEAD38B}" srcOrd="7" destOrd="0" presId="urn:microsoft.com/office/officeart/2005/8/layout/vList5"/>
    <dgm:cxn modelId="{472A3D21-2FD2-47D1-96D0-0EE37D66C0BA}" type="presParOf" srcId="{8A44F886-3814-4D4A-BAE8-BBD2BA1A19A4}" destId="{5A203D83-A946-4600-8DBF-46063EC410BE}" srcOrd="8" destOrd="0" presId="urn:microsoft.com/office/officeart/2005/8/layout/vList5"/>
    <dgm:cxn modelId="{D5EF8BA4-D664-4C26-9F0D-2ACF6D831F1A}" type="presParOf" srcId="{5A203D83-A946-4600-8DBF-46063EC410BE}" destId="{E4F66342-1DE6-4FC5-9E10-05CEFDA464B7}" srcOrd="0" destOrd="0" presId="urn:microsoft.com/office/officeart/2005/8/layout/vList5"/>
    <dgm:cxn modelId="{A6F41A53-084E-45C4-94FF-35590ACD5A29}" type="presParOf" srcId="{5A203D83-A946-4600-8DBF-46063EC410BE}" destId="{76472281-32B8-4737-A641-06646183D80B}" srcOrd="1" destOrd="0" presId="urn:microsoft.com/office/officeart/2005/8/layout/vList5"/>
    <dgm:cxn modelId="{7D483E2E-5359-422B-8262-B1B369E98F4F}" type="presParOf" srcId="{8A44F886-3814-4D4A-BAE8-BBD2BA1A19A4}" destId="{33544EB6-E612-4B23-A482-1860F75BDE59}" srcOrd="9" destOrd="0" presId="urn:microsoft.com/office/officeart/2005/8/layout/vList5"/>
    <dgm:cxn modelId="{0F94BF21-6D4A-4AC2-A54B-4251B760973B}" type="presParOf" srcId="{8A44F886-3814-4D4A-BAE8-BBD2BA1A19A4}" destId="{378AF77D-9F96-4C5F-A8BD-7B633870E60F}" srcOrd="10" destOrd="0" presId="urn:microsoft.com/office/officeart/2005/8/layout/vList5"/>
    <dgm:cxn modelId="{7702E6A6-1883-4310-A967-C1279AE61F13}" type="presParOf" srcId="{378AF77D-9F96-4C5F-A8BD-7B633870E60F}" destId="{B4965DAB-DDF0-48CA-A7A6-881E68DB72F9}" srcOrd="0" destOrd="0" presId="urn:microsoft.com/office/officeart/2005/8/layout/vList5"/>
    <dgm:cxn modelId="{204711A2-B07A-4519-9D52-B73D7D465154}" type="presParOf" srcId="{378AF77D-9F96-4C5F-A8BD-7B633870E60F}" destId="{8529C643-BA8B-4ED0-ADD7-CDF8B62AE051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190C4-028E-48EE-A10B-2E1D5484FDF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1EAD614-0247-49E8-AFF5-2FB907543E1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動的オブジェクト型</a:t>
          </a:r>
          <a:endParaRPr kumimoji="1" lang="en-US" dirty="0"/>
        </a:p>
      </dgm:t>
    </dgm:pt>
    <dgm:pt modelId="{08F84B83-26F5-4A8C-9DA8-D677D2ED08ED}" type="parTrans" cxnId="{9EC8E49E-A4AA-45C9-B4DA-85914315E56E}">
      <dgm:prSet/>
      <dgm:spPr/>
      <dgm:t>
        <a:bodyPr/>
        <a:lstStyle/>
        <a:p>
          <a:endParaRPr kumimoji="1" lang="ja-JP" altLang="en-US"/>
        </a:p>
      </dgm:t>
    </dgm:pt>
    <dgm:pt modelId="{83E92FA2-7256-4B58-A90F-E0A081EBC923}" type="sibTrans" cxnId="{9EC8E49E-A4AA-45C9-B4DA-85914315E56E}">
      <dgm:prSet/>
      <dgm:spPr/>
      <dgm:t>
        <a:bodyPr/>
        <a:lstStyle/>
        <a:p>
          <a:endParaRPr kumimoji="1" lang="ja-JP" altLang="en-US"/>
        </a:p>
      </dgm:t>
    </dgm:pt>
    <dgm:pt modelId="{27359439-66EF-4B77-AC88-B94633ED6191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名前管理</a:t>
          </a:r>
          <a:endParaRPr kumimoji="1" lang="en-US" dirty="0"/>
        </a:p>
      </dgm:t>
    </dgm:pt>
    <dgm:pt modelId="{689752D0-F88D-4E93-AD13-8ED55B803630}" type="parTrans" cxnId="{99544A22-808B-441D-802B-908D574B5D26}">
      <dgm:prSet/>
      <dgm:spPr/>
      <dgm:t>
        <a:bodyPr/>
        <a:lstStyle/>
        <a:p>
          <a:endParaRPr kumimoji="1" lang="ja-JP" altLang="en-US"/>
        </a:p>
      </dgm:t>
    </dgm:pt>
    <dgm:pt modelId="{1F2E4836-2CEE-4043-89C0-9D750E4F6B72}" type="sibTrans" cxnId="{99544A22-808B-441D-802B-908D574B5D26}">
      <dgm:prSet/>
      <dgm:spPr/>
      <dgm:t>
        <a:bodyPr/>
        <a:lstStyle/>
        <a:p>
          <a:endParaRPr kumimoji="1" lang="ja-JP" altLang="en-US"/>
        </a:p>
      </dgm:t>
    </dgm:pt>
    <dgm:pt modelId="{D961EC8C-6DC6-4C03-8C23-0CA3B439AA5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各言語間の名前（変数名、クラス名などなど）の相互運用を助ける辞書的な機構</a:t>
          </a:r>
          <a:endParaRPr kumimoji="1" lang="en-US" dirty="0"/>
        </a:p>
      </dgm:t>
    </dgm:pt>
    <dgm:pt modelId="{728923AF-F721-493C-9239-CE2FF3E008EF}" type="parTrans" cxnId="{C3F192C4-591F-467C-B445-E5C9F7887A13}">
      <dgm:prSet/>
      <dgm:spPr/>
      <dgm:t>
        <a:bodyPr/>
        <a:lstStyle/>
        <a:p>
          <a:endParaRPr kumimoji="1" lang="ja-JP" altLang="en-US"/>
        </a:p>
      </dgm:t>
    </dgm:pt>
    <dgm:pt modelId="{04DF0AB1-ED2A-4876-8F94-6B626FD689F3}" type="sibTrans" cxnId="{C3F192C4-591F-467C-B445-E5C9F7887A13}">
      <dgm:prSet/>
      <dgm:spPr/>
      <dgm:t>
        <a:bodyPr/>
        <a:lstStyle/>
        <a:p>
          <a:endParaRPr kumimoji="1" lang="ja-JP" altLang="en-US"/>
        </a:p>
      </dgm:t>
    </dgm:pt>
    <dgm:pt modelId="{5DD2E201-839A-45F7-97F0-DFCEC17859BF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ja-JP" altLang="en-US" b="1" dirty="0" smtClean="0"/>
            <a:t>式ツリー</a:t>
          </a:r>
          <a:r>
            <a:rPr kumimoji="1" lang="en-US" altLang="ja-JP" b="1" dirty="0" smtClean="0"/>
            <a:t/>
          </a:r>
          <a:br>
            <a:rPr kumimoji="1" lang="en-US" altLang="ja-JP" b="1" dirty="0" smtClean="0"/>
          </a:br>
          <a:r>
            <a:rPr kumimoji="1" lang="ja-JP" altLang="en-US" b="1" dirty="0" smtClean="0"/>
            <a:t>（拡張版）</a:t>
          </a:r>
          <a:endParaRPr kumimoji="1" lang="en-US" b="1" dirty="0"/>
        </a:p>
      </dgm:t>
    </dgm:pt>
    <dgm:pt modelId="{9A199FA7-4B73-4561-86FF-F359BD987E31}" type="parTrans" cxnId="{F89DEC0B-26A4-4301-965E-D1B86F96A17E}">
      <dgm:prSet/>
      <dgm:spPr/>
      <dgm:t>
        <a:bodyPr/>
        <a:lstStyle/>
        <a:p>
          <a:endParaRPr kumimoji="1" lang="ja-JP" altLang="en-US"/>
        </a:p>
      </dgm:t>
    </dgm:pt>
    <dgm:pt modelId="{274975B1-4B62-4DCF-A2A5-FA4EA1605DC4}" type="sibTrans" cxnId="{F89DEC0B-26A4-4301-965E-D1B86F96A17E}">
      <dgm:prSet/>
      <dgm:spPr/>
      <dgm:t>
        <a:bodyPr/>
        <a:lstStyle/>
        <a:p>
          <a:endParaRPr kumimoji="1" lang="ja-JP" altLang="en-US"/>
        </a:p>
      </dgm:t>
    </dgm:pt>
    <dgm:pt modelId="{1E58290C-119F-4182-9E0A-CDE50CB40B0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b="1" dirty="0" smtClean="0"/>
            <a:t>条件式など</a:t>
          </a:r>
          <a:r>
            <a:rPr kumimoji="1" lang="ja-JP" altLang="en-US" b="1" dirty="0" smtClean="0"/>
            <a:t>の内部表現</a:t>
          </a:r>
          <a:endParaRPr kumimoji="1" lang="ja-JP" b="1" dirty="0"/>
        </a:p>
      </dgm:t>
    </dgm:pt>
    <dgm:pt modelId="{20982EE6-6716-4185-B949-654D5888A827}" type="parTrans" cxnId="{F3F305A1-C847-4598-B0EB-A5838AFEA325}">
      <dgm:prSet/>
      <dgm:spPr/>
      <dgm:t>
        <a:bodyPr/>
        <a:lstStyle/>
        <a:p>
          <a:endParaRPr kumimoji="1" lang="ja-JP" altLang="en-US"/>
        </a:p>
      </dgm:t>
    </dgm:pt>
    <dgm:pt modelId="{3F92473C-1CD6-438E-9D19-3F851EAC4425}" type="sibTrans" cxnId="{F3F305A1-C847-4598-B0EB-A5838AFEA325}">
      <dgm:prSet/>
      <dgm:spPr/>
      <dgm:t>
        <a:bodyPr/>
        <a:lstStyle/>
        <a:p>
          <a:endParaRPr kumimoji="1" lang="ja-JP" altLang="en-US"/>
        </a:p>
      </dgm:t>
    </dgm:pt>
    <dgm:pt modelId="{82F086F0-A79B-4388-B932-44BAE3139E6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b="1" dirty="0" smtClean="0"/>
            <a:t>条件判断やループなどの制御構造が追加された</a:t>
          </a:r>
          <a:endParaRPr kumimoji="1" lang="ja-JP" b="1" dirty="0"/>
        </a:p>
      </dgm:t>
    </dgm:pt>
    <dgm:pt modelId="{0C54C23C-2AB5-4B26-8FE4-1F33B476AC47}" type="parTrans" cxnId="{B2CBCA3F-D840-4D2A-9C8F-BAA073BE09B1}">
      <dgm:prSet/>
      <dgm:spPr/>
      <dgm:t>
        <a:bodyPr/>
        <a:lstStyle/>
        <a:p>
          <a:endParaRPr kumimoji="1" lang="ja-JP" altLang="en-US"/>
        </a:p>
      </dgm:t>
    </dgm:pt>
    <dgm:pt modelId="{AB697DBB-8FD1-4AE3-966B-2DECD4A20471}" type="sibTrans" cxnId="{B2CBCA3F-D840-4D2A-9C8F-BAA073BE09B1}">
      <dgm:prSet/>
      <dgm:spPr/>
      <dgm:t>
        <a:bodyPr/>
        <a:lstStyle/>
        <a:p>
          <a:endParaRPr kumimoji="1" lang="ja-JP" altLang="en-US"/>
        </a:p>
      </dgm:t>
    </dgm:pt>
    <dgm:pt modelId="{B50FF8D0-DFF1-4836-A277-0D707E1C0D3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実行時にプロパティやメソッドを追加・削除することが可能</a:t>
          </a:r>
          <a:endParaRPr kumimoji="1" lang="en-US" dirty="0"/>
        </a:p>
      </dgm:t>
    </dgm:pt>
    <dgm:pt modelId="{5E0ACEED-27E9-4EA2-BC5E-7756E9C39F10}" type="parTrans" cxnId="{2A115CD2-B2E3-4EF1-BA84-3EF3E9E8B606}">
      <dgm:prSet/>
      <dgm:spPr/>
      <dgm:t>
        <a:bodyPr/>
        <a:lstStyle/>
        <a:p>
          <a:endParaRPr kumimoji="1" lang="ja-JP" altLang="en-US"/>
        </a:p>
      </dgm:t>
    </dgm:pt>
    <dgm:pt modelId="{4972C49B-3481-4942-859E-495572FF92D2}" type="sibTrans" cxnId="{2A115CD2-B2E3-4EF1-BA84-3EF3E9E8B606}">
      <dgm:prSet/>
      <dgm:spPr/>
      <dgm:t>
        <a:bodyPr/>
        <a:lstStyle/>
        <a:p>
          <a:endParaRPr kumimoji="1" lang="ja-JP" altLang="en-US"/>
        </a:p>
      </dgm:t>
    </dgm:pt>
    <dgm:pt modelId="{0AAB675B-299E-4ECA-9587-0F1933903E05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ja-JP" altLang="en-US" dirty="0" smtClean="0"/>
            <a:t>名前によるメンバアクセスを簡素化</a:t>
          </a:r>
          <a:endParaRPr kumimoji="1" lang="en-US" dirty="0"/>
        </a:p>
      </dgm:t>
    </dgm:pt>
    <dgm:pt modelId="{52AB482A-A53A-41F1-8D6A-811B1921E289}" type="parTrans" cxnId="{6108F2F5-2518-43DE-B49E-E7B6490A6F9F}">
      <dgm:prSet/>
      <dgm:spPr/>
      <dgm:t>
        <a:bodyPr/>
        <a:lstStyle/>
        <a:p>
          <a:endParaRPr kumimoji="1" lang="ja-JP" altLang="en-US"/>
        </a:p>
      </dgm:t>
    </dgm:pt>
    <dgm:pt modelId="{2FCA147E-58AC-4EC3-BAC9-CB7E042381ED}" type="sibTrans" cxnId="{6108F2F5-2518-43DE-B49E-E7B6490A6F9F}">
      <dgm:prSet/>
      <dgm:spPr/>
      <dgm:t>
        <a:bodyPr/>
        <a:lstStyle/>
        <a:p>
          <a:endParaRPr kumimoji="1" lang="ja-JP" altLang="en-US"/>
        </a:p>
      </dgm:t>
    </dgm:pt>
    <dgm:pt modelId="{8A44F886-3814-4D4A-BAE8-BBD2BA1A19A4}" type="pres">
      <dgm:prSet presAssocID="{548190C4-028E-48EE-A10B-2E1D5484FD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47896B4-A996-472D-B77F-3E2310B8AF99}" type="pres">
      <dgm:prSet presAssocID="{71EAD614-0247-49E8-AFF5-2FB907543E1B}" presName="linNode" presStyleCnt="0"/>
      <dgm:spPr/>
      <dgm:t>
        <a:bodyPr/>
        <a:lstStyle/>
        <a:p>
          <a:endParaRPr kumimoji="1" lang="ja-JP" altLang="en-US"/>
        </a:p>
      </dgm:t>
    </dgm:pt>
    <dgm:pt modelId="{961A1515-ADED-4B83-B6F8-A044ABE3F53D}" type="pres">
      <dgm:prSet presAssocID="{71EAD614-0247-49E8-AFF5-2FB907543E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31C0ED-54D2-4954-BFD7-2316A38B943F}" type="pres">
      <dgm:prSet presAssocID="{71EAD614-0247-49E8-AFF5-2FB907543E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5179FE7-42A4-4C3F-AF35-D2373F1DAABB}" type="pres">
      <dgm:prSet presAssocID="{83E92FA2-7256-4B58-A90F-E0A081EBC923}" presName="sp" presStyleCnt="0"/>
      <dgm:spPr/>
      <dgm:t>
        <a:bodyPr/>
        <a:lstStyle/>
        <a:p>
          <a:endParaRPr kumimoji="1" lang="ja-JP" altLang="en-US"/>
        </a:p>
      </dgm:t>
    </dgm:pt>
    <dgm:pt modelId="{89289270-0551-463C-90C1-81A7367640D2}" type="pres">
      <dgm:prSet presAssocID="{27359439-66EF-4B77-AC88-B94633ED6191}" presName="linNode" presStyleCnt="0"/>
      <dgm:spPr/>
      <dgm:t>
        <a:bodyPr/>
        <a:lstStyle/>
        <a:p>
          <a:endParaRPr kumimoji="1" lang="ja-JP" altLang="en-US"/>
        </a:p>
      </dgm:t>
    </dgm:pt>
    <dgm:pt modelId="{0B7C37B8-8909-4878-96EA-B87F6963BA5D}" type="pres">
      <dgm:prSet presAssocID="{27359439-66EF-4B77-AC88-B94633ED619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F27424-CE38-4837-84B1-EFF8EA2836A5}" type="pres">
      <dgm:prSet presAssocID="{27359439-66EF-4B77-AC88-B94633ED619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70BA5D0-1C98-414A-966F-36B9529A269B}" type="pres">
      <dgm:prSet presAssocID="{1F2E4836-2CEE-4043-89C0-9D750E4F6B72}" presName="sp" presStyleCnt="0"/>
      <dgm:spPr/>
      <dgm:t>
        <a:bodyPr/>
        <a:lstStyle/>
        <a:p>
          <a:endParaRPr kumimoji="1" lang="ja-JP" altLang="en-US"/>
        </a:p>
      </dgm:t>
    </dgm:pt>
    <dgm:pt modelId="{378AF77D-9F96-4C5F-A8BD-7B633870E60F}" type="pres">
      <dgm:prSet presAssocID="{5DD2E201-839A-45F7-97F0-DFCEC17859BF}" presName="linNode" presStyleCnt="0"/>
      <dgm:spPr/>
      <dgm:t>
        <a:bodyPr/>
        <a:lstStyle/>
        <a:p>
          <a:endParaRPr kumimoji="1" lang="ja-JP" altLang="en-US"/>
        </a:p>
      </dgm:t>
    </dgm:pt>
    <dgm:pt modelId="{B4965DAB-DDF0-48CA-A7A6-881E68DB72F9}" type="pres">
      <dgm:prSet presAssocID="{5DD2E201-839A-45F7-97F0-DFCEC17859B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529C643-BA8B-4ED0-ADD7-CDF8B62AE051}" type="pres">
      <dgm:prSet presAssocID="{5DD2E201-839A-45F7-97F0-DFCEC17859B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3F305A1-C847-4598-B0EB-A5838AFEA325}" srcId="{5DD2E201-839A-45F7-97F0-DFCEC17859BF}" destId="{1E58290C-119F-4182-9E0A-CDE50CB40B00}" srcOrd="0" destOrd="0" parTransId="{20982EE6-6716-4185-B949-654D5888A827}" sibTransId="{3F92473C-1CD6-438E-9D19-3F851EAC4425}"/>
    <dgm:cxn modelId="{048FF4C6-1DCF-4644-A80A-5871E1903EE7}" type="presOf" srcId="{548190C4-028E-48EE-A10B-2E1D5484FDF9}" destId="{8A44F886-3814-4D4A-BAE8-BBD2BA1A19A4}" srcOrd="0" destOrd="0" presId="urn:microsoft.com/office/officeart/2005/8/layout/vList5"/>
    <dgm:cxn modelId="{2A115CD2-B2E3-4EF1-BA84-3EF3E9E8B606}" srcId="{71EAD614-0247-49E8-AFF5-2FB907543E1B}" destId="{B50FF8D0-DFF1-4836-A277-0D707E1C0D36}" srcOrd="0" destOrd="0" parTransId="{5E0ACEED-27E9-4EA2-BC5E-7756E9C39F10}" sibTransId="{4972C49B-3481-4942-859E-495572FF92D2}"/>
    <dgm:cxn modelId="{9567DF42-6CC7-473E-92C7-0A65917F611B}" type="presOf" srcId="{B50FF8D0-DFF1-4836-A277-0D707E1C0D36}" destId="{6C31C0ED-54D2-4954-BFD7-2316A38B943F}" srcOrd="0" destOrd="0" presId="urn:microsoft.com/office/officeart/2005/8/layout/vList5"/>
    <dgm:cxn modelId="{6108F2F5-2518-43DE-B49E-E7B6490A6F9F}" srcId="{71EAD614-0247-49E8-AFF5-2FB907543E1B}" destId="{0AAB675B-299E-4ECA-9587-0F1933903E05}" srcOrd="1" destOrd="0" parTransId="{52AB482A-A53A-41F1-8D6A-811B1921E289}" sibTransId="{2FCA147E-58AC-4EC3-BAC9-CB7E042381ED}"/>
    <dgm:cxn modelId="{A49E874C-CDEC-4170-82F3-77CC93DDABB9}" type="presOf" srcId="{5DD2E201-839A-45F7-97F0-DFCEC17859BF}" destId="{B4965DAB-DDF0-48CA-A7A6-881E68DB72F9}" srcOrd="0" destOrd="0" presId="urn:microsoft.com/office/officeart/2005/8/layout/vList5"/>
    <dgm:cxn modelId="{C665A11F-D5B0-4145-BF88-0BC03FE99246}" type="presOf" srcId="{27359439-66EF-4B77-AC88-B94633ED6191}" destId="{0B7C37B8-8909-4878-96EA-B87F6963BA5D}" srcOrd="0" destOrd="0" presId="urn:microsoft.com/office/officeart/2005/8/layout/vList5"/>
    <dgm:cxn modelId="{9EC8E49E-A4AA-45C9-B4DA-85914315E56E}" srcId="{548190C4-028E-48EE-A10B-2E1D5484FDF9}" destId="{71EAD614-0247-49E8-AFF5-2FB907543E1B}" srcOrd="0" destOrd="0" parTransId="{08F84B83-26F5-4A8C-9DA8-D677D2ED08ED}" sibTransId="{83E92FA2-7256-4B58-A90F-E0A081EBC923}"/>
    <dgm:cxn modelId="{B2CBCA3F-D840-4D2A-9C8F-BAA073BE09B1}" srcId="{5DD2E201-839A-45F7-97F0-DFCEC17859BF}" destId="{82F086F0-A79B-4388-B932-44BAE3139E69}" srcOrd="1" destOrd="0" parTransId="{0C54C23C-2AB5-4B26-8FE4-1F33B476AC47}" sibTransId="{AB697DBB-8FD1-4AE3-966B-2DECD4A20471}"/>
    <dgm:cxn modelId="{CD8C409D-3B6F-4195-94DF-976609C64B50}" type="presOf" srcId="{71EAD614-0247-49E8-AFF5-2FB907543E1B}" destId="{961A1515-ADED-4B83-B6F8-A044ABE3F53D}" srcOrd="0" destOrd="0" presId="urn:microsoft.com/office/officeart/2005/8/layout/vList5"/>
    <dgm:cxn modelId="{99544A22-808B-441D-802B-908D574B5D26}" srcId="{548190C4-028E-48EE-A10B-2E1D5484FDF9}" destId="{27359439-66EF-4B77-AC88-B94633ED6191}" srcOrd="1" destOrd="0" parTransId="{689752D0-F88D-4E93-AD13-8ED55B803630}" sibTransId="{1F2E4836-2CEE-4043-89C0-9D750E4F6B72}"/>
    <dgm:cxn modelId="{08A50ECE-B639-4FC0-8D54-01AE47227183}" type="presOf" srcId="{D961EC8C-6DC6-4C03-8C23-0CA3B439AA5A}" destId="{19F27424-CE38-4837-84B1-EFF8EA2836A5}" srcOrd="0" destOrd="0" presId="urn:microsoft.com/office/officeart/2005/8/layout/vList5"/>
    <dgm:cxn modelId="{B5C9FAB9-F06C-478B-AD27-8414DDE65E65}" type="presOf" srcId="{0AAB675B-299E-4ECA-9587-0F1933903E05}" destId="{6C31C0ED-54D2-4954-BFD7-2316A38B943F}" srcOrd="0" destOrd="1" presId="urn:microsoft.com/office/officeart/2005/8/layout/vList5"/>
    <dgm:cxn modelId="{C3F192C4-591F-467C-B445-E5C9F7887A13}" srcId="{27359439-66EF-4B77-AC88-B94633ED6191}" destId="{D961EC8C-6DC6-4C03-8C23-0CA3B439AA5A}" srcOrd="0" destOrd="0" parTransId="{728923AF-F721-493C-9239-CE2FF3E008EF}" sibTransId="{04DF0AB1-ED2A-4876-8F94-6B626FD689F3}"/>
    <dgm:cxn modelId="{D29D3378-35AF-44C9-88AF-F85DB0ED31B5}" type="presOf" srcId="{82F086F0-A79B-4388-B932-44BAE3139E69}" destId="{8529C643-BA8B-4ED0-ADD7-CDF8B62AE051}" srcOrd="0" destOrd="1" presId="urn:microsoft.com/office/officeart/2005/8/layout/vList5"/>
    <dgm:cxn modelId="{F89DEC0B-26A4-4301-965E-D1B86F96A17E}" srcId="{548190C4-028E-48EE-A10B-2E1D5484FDF9}" destId="{5DD2E201-839A-45F7-97F0-DFCEC17859BF}" srcOrd="2" destOrd="0" parTransId="{9A199FA7-4B73-4561-86FF-F359BD987E31}" sibTransId="{274975B1-4B62-4DCF-A2A5-FA4EA1605DC4}"/>
    <dgm:cxn modelId="{D673F134-ED9B-4C61-B64E-70F9EDBA64E7}" type="presOf" srcId="{1E58290C-119F-4182-9E0A-CDE50CB40B00}" destId="{8529C643-BA8B-4ED0-ADD7-CDF8B62AE051}" srcOrd="0" destOrd="0" presId="urn:microsoft.com/office/officeart/2005/8/layout/vList5"/>
    <dgm:cxn modelId="{10C5A582-2B03-4D86-806B-CE4123A895E5}" type="presParOf" srcId="{8A44F886-3814-4D4A-BAE8-BBD2BA1A19A4}" destId="{647896B4-A996-472D-B77F-3E2310B8AF99}" srcOrd="0" destOrd="0" presId="urn:microsoft.com/office/officeart/2005/8/layout/vList5"/>
    <dgm:cxn modelId="{DEA7C0D2-2725-4061-B1AA-CDB77D7AC9D9}" type="presParOf" srcId="{647896B4-A996-472D-B77F-3E2310B8AF99}" destId="{961A1515-ADED-4B83-B6F8-A044ABE3F53D}" srcOrd="0" destOrd="0" presId="urn:microsoft.com/office/officeart/2005/8/layout/vList5"/>
    <dgm:cxn modelId="{ED41FCC8-8465-42FB-B20A-CB75007D6409}" type="presParOf" srcId="{647896B4-A996-472D-B77F-3E2310B8AF99}" destId="{6C31C0ED-54D2-4954-BFD7-2316A38B943F}" srcOrd="1" destOrd="0" presId="urn:microsoft.com/office/officeart/2005/8/layout/vList5"/>
    <dgm:cxn modelId="{590C3B7B-687D-429B-A56A-A053F8635119}" type="presParOf" srcId="{8A44F886-3814-4D4A-BAE8-BBD2BA1A19A4}" destId="{25179FE7-42A4-4C3F-AF35-D2373F1DAABB}" srcOrd="1" destOrd="0" presId="urn:microsoft.com/office/officeart/2005/8/layout/vList5"/>
    <dgm:cxn modelId="{0977629D-D85B-4585-AC2E-4E845EC94366}" type="presParOf" srcId="{8A44F886-3814-4D4A-BAE8-BBD2BA1A19A4}" destId="{89289270-0551-463C-90C1-81A7367640D2}" srcOrd="2" destOrd="0" presId="urn:microsoft.com/office/officeart/2005/8/layout/vList5"/>
    <dgm:cxn modelId="{01A32492-D1BC-4C17-9E65-A4068633AB54}" type="presParOf" srcId="{89289270-0551-463C-90C1-81A7367640D2}" destId="{0B7C37B8-8909-4878-96EA-B87F6963BA5D}" srcOrd="0" destOrd="0" presId="urn:microsoft.com/office/officeart/2005/8/layout/vList5"/>
    <dgm:cxn modelId="{EF3AA106-BBF7-4761-8FC3-09AE34FEC550}" type="presParOf" srcId="{89289270-0551-463C-90C1-81A7367640D2}" destId="{19F27424-CE38-4837-84B1-EFF8EA2836A5}" srcOrd="1" destOrd="0" presId="urn:microsoft.com/office/officeart/2005/8/layout/vList5"/>
    <dgm:cxn modelId="{D632F5BD-A9DC-4051-9F94-EB09CAE2D06E}" type="presParOf" srcId="{8A44F886-3814-4D4A-BAE8-BBD2BA1A19A4}" destId="{670BA5D0-1C98-414A-966F-36B9529A269B}" srcOrd="3" destOrd="0" presId="urn:microsoft.com/office/officeart/2005/8/layout/vList5"/>
    <dgm:cxn modelId="{B47F81FB-8649-4CC7-AF42-58E0EEBA1F62}" type="presParOf" srcId="{8A44F886-3814-4D4A-BAE8-BBD2BA1A19A4}" destId="{378AF77D-9F96-4C5F-A8BD-7B633870E60F}" srcOrd="4" destOrd="0" presId="urn:microsoft.com/office/officeart/2005/8/layout/vList5"/>
    <dgm:cxn modelId="{C0FF1AA3-EA9C-4A8C-878A-E5FDBA0BDF53}" type="presParOf" srcId="{378AF77D-9F96-4C5F-A8BD-7B633870E60F}" destId="{B4965DAB-DDF0-48CA-A7A6-881E68DB72F9}" srcOrd="0" destOrd="0" presId="urn:microsoft.com/office/officeart/2005/8/layout/vList5"/>
    <dgm:cxn modelId="{3C0ED38C-4D25-459D-8744-9FD0703A0B14}" type="presParOf" srcId="{378AF77D-9F96-4C5F-A8BD-7B633870E60F}" destId="{8529C643-BA8B-4ED0-ADD7-CDF8B62AE051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1AA6F7-4F12-4EF4-A195-FE762FCBD92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2716F91A-9257-4344-AA97-FFA969557DB8}">
      <dgm:prSet phldrT="[テキスト]"/>
      <dgm:spPr/>
      <dgm:t>
        <a:bodyPr/>
        <a:lstStyle/>
        <a:p>
          <a:r>
            <a:rPr kumimoji="1" lang="en-US" altLang="ja-JP" dirty="0" smtClean="0"/>
            <a:t>{ }</a:t>
          </a:r>
          <a:endParaRPr kumimoji="1" lang="ja-JP" altLang="en-US" dirty="0"/>
        </a:p>
      </dgm:t>
    </dgm:pt>
    <dgm:pt modelId="{7A9B27C6-D375-440D-81A3-84E13CCBDC1C}" type="parTrans" cxnId="{B0175D7C-D3A6-4010-809A-ED042616EA9B}">
      <dgm:prSet/>
      <dgm:spPr/>
      <dgm:t>
        <a:bodyPr/>
        <a:lstStyle/>
        <a:p>
          <a:endParaRPr kumimoji="1" lang="ja-JP" altLang="en-US"/>
        </a:p>
      </dgm:t>
    </dgm:pt>
    <dgm:pt modelId="{1E4E12FF-4AE8-4B0F-AD8E-8B320C0C3D85}" type="sibTrans" cxnId="{B0175D7C-D3A6-4010-809A-ED042616EA9B}">
      <dgm:prSet/>
      <dgm:spPr/>
      <dgm:t>
        <a:bodyPr/>
        <a:lstStyle/>
        <a:p>
          <a:endParaRPr kumimoji="1" lang="ja-JP" altLang="en-US"/>
        </a:p>
      </dgm:t>
    </dgm:pt>
    <dgm:pt modelId="{EE99D1C2-B6DA-4CA2-B4A8-2B199FD49A33}">
      <dgm:prSet phldrT="[テキスト]"/>
      <dgm:spPr/>
      <dgm:t>
        <a:bodyPr/>
        <a:lstStyle/>
        <a:p>
          <a:r>
            <a:rPr kumimoji="1" lang="en-US" altLang="ja-JP" dirty="0" smtClean="0"/>
            <a:t>0</a:t>
          </a:r>
          <a:endParaRPr kumimoji="1" lang="ja-JP" altLang="en-US" dirty="0"/>
        </a:p>
      </dgm:t>
    </dgm:pt>
    <dgm:pt modelId="{3E35FD76-E478-4006-B8CA-2AFFDC60829F}" type="parTrans" cxnId="{DF18781C-87D5-49C2-82DE-1075BC2BFF1D}">
      <dgm:prSet/>
      <dgm:spPr/>
      <dgm:t>
        <a:bodyPr/>
        <a:lstStyle/>
        <a:p>
          <a:endParaRPr kumimoji="1" lang="ja-JP" altLang="en-US"/>
        </a:p>
      </dgm:t>
    </dgm:pt>
    <dgm:pt modelId="{ADFC9B97-32F7-4389-AC34-5346F283FF80}" type="sibTrans" cxnId="{DF18781C-87D5-49C2-82DE-1075BC2BFF1D}">
      <dgm:prSet/>
      <dgm:spPr/>
      <dgm:t>
        <a:bodyPr/>
        <a:lstStyle/>
        <a:p>
          <a:endParaRPr kumimoji="1" lang="ja-JP" altLang="en-US"/>
        </a:p>
      </dgm:t>
    </dgm:pt>
    <dgm:pt modelId="{43949C72-75B0-4499-8814-3B4DC23DEC35}">
      <dgm:prSet phldrT="[テキスト]"/>
      <dgm:spPr/>
      <dgm:t>
        <a:bodyPr/>
        <a:lstStyle/>
        <a:p>
          <a:r>
            <a:rPr kumimoji="1" lang="en-US" altLang="ja-JP" dirty="0" smtClean="0"/>
            <a:t>+=</a:t>
          </a:r>
          <a:endParaRPr kumimoji="1" lang="ja-JP" altLang="en-US" dirty="0"/>
        </a:p>
      </dgm:t>
    </dgm:pt>
    <dgm:pt modelId="{DE610E7A-2209-4272-9913-4E965C9B4906}" type="parTrans" cxnId="{42F1A244-671F-4941-B186-D1FBA768398F}">
      <dgm:prSet/>
      <dgm:spPr/>
      <dgm:t>
        <a:bodyPr/>
        <a:lstStyle/>
        <a:p>
          <a:endParaRPr kumimoji="1" lang="ja-JP" altLang="en-US"/>
        </a:p>
      </dgm:t>
    </dgm:pt>
    <dgm:pt modelId="{E465AD69-80AA-47EE-BAB1-AC9D26121B07}" type="sibTrans" cxnId="{42F1A244-671F-4941-B186-D1FBA768398F}">
      <dgm:prSet/>
      <dgm:spPr/>
      <dgm:t>
        <a:bodyPr/>
        <a:lstStyle/>
        <a:p>
          <a:endParaRPr kumimoji="1" lang="ja-JP" altLang="en-US"/>
        </a:p>
      </dgm:t>
    </dgm:pt>
    <dgm:pt modelId="{BCBCA713-B878-494C-BF7D-79ABB861B99E}">
      <dgm:prSet phldrT="[テキスト]"/>
      <dgm:spPr/>
      <dgm:t>
        <a:bodyPr/>
        <a:lstStyle/>
        <a:p>
          <a:r>
            <a:rPr kumimoji="1" lang="en-US" altLang="ja-JP" dirty="0" err="1" smtClean="0"/>
            <a:t>var</a:t>
          </a:r>
          <a:endParaRPr kumimoji="1" lang="ja-JP" altLang="en-US" dirty="0"/>
        </a:p>
      </dgm:t>
    </dgm:pt>
    <dgm:pt modelId="{9F15EBAF-B2C2-4723-A5FC-1FDE63B37E01}" type="parTrans" cxnId="{0F39F544-0F6F-4CE4-973B-614A284DCBCB}">
      <dgm:prSet/>
      <dgm:spPr/>
      <dgm:t>
        <a:bodyPr/>
        <a:lstStyle/>
        <a:p>
          <a:endParaRPr kumimoji="1" lang="ja-JP" altLang="en-US"/>
        </a:p>
      </dgm:t>
    </dgm:pt>
    <dgm:pt modelId="{C0AC525D-4082-4173-A453-8BE2010C64DA}" type="sibTrans" cxnId="{0F39F544-0F6F-4CE4-973B-614A284DCBCB}">
      <dgm:prSet/>
      <dgm:spPr/>
      <dgm:t>
        <a:bodyPr/>
        <a:lstStyle/>
        <a:p>
          <a:endParaRPr kumimoji="1" lang="ja-JP" altLang="en-US"/>
        </a:p>
      </dgm:t>
    </dgm:pt>
    <dgm:pt modelId="{31A04584-4713-42EC-A55E-CC517AB638DC}">
      <dgm:prSet phldrT="[テキスト]"/>
      <dgm:spPr/>
      <dgm:t>
        <a:bodyPr/>
        <a:lstStyle/>
        <a:p>
          <a:r>
            <a:rPr kumimoji="1" lang="en-US" altLang="ja-JP" dirty="0" smtClean="0"/>
            <a:t>result</a:t>
          </a:r>
          <a:endParaRPr kumimoji="1" lang="ja-JP" altLang="en-US" dirty="0"/>
        </a:p>
      </dgm:t>
    </dgm:pt>
    <dgm:pt modelId="{70E77051-A8AA-4FA3-BBDE-1EF4404C3DF3}" type="parTrans" cxnId="{B155491E-BFBA-4991-9BC3-EB33B87F0540}">
      <dgm:prSet/>
      <dgm:spPr/>
      <dgm:t>
        <a:bodyPr/>
        <a:lstStyle/>
        <a:p>
          <a:endParaRPr kumimoji="1" lang="ja-JP" altLang="en-US"/>
        </a:p>
      </dgm:t>
    </dgm:pt>
    <dgm:pt modelId="{6105C3FE-B4E9-4400-818D-5E3D37315396}" type="sibTrans" cxnId="{B155491E-BFBA-4991-9BC3-EB33B87F0540}">
      <dgm:prSet/>
      <dgm:spPr/>
      <dgm:t>
        <a:bodyPr/>
        <a:lstStyle/>
        <a:p>
          <a:endParaRPr kumimoji="1" lang="ja-JP" altLang="en-US"/>
        </a:p>
      </dgm:t>
    </dgm:pt>
    <dgm:pt modelId="{C63D8018-9147-4E59-9DFE-1481A4DA7D62}">
      <dgm:prSet phldrT="[テキスト]"/>
      <dgm:spPr/>
      <dgm:t>
        <a:bodyPr/>
        <a:lstStyle/>
        <a:p>
          <a:r>
            <a:rPr kumimoji="1" lang="en-US" altLang="ja-JP" dirty="0" smtClean="0"/>
            <a:t>10</a:t>
          </a:r>
          <a:endParaRPr kumimoji="1" lang="ja-JP" altLang="en-US" dirty="0"/>
        </a:p>
      </dgm:t>
    </dgm:pt>
    <dgm:pt modelId="{7CAD365C-21BA-4282-9EE4-BBE57138BA13}" type="parTrans" cxnId="{8D671A15-FF01-44F8-AC5E-F4E579BD238B}">
      <dgm:prSet/>
      <dgm:spPr/>
      <dgm:t>
        <a:bodyPr/>
        <a:lstStyle/>
        <a:p>
          <a:endParaRPr kumimoji="1" lang="ja-JP" altLang="en-US"/>
        </a:p>
      </dgm:t>
    </dgm:pt>
    <dgm:pt modelId="{296F66D6-649F-4BBC-AB98-A13A403A79F9}" type="sibTrans" cxnId="{8D671A15-FF01-44F8-AC5E-F4E579BD238B}">
      <dgm:prSet/>
      <dgm:spPr/>
      <dgm:t>
        <a:bodyPr/>
        <a:lstStyle/>
        <a:p>
          <a:endParaRPr kumimoji="1" lang="ja-JP" altLang="en-US"/>
        </a:p>
      </dgm:t>
    </dgm:pt>
    <dgm:pt modelId="{411513E6-E1F2-4A66-B59E-E2414BFC9A92}">
      <dgm:prSet phldrT="[テキスト]"/>
      <dgm:spPr/>
      <dgm:t>
        <a:bodyPr/>
        <a:lstStyle/>
        <a:p>
          <a:r>
            <a:rPr kumimoji="1" lang="en-US" altLang="ja-JP" dirty="0" smtClean="0"/>
            <a:t>++</a:t>
          </a:r>
          <a:endParaRPr kumimoji="1" lang="ja-JP" altLang="en-US" dirty="0"/>
        </a:p>
      </dgm:t>
    </dgm:pt>
    <dgm:pt modelId="{9B0F9AC2-D675-4866-B0DA-EBB33DC95065}" type="parTrans" cxnId="{8518AC62-69D2-4B22-8772-A15B472CBF80}">
      <dgm:prSet/>
      <dgm:spPr/>
      <dgm:t>
        <a:bodyPr/>
        <a:lstStyle/>
        <a:p>
          <a:endParaRPr kumimoji="1" lang="ja-JP" altLang="en-US"/>
        </a:p>
      </dgm:t>
    </dgm:pt>
    <dgm:pt modelId="{09A023BD-2591-4193-9067-1ED9BEB8F1F7}" type="sibTrans" cxnId="{8518AC62-69D2-4B22-8772-A15B472CBF80}">
      <dgm:prSet/>
      <dgm:spPr/>
      <dgm:t>
        <a:bodyPr/>
        <a:lstStyle/>
        <a:p>
          <a:endParaRPr kumimoji="1" lang="ja-JP" altLang="en-US"/>
        </a:p>
      </dgm:t>
    </dgm:pt>
    <dgm:pt modelId="{385FAA98-9128-42F5-A99E-745830F2BDD4}">
      <dgm:prSet phldrT="[テキスト]"/>
      <dgm:spPr/>
      <dgm:t>
        <a:bodyPr/>
        <a:lstStyle/>
        <a:p>
          <a:r>
            <a:rPr kumimoji="1" lang="en-US" altLang="ja-JP" dirty="0" err="1" smtClean="0"/>
            <a:t>i</a:t>
          </a:r>
          <a:endParaRPr kumimoji="1" lang="ja-JP" altLang="en-US" dirty="0"/>
        </a:p>
      </dgm:t>
    </dgm:pt>
    <dgm:pt modelId="{3896C3CB-3E13-462C-B4FA-044F9EE33DEF}" type="parTrans" cxnId="{D322BDCA-BE67-40E7-9C42-6DE3480C8E49}">
      <dgm:prSet/>
      <dgm:spPr/>
      <dgm:t>
        <a:bodyPr/>
        <a:lstStyle/>
        <a:p>
          <a:endParaRPr kumimoji="1" lang="ja-JP" altLang="en-US"/>
        </a:p>
      </dgm:t>
    </dgm:pt>
    <dgm:pt modelId="{040EA367-C19C-423D-8EB8-8D606A4D045A}" type="sibTrans" cxnId="{D322BDCA-BE67-40E7-9C42-6DE3480C8E49}">
      <dgm:prSet/>
      <dgm:spPr/>
      <dgm:t>
        <a:bodyPr/>
        <a:lstStyle/>
        <a:p>
          <a:endParaRPr kumimoji="1" lang="ja-JP" altLang="en-US"/>
        </a:p>
      </dgm:t>
    </dgm:pt>
    <dgm:pt modelId="{F1003DF9-955B-4586-9254-FDF93F52AC9E}">
      <dgm:prSet phldrT="[テキスト]"/>
      <dgm:spPr/>
      <dgm:t>
        <a:bodyPr/>
        <a:lstStyle/>
        <a:p>
          <a:r>
            <a:rPr kumimoji="1" lang="en-US" altLang="ja-JP" dirty="0" smtClean="0"/>
            <a:t>{ }</a:t>
          </a:r>
          <a:endParaRPr kumimoji="1" lang="ja-JP" altLang="en-US" dirty="0"/>
        </a:p>
      </dgm:t>
    </dgm:pt>
    <dgm:pt modelId="{8C4FA496-D508-49EF-AD2C-C1294CEF0578}" type="parTrans" cxnId="{041D23EF-1F3A-467D-9400-0F9F9F5D3753}">
      <dgm:prSet/>
      <dgm:spPr/>
      <dgm:t>
        <a:bodyPr/>
        <a:lstStyle/>
        <a:p>
          <a:endParaRPr kumimoji="1" lang="ja-JP" altLang="en-US"/>
        </a:p>
      </dgm:t>
    </dgm:pt>
    <dgm:pt modelId="{754C7FB9-2DA0-4697-91CE-1578BB635D32}" type="sibTrans" cxnId="{041D23EF-1F3A-467D-9400-0F9F9F5D3753}">
      <dgm:prSet/>
      <dgm:spPr/>
      <dgm:t>
        <a:bodyPr/>
        <a:lstStyle/>
        <a:p>
          <a:endParaRPr kumimoji="1" lang="ja-JP" altLang="en-US"/>
        </a:p>
      </dgm:t>
    </dgm:pt>
    <dgm:pt modelId="{E06D902E-6E13-4396-8680-34899CFA352F}">
      <dgm:prSet phldrT="[テキスト]"/>
      <dgm:spPr/>
      <dgm:t>
        <a:bodyPr/>
        <a:lstStyle/>
        <a:p>
          <a:r>
            <a:rPr kumimoji="1" lang="en-US" altLang="ja-JP" dirty="0" smtClean="0"/>
            <a:t>0</a:t>
          </a:r>
          <a:endParaRPr kumimoji="1" lang="ja-JP" altLang="en-US" dirty="0"/>
        </a:p>
      </dgm:t>
    </dgm:pt>
    <dgm:pt modelId="{A2C420A3-00B0-4C67-BD55-92207E73CB92}" type="parTrans" cxnId="{F4B94241-D1D2-41AD-B67E-B87323E39EC3}">
      <dgm:prSet/>
      <dgm:spPr/>
      <dgm:t>
        <a:bodyPr/>
        <a:lstStyle/>
        <a:p>
          <a:endParaRPr kumimoji="1" lang="ja-JP" altLang="en-US"/>
        </a:p>
      </dgm:t>
    </dgm:pt>
    <dgm:pt modelId="{58EA8987-C726-449C-84AB-8D3642F3A474}" type="sibTrans" cxnId="{F4B94241-D1D2-41AD-B67E-B87323E39EC3}">
      <dgm:prSet/>
      <dgm:spPr/>
      <dgm:t>
        <a:bodyPr/>
        <a:lstStyle/>
        <a:p>
          <a:endParaRPr kumimoji="1" lang="ja-JP" altLang="en-US"/>
        </a:p>
      </dgm:t>
    </dgm:pt>
    <dgm:pt modelId="{7B3B4372-1DE4-4B41-AF2F-6D96885C8F4D}">
      <dgm:prSet phldrT="[テキスト]"/>
      <dgm:spPr/>
      <dgm:t>
        <a:bodyPr/>
        <a:lstStyle/>
        <a:p>
          <a:r>
            <a:rPr kumimoji="1" lang="en-US" altLang="ja-JP" dirty="0" smtClean="0"/>
            <a:t>&lt;=</a:t>
          </a:r>
          <a:endParaRPr kumimoji="1" lang="ja-JP" altLang="en-US" dirty="0"/>
        </a:p>
      </dgm:t>
    </dgm:pt>
    <dgm:pt modelId="{DAB32E6B-9B2A-4458-98B8-0E943C5407BF}" type="parTrans" cxnId="{D7748812-4C4E-4561-9A93-DBD2636A930B}">
      <dgm:prSet/>
      <dgm:spPr/>
      <dgm:t>
        <a:bodyPr/>
        <a:lstStyle/>
        <a:p>
          <a:endParaRPr kumimoji="1" lang="ja-JP" altLang="en-US"/>
        </a:p>
      </dgm:t>
    </dgm:pt>
    <dgm:pt modelId="{1F68C97E-2915-492F-9D15-AED8A284C8D8}" type="sibTrans" cxnId="{D7748812-4C4E-4561-9A93-DBD2636A930B}">
      <dgm:prSet/>
      <dgm:spPr/>
      <dgm:t>
        <a:bodyPr/>
        <a:lstStyle/>
        <a:p>
          <a:endParaRPr kumimoji="1" lang="ja-JP" altLang="en-US"/>
        </a:p>
      </dgm:t>
    </dgm:pt>
    <dgm:pt modelId="{FB3105D4-F5DC-4061-A3AD-D41C6BA3D97A}">
      <dgm:prSet phldrT="[テキスト]"/>
      <dgm:spPr/>
      <dgm:t>
        <a:bodyPr/>
        <a:lstStyle/>
        <a:p>
          <a:r>
            <a:rPr kumimoji="1" lang="en-US" altLang="ja-JP" dirty="0" err="1" smtClean="0"/>
            <a:t>i</a:t>
          </a:r>
          <a:endParaRPr kumimoji="1" lang="ja-JP" altLang="en-US" dirty="0"/>
        </a:p>
      </dgm:t>
    </dgm:pt>
    <dgm:pt modelId="{C24E0B46-3886-4043-A1AC-8EDDFD63D5E5}" type="parTrans" cxnId="{BCCE8DA8-5D15-48FA-B064-AD24DF927C75}">
      <dgm:prSet/>
      <dgm:spPr/>
      <dgm:t>
        <a:bodyPr/>
        <a:lstStyle/>
        <a:p>
          <a:endParaRPr kumimoji="1" lang="ja-JP" altLang="en-US"/>
        </a:p>
      </dgm:t>
    </dgm:pt>
    <dgm:pt modelId="{52BEC05F-6421-4B22-99A8-CF868CD6AB07}" type="sibTrans" cxnId="{BCCE8DA8-5D15-48FA-B064-AD24DF927C75}">
      <dgm:prSet/>
      <dgm:spPr/>
      <dgm:t>
        <a:bodyPr/>
        <a:lstStyle/>
        <a:p>
          <a:endParaRPr kumimoji="1" lang="ja-JP" altLang="en-US"/>
        </a:p>
      </dgm:t>
    </dgm:pt>
    <dgm:pt modelId="{235F891F-8052-4B52-937F-DF064FC691C7}">
      <dgm:prSet phldrT="[テキスト]"/>
      <dgm:spPr/>
      <dgm:t>
        <a:bodyPr/>
        <a:lstStyle/>
        <a:p>
          <a:r>
            <a:rPr kumimoji="1" lang="en-US" altLang="ja-JP" dirty="0" smtClean="0"/>
            <a:t>for</a:t>
          </a:r>
          <a:endParaRPr kumimoji="1" lang="ja-JP" altLang="en-US" dirty="0"/>
        </a:p>
      </dgm:t>
    </dgm:pt>
    <dgm:pt modelId="{0B73517D-B21D-4549-8C0C-57283DD710FF}" type="parTrans" cxnId="{6360AD01-C787-4804-8C33-F86098A6AC06}">
      <dgm:prSet/>
      <dgm:spPr/>
      <dgm:t>
        <a:bodyPr/>
        <a:lstStyle/>
        <a:p>
          <a:endParaRPr kumimoji="1" lang="ja-JP" altLang="en-US"/>
        </a:p>
      </dgm:t>
    </dgm:pt>
    <dgm:pt modelId="{FEC837BA-5D71-4554-9206-F986385D8B0A}" type="sibTrans" cxnId="{6360AD01-C787-4804-8C33-F86098A6AC06}">
      <dgm:prSet/>
      <dgm:spPr/>
      <dgm:t>
        <a:bodyPr/>
        <a:lstStyle/>
        <a:p>
          <a:endParaRPr kumimoji="1" lang="ja-JP" altLang="en-US"/>
        </a:p>
      </dgm:t>
    </dgm:pt>
    <dgm:pt modelId="{92B7B951-C1F9-4898-BBAA-9EFB54BCD37D}">
      <dgm:prSet phldrT="[テキスト]"/>
      <dgm:spPr/>
      <dgm:t>
        <a:bodyPr/>
        <a:lstStyle/>
        <a:p>
          <a:r>
            <a:rPr kumimoji="1" lang="en-US" altLang="ja-JP" dirty="0" smtClean="0"/>
            <a:t>=</a:t>
          </a:r>
          <a:endParaRPr kumimoji="1" lang="ja-JP" altLang="en-US" dirty="0"/>
        </a:p>
      </dgm:t>
    </dgm:pt>
    <dgm:pt modelId="{B6D527A9-2C33-411B-B0C7-7699731FCCCE}" type="parTrans" cxnId="{72312A4F-9E02-496A-B000-1BE1D46ED877}">
      <dgm:prSet/>
      <dgm:spPr/>
      <dgm:t>
        <a:bodyPr/>
        <a:lstStyle/>
        <a:p>
          <a:endParaRPr kumimoji="1" lang="ja-JP" altLang="en-US"/>
        </a:p>
      </dgm:t>
    </dgm:pt>
    <dgm:pt modelId="{B6E47645-649B-4878-9AAF-5B1AC7318894}" type="sibTrans" cxnId="{72312A4F-9E02-496A-B000-1BE1D46ED877}">
      <dgm:prSet/>
      <dgm:spPr/>
      <dgm:t>
        <a:bodyPr/>
        <a:lstStyle/>
        <a:p>
          <a:endParaRPr kumimoji="1" lang="ja-JP" altLang="en-US"/>
        </a:p>
      </dgm:t>
    </dgm:pt>
    <dgm:pt modelId="{1D8FB0F0-0C22-4BF7-9E63-3B808B895E82}">
      <dgm:prSet phldrT="[テキスト]"/>
      <dgm:spPr/>
      <dgm:t>
        <a:bodyPr/>
        <a:lstStyle/>
        <a:p>
          <a:r>
            <a:rPr kumimoji="1" lang="en-US" altLang="ja-JP" dirty="0" err="1" smtClean="0"/>
            <a:t>i</a:t>
          </a:r>
          <a:endParaRPr kumimoji="1" lang="ja-JP" altLang="en-US" dirty="0"/>
        </a:p>
      </dgm:t>
    </dgm:pt>
    <dgm:pt modelId="{C93AFF4F-C514-4E3F-9977-1BFDDEF22206}" type="parTrans" cxnId="{1F0448D0-A131-46A4-9799-ABB4095694A5}">
      <dgm:prSet/>
      <dgm:spPr/>
      <dgm:t>
        <a:bodyPr/>
        <a:lstStyle/>
        <a:p>
          <a:endParaRPr kumimoji="1" lang="ja-JP" altLang="en-US"/>
        </a:p>
      </dgm:t>
    </dgm:pt>
    <dgm:pt modelId="{9D2B6031-1D41-44D1-969E-447092319B91}" type="sibTrans" cxnId="{1F0448D0-A131-46A4-9799-ABB4095694A5}">
      <dgm:prSet/>
      <dgm:spPr/>
      <dgm:t>
        <a:bodyPr/>
        <a:lstStyle/>
        <a:p>
          <a:endParaRPr kumimoji="1" lang="ja-JP" altLang="en-US"/>
        </a:p>
      </dgm:t>
    </dgm:pt>
    <dgm:pt modelId="{0FC34A37-48C2-4863-8EB7-3404A824607A}">
      <dgm:prSet phldrT="[テキスト]"/>
      <dgm:spPr/>
      <dgm:t>
        <a:bodyPr/>
        <a:lstStyle/>
        <a:p>
          <a:r>
            <a:rPr kumimoji="1" lang="en-US" altLang="ja-JP" dirty="0" smtClean="0"/>
            <a:t>result</a:t>
          </a:r>
          <a:endParaRPr kumimoji="1" lang="ja-JP" altLang="en-US" dirty="0"/>
        </a:p>
      </dgm:t>
    </dgm:pt>
    <dgm:pt modelId="{E3014DF8-80D3-4152-A459-B0CC38FC8561}" type="parTrans" cxnId="{5199EBB5-4557-46AA-8B65-3E1AB6CB091F}">
      <dgm:prSet/>
      <dgm:spPr/>
      <dgm:t>
        <a:bodyPr/>
        <a:lstStyle/>
        <a:p>
          <a:endParaRPr kumimoji="1" lang="ja-JP" altLang="en-US"/>
        </a:p>
      </dgm:t>
    </dgm:pt>
    <dgm:pt modelId="{00926C32-A12D-49BA-9A72-4225A588CFEA}" type="sibTrans" cxnId="{5199EBB5-4557-46AA-8B65-3E1AB6CB091F}">
      <dgm:prSet/>
      <dgm:spPr/>
      <dgm:t>
        <a:bodyPr/>
        <a:lstStyle/>
        <a:p>
          <a:endParaRPr kumimoji="1" lang="ja-JP" altLang="en-US"/>
        </a:p>
      </dgm:t>
    </dgm:pt>
    <dgm:pt modelId="{C74F8C36-8286-4174-9BAF-F3B0C5870053}">
      <dgm:prSet phldrT="[テキスト]"/>
      <dgm:spPr/>
      <dgm:t>
        <a:bodyPr/>
        <a:lstStyle/>
        <a:p>
          <a:r>
            <a:rPr kumimoji="1" lang="en-US" altLang="ja-JP" dirty="0" err="1" smtClean="0"/>
            <a:t>i</a:t>
          </a:r>
          <a:endParaRPr kumimoji="1" lang="ja-JP" altLang="en-US" dirty="0"/>
        </a:p>
      </dgm:t>
    </dgm:pt>
    <dgm:pt modelId="{308B8CB6-F886-40B4-B007-E76DD0711899}" type="parTrans" cxnId="{6D63ECF6-B43A-4946-B61C-FED144F9B79D}">
      <dgm:prSet/>
      <dgm:spPr/>
      <dgm:t>
        <a:bodyPr/>
        <a:lstStyle/>
        <a:p>
          <a:endParaRPr kumimoji="1" lang="ja-JP" altLang="en-US"/>
        </a:p>
      </dgm:t>
    </dgm:pt>
    <dgm:pt modelId="{A13C6AFB-9F4E-4AB2-82AD-A7098890D0A6}" type="sibTrans" cxnId="{6D63ECF6-B43A-4946-B61C-FED144F9B79D}">
      <dgm:prSet/>
      <dgm:spPr/>
      <dgm:t>
        <a:bodyPr/>
        <a:lstStyle/>
        <a:p>
          <a:endParaRPr kumimoji="1" lang="ja-JP" altLang="en-US"/>
        </a:p>
      </dgm:t>
    </dgm:pt>
    <dgm:pt modelId="{C322B129-0B6E-4AD0-9898-1B7CA62F4991}" type="pres">
      <dgm:prSet presAssocID="{501AA6F7-4F12-4EF4-A195-FE762FCBD9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21B50E1C-D1C9-4968-8FB1-B2A05AB64367}" type="pres">
      <dgm:prSet presAssocID="{2716F91A-9257-4344-AA97-FFA969557DB8}" presName="hierRoot1" presStyleCnt="0"/>
      <dgm:spPr/>
    </dgm:pt>
    <dgm:pt modelId="{AFFB3126-CE6D-447C-B940-A82DAFCCADF0}" type="pres">
      <dgm:prSet presAssocID="{2716F91A-9257-4344-AA97-FFA969557DB8}" presName="composite" presStyleCnt="0"/>
      <dgm:spPr/>
    </dgm:pt>
    <dgm:pt modelId="{F4C9BE4A-E006-4454-B816-1D5B63DBFEF6}" type="pres">
      <dgm:prSet presAssocID="{2716F91A-9257-4344-AA97-FFA969557DB8}" presName="background" presStyleLbl="node0" presStyleIdx="0" presStyleCnt="1"/>
      <dgm:spPr/>
    </dgm:pt>
    <dgm:pt modelId="{C67EE4A4-449B-4C36-942B-BE0EA71D9F80}" type="pres">
      <dgm:prSet presAssocID="{2716F91A-9257-4344-AA97-FFA969557DB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787F83C-253B-472A-A793-DA83481FBB7A}" type="pres">
      <dgm:prSet presAssocID="{2716F91A-9257-4344-AA97-FFA969557DB8}" presName="hierChild2" presStyleCnt="0"/>
      <dgm:spPr/>
    </dgm:pt>
    <dgm:pt modelId="{CBD6742C-8CD0-4F50-956D-397E59280D0F}" type="pres">
      <dgm:prSet presAssocID="{9F15EBAF-B2C2-4723-A5FC-1FDE63B37E01}" presName="Name10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3A42837-62A4-4030-B27F-93504605CB57}" type="pres">
      <dgm:prSet presAssocID="{BCBCA713-B878-494C-BF7D-79ABB861B99E}" presName="hierRoot2" presStyleCnt="0"/>
      <dgm:spPr/>
    </dgm:pt>
    <dgm:pt modelId="{D52F646B-5B13-46C5-8EC3-A76BEA976791}" type="pres">
      <dgm:prSet presAssocID="{BCBCA713-B878-494C-BF7D-79ABB861B99E}" presName="composite2" presStyleCnt="0"/>
      <dgm:spPr/>
    </dgm:pt>
    <dgm:pt modelId="{D6FE4F47-B3FD-405E-8858-5B1929AF329B}" type="pres">
      <dgm:prSet presAssocID="{BCBCA713-B878-494C-BF7D-79ABB861B99E}" presName="background2" presStyleLbl="node2" presStyleIdx="0" presStyleCnt="2"/>
      <dgm:spPr/>
    </dgm:pt>
    <dgm:pt modelId="{B508DF77-DFD9-4D6B-B0F5-2EF613B9D469}" type="pres">
      <dgm:prSet presAssocID="{BCBCA713-B878-494C-BF7D-79ABB861B99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AC97993-3954-4918-A7FE-D28C90FEF446}" type="pres">
      <dgm:prSet presAssocID="{BCBCA713-B878-494C-BF7D-79ABB861B99E}" presName="hierChild3" presStyleCnt="0"/>
      <dgm:spPr/>
    </dgm:pt>
    <dgm:pt modelId="{FDA84258-D32C-417B-A4B5-DF8048121928}" type="pres">
      <dgm:prSet presAssocID="{70E77051-A8AA-4FA3-BBDE-1EF4404C3DF3}" presName="Name17" presStyleLbl="parChTrans1D3" presStyleIdx="0" presStyleCnt="6"/>
      <dgm:spPr/>
      <dgm:t>
        <a:bodyPr/>
        <a:lstStyle/>
        <a:p>
          <a:endParaRPr kumimoji="1" lang="ja-JP" altLang="en-US"/>
        </a:p>
      </dgm:t>
    </dgm:pt>
    <dgm:pt modelId="{7DE55630-2767-497D-9908-348A4A62B884}" type="pres">
      <dgm:prSet presAssocID="{31A04584-4713-42EC-A55E-CC517AB638DC}" presName="hierRoot3" presStyleCnt="0"/>
      <dgm:spPr/>
    </dgm:pt>
    <dgm:pt modelId="{BD2E987F-507B-480A-B363-7948A4369D0C}" type="pres">
      <dgm:prSet presAssocID="{31A04584-4713-42EC-A55E-CC517AB638DC}" presName="composite3" presStyleCnt="0"/>
      <dgm:spPr/>
    </dgm:pt>
    <dgm:pt modelId="{B71AF00D-BA7A-4746-9371-E4898941379D}" type="pres">
      <dgm:prSet presAssocID="{31A04584-4713-42EC-A55E-CC517AB638DC}" presName="background3" presStyleLbl="node3" presStyleIdx="0" presStyleCnt="6"/>
      <dgm:spPr/>
    </dgm:pt>
    <dgm:pt modelId="{454B6563-BF09-4EA3-8372-A5EFCB27C802}" type="pres">
      <dgm:prSet presAssocID="{31A04584-4713-42EC-A55E-CC517AB638DC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F801268-5B8D-4AF9-AD89-66D9D9E214E6}" type="pres">
      <dgm:prSet presAssocID="{31A04584-4713-42EC-A55E-CC517AB638DC}" presName="hierChild4" presStyleCnt="0"/>
      <dgm:spPr/>
    </dgm:pt>
    <dgm:pt modelId="{42CA8235-3509-44C7-83D6-13949C34CFA8}" type="pres">
      <dgm:prSet presAssocID="{3E35FD76-E478-4006-B8CA-2AFFDC60829F}" presName="Name17" presStyleLbl="parChTrans1D3" presStyleIdx="1" presStyleCnt="6"/>
      <dgm:spPr/>
      <dgm:t>
        <a:bodyPr/>
        <a:lstStyle/>
        <a:p>
          <a:endParaRPr kumimoji="1" lang="ja-JP" altLang="en-US"/>
        </a:p>
      </dgm:t>
    </dgm:pt>
    <dgm:pt modelId="{3390713C-3BF8-4F30-AC06-1A3C91670C8C}" type="pres">
      <dgm:prSet presAssocID="{EE99D1C2-B6DA-4CA2-B4A8-2B199FD49A33}" presName="hierRoot3" presStyleCnt="0"/>
      <dgm:spPr/>
    </dgm:pt>
    <dgm:pt modelId="{C98E6777-8612-473E-987C-2354A59DE007}" type="pres">
      <dgm:prSet presAssocID="{EE99D1C2-B6DA-4CA2-B4A8-2B199FD49A33}" presName="composite3" presStyleCnt="0"/>
      <dgm:spPr/>
    </dgm:pt>
    <dgm:pt modelId="{EB16FE7F-5C59-42B8-ADCB-E142FB36E8E8}" type="pres">
      <dgm:prSet presAssocID="{EE99D1C2-B6DA-4CA2-B4A8-2B199FD49A33}" presName="background3" presStyleLbl="node3" presStyleIdx="1" presStyleCnt="6"/>
      <dgm:spPr/>
    </dgm:pt>
    <dgm:pt modelId="{754E7794-EFF7-4F0E-8EC3-C508166EA295}" type="pres">
      <dgm:prSet presAssocID="{EE99D1C2-B6DA-4CA2-B4A8-2B199FD49A33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68A7DE9-BB5A-42DC-A290-4C3362A75FCB}" type="pres">
      <dgm:prSet presAssocID="{EE99D1C2-B6DA-4CA2-B4A8-2B199FD49A33}" presName="hierChild4" presStyleCnt="0"/>
      <dgm:spPr/>
    </dgm:pt>
    <dgm:pt modelId="{1DF2A12A-A588-411E-A547-5DB838789A8D}" type="pres">
      <dgm:prSet presAssocID="{0B73517D-B21D-4549-8C0C-57283DD710FF}" presName="Name10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2D475377-B38C-4046-971F-380F2F98B4DF}" type="pres">
      <dgm:prSet presAssocID="{235F891F-8052-4B52-937F-DF064FC691C7}" presName="hierRoot2" presStyleCnt="0"/>
      <dgm:spPr/>
    </dgm:pt>
    <dgm:pt modelId="{565C9E17-41AA-4505-8A74-0035C1F543C1}" type="pres">
      <dgm:prSet presAssocID="{235F891F-8052-4B52-937F-DF064FC691C7}" presName="composite2" presStyleCnt="0"/>
      <dgm:spPr/>
    </dgm:pt>
    <dgm:pt modelId="{A0103B6D-063F-49DC-8F4A-BB7295B03F9C}" type="pres">
      <dgm:prSet presAssocID="{235F891F-8052-4B52-937F-DF064FC691C7}" presName="background2" presStyleLbl="node2" presStyleIdx="1" presStyleCnt="2"/>
      <dgm:spPr/>
    </dgm:pt>
    <dgm:pt modelId="{8833359C-D531-4838-AE9F-748DADFC87B9}" type="pres">
      <dgm:prSet presAssocID="{235F891F-8052-4B52-937F-DF064FC691C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EBFFC6B-B3A9-4B73-BAC9-B347B5363AA9}" type="pres">
      <dgm:prSet presAssocID="{235F891F-8052-4B52-937F-DF064FC691C7}" presName="hierChild3" presStyleCnt="0"/>
      <dgm:spPr/>
    </dgm:pt>
    <dgm:pt modelId="{BD4DCF58-C8D9-4695-B198-80F49D63754B}" type="pres">
      <dgm:prSet presAssocID="{B6D527A9-2C33-411B-B0C7-7699731FCCCE}" presName="Name17" presStyleLbl="parChTrans1D3" presStyleIdx="2" presStyleCnt="6"/>
      <dgm:spPr/>
      <dgm:t>
        <a:bodyPr/>
        <a:lstStyle/>
        <a:p>
          <a:endParaRPr kumimoji="1" lang="ja-JP" altLang="en-US"/>
        </a:p>
      </dgm:t>
    </dgm:pt>
    <dgm:pt modelId="{BA239E31-D714-4E63-B1D5-ABB7FD015F33}" type="pres">
      <dgm:prSet presAssocID="{92B7B951-C1F9-4898-BBAA-9EFB54BCD37D}" presName="hierRoot3" presStyleCnt="0"/>
      <dgm:spPr/>
    </dgm:pt>
    <dgm:pt modelId="{202AFA58-A40F-4A3F-AC64-1A1BB38007D7}" type="pres">
      <dgm:prSet presAssocID="{92B7B951-C1F9-4898-BBAA-9EFB54BCD37D}" presName="composite3" presStyleCnt="0"/>
      <dgm:spPr/>
    </dgm:pt>
    <dgm:pt modelId="{BE7CF588-F893-45F3-8C27-6253DACA315F}" type="pres">
      <dgm:prSet presAssocID="{92B7B951-C1F9-4898-BBAA-9EFB54BCD37D}" presName="background3" presStyleLbl="node3" presStyleIdx="2" presStyleCnt="6"/>
      <dgm:spPr/>
    </dgm:pt>
    <dgm:pt modelId="{8B8D6CF7-786D-44AF-9163-1544339C9C15}" type="pres">
      <dgm:prSet presAssocID="{92B7B951-C1F9-4898-BBAA-9EFB54BCD37D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74B8048-3D83-485C-9B2A-3FAF0150FA66}" type="pres">
      <dgm:prSet presAssocID="{92B7B951-C1F9-4898-BBAA-9EFB54BCD37D}" presName="hierChild4" presStyleCnt="0"/>
      <dgm:spPr/>
    </dgm:pt>
    <dgm:pt modelId="{90CD0FAE-2DEE-4E72-8B0A-17CC92D0D72C}" type="pres">
      <dgm:prSet presAssocID="{C93AFF4F-C514-4E3F-9977-1BFDDEF22206}" presName="Name23" presStyleLbl="parChTrans1D4" presStyleIdx="0" presStyleCnt="8"/>
      <dgm:spPr/>
      <dgm:t>
        <a:bodyPr/>
        <a:lstStyle/>
        <a:p>
          <a:endParaRPr kumimoji="1" lang="ja-JP" altLang="en-US"/>
        </a:p>
      </dgm:t>
    </dgm:pt>
    <dgm:pt modelId="{64527E91-9A61-44F5-98B3-950A4648CE80}" type="pres">
      <dgm:prSet presAssocID="{1D8FB0F0-0C22-4BF7-9E63-3B808B895E82}" presName="hierRoot4" presStyleCnt="0"/>
      <dgm:spPr/>
    </dgm:pt>
    <dgm:pt modelId="{4B6B6096-300F-4E0A-91BC-96CB80645CF1}" type="pres">
      <dgm:prSet presAssocID="{1D8FB0F0-0C22-4BF7-9E63-3B808B895E82}" presName="composite4" presStyleCnt="0"/>
      <dgm:spPr/>
    </dgm:pt>
    <dgm:pt modelId="{6C2D648E-4D37-470F-9BB2-0CF4C81E4953}" type="pres">
      <dgm:prSet presAssocID="{1D8FB0F0-0C22-4BF7-9E63-3B808B895E82}" presName="background4" presStyleLbl="node4" presStyleIdx="0" presStyleCnt="8"/>
      <dgm:spPr/>
    </dgm:pt>
    <dgm:pt modelId="{6DBAA693-89F6-4004-A7C0-8A9383EEE572}" type="pres">
      <dgm:prSet presAssocID="{1D8FB0F0-0C22-4BF7-9E63-3B808B895E82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CCD8777-C2B3-459C-8BEB-42DE5893B045}" type="pres">
      <dgm:prSet presAssocID="{1D8FB0F0-0C22-4BF7-9E63-3B808B895E82}" presName="hierChild5" presStyleCnt="0"/>
      <dgm:spPr/>
    </dgm:pt>
    <dgm:pt modelId="{81FBD46D-BBC0-4A0C-A298-1CE7BEF6AE39}" type="pres">
      <dgm:prSet presAssocID="{A2C420A3-00B0-4C67-BD55-92207E73CB92}" presName="Name23" presStyleLbl="parChTrans1D4" presStyleIdx="1" presStyleCnt="8"/>
      <dgm:spPr/>
      <dgm:t>
        <a:bodyPr/>
        <a:lstStyle/>
        <a:p>
          <a:endParaRPr kumimoji="1" lang="ja-JP" altLang="en-US"/>
        </a:p>
      </dgm:t>
    </dgm:pt>
    <dgm:pt modelId="{D761CED1-EAA4-48FA-A2FC-CA1117C7BA83}" type="pres">
      <dgm:prSet presAssocID="{E06D902E-6E13-4396-8680-34899CFA352F}" presName="hierRoot4" presStyleCnt="0"/>
      <dgm:spPr/>
    </dgm:pt>
    <dgm:pt modelId="{971CB66A-B291-406B-8131-5F30A73F1FFE}" type="pres">
      <dgm:prSet presAssocID="{E06D902E-6E13-4396-8680-34899CFA352F}" presName="composite4" presStyleCnt="0"/>
      <dgm:spPr/>
    </dgm:pt>
    <dgm:pt modelId="{215BA5B4-EB69-451C-A78C-86DA2AD88214}" type="pres">
      <dgm:prSet presAssocID="{E06D902E-6E13-4396-8680-34899CFA352F}" presName="background4" presStyleLbl="node4" presStyleIdx="1" presStyleCnt="8"/>
      <dgm:spPr/>
    </dgm:pt>
    <dgm:pt modelId="{F818A27F-B7FF-4214-8F9B-ADDF90B819D2}" type="pres">
      <dgm:prSet presAssocID="{E06D902E-6E13-4396-8680-34899CFA352F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2DD615A-8C26-4F0A-87D7-A56BD6B2B076}" type="pres">
      <dgm:prSet presAssocID="{E06D902E-6E13-4396-8680-34899CFA352F}" presName="hierChild5" presStyleCnt="0"/>
      <dgm:spPr/>
    </dgm:pt>
    <dgm:pt modelId="{6A193910-37EC-4B43-B478-5A5C78531262}" type="pres">
      <dgm:prSet presAssocID="{DAB32E6B-9B2A-4458-98B8-0E943C5407BF}" presName="Name17" presStyleLbl="parChTrans1D3" presStyleIdx="3" presStyleCnt="6"/>
      <dgm:spPr/>
      <dgm:t>
        <a:bodyPr/>
        <a:lstStyle/>
        <a:p>
          <a:endParaRPr kumimoji="1" lang="ja-JP" altLang="en-US"/>
        </a:p>
      </dgm:t>
    </dgm:pt>
    <dgm:pt modelId="{6ED9C19E-A6EB-421E-A936-31D6E8C86FF8}" type="pres">
      <dgm:prSet presAssocID="{7B3B4372-1DE4-4B41-AF2F-6D96885C8F4D}" presName="hierRoot3" presStyleCnt="0"/>
      <dgm:spPr/>
    </dgm:pt>
    <dgm:pt modelId="{7C14A825-DD7F-4E6C-8FD7-EC6230ABF6A8}" type="pres">
      <dgm:prSet presAssocID="{7B3B4372-1DE4-4B41-AF2F-6D96885C8F4D}" presName="composite3" presStyleCnt="0"/>
      <dgm:spPr/>
    </dgm:pt>
    <dgm:pt modelId="{6783B8CA-4AC7-424A-B73D-371C26F49AE1}" type="pres">
      <dgm:prSet presAssocID="{7B3B4372-1DE4-4B41-AF2F-6D96885C8F4D}" presName="background3" presStyleLbl="node3" presStyleIdx="3" presStyleCnt="6"/>
      <dgm:spPr/>
    </dgm:pt>
    <dgm:pt modelId="{6652152D-2FE2-4CAE-BCDB-8871B562AB50}" type="pres">
      <dgm:prSet presAssocID="{7B3B4372-1DE4-4B41-AF2F-6D96885C8F4D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F5E0B50-5804-45BC-B08F-248A8D72DB9C}" type="pres">
      <dgm:prSet presAssocID="{7B3B4372-1DE4-4B41-AF2F-6D96885C8F4D}" presName="hierChild4" presStyleCnt="0"/>
      <dgm:spPr/>
    </dgm:pt>
    <dgm:pt modelId="{D7C6D1AB-434A-49BD-AE53-66E3C9ED2836}" type="pres">
      <dgm:prSet presAssocID="{C24E0B46-3886-4043-A1AC-8EDDFD63D5E5}" presName="Name23" presStyleLbl="parChTrans1D4" presStyleIdx="2" presStyleCnt="8"/>
      <dgm:spPr/>
      <dgm:t>
        <a:bodyPr/>
        <a:lstStyle/>
        <a:p>
          <a:endParaRPr kumimoji="1" lang="ja-JP" altLang="en-US"/>
        </a:p>
      </dgm:t>
    </dgm:pt>
    <dgm:pt modelId="{139446E9-C330-4570-80AC-74A0658B9A2A}" type="pres">
      <dgm:prSet presAssocID="{FB3105D4-F5DC-4061-A3AD-D41C6BA3D97A}" presName="hierRoot4" presStyleCnt="0"/>
      <dgm:spPr/>
    </dgm:pt>
    <dgm:pt modelId="{BBE6B43E-8E8C-4FCE-8599-FE2B51CADAA9}" type="pres">
      <dgm:prSet presAssocID="{FB3105D4-F5DC-4061-A3AD-D41C6BA3D97A}" presName="composite4" presStyleCnt="0"/>
      <dgm:spPr/>
    </dgm:pt>
    <dgm:pt modelId="{99503721-B16D-4CAA-A6A3-A307DA16732B}" type="pres">
      <dgm:prSet presAssocID="{FB3105D4-F5DC-4061-A3AD-D41C6BA3D97A}" presName="background4" presStyleLbl="node4" presStyleIdx="2" presStyleCnt="8"/>
      <dgm:spPr/>
    </dgm:pt>
    <dgm:pt modelId="{B43DA21E-1503-48D0-8CA9-D9F9AA0B015A}" type="pres">
      <dgm:prSet presAssocID="{FB3105D4-F5DC-4061-A3AD-D41C6BA3D97A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740F18A-E8D1-493D-8283-318F7FFD4981}" type="pres">
      <dgm:prSet presAssocID="{FB3105D4-F5DC-4061-A3AD-D41C6BA3D97A}" presName="hierChild5" presStyleCnt="0"/>
      <dgm:spPr/>
    </dgm:pt>
    <dgm:pt modelId="{82C8AA46-29A4-466F-B0F6-954AA34FCF4B}" type="pres">
      <dgm:prSet presAssocID="{7CAD365C-21BA-4282-9EE4-BBE57138BA13}" presName="Name23" presStyleLbl="parChTrans1D4" presStyleIdx="3" presStyleCnt="8"/>
      <dgm:spPr/>
      <dgm:t>
        <a:bodyPr/>
        <a:lstStyle/>
        <a:p>
          <a:endParaRPr kumimoji="1" lang="ja-JP" altLang="en-US"/>
        </a:p>
      </dgm:t>
    </dgm:pt>
    <dgm:pt modelId="{B463C90B-BC4A-4FB0-B897-3F4EC91822A7}" type="pres">
      <dgm:prSet presAssocID="{C63D8018-9147-4E59-9DFE-1481A4DA7D62}" presName="hierRoot4" presStyleCnt="0"/>
      <dgm:spPr/>
    </dgm:pt>
    <dgm:pt modelId="{4220D40F-A096-47AA-8B35-551EE69FB9D5}" type="pres">
      <dgm:prSet presAssocID="{C63D8018-9147-4E59-9DFE-1481A4DA7D62}" presName="composite4" presStyleCnt="0"/>
      <dgm:spPr/>
    </dgm:pt>
    <dgm:pt modelId="{B3F78983-1239-44AE-B02C-E539D4C24006}" type="pres">
      <dgm:prSet presAssocID="{C63D8018-9147-4E59-9DFE-1481A4DA7D62}" presName="background4" presStyleLbl="node4" presStyleIdx="3" presStyleCnt="8"/>
      <dgm:spPr/>
    </dgm:pt>
    <dgm:pt modelId="{1DD46531-E8F1-49DD-A384-FF9645A09C4E}" type="pres">
      <dgm:prSet presAssocID="{C63D8018-9147-4E59-9DFE-1481A4DA7D62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72598B9-44F8-484F-A6FB-C0DE07D359D2}" type="pres">
      <dgm:prSet presAssocID="{C63D8018-9147-4E59-9DFE-1481A4DA7D62}" presName="hierChild5" presStyleCnt="0"/>
      <dgm:spPr/>
    </dgm:pt>
    <dgm:pt modelId="{E7030B32-5351-4CD3-8675-83BA8386282F}" type="pres">
      <dgm:prSet presAssocID="{9B0F9AC2-D675-4866-B0DA-EBB33DC95065}" presName="Name17" presStyleLbl="parChTrans1D3" presStyleIdx="4" presStyleCnt="6"/>
      <dgm:spPr/>
      <dgm:t>
        <a:bodyPr/>
        <a:lstStyle/>
        <a:p>
          <a:endParaRPr kumimoji="1" lang="ja-JP" altLang="en-US"/>
        </a:p>
      </dgm:t>
    </dgm:pt>
    <dgm:pt modelId="{7E628A5E-D604-4FD9-BB8B-41D8C394F362}" type="pres">
      <dgm:prSet presAssocID="{411513E6-E1F2-4A66-B59E-E2414BFC9A92}" presName="hierRoot3" presStyleCnt="0"/>
      <dgm:spPr/>
    </dgm:pt>
    <dgm:pt modelId="{26BE218B-FB2C-4F35-8FD2-4AB4A3F0F21A}" type="pres">
      <dgm:prSet presAssocID="{411513E6-E1F2-4A66-B59E-E2414BFC9A92}" presName="composite3" presStyleCnt="0"/>
      <dgm:spPr/>
    </dgm:pt>
    <dgm:pt modelId="{51C414B3-BE3B-49D7-B541-7DD9F39CA27A}" type="pres">
      <dgm:prSet presAssocID="{411513E6-E1F2-4A66-B59E-E2414BFC9A92}" presName="background3" presStyleLbl="node3" presStyleIdx="4" presStyleCnt="6"/>
      <dgm:spPr/>
    </dgm:pt>
    <dgm:pt modelId="{011E26EF-2E73-464B-83F0-08F20D1B1383}" type="pres">
      <dgm:prSet presAssocID="{411513E6-E1F2-4A66-B59E-E2414BFC9A9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62B8B70-CE90-4D59-A8E2-53B93506C419}" type="pres">
      <dgm:prSet presAssocID="{411513E6-E1F2-4A66-B59E-E2414BFC9A92}" presName="hierChild4" presStyleCnt="0"/>
      <dgm:spPr/>
    </dgm:pt>
    <dgm:pt modelId="{C044DFE2-2D40-4BB5-B087-4429EF2F1A0E}" type="pres">
      <dgm:prSet presAssocID="{3896C3CB-3E13-462C-B4FA-044F9EE33DEF}" presName="Name23" presStyleLbl="parChTrans1D4" presStyleIdx="4" presStyleCnt="8"/>
      <dgm:spPr/>
      <dgm:t>
        <a:bodyPr/>
        <a:lstStyle/>
        <a:p>
          <a:endParaRPr kumimoji="1" lang="ja-JP" altLang="en-US"/>
        </a:p>
      </dgm:t>
    </dgm:pt>
    <dgm:pt modelId="{93B7DDA1-76A3-4FE5-A779-CA417E7BA7C5}" type="pres">
      <dgm:prSet presAssocID="{385FAA98-9128-42F5-A99E-745830F2BDD4}" presName="hierRoot4" presStyleCnt="0"/>
      <dgm:spPr/>
    </dgm:pt>
    <dgm:pt modelId="{683392D7-E201-4BA6-8ED9-911A3211CAAC}" type="pres">
      <dgm:prSet presAssocID="{385FAA98-9128-42F5-A99E-745830F2BDD4}" presName="composite4" presStyleCnt="0"/>
      <dgm:spPr/>
    </dgm:pt>
    <dgm:pt modelId="{9CCC1C60-F3CC-4C9C-ACBC-7F88274E90DA}" type="pres">
      <dgm:prSet presAssocID="{385FAA98-9128-42F5-A99E-745830F2BDD4}" presName="background4" presStyleLbl="node4" presStyleIdx="4" presStyleCnt="8"/>
      <dgm:spPr/>
    </dgm:pt>
    <dgm:pt modelId="{8BD5750D-DC67-436C-9487-77401E5336CA}" type="pres">
      <dgm:prSet presAssocID="{385FAA98-9128-42F5-A99E-745830F2BDD4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A2999EA-86BE-49CB-93FA-00E6B5B848D4}" type="pres">
      <dgm:prSet presAssocID="{385FAA98-9128-42F5-A99E-745830F2BDD4}" presName="hierChild5" presStyleCnt="0"/>
      <dgm:spPr/>
    </dgm:pt>
    <dgm:pt modelId="{3E0127FE-0E90-47F6-A340-40EE673F9090}" type="pres">
      <dgm:prSet presAssocID="{8C4FA496-D508-49EF-AD2C-C1294CEF0578}" presName="Name17" presStyleLbl="parChTrans1D3" presStyleIdx="5" presStyleCnt="6"/>
      <dgm:spPr/>
      <dgm:t>
        <a:bodyPr/>
        <a:lstStyle/>
        <a:p>
          <a:endParaRPr kumimoji="1" lang="ja-JP" altLang="en-US"/>
        </a:p>
      </dgm:t>
    </dgm:pt>
    <dgm:pt modelId="{BF82A655-7976-4799-BAA2-256E1AB5F785}" type="pres">
      <dgm:prSet presAssocID="{F1003DF9-955B-4586-9254-FDF93F52AC9E}" presName="hierRoot3" presStyleCnt="0"/>
      <dgm:spPr/>
    </dgm:pt>
    <dgm:pt modelId="{353B32CC-3818-4EB5-A50C-36140BFED6BC}" type="pres">
      <dgm:prSet presAssocID="{F1003DF9-955B-4586-9254-FDF93F52AC9E}" presName="composite3" presStyleCnt="0"/>
      <dgm:spPr/>
    </dgm:pt>
    <dgm:pt modelId="{EBB03EF0-1055-4EE4-BBC8-9822548B714B}" type="pres">
      <dgm:prSet presAssocID="{F1003DF9-955B-4586-9254-FDF93F52AC9E}" presName="background3" presStyleLbl="node3" presStyleIdx="5" presStyleCnt="6"/>
      <dgm:spPr/>
    </dgm:pt>
    <dgm:pt modelId="{BF15E34F-FC41-4991-A538-B7D12E422024}" type="pres">
      <dgm:prSet presAssocID="{F1003DF9-955B-4586-9254-FDF93F52AC9E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8D4600B-700E-49FF-A413-DC12445A6EE6}" type="pres">
      <dgm:prSet presAssocID="{F1003DF9-955B-4586-9254-FDF93F52AC9E}" presName="hierChild4" presStyleCnt="0"/>
      <dgm:spPr/>
    </dgm:pt>
    <dgm:pt modelId="{68AE92C8-4201-42E0-A76C-B93DAABED9F0}" type="pres">
      <dgm:prSet presAssocID="{DE610E7A-2209-4272-9913-4E965C9B4906}" presName="Name23" presStyleLbl="parChTrans1D4" presStyleIdx="5" presStyleCnt="8"/>
      <dgm:spPr/>
      <dgm:t>
        <a:bodyPr/>
        <a:lstStyle/>
        <a:p>
          <a:endParaRPr kumimoji="1" lang="ja-JP" altLang="en-US"/>
        </a:p>
      </dgm:t>
    </dgm:pt>
    <dgm:pt modelId="{2758C96E-D85D-4E9D-B148-B98083244582}" type="pres">
      <dgm:prSet presAssocID="{43949C72-75B0-4499-8814-3B4DC23DEC35}" presName="hierRoot4" presStyleCnt="0"/>
      <dgm:spPr/>
    </dgm:pt>
    <dgm:pt modelId="{F7970CC1-AB25-48D1-8600-69F2C796B7B8}" type="pres">
      <dgm:prSet presAssocID="{43949C72-75B0-4499-8814-3B4DC23DEC35}" presName="composite4" presStyleCnt="0"/>
      <dgm:spPr/>
    </dgm:pt>
    <dgm:pt modelId="{6EFF98CA-FA5C-4C9E-912E-E44A88348195}" type="pres">
      <dgm:prSet presAssocID="{43949C72-75B0-4499-8814-3B4DC23DEC35}" presName="background4" presStyleLbl="node4" presStyleIdx="5" presStyleCnt="8"/>
      <dgm:spPr/>
    </dgm:pt>
    <dgm:pt modelId="{DFD5D2FE-8DE4-494F-8259-7F5954BDE4DD}" type="pres">
      <dgm:prSet presAssocID="{43949C72-75B0-4499-8814-3B4DC23DEC35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9D262EF-2DB0-480A-9F04-D0B091D7964A}" type="pres">
      <dgm:prSet presAssocID="{43949C72-75B0-4499-8814-3B4DC23DEC35}" presName="hierChild5" presStyleCnt="0"/>
      <dgm:spPr/>
    </dgm:pt>
    <dgm:pt modelId="{158395BE-9364-42E9-A0A0-64A89B2DDBC2}" type="pres">
      <dgm:prSet presAssocID="{E3014DF8-80D3-4152-A459-B0CC38FC8561}" presName="Name23" presStyleLbl="parChTrans1D4" presStyleIdx="6" presStyleCnt="8"/>
      <dgm:spPr/>
      <dgm:t>
        <a:bodyPr/>
        <a:lstStyle/>
        <a:p>
          <a:endParaRPr kumimoji="1" lang="ja-JP" altLang="en-US"/>
        </a:p>
      </dgm:t>
    </dgm:pt>
    <dgm:pt modelId="{68CAC510-1B80-4F9E-A167-4EA2C112AC07}" type="pres">
      <dgm:prSet presAssocID="{0FC34A37-48C2-4863-8EB7-3404A824607A}" presName="hierRoot4" presStyleCnt="0"/>
      <dgm:spPr/>
    </dgm:pt>
    <dgm:pt modelId="{C5BE41A2-0EB1-4269-B8F5-C6686425D390}" type="pres">
      <dgm:prSet presAssocID="{0FC34A37-48C2-4863-8EB7-3404A824607A}" presName="composite4" presStyleCnt="0"/>
      <dgm:spPr/>
    </dgm:pt>
    <dgm:pt modelId="{4A42091C-7331-454C-AFD1-6CDF09E2CEDA}" type="pres">
      <dgm:prSet presAssocID="{0FC34A37-48C2-4863-8EB7-3404A824607A}" presName="background4" presStyleLbl="node4" presStyleIdx="6" presStyleCnt="8"/>
      <dgm:spPr/>
    </dgm:pt>
    <dgm:pt modelId="{637C7853-C7AA-4175-A539-4E65B3C699CF}" type="pres">
      <dgm:prSet presAssocID="{0FC34A37-48C2-4863-8EB7-3404A824607A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A264B4B-653A-45D1-A919-BCE58D762E3A}" type="pres">
      <dgm:prSet presAssocID="{0FC34A37-48C2-4863-8EB7-3404A824607A}" presName="hierChild5" presStyleCnt="0"/>
      <dgm:spPr/>
    </dgm:pt>
    <dgm:pt modelId="{0D66744B-78FA-4110-8693-76DB67484272}" type="pres">
      <dgm:prSet presAssocID="{308B8CB6-F886-40B4-B007-E76DD0711899}" presName="Name23" presStyleLbl="parChTrans1D4" presStyleIdx="7" presStyleCnt="8"/>
      <dgm:spPr/>
      <dgm:t>
        <a:bodyPr/>
        <a:lstStyle/>
        <a:p>
          <a:endParaRPr kumimoji="1" lang="ja-JP" altLang="en-US"/>
        </a:p>
      </dgm:t>
    </dgm:pt>
    <dgm:pt modelId="{FD070A43-D7E9-4541-BDFA-C40667D749FD}" type="pres">
      <dgm:prSet presAssocID="{C74F8C36-8286-4174-9BAF-F3B0C5870053}" presName="hierRoot4" presStyleCnt="0"/>
      <dgm:spPr/>
    </dgm:pt>
    <dgm:pt modelId="{D01FE82C-A07A-43F9-8286-B71407B617DD}" type="pres">
      <dgm:prSet presAssocID="{C74F8C36-8286-4174-9BAF-F3B0C5870053}" presName="composite4" presStyleCnt="0"/>
      <dgm:spPr/>
    </dgm:pt>
    <dgm:pt modelId="{1C9347DF-C555-4274-9943-D8ACBD092BCB}" type="pres">
      <dgm:prSet presAssocID="{C74F8C36-8286-4174-9BAF-F3B0C5870053}" presName="background4" presStyleLbl="node4" presStyleIdx="7" presStyleCnt="8"/>
      <dgm:spPr/>
    </dgm:pt>
    <dgm:pt modelId="{1F75014F-4931-4ECD-9130-BF5418595DA8}" type="pres">
      <dgm:prSet presAssocID="{C74F8C36-8286-4174-9BAF-F3B0C5870053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FD0732B-7E0B-4E70-823B-F5FB91B0BBF9}" type="pres">
      <dgm:prSet presAssocID="{C74F8C36-8286-4174-9BAF-F3B0C5870053}" presName="hierChild5" presStyleCnt="0"/>
      <dgm:spPr/>
    </dgm:pt>
  </dgm:ptLst>
  <dgm:cxnLst>
    <dgm:cxn modelId="{9D2867A5-535D-48F1-BFF9-AF85C9CF96C9}" type="presOf" srcId="{70E77051-A8AA-4FA3-BBDE-1EF4404C3DF3}" destId="{FDA84258-D32C-417B-A4B5-DF8048121928}" srcOrd="0" destOrd="0" presId="urn:microsoft.com/office/officeart/2005/8/layout/hierarchy1"/>
    <dgm:cxn modelId="{D322BDCA-BE67-40E7-9C42-6DE3480C8E49}" srcId="{411513E6-E1F2-4A66-B59E-E2414BFC9A92}" destId="{385FAA98-9128-42F5-A99E-745830F2BDD4}" srcOrd="0" destOrd="0" parTransId="{3896C3CB-3E13-462C-B4FA-044F9EE33DEF}" sibTransId="{040EA367-C19C-423D-8EB8-8D606A4D045A}"/>
    <dgm:cxn modelId="{041D23EF-1F3A-467D-9400-0F9F9F5D3753}" srcId="{235F891F-8052-4B52-937F-DF064FC691C7}" destId="{F1003DF9-955B-4586-9254-FDF93F52AC9E}" srcOrd="3" destOrd="0" parTransId="{8C4FA496-D508-49EF-AD2C-C1294CEF0578}" sibTransId="{754C7FB9-2DA0-4697-91CE-1578BB635D32}"/>
    <dgm:cxn modelId="{8518AC62-69D2-4B22-8772-A15B472CBF80}" srcId="{235F891F-8052-4B52-937F-DF064FC691C7}" destId="{411513E6-E1F2-4A66-B59E-E2414BFC9A92}" srcOrd="2" destOrd="0" parTransId="{9B0F9AC2-D675-4866-B0DA-EBB33DC95065}" sibTransId="{09A023BD-2591-4193-9067-1ED9BEB8F1F7}"/>
    <dgm:cxn modelId="{CD2780A5-3306-44E5-A02E-0729A325DDCB}" type="presOf" srcId="{2716F91A-9257-4344-AA97-FFA969557DB8}" destId="{C67EE4A4-449B-4C36-942B-BE0EA71D9F80}" srcOrd="0" destOrd="0" presId="urn:microsoft.com/office/officeart/2005/8/layout/hierarchy1"/>
    <dgm:cxn modelId="{5CA6FC28-18B4-47CA-98F8-50727E61D06E}" type="presOf" srcId="{9B0F9AC2-D675-4866-B0DA-EBB33DC95065}" destId="{E7030B32-5351-4CD3-8675-83BA8386282F}" srcOrd="0" destOrd="0" presId="urn:microsoft.com/office/officeart/2005/8/layout/hierarchy1"/>
    <dgm:cxn modelId="{12C772C0-7BC7-448E-A428-21E4A83D1169}" type="presOf" srcId="{0B73517D-B21D-4549-8C0C-57283DD710FF}" destId="{1DF2A12A-A588-411E-A547-5DB838789A8D}" srcOrd="0" destOrd="0" presId="urn:microsoft.com/office/officeart/2005/8/layout/hierarchy1"/>
    <dgm:cxn modelId="{6D63ECF6-B43A-4946-B61C-FED144F9B79D}" srcId="{43949C72-75B0-4499-8814-3B4DC23DEC35}" destId="{C74F8C36-8286-4174-9BAF-F3B0C5870053}" srcOrd="1" destOrd="0" parTransId="{308B8CB6-F886-40B4-B007-E76DD0711899}" sibTransId="{A13C6AFB-9F4E-4AB2-82AD-A7098890D0A6}"/>
    <dgm:cxn modelId="{D7D48373-93A7-4C13-B155-53E502E45062}" type="presOf" srcId="{B6D527A9-2C33-411B-B0C7-7699731FCCCE}" destId="{BD4DCF58-C8D9-4695-B198-80F49D63754B}" srcOrd="0" destOrd="0" presId="urn:microsoft.com/office/officeart/2005/8/layout/hierarchy1"/>
    <dgm:cxn modelId="{31915E08-62ED-4335-8E0C-4AA9B36D654F}" type="presOf" srcId="{F1003DF9-955B-4586-9254-FDF93F52AC9E}" destId="{BF15E34F-FC41-4991-A538-B7D12E422024}" srcOrd="0" destOrd="0" presId="urn:microsoft.com/office/officeart/2005/8/layout/hierarchy1"/>
    <dgm:cxn modelId="{755A2B5D-8BA6-486A-B56D-396049A9CDA2}" type="presOf" srcId="{EE99D1C2-B6DA-4CA2-B4A8-2B199FD49A33}" destId="{754E7794-EFF7-4F0E-8EC3-C508166EA295}" srcOrd="0" destOrd="0" presId="urn:microsoft.com/office/officeart/2005/8/layout/hierarchy1"/>
    <dgm:cxn modelId="{42F1A244-671F-4941-B186-D1FBA768398F}" srcId="{F1003DF9-955B-4586-9254-FDF93F52AC9E}" destId="{43949C72-75B0-4499-8814-3B4DC23DEC35}" srcOrd="0" destOrd="0" parTransId="{DE610E7A-2209-4272-9913-4E965C9B4906}" sibTransId="{E465AD69-80AA-47EE-BAB1-AC9D26121B07}"/>
    <dgm:cxn modelId="{E5C32B17-AA83-4C50-AB31-9203436EA976}" type="presOf" srcId="{1D8FB0F0-0C22-4BF7-9E63-3B808B895E82}" destId="{6DBAA693-89F6-4004-A7C0-8A9383EEE572}" srcOrd="0" destOrd="0" presId="urn:microsoft.com/office/officeart/2005/8/layout/hierarchy1"/>
    <dgm:cxn modelId="{11745420-681E-4339-BB05-676ECDFDE38E}" type="presOf" srcId="{7CAD365C-21BA-4282-9EE4-BBE57138BA13}" destId="{82C8AA46-29A4-466F-B0F6-954AA34FCF4B}" srcOrd="0" destOrd="0" presId="urn:microsoft.com/office/officeart/2005/8/layout/hierarchy1"/>
    <dgm:cxn modelId="{0F39F544-0F6F-4CE4-973B-614A284DCBCB}" srcId="{2716F91A-9257-4344-AA97-FFA969557DB8}" destId="{BCBCA713-B878-494C-BF7D-79ABB861B99E}" srcOrd="0" destOrd="0" parTransId="{9F15EBAF-B2C2-4723-A5FC-1FDE63B37E01}" sibTransId="{C0AC525D-4082-4173-A453-8BE2010C64DA}"/>
    <dgm:cxn modelId="{8113C4D2-ADC1-41C9-8823-676F43FE644E}" type="presOf" srcId="{9F15EBAF-B2C2-4723-A5FC-1FDE63B37E01}" destId="{CBD6742C-8CD0-4F50-956D-397E59280D0F}" srcOrd="0" destOrd="0" presId="urn:microsoft.com/office/officeart/2005/8/layout/hierarchy1"/>
    <dgm:cxn modelId="{114525A1-8E69-4A39-89FA-A595AD3AAC1A}" type="presOf" srcId="{E3014DF8-80D3-4152-A459-B0CC38FC8561}" destId="{158395BE-9364-42E9-A0A0-64A89B2DDBC2}" srcOrd="0" destOrd="0" presId="urn:microsoft.com/office/officeart/2005/8/layout/hierarchy1"/>
    <dgm:cxn modelId="{2C9CF63B-167D-40FD-956C-CAD3F5733C73}" type="presOf" srcId="{C93AFF4F-C514-4E3F-9977-1BFDDEF22206}" destId="{90CD0FAE-2DEE-4E72-8B0A-17CC92D0D72C}" srcOrd="0" destOrd="0" presId="urn:microsoft.com/office/officeart/2005/8/layout/hierarchy1"/>
    <dgm:cxn modelId="{C45B2A52-6E60-44EF-B3B0-5C7F0FFC84CA}" type="presOf" srcId="{BCBCA713-B878-494C-BF7D-79ABB861B99E}" destId="{B508DF77-DFD9-4D6B-B0F5-2EF613B9D469}" srcOrd="0" destOrd="0" presId="urn:microsoft.com/office/officeart/2005/8/layout/hierarchy1"/>
    <dgm:cxn modelId="{3520F709-2189-47E3-82AA-1452DDBD5375}" type="presOf" srcId="{DE610E7A-2209-4272-9913-4E965C9B4906}" destId="{68AE92C8-4201-42E0-A76C-B93DAABED9F0}" srcOrd="0" destOrd="0" presId="urn:microsoft.com/office/officeart/2005/8/layout/hierarchy1"/>
    <dgm:cxn modelId="{31E5B404-1711-42F0-89C0-FAC9CAD198F4}" type="presOf" srcId="{308B8CB6-F886-40B4-B007-E76DD0711899}" destId="{0D66744B-78FA-4110-8693-76DB67484272}" srcOrd="0" destOrd="0" presId="urn:microsoft.com/office/officeart/2005/8/layout/hierarchy1"/>
    <dgm:cxn modelId="{9235F866-1BAA-4509-A531-479E64C906A2}" type="presOf" srcId="{C74F8C36-8286-4174-9BAF-F3B0C5870053}" destId="{1F75014F-4931-4ECD-9130-BF5418595DA8}" srcOrd="0" destOrd="0" presId="urn:microsoft.com/office/officeart/2005/8/layout/hierarchy1"/>
    <dgm:cxn modelId="{B0175D7C-D3A6-4010-809A-ED042616EA9B}" srcId="{501AA6F7-4F12-4EF4-A195-FE762FCBD92E}" destId="{2716F91A-9257-4344-AA97-FFA969557DB8}" srcOrd="0" destOrd="0" parTransId="{7A9B27C6-D375-440D-81A3-84E13CCBDC1C}" sibTransId="{1E4E12FF-4AE8-4B0F-AD8E-8B320C0C3D85}"/>
    <dgm:cxn modelId="{F77BA87C-EE7D-49BB-AFA0-366C2DC8F609}" type="presOf" srcId="{0FC34A37-48C2-4863-8EB7-3404A824607A}" destId="{637C7853-C7AA-4175-A539-4E65B3C699CF}" srcOrd="0" destOrd="0" presId="urn:microsoft.com/office/officeart/2005/8/layout/hierarchy1"/>
    <dgm:cxn modelId="{DF18781C-87D5-49C2-82DE-1075BC2BFF1D}" srcId="{BCBCA713-B878-494C-BF7D-79ABB861B99E}" destId="{EE99D1C2-B6DA-4CA2-B4A8-2B199FD49A33}" srcOrd="1" destOrd="0" parTransId="{3E35FD76-E478-4006-B8CA-2AFFDC60829F}" sibTransId="{ADFC9B97-32F7-4389-AC34-5346F283FF80}"/>
    <dgm:cxn modelId="{6360AD01-C787-4804-8C33-F86098A6AC06}" srcId="{2716F91A-9257-4344-AA97-FFA969557DB8}" destId="{235F891F-8052-4B52-937F-DF064FC691C7}" srcOrd="1" destOrd="0" parTransId="{0B73517D-B21D-4549-8C0C-57283DD710FF}" sibTransId="{FEC837BA-5D71-4554-9206-F986385D8B0A}"/>
    <dgm:cxn modelId="{1F0448D0-A131-46A4-9799-ABB4095694A5}" srcId="{92B7B951-C1F9-4898-BBAA-9EFB54BCD37D}" destId="{1D8FB0F0-0C22-4BF7-9E63-3B808B895E82}" srcOrd="0" destOrd="0" parTransId="{C93AFF4F-C514-4E3F-9977-1BFDDEF22206}" sibTransId="{9D2B6031-1D41-44D1-969E-447092319B91}"/>
    <dgm:cxn modelId="{EECD6726-4928-47E0-B5AF-6D64F1D95A17}" type="presOf" srcId="{A2C420A3-00B0-4C67-BD55-92207E73CB92}" destId="{81FBD46D-BBC0-4A0C-A298-1CE7BEF6AE39}" srcOrd="0" destOrd="0" presId="urn:microsoft.com/office/officeart/2005/8/layout/hierarchy1"/>
    <dgm:cxn modelId="{1AEE155D-47ED-4732-8C11-0BE440434065}" type="presOf" srcId="{92B7B951-C1F9-4898-BBAA-9EFB54BCD37D}" destId="{8B8D6CF7-786D-44AF-9163-1544339C9C15}" srcOrd="0" destOrd="0" presId="urn:microsoft.com/office/officeart/2005/8/layout/hierarchy1"/>
    <dgm:cxn modelId="{D7748812-4C4E-4561-9A93-DBD2636A930B}" srcId="{235F891F-8052-4B52-937F-DF064FC691C7}" destId="{7B3B4372-1DE4-4B41-AF2F-6D96885C8F4D}" srcOrd="1" destOrd="0" parTransId="{DAB32E6B-9B2A-4458-98B8-0E943C5407BF}" sibTransId="{1F68C97E-2915-492F-9D15-AED8A284C8D8}"/>
    <dgm:cxn modelId="{B21BAD60-99EE-4C1C-8111-9BC123FD6AAC}" type="presOf" srcId="{3896C3CB-3E13-462C-B4FA-044F9EE33DEF}" destId="{C044DFE2-2D40-4BB5-B087-4429EF2F1A0E}" srcOrd="0" destOrd="0" presId="urn:microsoft.com/office/officeart/2005/8/layout/hierarchy1"/>
    <dgm:cxn modelId="{1D12ABE5-CBC7-408B-9DC1-D9D871D2A388}" type="presOf" srcId="{501AA6F7-4F12-4EF4-A195-FE762FCBD92E}" destId="{C322B129-0B6E-4AD0-9898-1B7CA62F4991}" srcOrd="0" destOrd="0" presId="urn:microsoft.com/office/officeart/2005/8/layout/hierarchy1"/>
    <dgm:cxn modelId="{F4B94241-D1D2-41AD-B67E-B87323E39EC3}" srcId="{92B7B951-C1F9-4898-BBAA-9EFB54BCD37D}" destId="{E06D902E-6E13-4396-8680-34899CFA352F}" srcOrd="1" destOrd="0" parTransId="{A2C420A3-00B0-4C67-BD55-92207E73CB92}" sibTransId="{58EA8987-C726-449C-84AB-8D3642F3A474}"/>
    <dgm:cxn modelId="{35B2576E-5750-4CBD-89B7-D68B40D8C8EE}" type="presOf" srcId="{3E35FD76-E478-4006-B8CA-2AFFDC60829F}" destId="{42CA8235-3509-44C7-83D6-13949C34CFA8}" srcOrd="0" destOrd="0" presId="urn:microsoft.com/office/officeart/2005/8/layout/hierarchy1"/>
    <dgm:cxn modelId="{95B33AEA-213E-47AD-8A4F-A3A23027A4A8}" type="presOf" srcId="{43949C72-75B0-4499-8814-3B4DC23DEC35}" destId="{DFD5D2FE-8DE4-494F-8259-7F5954BDE4DD}" srcOrd="0" destOrd="0" presId="urn:microsoft.com/office/officeart/2005/8/layout/hierarchy1"/>
    <dgm:cxn modelId="{1C2D8F5B-AFE5-4A9E-861A-5B8452471D11}" type="presOf" srcId="{FB3105D4-F5DC-4061-A3AD-D41C6BA3D97A}" destId="{B43DA21E-1503-48D0-8CA9-D9F9AA0B015A}" srcOrd="0" destOrd="0" presId="urn:microsoft.com/office/officeart/2005/8/layout/hierarchy1"/>
    <dgm:cxn modelId="{5199EBB5-4557-46AA-8B65-3E1AB6CB091F}" srcId="{43949C72-75B0-4499-8814-3B4DC23DEC35}" destId="{0FC34A37-48C2-4863-8EB7-3404A824607A}" srcOrd="0" destOrd="0" parTransId="{E3014DF8-80D3-4152-A459-B0CC38FC8561}" sibTransId="{00926C32-A12D-49BA-9A72-4225A588CFEA}"/>
    <dgm:cxn modelId="{BCCE8DA8-5D15-48FA-B064-AD24DF927C75}" srcId="{7B3B4372-1DE4-4B41-AF2F-6D96885C8F4D}" destId="{FB3105D4-F5DC-4061-A3AD-D41C6BA3D97A}" srcOrd="0" destOrd="0" parTransId="{C24E0B46-3886-4043-A1AC-8EDDFD63D5E5}" sibTransId="{52BEC05F-6421-4B22-99A8-CF868CD6AB07}"/>
    <dgm:cxn modelId="{8D671A15-FF01-44F8-AC5E-F4E579BD238B}" srcId="{7B3B4372-1DE4-4B41-AF2F-6D96885C8F4D}" destId="{C63D8018-9147-4E59-9DFE-1481A4DA7D62}" srcOrd="1" destOrd="0" parTransId="{7CAD365C-21BA-4282-9EE4-BBE57138BA13}" sibTransId="{296F66D6-649F-4BBC-AB98-A13A403A79F9}"/>
    <dgm:cxn modelId="{1B3E126B-ACCB-4D2F-9C80-231499F14F22}" type="presOf" srcId="{385FAA98-9128-42F5-A99E-745830F2BDD4}" destId="{8BD5750D-DC67-436C-9487-77401E5336CA}" srcOrd="0" destOrd="0" presId="urn:microsoft.com/office/officeart/2005/8/layout/hierarchy1"/>
    <dgm:cxn modelId="{25F3FAB9-2CCA-4F78-8751-CDCAB233A5CE}" type="presOf" srcId="{8C4FA496-D508-49EF-AD2C-C1294CEF0578}" destId="{3E0127FE-0E90-47F6-A340-40EE673F9090}" srcOrd="0" destOrd="0" presId="urn:microsoft.com/office/officeart/2005/8/layout/hierarchy1"/>
    <dgm:cxn modelId="{C1458B10-B44B-4883-8699-A807461D1B6D}" type="presOf" srcId="{C63D8018-9147-4E59-9DFE-1481A4DA7D62}" destId="{1DD46531-E8F1-49DD-A384-FF9645A09C4E}" srcOrd="0" destOrd="0" presId="urn:microsoft.com/office/officeart/2005/8/layout/hierarchy1"/>
    <dgm:cxn modelId="{5910C2DD-E737-4758-A01A-4246BBE1D84E}" type="presOf" srcId="{7B3B4372-1DE4-4B41-AF2F-6D96885C8F4D}" destId="{6652152D-2FE2-4CAE-BCDB-8871B562AB50}" srcOrd="0" destOrd="0" presId="urn:microsoft.com/office/officeart/2005/8/layout/hierarchy1"/>
    <dgm:cxn modelId="{F4AFE349-68D8-49A8-9348-D5A516190CD1}" type="presOf" srcId="{235F891F-8052-4B52-937F-DF064FC691C7}" destId="{8833359C-D531-4838-AE9F-748DADFC87B9}" srcOrd="0" destOrd="0" presId="urn:microsoft.com/office/officeart/2005/8/layout/hierarchy1"/>
    <dgm:cxn modelId="{0111F495-3CB3-48CF-8F67-AE3B1EC8B36E}" type="presOf" srcId="{31A04584-4713-42EC-A55E-CC517AB638DC}" destId="{454B6563-BF09-4EA3-8372-A5EFCB27C802}" srcOrd="0" destOrd="0" presId="urn:microsoft.com/office/officeart/2005/8/layout/hierarchy1"/>
    <dgm:cxn modelId="{C8B8D4F9-BF6C-4F67-A555-252C562A42DE}" type="presOf" srcId="{411513E6-E1F2-4A66-B59E-E2414BFC9A92}" destId="{011E26EF-2E73-464B-83F0-08F20D1B1383}" srcOrd="0" destOrd="0" presId="urn:microsoft.com/office/officeart/2005/8/layout/hierarchy1"/>
    <dgm:cxn modelId="{72312A4F-9E02-496A-B000-1BE1D46ED877}" srcId="{235F891F-8052-4B52-937F-DF064FC691C7}" destId="{92B7B951-C1F9-4898-BBAA-9EFB54BCD37D}" srcOrd="0" destOrd="0" parTransId="{B6D527A9-2C33-411B-B0C7-7699731FCCCE}" sibTransId="{B6E47645-649B-4878-9AAF-5B1AC7318894}"/>
    <dgm:cxn modelId="{B155491E-BFBA-4991-9BC3-EB33B87F0540}" srcId="{BCBCA713-B878-494C-BF7D-79ABB861B99E}" destId="{31A04584-4713-42EC-A55E-CC517AB638DC}" srcOrd="0" destOrd="0" parTransId="{70E77051-A8AA-4FA3-BBDE-1EF4404C3DF3}" sibTransId="{6105C3FE-B4E9-4400-818D-5E3D37315396}"/>
    <dgm:cxn modelId="{0D0DA8B4-CC14-4083-8EF6-0F5D3F95C0B5}" type="presOf" srcId="{C24E0B46-3886-4043-A1AC-8EDDFD63D5E5}" destId="{D7C6D1AB-434A-49BD-AE53-66E3C9ED2836}" srcOrd="0" destOrd="0" presId="urn:microsoft.com/office/officeart/2005/8/layout/hierarchy1"/>
    <dgm:cxn modelId="{09831F8B-B3A0-4595-9454-53ADC8D24B49}" type="presOf" srcId="{E06D902E-6E13-4396-8680-34899CFA352F}" destId="{F818A27F-B7FF-4214-8F9B-ADDF90B819D2}" srcOrd="0" destOrd="0" presId="urn:microsoft.com/office/officeart/2005/8/layout/hierarchy1"/>
    <dgm:cxn modelId="{7A06E8B9-FC9D-4E09-B531-2E3C072A1F30}" type="presOf" srcId="{DAB32E6B-9B2A-4458-98B8-0E943C5407BF}" destId="{6A193910-37EC-4B43-B478-5A5C78531262}" srcOrd="0" destOrd="0" presId="urn:microsoft.com/office/officeart/2005/8/layout/hierarchy1"/>
    <dgm:cxn modelId="{4602B7E7-1F1F-4919-A629-B4D5717E2B4D}" type="presParOf" srcId="{C322B129-0B6E-4AD0-9898-1B7CA62F4991}" destId="{21B50E1C-D1C9-4968-8FB1-B2A05AB64367}" srcOrd="0" destOrd="0" presId="urn:microsoft.com/office/officeart/2005/8/layout/hierarchy1"/>
    <dgm:cxn modelId="{703578D6-C67E-4795-8CD8-64D2C664E875}" type="presParOf" srcId="{21B50E1C-D1C9-4968-8FB1-B2A05AB64367}" destId="{AFFB3126-CE6D-447C-B940-A82DAFCCADF0}" srcOrd="0" destOrd="0" presId="urn:microsoft.com/office/officeart/2005/8/layout/hierarchy1"/>
    <dgm:cxn modelId="{75B00A67-D79C-41D3-950C-A3DA2EA8DC7B}" type="presParOf" srcId="{AFFB3126-CE6D-447C-B940-A82DAFCCADF0}" destId="{F4C9BE4A-E006-4454-B816-1D5B63DBFEF6}" srcOrd="0" destOrd="0" presId="urn:microsoft.com/office/officeart/2005/8/layout/hierarchy1"/>
    <dgm:cxn modelId="{E75CACB3-A1F9-4B39-B4A8-C0CEB7E5F05C}" type="presParOf" srcId="{AFFB3126-CE6D-447C-B940-A82DAFCCADF0}" destId="{C67EE4A4-449B-4C36-942B-BE0EA71D9F80}" srcOrd="1" destOrd="0" presId="urn:microsoft.com/office/officeart/2005/8/layout/hierarchy1"/>
    <dgm:cxn modelId="{B0F9BE9C-2339-4DCA-924E-8D129E9E7D58}" type="presParOf" srcId="{21B50E1C-D1C9-4968-8FB1-B2A05AB64367}" destId="{5787F83C-253B-472A-A793-DA83481FBB7A}" srcOrd="1" destOrd="0" presId="urn:microsoft.com/office/officeart/2005/8/layout/hierarchy1"/>
    <dgm:cxn modelId="{5A3649ED-7121-4AD8-9641-56A4D0AEFF7B}" type="presParOf" srcId="{5787F83C-253B-472A-A793-DA83481FBB7A}" destId="{CBD6742C-8CD0-4F50-956D-397E59280D0F}" srcOrd="0" destOrd="0" presId="urn:microsoft.com/office/officeart/2005/8/layout/hierarchy1"/>
    <dgm:cxn modelId="{4E581397-FC1D-4BD0-A6CE-A2A84FBF6EF9}" type="presParOf" srcId="{5787F83C-253B-472A-A793-DA83481FBB7A}" destId="{F3A42837-62A4-4030-B27F-93504605CB57}" srcOrd="1" destOrd="0" presId="urn:microsoft.com/office/officeart/2005/8/layout/hierarchy1"/>
    <dgm:cxn modelId="{DD3BEAAE-1F8E-4EBE-80B3-6E2C08B413EA}" type="presParOf" srcId="{F3A42837-62A4-4030-B27F-93504605CB57}" destId="{D52F646B-5B13-46C5-8EC3-A76BEA976791}" srcOrd="0" destOrd="0" presId="urn:microsoft.com/office/officeart/2005/8/layout/hierarchy1"/>
    <dgm:cxn modelId="{42250A89-195E-4E9B-AD7A-CC5657D9AB50}" type="presParOf" srcId="{D52F646B-5B13-46C5-8EC3-A76BEA976791}" destId="{D6FE4F47-B3FD-405E-8858-5B1929AF329B}" srcOrd="0" destOrd="0" presId="urn:microsoft.com/office/officeart/2005/8/layout/hierarchy1"/>
    <dgm:cxn modelId="{435A9FF5-0283-4FF2-9B44-A501871E1615}" type="presParOf" srcId="{D52F646B-5B13-46C5-8EC3-A76BEA976791}" destId="{B508DF77-DFD9-4D6B-B0F5-2EF613B9D469}" srcOrd="1" destOrd="0" presId="urn:microsoft.com/office/officeart/2005/8/layout/hierarchy1"/>
    <dgm:cxn modelId="{63CCC790-CEB6-4E99-B287-8FB18D2B70FD}" type="presParOf" srcId="{F3A42837-62A4-4030-B27F-93504605CB57}" destId="{AAC97993-3954-4918-A7FE-D28C90FEF446}" srcOrd="1" destOrd="0" presId="urn:microsoft.com/office/officeart/2005/8/layout/hierarchy1"/>
    <dgm:cxn modelId="{BD90D501-0634-4144-AA9A-F30855D8B7EB}" type="presParOf" srcId="{AAC97993-3954-4918-A7FE-D28C90FEF446}" destId="{FDA84258-D32C-417B-A4B5-DF8048121928}" srcOrd="0" destOrd="0" presId="urn:microsoft.com/office/officeart/2005/8/layout/hierarchy1"/>
    <dgm:cxn modelId="{42A788BB-F263-490D-BE0C-3147C1AD71B0}" type="presParOf" srcId="{AAC97993-3954-4918-A7FE-D28C90FEF446}" destId="{7DE55630-2767-497D-9908-348A4A62B884}" srcOrd="1" destOrd="0" presId="urn:microsoft.com/office/officeart/2005/8/layout/hierarchy1"/>
    <dgm:cxn modelId="{556ABF6E-B6AA-4B0A-B47E-46761C41D34B}" type="presParOf" srcId="{7DE55630-2767-497D-9908-348A4A62B884}" destId="{BD2E987F-507B-480A-B363-7948A4369D0C}" srcOrd="0" destOrd="0" presId="urn:microsoft.com/office/officeart/2005/8/layout/hierarchy1"/>
    <dgm:cxn modelId="{95375F08-62D7-4A5B-9976-99E441709566}" type="presParOf" srcId="{BD2E987F-507B-480A-B363-7948A4369D0C}" destId="{B71AF00D-BA7A-4746-9371-E4898941379D}" srcOrd="0" destOrd="0" presId="urn:microsoft.com/office/officeart/2005/8/layout/hierarchy1"/>
    <dgm:cxn modelId="{DF58C34B-C2B6-461A-9123-925BB4AF7F1C}" type="presParOf" srcId="{BD2E987F-507B-480A-B363-7948A4369D0C}" destId="{454B6563-BF09-4EA3-8372-A5EFCB27C802}" srcOrd="1" destOrd="0" presId="urn:microsoft.com/office/officeart/2005/8/layout/hierarchy1"/>
    <dgm:cxn modelId="{0801F32C-1D8A-4F85-82AA-B8E9FE7552A9}" type="presParOf" srcId="{7DE55630-2767-497D-9908-348A4A62B884}" destId="{7F801268-5B8D-4AF9-AD89-66D9D9E214E6}" srcOrd="1" destOrd="0" presId="urn:microsoft.com/office/officeart/2005/8/layout/hierarchy1"/>
    <dgm:cxn modelId="{D7B68D02-D1B0-469C-AB88-E67B4C0DCA1E}" type="presParOf" srcId="{AAC97993-3954-4918-A7FE-D28C90FEF446}" destId="{42CA8235-3509-44C7-83D6-13949C34CFA8}" srcOrd="2" destOrd="0" presId="urn:microsoft.com/office/officeart/2005/8/layout/hierarchy1"/>
    <dgm:cxn modelId="{4F342988-9BF3-4309-80B6-0819C6511C5E}" type="presParOf" srcId="{AAC97993-3954-4918-A7FE-D28C90FEF446}" destId="{3390713C-3BF8-4F30-AC06-1A3C91670C8C}" srcOrd="3" destOrd="0" presId="urn:microsoft.com/office/officeart/2005/8/layout/hierarchy1"/>
    <dgm:cxn modelId="{CBBC975E-5A34-4A73-84EB-6CDA5A5ED6E0}" type="presParOf" srcId="{3390713C-3BF8-4F30-AC06-1A3C91670C8C}" destId="{C98E6777-8612-473E-987C-2354A59DE007}" srcOrd="0" destOrd="0" presId="urn:microsoft.com/office/officeart/2005/8/layout/hierarchy1"/>
    <dgm:cxn modelId="{67FDB23E-2473-48C8-9F8A-1D5AC773DB1E}" type="presParOf" srcId="{C98E6777-8612-473E-987C-2354A59DE007}" destId="{EB16FE7F-5C59-42B8-ADCB-E142FB36E8E8}" srcOrd="0" destOrd="0" presId="urn:microsoft.com/office/officeart/2005/8/layout/hierarchy1"/>
    <dgm:cxn modelId="{5001F43B-37C1-4EC3-9329-F809174D2599}" type="presParOf" srcId="{C98E6777-8612-473E-987C-2354A59DE007}" destId="{754E7794-EFF7-4F0E-8EC3-C508166EA295}" srcOrd="1" destOrd="0" presId="urn:microsoft.com/office/officeart/2005/8/layout/hierarchy1"/>
    <dgm:cxn modelId="{5A1C68C6-DEDB-47DA-A67E-B35B91C8F4F6}" type="presParOf" srcId="{3390713C-3BF8-4F30-AC06-1A3C91670C8C}" destId="{968A7DE9-BB5A-42DC-A290-4C3362A75FCB}" srcOrd="1" destOrd="0" presId="urn:microsoft.com/office/officeart/2005/8/layout/hierarchy1"/>
    <dgm:cxn modelId="{9167E3BC-0F84-441A-8F56-D28D9D12E315}" type="presParOf" srcId="{5787F83C-253B-472A-A793-DA83481FBB7A}" destId="{1DF2A12A-A588-411E-A547-5DB838789A8D}" srcOrd="2" destOrd="0" presId="urn:microsoft.com/office/officeart/2005/8/layout/hierarchy1"/>
    <dgm:cxn modelId="{91BDA977-DF27-4636-BD73-DD7EE73EDDFC}" type="presParOf" srcId="{5787F83C-253B-472A-A793-DA83481FBB7A}" destId="{2D475377-B38C-4046-971F-380F2F98B4DF}" srcOrd="3" destOrd="0" presId="urn:microsoft.com/office/officeart/2005/8/layout/hierarchy1"/>
    <dgm:cxn modelId="{0E5491D3-727A-4B96-B53A-8B3A1436E2C5}" type="presParOf" srcId="{2D475377-B38C-4046-971F-380F2F98B4DF}" destId="{565C9E17-41AA-4505-8A74-0035C1F543C1}" srcOrd="0" destOrd="0" presId="urn:microsoft.com/office/officeart/2005/8/layout/hierarchy1"/>
    <dgm:cxn modelId="{2A83087D-2C3E-41D2-B42F-2E38738CAE38}" type="presParOf" srcId="{565C9E17-41AA-4505-8A74-0035C1F543C1}" destId="{A0103B6D-063F-49DC-8F4A-BB7295B03F9C}" srcOrd="0" destOrd="0" presId="urn:microsoft.com/office/officeart/2005/8/layout/hierarchy1"/>
    <dgm:cxn modelId="{FF4EE662-8589-4910-B1C2-50C8193FB6AC}" type="presParOf" srcId="{565C9E17-41AA-4505-8A74-0035C1F543C1}" destId="{8833359C-D531-4838-AE9F-748DADFC87B9}" srcOrd="1" destOrd="0" presId="urn:microsoft.com/office/officeart/2005/8/layout/hierarchy1"/>
    <dgm:cxn modelId="{5A040CF7-1536-444D-AE04-2ACDC122772C}" type="presParOf" srcId="{2D475377-B38C-4046-971F-380F2F98B4DF}" destId="{DEBFFC6B-B3A9-4B73-BAC9-B347B5363AA9}" srcOrd="1" destOrd="0" presId="urn:microsoft.com/office/officeart/2005/8/layout/hierarchy1"/>
    <dgm:cxn modelId="{65CC1452-CA50-4681-B67F-286DC5C147AA}" type="presParOf" srcId="{DEBFFC6B-B3A9-4B73-BAC9-B347B5363AA9}" destId="{BD4DCF58-C8D9-4695-B198-80F49D63754B}" srcOrd="0" destOrd="0" presId="urn:microsoft.com/office/officeart/2005/8/layout/hierarchy1"/>
    <dgm:cxn modelId="{92DBE7C7-76C2-49FE-AF43-1F132D71D09D}" type="presParOf" srcId="{DEBFFC6B-B3A9-4B73-BAC9-B347B5363AA9}" destId="{BA239E31-D714-4E63-B1D5-ABB7FD015F33}" srcOrd="1" destOrd="0" presId="urn:microsoft.com/office/officeart/2005/8/layout/hierarchy1"/>
    <dgm:cxn modelId="{132BC3E3-3186-4EA1-85BB-AB02E4541C07}" type="presParOf" srcId="{BA239E31-D714-4E63-B1D5-ABB7FD015F33}" destId="{202AFA58-A40F-4A3F-AC64-1A1BB38007D7}" srcOrd="0" destOrd="0" presId="urn:microsoft.com/office/officeart/2005/8/layout/hierarchy1"/>
    <dgm:cxn modelId="{394D41CA-1398-4EEC-BC97-8950E019E863}" type="presParOf" srcId="{202AFA58-A40F-4A3F-AC64-1A1BB38007D7}" destId="{BE7CF588-F893-45F3-8C27-6253DACA315F}" srcOrd="0" destOrd="0" presId="urn:microsoft.com/office/officeart/2005/8/layout/hierarchy1"/>
    <dgm:cxn modelId="{7A067F9B-F176-46A1-9B47-1B093B3D2DD5}" type="presParOf" srcId="{202AFA58-A40F-4A3F-AC64-1A1BB38007D7}" destId="{8B8D6CF7-786D-44AF-9163-1544339C9C15}" srcOrd="1" destOrd="0" presId="urn:microsoft.com/office/officeart/2005/8/layout/hierarchy1"/>
    <dgm:cxn modelId="{AE5E5E31-6E3F-4E3D-9BDF-1929E0B0FBA3}" type="presParOf" srcId="{BA239E31-D714-4E63-B1D5-ABB7FD015F33}" destId="{C74B8048-3D83-485C-9B2A-3FAF0150FA66}" srcOrd="1" destOrd="0" presId="urn:microsoft.com/office/officeart/2005/8/layout/hierarchy1"/>
    <dgm:cxn modelId="{9B52FBB6-103D-4F5A-9F4A-1A6A97AE2C79}" type="presParOf" srcId="{C74B8048-3D83-485C-9B2A-3FAF0150FA66}" destId="{90CD0FAE-2DEE-4E72-8B0A-17CC92D0D72C}" srcOrd="0" destOrd="0" presId="urn:microsoft.com/office/officeart/2005/8/layout/hierarchy1"/>
    <dgm:cxn modelId="{F33CFE59-3D03-49CE-932D-05A16B83E170}" type="presParOf" srcId="{C74B8048-3D83-485C-9B2A-3FAF0150FA66}" destId="{64527E91-9A61-44F5-98B3-950A4648CE80}" srcOrd="1" destOrd="0" presId="urn:microsoft.com/office/officeart/2005/8/layout/hierarchy1"/>
    <dgm:cxn modelId="{FEC3D8E7-6C7F-4C12-B0E7-ADEB3012286A}" type="presParOf" srcId="{64527E91-9A61-44F5-98B3-950A4648CE80}" destId="{4B6B6096-300F-4E0A-91BC-96CB80645CF1}" srcOrd="0" destOrd="0" presId="urn:microsoft.com/office/officeart/2005/8/layout/hierarchy1"/>
    <dgm:cxn modelId="{B46073B3-C53F-4276-97B6-C843C77825B2}" type="presParOf" srcId="{4B6B6096-300F-4E0A-91BC-96CB80645CF1}" destId="{6C2D648E-4D37-470F-9BB2-0CF4C81E4953}" srcOrd="0" destOrd="0" presId="urn:microsoft.com/office/officeart/2005/8/layout/hierarchy1"/>
    <dgm:cxn modelId="{C73D9C42-37DC-4170-AB59-C08324529CA5}" type="presParOf" srcId="{4B6B6096-300F-4E0A-91BC-96CB80645CF1}" destId="{6DBAA693-89F6-4004-A7C0-8A9383EEE572}" srcOrd="1" destOrd="0" presId="urn:microsoft.com/office/officeart/2005/8/layout/hierarchy1"/>
    <dgm:cxn modelId="{758D011E-5225-4581-97E5-23088067327F}" type="presParOf" srcId="{64527E91-9A61-44F5-98B3-950A4648CE80}" destId="{7CCD8777-C2B3-459C-8BEB-42DE5893B045}" srcOrd="1" destOrd="0" presId="urn:microsoft.com/office/officeart/2005/8/layout/hierarchy1"/>
    <dgm:cxn modelId="{BEB00B8B-3BBC-4030-8681-9FAF9D32CFCF}" type="presParOf" srcId="{C74B8048-3D83-485C-9B2A-3FAF0150FA66}" destId="{81FBD46D-BBC0-4A0C-A298-1CE7BEF6AE39}" srcOrd="2" destOrd="0" presId="urn:microsoft.com/office/officeart/2005/8/layout/hierarchy1"/>
    <dgm:cxn modelId="{F2C869D1-1B53-472E-8E46-59B2432B2109}" type="presParOf" srcId="{C74B8048-3D83-485C-9B2A-3FAF0150FA66}" destId="{D761CED1-EAA4-48FA-A2FC-CA1117C7BA83}" srcOrd="3" destOrd="0" presId="urn:microsoft.com/office/officeart/2005/8/layout/hierarchy1"/>
    <dgm:cxn modelId="{A6105FCE-B252-4B63-8446-865F4445A4C2}" type="presParOf" srcId="{D761CED1-EAA4-48FA-A2FC-CA1117C7BA83}" destId="{971CB66A-B291-406B-8131-5F30A73F1FFE}" srcOrd="0" destOrd="0" presId="urn:microsoft.com/office/officeart/2005/8/layout/hierarchy1"/>
    <dgm:cxn modelId="{710E7CF8-F040-4378-B24B-114C75F72333}" type="presParOf" srcId="{971CB66A-B291-406B-8131-5F30A73F1FFE}" destId="{215BA5B4-EB69-451C-A78C-86DA2AD88214}" srcOrd="0" destOrd="0" presId="urn:microsoft.com/office/officeart/2005/8/layout/hierarchy1"/>
    <dgm:cxn modelId="{95EDAB51-B5A3-4B9A-807E-462F4EB9251D}" type="presParOf" srcId="{971CB66A-B291-406B-8131-5F30A73F1FFE}" destId="{F818A27F-B7FF-4214-8F9B-ADDF90B819D2}" srcOrd="1" destOrd="0" presId="urn:microsoft.com/office/officeart/2005/8/layout/hierarchy1"/>
    <dgm:cxn modelId="{B70D2EB3-AF11-4E8B-A6BF-7561EB6396D8}" type="presParOf" srcId="{D761CED1-EAA4-48FA-A2FC-CA1117C7BA83}" destId="{72DD615A-8C26-4F0A-87D7-A56BD6B2B076}" srcOrd="1" destOrd="0" presId="urn:microsoft.com/office/officeart/2005/8/layout/hierarchy1"/>
    <dgm:cxn modelId="{0C0A1F6C-7817-434B-823F-5FDC51D081DF}" type="presParOf" srcId="{DEBFFC6B-B3A9-4B73-BAC9-B347B5363AA9}" destId="{6A193910-37EC-4B43-B478-5A5C78531262}" srcOrd="2" destOrd="0" presId="urn:microsoft.com/office/officeart/2005/8/layout/hierarchy1"/>
    <dgm:cxn modelId="{23611887-7125-4CFE-B552-7FBB955CF34F}" type="presParOf" srcId="{DEBFFC6B-B3A9-4B73-BAC9-B347B5363AA9}" destId="{6ED9C19E-A6EB-421E-A936-31D6E8C86FF8}" srcOrd="3" destOrd="0" presId="urn:microsoft.com/office/officeart/2005/8/layout/hierarchy1"/>
    <dgm:cxn modelId="{EA33B23B-511D-4708-985F-523CD5BC7964}" type="presParOf" srcId="{6ED9C19E-A6EB-421E-A936-31D6E8C86FF8}" destId="{7C14A825-DD7F-4E6C-8FD7-EC6230ABF6A8}" srcOrd="0" destOrd="0" presId="urn:microsoft.com/office/officeart/2005/8/layout/hierarchy1"/>
    <dgm:cxn modelId="{EAF71492-9A9D-4C2E-B3F0-DEC5CDCA6158}" type="presParOf" srcId="{7C14A825-DD7F-4E6C-8FD7-EC6230ABF6A8}" destId="{6783B8CA-4AC7-424A-B73D-371C26F49AE1}" srcOrd="0" destOrd="0" presId="urn:microsoft.com/office/officeart/2005/8/layout/hierarchy1"/>
    <dgm:cxn modelId="{2DD15D38-818E-46E0-AECF-1EF20319DDF5}" type="presParOf" srcId="{7C14A825-DD7F-4E6C-8FD7-EC6230ABF6A8}" destId="{6652152D-2FE2-4CAE-BCDB-8871B562AB50}" srcOrd="1" destOrd="0" presId="urn:microsoft.com/office/officeart/2005/8/layout/hierarchy1"/>
    <dgm:cxn modelId="{878509D0-A7D7-412B-A528-704A2136475C}" type="presParOf" srcId="{6ED9C19E-A6EB-421E-A936-31D6E8C86FF8}" destId="{8F5E0B50-5804-45BC-B08F-248A8D72DB9C}" srcOrd="1" destOrd="0" presId="urn:microsoft.com/office/officeart/2005/8/layout/hierarchy1"/>
    <dgm:cxn modelId="{5409CF1F-F13B-48FB-A025-88BC6062819C}" type="presParOf" srcId="{8F5E0B50-5804-45BC-B08F-248A8D72DB9C}" destId="{D7C6D1AB-434A-49BD-AE53-66E3C9ED2836}" srcOrd="0" destOrd="0" presId="urn:microsoft.com/office/officeart/2005/8/layout/hierarchy1"/>
    <dgm:cxn modelId="{38DF9D17-86FD-48F9-9FC3-7927A7D47E92}" type="presParOf" srcId="{8F5E0B50-5804-45BC-B08F-248A8D72DB9C}" destId="{139446E9-C330-4570-80AC-74A0658B9A2A}" srcOrd="1" destOrd="0" presId="urn:microsoft.com/office/officeart/2005/8/layout/hierarchy1"/>
    <dgm:cxn modelId="{DAC44A0E-FF6B-4897-847F-82D6080ED204}" type="presParOf" srcId="{139446E9-C330-4570-80AC-74A0658B9A2A}" destId="{BBE6B43E-8E8C-4FCE-8599-FE2B51CADAA9}" srcOrd="0" destOrd="0" presId="urn:microsoft.com/office/officeart/2005/8/layout/hierarchy1"/>
    <dgm:cxn modelId="{11BBBED9-C0ED-45BC-809C-CD523CF6EA6B}" type="presParOf" srcId="{BBE6B43E-8E8C-4FCE-8599-FE2B51CADAA9}" destId="{99503721-B16D-4CAA-A6A3-A307DA16732B}" srcOrd="0" destOrd="0" presId="urn:microsoft.com/office/officeart/2005/8/layout/hierarchy1"/>
    <dgm:cxn modelId="{8C4E4008-E8E2-4A43-B871-8BD0F7365613}" type="presParOf" srcId="{BBE6B43E-8E8C-4FCE-8599-FE2B51CADAA9}" destId="{B43DA21E-1503-48D0-8CA9-D9F9AA0B015A}" srcOrd="1" destOrd="0" presId="urn:microsoft.com/office/officeart/2005/8/layout/hierarchy1"/>
    <dgm:cxn modelId="{B94A202A-9A55-484E-B5DE-774F1150A5DA}" type="presParOf" srcId="{139446E9-C330-4570-80AC-74A0658B9A2A}" destId="{F740F18A-E8D1-493D-8283-318F7FFD4981}" srcOrd="1" destOrd="0" presId="urn:microsoft.com/office/officeart/2005/8/layout/hierarchy1"/>
    <dgm:cxn modelId="{56C4C27D-4716-4BF8-8E99-3BCB1B3A8C9F}" type="presParOf" srcId="{8F5E0B50-5804-45BC-B08F-248A8D72DB9C}" destId="{82C8AA46-29A4-466F-B0F6-954AA34FCF4B}" srcOrd="2" destOrd="0" presId="urn:microsoft.com/office/officeart/2005/8/layout/hierarchy1"/>
    <dgm:cxn modelId="{40064C9F-DCC7-47F2-B18F-4F90239D12C7}" type="presParOf" srcId="{8F5E0B50-5804-45BC-B08F-248A8D72DB9C}" destId="{B463C90B-BC4A-4FB0-B897-3F4EC91822A7}" srcOrd="3" destOrd="0" presId="urn:microsoft.com/office/officeart/2005/8/layout/hierarchy1"/>
    <dgm:cxn modelId="{CFD9FFC6-E87C-4D05-8BEF-F81253A00D10}" type="presParOf" srcId="{B463C90B-BC4A-4FB0-B897-3F4EC91822A7}" destId="{4220D40F-A096-47AA-8B35-551EE69FB9D5}" srcOrd="0" destOrd="0" presId="urn:microsoft.com/office/officeart/2005/8/layout/hierarchy1"/>
    <dgm:cxn modelId="{9B08FF34-8381-46C4-968F-C5027DBB4E71}" type="presParOf" srcId="{4220D40F-A096-47AA-8B35-551EE69FB9D5}" destId="{B3F78983-1239-44AE-B02C-E539D4C24006}" srcOrd="0" destOrd="0" presId="urn:microsoft.com/office/officeart/2005/8/layout/hierarchy1"/>
    <dgm:cxn modelId="{5F0BFF2B-CCD1-4425-AC44-FDE786DADB36}" type="presParOf" srcId="{4220D40F-A096-47AA-8B35-551EE69FB9D5}" destId="{1DD46531-E8F1-49DD-A384-FF9645A09C4E}" srcOrd="1" destOrd="0" presId="urn:microsoft.com/office/officeart/2005/8/layout/hierarchy1"/>
    <dgm:cxn modelId="{78B0DFB0-7F95-463F-A08F-F0B4FFAFB2F0}" type="presParOf" srcId="{B463C90B-BC4A-4FB0-B897-3F4EC91822A7}" destId="{472598B9-44F8-484F-A6FB-C0DE07D359D2}" srcOrd="1" destOrd="0" presId="urn:microsoft.com/office/officeart/2005/8/layout/hierarchy1"/>
    <dgm:cxn modelId="{CF6F02DA-F19E-4138-BB1B-E03CCB98E2A1}" type="presParOf" srcId="{DEBFFC6B-B3A9-4B73-BAC9-B347B5363AA9}" destId="{E7030B32-5351-4CD3-8675-83BA8386282F}" srcOrd="4" destOrd="0" presId="urn:microsoft.com/office/officeart/2005/8/layout/hierarchy1"/>
    <dgm:cxn modelId="{F3032155-3F2C-4FEE-AC57-50C900D63795}" type="presParOf" srcId="{DEBFFC6B-B3A9-4B73-BAC9-B347B5363AA9}" destId="{7E628A5E-D604-4FD9-BB8B-41D8C394F362}" srcOrd="5" destOrd="0" presId="urn:microsoft.com/office/officeart/2005/8/layout/hierarchy1"/>
    <dgm:cxn modelId="{AA2BE586-AA3D-49C5-AC16-FC8162E04000}" type="presParOf" srcId="{7E628A5E-D604-4FD9-BB8B-41D8C394F362}" destId="{26BE218B-FB2C-4F35-8FD2-4AB4A3F0F21A}" srcOrd="0" destOrd="0" presId="urn:microsoft.com/office/officeart/2005/8/layout/hierarchy1"/>
    <dgm:cxn modelId="{F9E69996-3B94-4077-BCCA-E6FB6B3C4E8F}" type="presParOf" srcId="{26BE218B-FB2C-4F35-8FD2-4AB4A3F0F21A}" destId="{51C414B3-BE3B-49D7-B541-7DD9F39CA27A}" srcOrd="0" destOrd="0" presId="urn:microsoft.com/office/officeart/2005/8/layout/hierarchy1"/>
    <dgm:cxn modelId="{E671F68B-842A-4A4E-AC70-E91695ECFEE1}" type="presParOf" srcId="{26BE218B-FB2C-4F35-8FD2-4AB4A3F0F21A}" destId="{011E26EF-2E73-464B-83F0-08F20D1B1383}" srcOrd="1" destOrd="0" presId="urn:microsoft.com/office/officeart/2005/8/layout/hierarchy1"/>
    <dgm:cxn modelId="{A880FA84-835A-43D7-A740-309A3BD728AF}" type="presParOf" srcId="{7E628A5E-D604-4FD9-BB8B-41D8C394F362}" destId="{162B8B70-CE90-4D59-A8E2-53B93506C419}" srcOrd="1" destOrd="0" presId="urn:microsoft.com/office/officeart/2005/8/layout/hierarchy1"/>
    <dgm:cxn modelId="{313D1084-F1BA-47FB-852A-5C508B130854}" type="presParOf" srcId="{162B8B70-CE90-4D59-A8E2-53B93506C419}" destId="{C044DFE2-2D40-4BB5-B087-4429EF2F1A0E}" srcOrd="0" destOrd="0" presId="urn:microsoft.com/office/officeart/2005/8/layout/hierarchy1"/>
    <dgm:cxn modelId="{2A624E6A-4D43-445D-92DD-CADBDC375C16}" type="presParOf" srcId="{162B8B70-CE90-4D59-A8E2-53B93506C419}" destId="{93B7DDA1-76A3-4FE5-A779-CA417E7BA7C5}" srcOrd="1" destOrd="0" presId="urn:microsoft.com/office/officeart/2005/8/layout/hierarchy1"/>
    <dgm:cxn modelId="{73AB26FF-C54D-4C03-9632-9DB65F5306F7}" type="presParOf" srcId="{93B7DDA1-76A3-4FE5-A779-CA417E7BA7C5}" destId="{683392D7-E201-4BA6-8ED9-911A3211CAAC}" srcOrd="0" destOrd="0" presId="urn:microsoft.com/office/officeart/2005/8/layout/hierarchy1"/>
    <dgm:cxn modelId="{3D245621-2988-4A31-B4AF-19502FE58D5E}" type="presParOf" srcId="{683392D7-E201-4BA6-8ED9-911A3211CAAC}" destId="{9CCC1C60-F3CC-4C9C-ACBC-7F88274E90DA}" srcOrd="0" destOrd="0" presId="urn:microsoft.com/office/officeart/2005/8/layout/hierarchy1"/>
    <dgm:cxn modelId="{A241016E-B42A-4971-844D-5E6D816CF98A}" type="presParOf" srcId="{683392D7-E201-4BA6-8ED9-911A3211CAAC}" destId="{8BD5750D-DC67-436C-9487-77401E5336CA}" srcOrd="1" destOrd="0" presId="urn:microsoft.com/office/officeart/2005/8/layout/hierarchy1"/>
    <dgm:cxn modelId="{B8A0FA3D-C6A3-4F54-B2AA-6D6C4211C197}" type="presParOf" srcId="{93B7DDA1-76A3-4FE5-A779-CA417E7BA7C5}" destId="{8A2999EA-86BE-49CB-93FA-00E6B5B848D4}" srcOrd="1" destOrd="0" presId="urn:microsoft.com/office/officeart/2005/8/layout/hierarchy1"/>
    <dgm:cxn modelId="{0B536F02-6D3B-4EEE-95AE-452B0B5BC606}" type="presParOf" srcId="{DEBFFC6B-B3A9-4B73-BAC9-B347B5363AA9}" destId="{3E0127FE-0E90-47F6-A340-40EE673F9090}" srcOrd="6" destOrd="0" presId="urn:microsoft.com/office/officeart/2005/8/layout/hierarchy1"/>
    <dgm:cxn modelId="{F80D4EF8-AD9B-47A8-A53D-4AA610BCB2AE}" type="presParOf" srcId="{DEBFFC6B-B3A9-4B73-BAC9-B347B5363AA9}" destId="{BF82A655-7976-4799-BAA2-256E1AB5F785}" srcOrd="7" destOrd="0" presId="urn:microsoft.com/office/officeart/2005/8/layout/hierarchy1"/>
    <dgm:cxn modelId="{497E3CC6-ADD6-4A13-9A40-B776DF059C10}" type="presParOf" srcId="{BF82A655-7976-4799-BAA2-256E1AB5F785}" destId="{353B32CC-3818-4EB5-A50C-36140BFED6BC}" srcOrd="0" destOrd="0" presId="urn:microsoft.com/office/officeart/2005/8/layout/hierarchy1"/>
    <dgm:cxn modelId="{79C8E9DF-AEFC-40B1-B66E-B08E15FCF547}" type="presParOf" srcId="{353B32CC-3818-4EB5-A50C-36140BFED6BC}" destId="{EBB03EF0-1055-4EE4-BBC8-9822548B714B}" srcOrd="0" destOrd="0" presId="urn:microsoft.com/office/officeart/2005/8/layout/hierarchy1"/>
    <dgm:cxn modelId="{0960ECD5-F38C-4081-8C4F-90FF3C834024}" type="presParOf" srcId="{353B32CC-3818-4EB5-A50C-36140BFED6BC}" destId="{BF15E34F-FC41-4991-A538-B7D12E422024}" srcOrd="1" destOrd="0" presId="urn:microsoft.com/office/officeart/2005/8/layout/hierarchy1"/>
    <dgm:cxn modelId="{93716E11-08DE-43C8-B91B-A35C2B581BC3}" type="presParOf" srcId="{BF82A655-7976-4799-BAA2-256E1AB5F785}" destId="{28D4600B-700E-49FF-A413-DC12445A6EE6}" srcOrd="1" destOrd="0" presId="urn:microsoft.com/office/officeart/2005/8/layout/hierarchy1"/>
    <dgm:cxn modelId="{24D8AE21-1C25-4AB4-87BA-7549CD2DBF00}" type="presParOf" srcId="{28D4600B-700E-49FF-A413-DC12445A6EE6}" destId="{68AE92C8-4201-42E0-A76C-B93DAABED9F0}" srcOrd="0" destOrd="0" presId="urn:microsoft.com/office/officeart/2005/8/layout/hierarchy1"/>
    <dgm:cxn modelId="{5EF042E8-55A1-4E22-BA36-7FC57A72959D}" type="presParOf" srcId="{28D4600B-700E-49FF-A413-DC12445A6EE6}" destId="{2758C96E-D85D-4E9D-B148-B98083244582}" srcOrd="1" destOrd="0" presId="urn:microsoft.com/office/officeart/2005/8/layout/hierarchy1"/>
    <dgm:cxn modelId="{F3E5AA9C-FFB0-48CD-9DB0-A44C03E6DE09}" type="presParOf" srcId="{2758C96E-D85D-4E9D-B148-B98083244582}" destId="{F7970CC1-AB25-48D1-8600-69F2C796B7B8}" srcOrd="0" destOrd="0" presId="urn:microsoft.com/office/officeart/2005/8/layout/hierarchy1"/>
    <dgm:cxn modelId="{1AE9B533-61E6-44CB-A2CB-48CE34AFE72F}" type="presParOf" srcId="{F7970CC1-AB25-48D1-8600-69F2C796B7B8}" destId="{6EFF98CA-FA5C-4C9E-912E-E44A88348195}" srcOrd="0" destOrd="0" presId="urn:microsoft.com/office/officeart/2005/8/layout/hierarchy1"/>
    <dgm:cxn modelId="{6CE6A760-77AC-4896-80E8-9168705FCE0D}" type="presParOf" srcId="{F7970CC1-AB25-48D1-8600-69F2C796B7B8}" destId="{DFD5D2FE-8DE4-494F-8259-7F5954BDE4DD}" srcOrd="1" destOrd="0" presId="urn:microsoft.com/office/officeart/2005/8/layout/hierarchy1"/>
    <dgm:cxn modelId="{FFB2B17B-0D28-4277-B452-044178E3589A}" type="presParOf" srcId="{2758C96E-D85D-4E9D-B148-B98083244582}" destId="{99D262EF-2DB0-480A-9F04-D0B091D7964A}" srcOrd="1" destOrd="0" presId="urn:microsoft.com/office/officeart/2005/8/layout/hierarchy1"/>
    <dgm:cxn modelId="{D4E66634-610B-46FE-A5D4-0AD9BFB5A825}" type="presParOf" srcId="{99D262EF-2DB0-480A-9F04-D0B091D7964A}" destId="{158395BE-9364-42E9-A0A0-64A89B2DDBC2}" srcOrd="0" destOrd="0" presId="urn:microsoft.com/office/officeart/2005/8/layout/hierarchy1"/>
    <dgm:cxn modelId="{894FF823-C29A-4E46-9776-B71176279586}" type="presParOf" srcId="{99D262EF-2DB0-480A-9F04-D0B091D7964A}" destId="{68CAC510-1B80-4F9E-A167-4EA2C112AC07}" srcOrd="1" destOrd="0" presId="urn:microsoft.com/office/officeart/2005/8/layout/hierarchy1"/>
    <dgm:cxn modelId="{324A007F-A775-454D-879B-A7C45F9D8828}" type="presParOf" srcId="{68CAC510-1B80-4F9E-A167-4EA2C112AC07}" destId="{C5BE41A2-0EB1-4269-B8F5-C6686425D390}" srcOrd="0" destOrd="0" presId="urn:microsoft.com/office/officeart/2005/8/layout/hierarchy1"/>
    <dgm:cxn modelId="{E1934F39-D3C9-4A79-B2AA-627AA7B33DCD}" type="presParOf" srcId="{C5BE41A2-0EB1-4269-B8F5-C6686425D390}" destId="{4A42091C-7331-454C-AFD1-6CDF09E2CEDA}" srcOrd="0" destOrd="0" presId="urn:microsoft.com/office/officeart/2005/8/layout/hierarchy1"/>
    <dgm:cxn modelId="{6BEB7AAD-344C-4F68-BCCF-AF4A8ED37609}" type="presParOf" srcId="{C5BE41A2-0EB1-4269-B8F5-C6686425D390}" destId="{637C7853-C7AA-4175-A539-4E65B3C699CF}" srcOrd="1" destOrd="0" presId="urn:microsoft.com/office/officeart/2005/8/layout/hierarchy1"/>
    <dgm:cxn modelId="{9D879BED-0755-47DF-B4C7-9B91A5AD55EB}" type="presParOf" srcId="{68CAC510-1B80-4F9E-A167-4EA2C112AC07}" destId="{6A264B4B-653A-45D1-A919-BCE58D762E3A}" srcOrd="1" destOrd="0" presId="urn:microsoft.com/office/officeart/2005/8/layout/hierarchy1"/>
    <dgm:cxn modelId="{E03A13E3-C82D-4376-A2EF-55DC622EE3E7}" type="presParOf" srcId="{99D262EF-2DB0-480A-9F04-D0B091D7964A}" destId="{0D66744B-78FA-4110-8693-76DB67484272}" srcOrd="2" destOrd="0" presId="urn:microsoft.com/office/officeart/2005/8/layout/hierarchy1"/>
    <dgm:cxn modelId="{E52C00ED-8C9D-42F2-A994-B87045FAEAE9}" type="presParOf" srcId="{99D262EF-2DB0-480A-9F04-D0B091D7964A}" destId="{FD070A43-D7E9-4541-BDFA-C40667D749FD}" srcOrd="3" destOrd="0" presId="urn:microsoft.com/office/officeart/2005/8/layout/hierarchy1"/>
    <dgm:cxn modelId="{0709A0AB-3878-4450-8AD4-FA639CBEF2B9}" type="presParOf" srcId="{FD070A43-D7E9-4541-BDFA-C40667D749FD}" destId="{D01FE82C-A07A-43F9-8286-B71407B617DD}" srcOrd="0" destOrd="0" presId="urn:microsoft.com/office/officeart/2005/8/layout/hierarchy1"/>
    <dgm:cxn modelId="{CDB9ACC1-E9B6-4695-B3CD-3E328E260430}" type="presParOf" srcId="{D01FE82C-A07A-43F9-8286-B71407B617DD}" destId="{1C9347DF-C555-4274-9943-D8ACBD092BCB}" srcOrd="0" destOrd="0" presId="urn:microsoft.com/office/officeart/2005/8/layout/hierarchy1"/>
    <dgm:cxn modelId="{33E90ADD-74EE-4645-9256-62D2C4F7D371}" type="presParOf" srcId="{D01FE82C-A07A-43F9-8286-B71407B617DD}" destId="{1F75014F-4931-4ECD-9130-BF5418595DA8}" srcOrd="1" destOrd="0" presId="urn:microsoft.com/office/officeart/2005/8/layout/hierarchy1"/>
    <dgm:cxn modelId="{5EACFCF1-B0B0-40FC-9853-DC65EA97C9E2}" type="presParOf" srcId="{FD070A43-D7E9-4541-BDFA-C40667D749FD}" destId="{CFD0732B-7E0B-4E70-823B-F5FB91B0BBF9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4D147C-F039-4C82-BBFF-AF6DC0217D28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01147BCC-6DC3-4D52-9BF2-077F675270CC}">
      <dgm:prSet phldrT="[テキスト]"/>
      <dgm:spPr/>
      <dgm:t>
        <a:bodyPr/>
        <a:lstStyle/>
        <a:p>
          <a:r>
            <a:rPr kumimoji="1" lang="en-US" altLang="ja-JP" dirty="0" smtClean="0"/>
            <a:t>Python</a:t>
          </a:r>
          <a:br>
            <a:rPr kumimoji="1" lang="en-US" altLang="ja-JP" dirty="0" smtClean="0"/>
          </a:br>
          <a:r>
            <a:rPr kumimoji="1" lang="ja-JP" altLang="en-US" dirty="0" smtClean="0"/>
            <a:t>で記述された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altLang="en-US" dirty="0" smtClean="0"/>
            <a:t>プログラム</a:t>
          </a:r>
          <a:endParaRPr kumimoji="1" lang="ja-JP" altLang="en-US" dirty="0"/>
        </a:p>
      </dgm:t>
    </dgm:pt>
    <dgm:pt modelId="{25B0FADB-2E1C-4C60-B8E7-48EDCF983806}" type="par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26C5571F-6890-4EF9-9FC9-82DF18F0E81A}" type="sib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D52FED6E-D5DC-4311-B46E-74507E8E58BE}">
      <dgm:prSet phldrT="[テキスト]"/>
      <dgm:spPr/>
      <dgm:t>
        <a:bodyPr/>
        <a:lstStyle/>
        <a:p>
          <a:r>
            <a:rPr kumimoji="1" lang="en-US" altLang="ja-JP" dirty="0" smtClean="0"/>
            <a:t>Python </a:t>
          </a:r>
          <a:r>
            <a:rPr kumimoji="1" lang="ja-JP" altLang="en-US" dirty="0" smtClean="0"/>
            <a:t>独自の構文木</a:t>
          </a:r>
          <a:endParaRPr kumimoji="1" lang="ja-JP" altLang="en-US" dirty="0"/>
        </a:p>
      </dgm:t>
    </dgm:pt>
    <dgm:pt modelId="{2369F233-31A2-4E4F-B15F-330F08A27860}" type="par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78D450D8-6735-49DC-A37A-CDBC97F9BCE2}" type="sib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8A9B732C-A17F-4DD3-8FE4-5C75C7CED348}">
      <dgm:prSet phldrT="[テキスト]"/>
      <dgm:spPr/>
      <dgm:t>
        <a:bodyPr/>
        <a:lstStyle/>
        <a:p>
          <a:r>
            <a:rPr kumimoji="1" lang="ja-JP" altLang="en-US" dirty="0" smtClean="0"/>
            <a:t>実行</a:t>
          </a:r>
          <a:endParaRPr kumimoji="1" lang="ja-JP" altLang="en-US" dirty="0"/>
        </a:p>
      </dgm:t>
    </dgm:pt>
    <dgm:pt modelId="{0CFF41B8-BC58-4276-BB65-E88A2753A483}" type="par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0146CC97-9BC7-4E35-9E96-D89C4F1FACBF}" type="sib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65FE9DC3-D744-4277-942B-F4488B0BA076}" type="pres">
      <dgm:prSet presAssocID="{C54D147C-F039-4C82-BBFF-AF6DC0217D28}" presName="Name0" presStyleCnt="0">
        <dgm:presLayoutVars>
          <dgm:dir/>
          <dgm:resizeHandles val="exact"/>
        </dgm:presLayoutVars>
      </dgm:prSet>
      <dgm:spPr/>
    </dgm:pt>
    <dgm:pt modelId="{30B71C5D-AA2B-45F2-BA76-54F014C78150}" type="pres">
      <dgm:prSet presAssocID="{01147BCC-6DC3-4D52-9BF2-077F675270CC}" presName="node" presStyleLbl="node1" presStyleIdx="0" presStyleCnt="3" custScaleX="10260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425063-8DF2-4F9F-B88D-8FE874344BE9}" type="pres">
      <dgm:prSet presAssocID="{26C5571F-6890-4EF9-9FC9-82DF18F0E81A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A3AAEAFB-9A71-4721-AFF8-DFBC8C27F593}" type="pres">
      <dgm:prSet presAssocID="{26C5571F-6890-4EF9-9FC9-82DF18F0E81A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70ED6051-07CF-4BA0-B231-1F8172CE9FC2}" type="pres">
      <dgm:prSet presAssocID="{D52FED6E-D5DC-4311-B46E-74507E8E58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396826-FCBE-44A1-966C-817B3479D035}" type="pres">
      <dgm:prSet presAssocID="{78D450D8-6735-49DC-A37A-CDBC97F9BCE2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12B949FF-6629-43E3-94D7-003580F77F18}" type="pres">
      <dgm:prSet presAssocID="{78D450D8-6735-49DC-A37A-CDBC97F9BCE2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80F8E116-E9F0-427F-8EC5-30280E947C63}" type="pres">
      <dgm:prSet presAssocID="{8A9B732C-A17F-4DD3-8FE4-5C75C7CED3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F3BF1C7-35F1-421B-B558-56C3AEF63EB7}" type="presOf" srcId="{01147BCC-6DC3-4D52-9BF2-077F675270CC}" destId="{30B71C5D-AA2B-45F2-BA76-54F014C78150}" srcOrd="0" destOrd="0" presId="urn:microsoft.com/office/officeart/2005/8/layout/process1"/>
    <dgm:cxn modelId="{6CAD2A4C-A878-48C7-B06A-C0F22E9E72CE}" type="presOf" srcId="{26C5571F-6890-4EF9-9FC9-82DF18F0E81A}" destId="{96425063-8DF2-4F9F-B88D-8FE874344BE9}" srcOrd="0" destOrd="0" presId="urn:microsoft.com/office/officeart/2005/8/layout/process1"/>
    <dgm:cxn modelId="{10C74E67-E828-4D01-9CF5-B41C6E750713}" srcId="{C54D147C-F039-4C82-BBFF-AF6DC0217D28}" destId="{01147BCC-6DC3-4D52-9BF2-077F675270CC}" srcOrd="0" destOrd="0" parTransId="{25B0FADB-2E1C-4C60-B8E7-48EDCF983806}" sibTransId="{26C5571F-6890-4EF9-9FC9-82DF18F0E81A}"/>
    <dgm:cxn modelId="{4CB5F702-CDC3-40F9-A983-5A8F0EB6132A}" type="presOf" srcId="{8A9B732C-A17F-4DD3-8FE4-5C75C7CED348}" destId="{80F8E116-E9F0-427F-8EC5-30280E947C63}" srcOrd="0" destOrd="0" presId="urn:microsoft.com/office/officeart/2005/8/layout/process1"/>
    <dgm:cxn modelId="{37A4FC29-A6E5-451C-8708-196684A5444C}" type="presOf" srcId="{26C5571F-6890-4EF9-9FC9-82DF18F0E81A}" destId="{A3AAEAFB-9A71-4721-AFF8-DFBC8C27F593}" srcOrd="1" destOrd="0" presId="urn:microsoft.com/office/officeart/2005/8/layout/process1"/>
    <dgm:cxn modelId="{1E8864CE-5D26-4948-9387-C7A9A76F982A}" srcId="{C54D147C-F039-4C82-BBFF-AF6DC0217D28}" destId="{8A9B732C-A17F-4DD3-8FE4-5C75C7CED348}" srcOrd="2" destOrd="0" parTransId="{0CFF41B8-BC58-4276-BB65-E88A2753A483}" sibTransId="{0146CC97-9BC7-4E35-9E96-D89C4F1FACBF}"/>
    <dgm:cxn modelId="{7D25A70E-4434-44C0-8B4A-4FBDC370B248}" srcId="{C54D147C-F039-4C82-BBFF-AF6DC0217D28}" destId="{D52FED6E-D5DC-4311-B46E-74507E8E58BE}" srcOrd="1" destOrd="0" parTransId="{2369F233-31A2-4E4F-B15F-330F08A27860}" sibTransId="{78D450D8-6735-49DC-A37A-CDBC97F9BCE2}"/>
    <dgm:cxn modelId="{2ACFDACF-E99C-46B0-AA4D-FE233211F1BE}" type="presOf" srcId="{78D450D8-6735-49DC-A37A-CDBC97F9BCE2}" destId="{12B949FF-6629-43E3-94D7-003580F77F18}" srcOrd="1" destOrd="0" presId="urn:microsoft.com/office/officeart/2005/8/layout/process1"/>
    <dgm:cxn modelId="{CF0B820E-CF22-4CE8-AA1A-F3937EA38666}" type="presOf" srcId="{78D450D8-6735-49DC-A37A-CDBC97F9BCE2}" destId="{C0396826-FCBE-44A1-966C-817B3479D035}" srcOrd="0" destOrd="0" presId="urn:microsoft.com/office/officeart/2005/8/layout/process1"/>
    <dgm:cxn modelId="{B94443D7-0AFC-40DB-AB47-D27C80B84E50}" type="presOf" srcId="{D52FED6E-D5DC-4311-B46E-74507E8E58BE}" destId="{70ED6051-07CF-4BA0-B231-1F8172CE9FC2}" srcOrd="0" destOrd="0" presId="urn:microsoft.com/office/officeart/2005/8/layout/process1"/>
    <dgm:cxn modelId="{65F621B3-FA73-4F3E-9768-D05EA21454A6}" type="presOf" srcId="{C54D147C-F039-4C82-BBFF-AF6DC0217D28}" destId="{65FE9DC3-D744-4277-942B-F4488B0BA076}" srcOrd="0" destOrd="0" presId="urn:microsoft.com/office/officeart/2005/8/layout/process1"/>
    <dgm:cxn modelId="{08410686-F8B7-4602-85B7-2BE6D4BA13E7}" type="presParOf" srcId="{65FE9DC3-D744-4277-942B-F4488B0BA076}" destId="{30B71C5D-AA2B-45F2-BA76-54F014C78150}" srcOrd="0" destOrd="0" presId="urn:microsoft.com/office/officeart/2005/8/layout/process1"/>
    <dgm:cxn modelId="{D7179125-46A6-4A8B-B980-3E6343C494D4}" type="presParOf" srcId="{65FE9DC3-D744-4277-942B-F4488B0BA076}" destId="{96425063-8DF2-4F9F-B88D-8FE874344BE9}" srcOrd="1" destOrd="0" presId="urn:microsoft.com/office/officeart/2005/8/layout/process1"/>
    <dgm:cxn modelId="{54F8A99B-B492-472D-817E-D5B98E09D601}" type="presParOf" srcId="{96425063-8DF2-4F9F-B88D-8FE874344BE9}" destId="{A3AAEAFB-9A71-4721-AFF8-DFBC8C27F593}" srcOrd="0" destOrd="0" presId="urn:microsoft.com/office/officeart/2005/8/layout/process1"/>
    <dgm:cxn modelId="{8AA1F1C5-291B-4C30-85E7-0E5DA36EA1E8}" type="presParOf" srcId="{65FE9DC3-D744-4277-942B-F4488B0BA076}" destId="{70ED6051-07CF-4BA0-B231-1F8172CE9FC2}" srcOrd="2" destOrd="0" presId="urn:microsoft.com/office/officeart/2005/8/layout/process1"/>
    <dgm:cxn modelId="{2041727C-6F20-434D-A93B-77D00962E438}" type="presParOf" srcId="{65FE9DC3-D744-4277-942B-F4488B0BA076}" destId="{C0396826-FCBE-44A1-966C-817B3479D035}" srcOrd="3" destOrd="0" presId="urn:microsoft.com/office/officeart/2005/8/layout/process1"/>
    <dgm:cxn modelId="{DB910497-9567-4FA2-9E27-B330F32EE1FF}" type="presParOf" srcId="{C0396826-FCBE-44A1-966C-817B3479D035}" destId="{12B949FF-6629-43E3-94D7-003580F77F18}" srcOrd="0" destOrd="0" presId="urn:microsoft.com/office/officeart/2005/8/layout/process1"/>
    <dgm:cxn modelId="{B0ECD242-1313-4A57-ACB9-B12428D62C2C}" type="presParOf" srcId="{65FE9DC3-D744-4277-942B-F4488B0BA076}" destId="{80F8E116-E9F0-427F-8EC5-30280E947C6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4D147C-F039-4C82-BBFF-AF6DC0217D28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01147BCC-6DC3-4D52-9BF2-077F675270CC}">
      <dgm:prSet phldrT="[テキスト]"/>
      <dgm:spPr/>
      <dgm:t>
        <a:bodyPr/>
        <a:lstStyle/>
        <a:p>
          <a:r>
            <a:rPr kumimoji="1" lang="en-US" altLang="ja-JP" dirty="0" smtClean="0"/>
            <a:t>Ruby</a:t>
          </a:r>
          <a:br>
            <a:rPr kumimoji="1" lang="en-US" altLang="ja-JP" dirty="0" smtClean="0"/>
          </a:br>
          <a:r>
            <a:rPr kumimoji="1" lang="ja-JP" altLang="en-US" dirty="0" smtClean="0"/>
            <a:t>で記述された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altLang="en-US" dirty="0" smtClean="0"/>
            <a:t>プログラム</a:t>
          </a:r>
          <a:endParaRPr kumimoji="1" lang="ja-JP" altLang="en-US" dirty="0"/>
        </a:p>
      </dgm:t>
    </dgm:pt>
    <dgm:pt modelId="{25B0FADB-2E1C-4C60-B8E7-48EDCF983806}" type="par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26C5571F-6890-4EF9-9FC9-82DF18F0E81A}" type="sib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D52FED6E-D5DC-4311-B46E-74507E8E58BE}">
      <dgm:prSet phldrT="[テキスト]"/>
      <dgm:spPr/>
      <dgm:t>
        <a:bodyPr/>
        <a:lstStyle/>
        <a:p>
          <a:r>
            <a:rPr kumimoji="1" lang="en-US" altLang="ja-JP" dirty="0" smtClean="0"/>
            <a:t>Ruby </a:t>
          </a:r>
          <a:r>
            <a:rPr kumimoji="1" lang="ja-JP" altLang="en-US" dirty="0" smtClean="0"/>
            <a:t>独自の構文木</a:t>
          </a:r>
          <a:endParaRPr kumimoji="1" lang="ja-JP" altLang="en-US" dirty="0"/>
        </a:p>
      </dgm:t>
    </dgm:pt>
    <dgm:pt modelId="{2369F233-31A2-4E4F-B15F-330F08A27860}" type="par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78D450D8-6735-49DC-A37A-CDBC97F9BCE2}" type="sib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8A9B732C-A17F-4DD3-8FE4-5C75C7CED348}">
      <dgm:prSet phldrT="[テキスト]"/>
      <dgm:spPr/>
      <dgm:t>
        <a:bodyPr/>
        <a:lstStyle/>
        <a:p>
          <a:r>
            <a:rPr kumimoji="1" lang="ja-JP" altLang="en-US" dirty="0" smtClean="0"/>
            <a:t>実行</a:t>
          </a:r>
          <a:endParaRPr kumimoji="1" lang="ja-JP" altLang="en-US" dirty="0"/>
        </a:p>
      </dgm:t>
    </dgm:pt>
    <dgm:pt modelId="{0CFF41B8-BC58-4276-BB65-E88A2753A483}" type="par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0146CC97-9BC7-4E35-9E96-D89C4F1FACBF}" type="sib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65FE9DC3-D744-4277-942B-F4488B0BA076}" type="pres">
      <dgm:prSet presAssocID="{C54D147C-F039-4C82-BBFF-AF6DC0217D28}" presName="Name0" presStyleCnt="0">
        <dgm:presLayoutVars>
          <dgm:dir/>
          <dgm:resizeHandles val="exact"/>
        </dgm:presLayoutVars>
      </dgm:prSet>
      <dgm:spPr/>
    </dgm:pt>
    <dgm:pt modelId="{30B71C5D-AA2B-45F2-BA76-54F014C78150}" type="pres">
      <dgm:prSet presAssocID="{01147BCC-6DC3-4D52-9BF2-077F675270CC}" presName="node" presStyleLbl="node1" presStyleIdx="0" presStyleCnt="3" custScaleX="10260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425063-8DF2-4F9F-B88D-8FE874344BE9}" type="pres">
      <dgm:prSet presAssocID="{26C5571F-6890-4EF9-9FC9-82DF18F0E81A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A3AAEAFB-9A71-4721-AFF8-DFBC8C27F593}" type="pres">
      <dgm:prSet presAssocID="{26C5571F-6890-4EF9-9FC9-82DF18F0E81A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70ED6051-07CF-4BA0-B231-1F8172CE9FC2}" type="pres">
      <dgm:prSet presAssocID="{D52FED6E-D5DC-4311-B46E-74507E8E58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396826-FCBE-44A1-966C-817B3479D035}" type="pres">
      <dgm:prSet presAssocID="{78D450D8-6735-49DC-A37A-CDBC97F9BCE2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12B949FF-6629-43E3-94D7-003580F77F18}" type="pres">
      <dgm:prSet presAssocID="{78D450D8-6735-49DC-A37A-CDBC97F9BCE2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80F8E116-E9F0-427F-8EC5-30280E947C63}" type="pres">
      <dgm:prSet presAssocID="{8A9B732C-A17F-4DD3-8FE4-5C75C7CED3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6ACAB0C-AB63-4C4F-BD97-2D1A0055D51C}" type="presOf" srcId="{78D450D8-6735-49DC-A37A-CDBC97F9BCE2}" destId="{12B949FF-6629-43E3-94D7-003580F77F18}" srcOrd="1" destOrd="0" presId="urn:microsoft.com/office/officeart/2005/8/layout/process1"/>
    <dgm:cxn modelId="{55E3353A-B98A-4C93-A043-299C654B7287}" type="presOf" srcId="{26C5571F-6890-4EF9-9FC9-82DF18F0E81A}" destId="{A3AAEAFB-9A71-4721-AFF8-DFBC8C27F593}" srcOrd="1" destOrd="0" presId="urn:microsoft.com/office/officeart/2005/8/layout/process1"/>
    <dgm:cxn modelId="{F67D0D6B-4C7C-4DD4-9288-14D1EF24865D}" type="presOf" srcId="{D52FED6E-D5DC-4311-B46E-74507E8E58BE}" destId="{70ED6051-07CF-4BA0-B231-1F8172CE9FC2}" srcOrd="0" destOrd="0" presId="urn:microsoft.com/office/officeart/2005/8/layout/process1"/>
    <dgm:cxn modelId="{C9236254-519A-4522-975D-AA9CFB671CEF}" type="presOf" srcId="{8A9B732C-A17F-4DD3-8FE4-5C75C7CED348}" destId="{80F8E116-E9F0-427F-8EC5-30280E947C63}" srcOrd="0" destOrd="0" presId="urn:microsoft.com/office/officeart/2005/8/layout/process1"/>
    <dgm:cxn modelId="{2B03F57F-2682-4B19-86B6-40CC07EB8277}" type="presOf" srcId="{78D450D8-6735-49DC-A37A-CDBC97F9BCE2}" destId="{C0396826-FCBE-44A1-966C-817B3479D035}" srcOrd="0" destOrd="0" presId="urn:microsoft.com/office/officeart/2005/8/layout/process1"/>
    <dgm:cxn modelId="{ADC33194-9A9D-4C9B-9AA7-825F6271B381}" type="presOf" srcId="{01147BCC-6DC3-4D52-9BF2-077F675270CC}" destId="{30B71C5D-AA2B-45F2-BA76-54F014C78150}" srcOrd="0" destOrd="0" presId="urn:microsoft.com/office/officeart/2005/8/layout/process1"/>
    <dgm:cxn modelId="{10C74E67-E828-4D01-9CF5-B41C6E750713}" srcId="{C54D147C-F039-4C82-BBFF-AF6DC0217D28}" destId="{01147BCC-6DC3-4D52-9BF2-077F675270CC}" srcOrd="0" destOrd="0" parTransId="{25B0FADB-2E1C-4C60-B8E7-48EDCF983806}" sibTransId="{26C5571F-6890-4EF9-9FC9-82DF18F0E81A}"/>
    <dgm:cxn modelId="{1E8864CE-5D26-4948-9387-C7A9A76F982A}" srcId="{C54D147C-F039-4C82-BBFF-AF6DC0217D28}" destId="{8A9B732C-A17F-4DD3-8FE4-5C75C7CED348}" srcOrd="2" destOrd="0" parTransId="{0CFF41B8-BC58-4276-BB65-E88A2753A483}" sibTransId="{0146CC97-9BC7-4E35-9E96-D89C4F1FACBF}"/>
    <dgm:cxn modelId="{7D25A70E-4434-44C0-8B4A-4FBDC370B248}" srcId="{C54D147C-F039-4C82-BBFF-AF6DC0217D28}" destId="{D52FED6E-D5DC-4311-B46E-74507E8E58BE}" srcOrd="1" destOrd="0" parTransId="{2369F233-31A2-4E4F-B15F-330F08A27860}" sibTransId="{78D450D8-6735-49DC-A37A-CDBC97F9BCE2}"/>
    <dgm:cxn modelId="{95F7838D-F2E6-4B49-A299-CDBB0CFA9B30}" type="presOf" srcId="{C54D147C-F039-4C82-BBFF-AF6DC0217D28}" destId="{65FE9DC3-D744-4277-942B-F4488B0BA076}" srcOrd="0" destOrd="0" presId="urn:microsoft.com/office/officeart/2005/8/layout/process1"/>
    <dgm:cxn modelId="{0BF57D9C-A41E-4C2B-82F6-01E925BAD1BD}" type="presOf" srcId="{26C5571F-6890-4EF9-9FC9-82DF18F0E81A}" destId="{96425063-8DF2-4F9F-B88D-8FE874344BE9}" srcOrd="0" destOrd="0" presId="urn:microsoft.com/office/officeart/2005/8/layout/process1"/>
    <dgm:cxn modelId="{01E1225F-411C-40CD-9187-C1F89ACF9E7A}" type="presParOf" srcId="{65FE9DC3-D744-4277-942B-F4488B0BA076}" destId="{30B71C5D-AA2B-45F2-BA76-54F014C78150}" srcOrd="0" destOrd="0" presId="urn:microsoft.com/office/officeart/2005/8/layout/process1"/>
    <dgm:cxn modelId="{7E7F2F7F-0FAF-443B-9FE2-08CD580F6067}" type="presParOf" srcId="{65FE9DC3-D744-4277-942B-F4488B0BA076}" destId="{96425063-8DF2-4F9F-B88D-8FE874344BE9}" srcOrd="1" destOrd="0" presId="urn:microsoft.com/office/officeart/2005/8/layout/process1"/>
    <dgm:cxn modelId="{96C8FF57-8801-400F-80A3-9103EA5F2F37}" type="presParOf" srcId="{96425063-8DF2-4F9F-B88D-8FE874344BE9}" destId="{A3AAEAFB-9A71-4721-AFF8-DFBC8C27F593}" srcOrd="0" destOrd="0" presId="urn:microsoft.com/office/officeart/2005/8/layout/process1"/>
    <dgm:cxn modelId="{A2837AF5-0091-4B80-806D-7E00BEF0A4E2}" type="presParOf" srcId="{65FE9DC3-D744-4277-942B-F4488B0BA076}" destId="{70ED6051-07CF-4BA0-B231-1F8172CE9FC2}" srcOrd="2" destOrd="0" presId="urn:microsoft.com/office/officeart/2005/8/layout/process1"/>
    <dgm:cxn modelId="{ACA9C80E-F199-4BFA-9527-82FC19EB9EFE}" type="presParOf" srcId="{65FE9DC3-D744-4277-942B-F4488B0BA076}" destId="{C0396826-FCBE-44A1-966C-817B3479D035}" srcOrd="3" destOrd="0" presId="urn:microsoft.com/office/officeart/2005/8/layout/process1"/>
    <dgm:cxn modelId="{25DAB9DF-4B07-4438-92A0-4510760E4150}" type="presParOf" srcId="{C0396826-FCBE-44A1-966C-817B3479D035}" destId="{12B949FF-6629-43E3-94D7-003580F77F18}" srcOrd="0" destOrd="0" presId="urn:microsoft.com/office/officeart/2005/8/layout/process1"/>
    <dgm:cxn modelId="{AE55F1EE-5E44-4BB5-912E-45649E1E11B1}" type="presParOf" srcId="{65FE9DC3-D744-4277-942B-F4488B0BA076}" destId="{80F8E116-E9F0-427F-8EC5-30280E947C6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4D147C-F039-4C82-BBFF-AF6DC0217D28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01147BCC-6DC3-4D52-9BF2-077F675270CC}">
      <dgm:prSet phldrT="[テキスト]"/>
      <dgm:spPr/>
      <dgm:t>
        <a:bodyPr/>
        <a:lstStyle/>
        <a:p>
          <a:r>
            <a:rPr kumimoji="1" lang="en-US" altLang="ja-JP" dirty="0" smtClean="0"/>
            <a:t>Python</a:t>
          </a:r>
          <a:br>
            <a:rPr kumimoji="1" lang="en-US" altLang="ja-JP" dirty="0" smtClean="0"/>
          </a:br>
          <a:r>
            <a:rPr kumimoji="1" lang="ja-JP" altLang="en-US" dirty="0" smtClean="0"/>
            <a:t>で記述された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altLang="en-US" dirty="0" smtClean="0"/>
            <a:t>プログラム</a:t>
          </a:r>
          <a:endParaRPr kumimoji="1" lang="ja-JP" altLang="en-US" dirty="0"/>
        </a:p>
      </dgm:t>
    </dgm:pt>
    <dgm:pt modelId="{25B0FADB-2E1C-4C60-B8E7-48EDCF983806}" type="par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26C5571F-6890-4EF9-9FC9-82DF18F0E81A}" type="sib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D52FED6E-D5DC-4311-B46E-74507E8E58BE}">
      <dgm:prSet phldrT="[テキスト]"/>
      <dgm:spPr/>
      <dgm:t>
        <a:bodyPr/>
        <a:lstStyle/>
        <a:p>
          <a:r>
            <a:rPr kumimoji="1" lang="en-US" altLang="ja-JP" dirty="0" smtClean="0"/>
            <a:t>Python </a:t>
          </a:r>
          <a:r>
            <a:rPr kumimoji="1" lang="ja-JP" altLang="en-US" dirty="0" smtClean="0"/>
            <a:t>独自の構文木</a:t>
          </a:r>
          <a:endParaRPr kumimoji="1" lang="ja-JP" altLang="en-US" dirty="0"/>
        </a:p>
      </dgm:t>
    </dgm:pt>
    <dgm:pt modelId="{2369F233-31A2-4E4F-B15F-330F08A27860}" type="par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78D450D8-6735-49DC-A37A-CDBC97F9BCE2}" type="sib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8A9B732C-A17F-4DD3-8FE4-5C75C7CED348}">
      <dgm:prSet phldrT="[テキスト]"/>
      <dgm:spPr/>
      <dgm:t>
        <a:bodyPr/>
        <a:lstStyle/>
        <a:p>
          <a:r>
            <a:rPr kumimoji="1" lang="ja-JP" altLang="en-US" dirty="0" smtClean="0"/>
            <a:t>実行</a:t>
          </a:r>
          <a:endParaRPr kumimoji="1" lang="ja-JP" altLang="en-US" dirty="0"/>
        </a:p>
      </dgm:t>
    </dgm:pt>
    <dgm:pt modelId="{0CFF41B8-BC58-4276-BB65-E88A2753A483}" type="par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0146CC97-9BC7-4E35-9E96-D89C4F1FACBF}" type="sib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65FE9DC3-D744-4277-942B-F4488B0BA076}" type="pres">
      <dgm:prSet presAssocID="{C54D147C-F039-4C82-BBFF-AF6DC0217D28}" presName="Name0" presStyleCnt="0">
        <dgm:presLayoutVars>
          <dgm:dir/>
          <dgm:resizeHandles val="exact"/>
        </dgm:presLayoutVars>
      </dgm:prSet>
      <dgm:spPr/>
    </dgm:pt>
    <dgm:pt modelId="{30B71C5D-AA2B-45F2-BA76-54F014C78150}" type="pres">
      <dgm:prSet presAssocID="{01147BCC-6DC3-4D52-9BF2-077F675270CC}" presName="node" presStyleLbl="node1" presStyleIdx="0" presStyleCnt="3" custScaleX="10260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425063-8DF2-4F9F-B88D-8FE874344BE9}" type="pres">
      <dgm:prSet presAssocID="{26C5571F-6890-4EF9-9FC9-82DF18F0E81A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A3AAEAFB-9A71-4721-AFF8-DFBC8C27F593}" type="pres">
      <dgm:prSet presAssocID="{26C5571F-6890-4EF9-9FC9-82DF18F0E81A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70ED6051-07CF-4BA0-B231-1F8172CE9FC2}" type="pres">
      <dgm:prSet presAssocID="{D52FED6E-D5DC-4311-B46E-74507E8E58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396826-FCBE-44A1-966C-817B3479D035}" type="pres">
      <dgm:prSet presAssocID="{78D450D8-6735-49DC-A37A-CDBC97F9BCE2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12B949FF-6629-43E3-94D7-003580F77F18}" type="pres">
      <dgm:prSet presAssocID="{78D450D8-6735-49DC-A37A-CDBC97F9BCE2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80F8E116-E9F0-427F-8EC5-30280E947C63}" type="pres">
      <dgm:prSet presAssocID="{8A9B732C-A17F-4DD3-8FE4-5C75C7CED3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724ACE1-9F1F-4B23-8545-A142E1CBF1EE}" type="presOf" srcId="{C54D147C-F039-4C82-BBFF-AF6DC0217D28}" destId="{65FE9DC3-D744-4277-942B-F4488B0BA076}" srcOrd="0" destOrd="0" presId="urn:microsoft.com/office/officeart/2005/8/layout/process1"/>
    <dgm:cxn modelId="{4253627E-5952-4FE1-B7E5-896C7140D86B}" type="presOf" srcId="{78D450D8-6735-49DC-A37A-CDBC97F9BCE2}" destId="{12B949FF-6629-43E3-94D7-003580F77F18}" srcOrd="1" destOrd="0" presId="urn:microsoft.com/office/officeart/2005/8/layout/process1"/>
    <dgm:cxn modelId="{799C99BC-C7B1-4F7F-B27D-3A2FE42F21AE}" type="presOf" srcId="{8A9B732C-A17F-4DD3-8FE4-5C75C7CED348}" destId="{80F8E116-E9F0-427F-8EC5-30280E947C63}" srcOrd="0" destOrd="0" presId="urn:microsoft.com/office/officeart/2005/8/layout/process1"/>
    <dgm:cxn modelId="{10C74E67-E828-4D01-9CF5-B41C6E750713}" srcId="{C54D147C-F039-4C82-BBFF-AF6DC0217D28}" destId="{01147BCC-6DC3-4D52-9BF2-077F675270CC}" srcOrd="0" destOrd="0" parTransId="{25B0FADB-2E1C-4C60-B8E7-48EDCF983806}" sibTransId="{26C5571F-6890-4EF9-9FC9-82DF18F0E81A}"/>
    <dgm:cxn modelId="{F48EBD26-7706-496D-8987-C5034D796E47}" type="presOf" srcId="{26C5571F-6890-4EF9-9FC9-82DF18F0E81A}" destId="{A3AAEAFB-9A71-4721-AFF8-DFBC8C27F593}" srcOrd="1" destOrd="0" presId="urn:microsoft.com/office/officeart/2005/8/layout/process1"/>
    <dgm:cxn modelId="{7D01A389-97CE-43B9-9023-734FDDEE473A}" type="presOf" srcId="{01147BCC-6DC3-4D52-9BF2-077F675270CC}" destId="{30B71C5D-AA2B-45F2-BA76-54F014C78150}" srcOrd="0" destOrd="0" presId="urn:microsoft.com/office/officeart/2005/8/layout/process1"/>
    <dgm:cxn modelId="{1E8864CE-5D26-4948-9387-C7A9A76F982A}" srcId="{C54D147C-F039-4C82-BBFF-AF6DC0217D28}" destId="{8A9B732C-A17F-4DD3-8FE4-5C75C7CED348}" srcOrd="2" destOrd="0" parTransId="{0CFF41B8-BC58-4276-BB65-E88A2753A483}" sibTransId="{0146CC97-9BC7-4E35-9E96-D89C4F1FACBF}"/>
    <dgm:cxn modelId="{7D25A70E-4434-44C0-8B4A-4FBDC370B248}" srcId="{C54D147C-F039-4C82-BBFF-AF6DC0217D28}" destId="{D52FED6E-D5DC-4311-B46E-74507E8E58BE}" srcOrd="1" destOrd="0" parTransId="{2369F233-31A2-4E4F-B15F-330F08A27860}" sibTransId="{78D450D8-6735-49DC-A37A-CDBC97F9BCE2}"/>
    <dgm:cxn modelId="{DED014EA-0ED3-4FFC-85BB-F2E960C8AC45}" type="presOf" srcId="{26C5571F-6890-4EF9-9FC9-82DF18F0E81A}" destId="{96425063-8DF2-4F9F-B88D-8FE874344BE9}" srcOrd="0" destOrd="0" presId="urn:microsoft.com/office/officeart/2005/8/layout/process1"/>
    <dgm:cxn modelId="{CFCA369A-61C3-4A2F-81D3-AB72F65633D4}" type="presOf" srcId="{D52FED6E-D5DC-4311-B46E-74507E8E58BE}" destId="{70ED6051-07CF-4BA0-B231-1F8172CE9FC2}" srcOrd="0" destOrd="0" presId="urn:microsoft.com/office/officeart/2005/8/layout/process1"/>
    <dgm:cxn modelId="{ED884ED3-8B27-4891-AA65-790A7810D339}" type="presOf" srcId="{78D450D8-6735-49DC-A37A-CDBC97F9BCE2}" destId="{C0396826-FCBE-44A1-966C-817B3479D035}" srcOrd="0" destOrd="0" presId="urn:microsoft.com/office/officeart/2005/8/layout/process1"/>
    <dgm:cxn modelId="{AD1C5D5C-DC73-4356-93DE-6DDAC0871A65}" type="presParOf" srcId="{65FE9DC3-D744-4277-942B-F4488B0BA076}" destId="{30B71C5D-AA2B-45F2-BA76-54F014C78150}" srcOrd="0" destOrd="0" presId="urn:microsoft.com/office/officeart/2005/8/layout/process1"/>
    <dgm:cxn modelId="{B579D477-7880-4A0E-89EC-7ACA1E75811B}" type="presParOf" srcId="{65FE9DC3-D744-4277-942B-F4488B0BA076}" destId="{96425063-8DF2-4F9F-B88D-8FE874344BE9}" srcOrd="1" destOrd="0" presId="urn:microsoft.com/office/officeart/2005/8/layout/process1"/>
    <dgm:cxn modelId="{69B36557-E718-41FC-9AFB-C6B3ADF732F7}" type="presParOf" srcId="{96425063-8DF2-4F9F-B88D-8FE874344BE9}" destId="{A3AAEAFB-9A71-4721-AFF8-DFBC8C27F593}" srcOrd="0" destOrd="0" presId="urn:microsoft.com/office/officeart/2005/8/layout/process1"/>
    <dgm:cxn modelId="{F12E6E30-D227-4A51-949D-70B65F9BC00E}" type="presParOf" srcId="{65FE9DC3-D744-4277-942B-F4488B0BA076}" destId="{70ED6051-07CF-4BA0-B231-1F8172CE9FC2}" srcOrd="2" destOrd="0" presId="urn:microsoft.com/office/officeart/2005/8/layout/process1"/>
    <dgm:cxn modelId="{283C3743-6A89-4B85-9339-51275B4C6691}" type="presParOf" srcId="{65FE9DC3-D744-4277-942B-F4488B0BA076}" destId="{C0396826-FCBE-44A1-966C-817B3479D035}" srcOrd="3" destOrd="0" presId="urn:microsoft.com/office/officeart/2005/8/layout/process1"/>
    <dgm:cxn modelId="{78C89F35-F854-41A2-B4EB-133493900DA3}" type="presParOf" srcId="{C0396826-FCBE-44A1-966C-817B3479D035}" destId="{12B949FF-6629-43E3-94D7-003580F77F18}" srcOrd="0" destOrd="0" presId="urn:microsoft.com/office/officeart/2005/8/layout/process1"/>
    <dgm:cxn modelId="{8FF6A860-0617-442F-B998-58B94BD41C3A}" type="presParOf" srcId="{65FE9DC3-D744-4277-942B-F4488B0BA076}" destId="{80F8E116-E9F0-427F-8EC5-30280E947C6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4D147C-F039-4C82-BBFF-AF6DC0217D28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01147BCC-6DC3-4D52-9BF2-077F675270CC}">
      <dgm:prSet phldrT="[テキスト]"/>
      <dgm:spPr/>
      <dgm:t>
        <a:bodyPr/>
        <a:lstStyle/>
        <a:p>
          <a:r>
            <a:rPr kumimoji="1" lang="en-US" altLang="ja-JP" dirty="0" smtClean="0"/>
            <a:t>Ruby</a:t>
          </a:r>
          <a:br>
            <a:rPr kumimoji="1" lang="en-US" altLang="ja-JP" dirty="0" smtClean="0"/>
          </a:br>
          <a:r>
            <a:rPr kumimoji="1" lang="ja-JP" altLang="en-US" dirty="0" smtClean="0"/>
            <a:t>で記述された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altLang="en-US" dirty="0" smtClean="0"/>
            <a:t>プログラム</a:t>
          </a:r>
          <a:endParaRPr kumimoji="1" lang="ja-JP" altLang="en-US" dirty="0"/>
        </a:p>
      </dgm:t>
    </dgm:pt>
    <dgm:pt modelId="{25B0FADB-2E1C-4C60-B8E7-48EDCF983806}" type="par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26C5571F-6890-4EF9-9FC9-82DF18F0E81A}" type="sibTrans" cxnId="{10C74E67-E828-4D01-9CF5-B41C6E750713}">
      <dgm:prSet/>
      <dgm:spPr/>
      <dgm:t>
        <a:bodyPr/>
        <a:lstStyle/>
        <a:p>
          <a:endParaRPr kumimoji="1" lang="ja-JP" altLang="en-US"/>
        </a:p>
      </dgm:t>
    </dgm:pt>
    <dgm:pt modelId="{D52FED6E-D5DC-4311-B46E-74507E8E58BE}">
      <dgm:prSet phldrT="[テキスト]"/>
      <dgm:spPr/>
      <dgm:t>
        <a:bodyPr/>
        <a:lstStyle/>
        <a:p>
          <a:r>
            <a:rPr kumimoji="1" lang="en-US" altLang="ja-JP" dirty="0" smtClean="0"/>
            <a:t>Ruby </a:t>
          </a:r>
          <a:r>
            <a:rPr kumimoji="1" lang="ja-JP" altLang="en-US" dirty="0" smtClean="0"/>
            <a:t>独自の構文木</a:t>
          </a:r>
          <a:endParaRPr kumimoji="1" lang="ja-JP" altLang="en-US" dirty="0"/>
        </a:p>
      </dgm:t>
    </dgm:pt>
    <dgm:pt modelId="{2369F233-31A2-4E4F-B15F-330F08A27860}" type="par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78D450D8-6735-49DC-A37A-CDBC97F9BCE2}" type="sibTrans" cxnId="{7D25A70E-4434-44C0-8B4A-4FBDC370B248}">
      <dgm:prSet/>
      <dgm:spPr/>
      <dgm:t>
        <a:bodyPr/>
        <a:lstStyle/>
        <a:p>
          <a:endParaRPr kumimoji="1" lang="ja-JP" altLang="en-US"/>
        </a:p>
      </dgm:t>
    </dgm:pt>
    <dgm:pt modelId="{8A9B732C-A17F-4DD3-8FE4-5C75C7CED348}">
      <dgm:prSet phldrT="[テキスト]"/>
      <dgm:spPr/>
      <dgm:t>
        <a:bodyPr/>
        <a:lstStyle/>
        <a:p>
          <a:r>
            <a:rPr kumimoji="1" lang="ja-JP" altLang="en-US" dirty="0" smtClean="0"/>
            <a:t>実行</a:t>
          </a:r>
          <a:endParaRPr kumimoji="1" lang="ja-JP" altLang="en-US" dirty="0"/>
        </a:p>
      </dgm:t>
    </dgm:pt>
    <dgm:pt modelId="{0CFF41B8-BC58-4276-BB65-E88A2753A483}" type="par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0146CC97-9BC7-4E35-9E96-D89C4F1FACBF}" type="sibTrans" cxnId="{1E8864CE-5D26-4948-9387-C7A9A76F982A}">
      <dgm:prSet/>
      <dgm:spPr/>
      <dgm:t>
        <a:bodyPr/>
        <a:lstStyle/>
        <a:p>
          <a:endParaRPr kumimoji="1" lang="ja-JP" altLang="en-US"/>
        </a:p>
      </dgm:t>
    </dgm:pt>
    <dgm:pt modelId="{65FE9DC3-D744-4277-942B-F4488B0BA076}" type="pres">
      <dgm:prSet presAssocID="{C54D147C-F039-4C82-BBFF-AF6DC0217D28}" presName="Name0" presStyleCnt="0">
        <dgm:presLayoutVars>
          <dgm:dir/>
          <dgm:resizeHandles val="exact"/>
        </dgm:presLayoutVars>
      </dgm:prSet>
      <dgm:spPr/>
    </dgm:pt>
    <dgm:pt modelId="{30B71C5D-AA2B-45F2-BA76-54F014C78150}" type="pres">
      <dgm:prSet presAssocID="{01147BCC-6DC3-4D52-9BF2-077F675270CC}" presName="node" presStyleLbl="node1" presStyleIdx="0" presStyleCnt="3" custScaleX="10260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425063-8DF2-4F9F-B88D-8FE874344BE9}" type="pres">
      <dgm:prSet presAssocID="{26C5571F-6890-4EF9-9FC9-82DF18F0E81A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A3AAEAFB-9A71-4721-AFF8-DFBC8C27F593}" type="pres">
      <dgm:prSet presAssocID="{26C5571F-6890-4EF9-9FC9-82DF18F0E81A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70ED6051-07CF-4BA0-B231-1F8172CE9FC2}" type="pres">
      <dgm:prSet presAssocID="{D52FED6E-D5DC-4311-B46E-74507E8E58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396826-FCBE-44A1-966C-817B3479D035}" type="pres">
      <dgm:prSet presAssocID="{78D450D8-6735-49DC-A37A-CDBC97F9BCE2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12B949FF-6629-43E3-94D7-003580F77F18}" type="pres">
      <dgm:prSet presAssocID="{78D450D8-6735-49DC-A37A-CDBC97F9BCE2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80F8E116-E9F0-427F-8EC5-30280E947C63}" type="pres">
      <dgm:prSet presAssocID="{8A9B732C-A17F-4DD3-8FE4-5C75C7CED3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ED24A49-6D9A-4C60-A2E8-71AC358B25F4}" type="presOf" srcId="{78D450D8-6735-49DC-A37A-CDBC97F9BCE2}" destId="{C0396826-FCBE-44A1-966C-817B3479D035}" srcOrd="0" destOrd="0" presId="urn:microsoft.com/office/officeart/2005/8/layout/process1"/>
    <dgm:cxn modelId="{3B0DFF7F-0FAF-4907-982E-ADB62AAC940C}" type="presOf" srcId="{78D450D8-6735-49DC-A37A-CDBC97F9BCE2}" destId="{12B949FF-6629-43E3-94D7-003580F77F18}" srcOrd="1" destOrd="0" presId="urn:microsoft.com/office/officeart/2005/8/layout/process1"/>
    <dgm:cxn modelId="{689F6E0C-EF83-498A-9CD2-64A0BEB1FB69}" type="presOf" srcId="{C54D147C-F039-4C82-BBFF-AF6DC0217D28}" destId="{65FE9DC3-D744-4277-942B-F4488B0BA076}" srcOrd="0" destOrd="0" presId="urn:microsoft.com/office/officeart/2005/8/layout/process1"/>
    <dgm:cxn modelId="{20791034-3CDB-41BE-9FF6-609DB964C93A}" type="presOf" srcId="{01147BCC-6DC3-4D52-9BF2-077F675270CC}" destId="{30B71C5D-AA2B-45F2-BA76-54F014C78150}" srcOrd="0" destOrd="0" presId="urn:microsoft.com/office/officeart/2005/8/layout/process1"/>
    <dgm:cxn modelId="{10C74E67-E828-4D01-9CF5-B41C6E750713}" srcId="{C54D147C-F039-4C82-BBFF-AF6DC0217D28}" destId="{01147BCC-6DC3-4D52-9BF2-077F675270CC}" srcOrd="0" destOrd="0" parTransId="{25B0FADB-2E1C-4C60-B8E7-48EDCF983806}" sibTransId="{26C5571F-6890-4EF9-9FC9-82DF18F0E81A}"/>
    <dgm:cxn modelId="{1E8864CE-5D26-4948-9387-C7A9A76F982A}" srcId="{C54D147C-F039-4C82-BBFF-AF6DC0217D28}" destId="{8A9B732C-A17F-4DD3-8FE4-5C75C7CED348}" srcOrd="2" destOrd="0" parTransId="{0CFF41B8-BC58-4276-BB65-E88A2753A483}" sibTransId="{0146CC97-9BC7-4E35-9E96-D89C4F1FACBF}"/>
    <dgm:cxn modelId="{54A55059-EAD6-4174-B78C-0C266C6B5B3E}" type="presOf" srcId="{26C5571F-6890-4EF9-9FC9-82DF18F0E81A}" destId="{96425063-8DF2-4F9F-B88D-8FE874344BE9}" srcOrd="0" destOrd="0" presId="urn:microsoft.com/office/officeart/2005/8/layout/process1"/>
    <dgm:cxn modelId="{7D25A70E-4434-44C0-8B4A-4FBDC370B248}" srcId="{C54D147C-F039-4C82-BBFF-AF6DC0217D28}" destId="{D52FED6E-D5DC-4311-B46E-74507E8E58BE}" srcOrd="1" destOrd="0" parTransId="{2369F233-31A2-4E4F-B15F-330F08A27860}" sibTransId="{78D450D8-6735-49DC-A37A-CDBC97F9BCE2}"/>
    <dgm:cxn modelId="{83995672-0E5E-488D-9885-9EEED184256E}" type="presOf" srcId="{26C5571F-6890-4EF9-9FC9-82DF18F0E81A}" destId="{A3AAEAFB-9A71-4721-AFF8-DFBC8C27F593}" srcOrd="1" destOrd="0" presId="urn:microsoft.com/office/officeart/2005/8/layout/process1"/>
    <dgm:cxn modelId="{31115D68-F6EE-413B-9E25-4F11E6A58F81}" type="presOf" srcId="{D52FED6E-D5DC-4311-B46E-74507E8E58BE}" destId="{70ED6051-07CF-4BA0-B231-1F8172CE9FC2}" srcOrd="0" destOrd="0" presId="urn:microsoft.com/office/officeart/2005/8/layout/process1"/>
    <dgm:cxn modelId="{74A60363-8398-4D68-A9F5-9B4391C5462A}" type="presOf" srcId="{8A9B732C-A17F-4DD3-8FE4-5C75C7CED348}" destId="{80F8E116-E9F0-427F-8EC5-30280E947C63}" srcOrd="0" destOrd="0" presId="urn:microsoft.com/office/officeart/2005/8/layout/process1"/>
    <dgm:cxn modelId="{B46FB7F0-0769-40B8-818B-02E03F070E16}" type="presParOf" srcId="{65FE9DC3-D744-4277-942B-F4488B0BA076}" destId="{30B71C5D-AA2B-45F2-BA76-54F014C78150}" srcOrd="0" destOrd="0" presId="urn:microsoft.com/office/officeart/2005/8/layout/process1"/>
    <dgm:cxn modelId="{02B383B6-435B-40ED-A7AF-2F822D52C756}" type="presParOf" srcId="{65FE9DC3-D744-4277-942B-F4488B0BA076}" destId="{96425063-8DF2-4F9F-B88D-8FE874344BE9}" srcOrd="1" destOrd="0" presId="urn:microsoft.com/office/officeart/2005/8/layout/process1"/>
    <dgm:cxn modelId="{7F8EE932-7381-4D87-8580-C217C686C5A3}" type="presParOf" srcId="{96425063-8DF2-4F9F-B88D-8FE874344BE9}" destId="{A3AAEAFB-9A71-4721-AFF8-DFBC8C27F593}" srcOrd="0" destOrd="0" presId="urn:microsoft.com/office/officeart/2005/8/layout/process1"/>
    <dgm:cxn modelId="{DFE1C0E3-CD5E-49E3-B4E9-0AB226FC8D94}" type="presParOf" srcId="{65FE9DC3-D744-4277-942B-F4488B0BA076}" destId="{70ED6051-07CF-4BA0-B231-1F8172CE9FC2}" srcOrd="2" destOrd="0" presId="urn:microsoft.com/office/officeart/2005/8/layout/process1"/>
    <dgm:cxn modelId="{24294192-02EA-4293-A310-64D02CB60035}" type="presParOf" srcId="{65FE9DC3-D744-4277-942B-F4488B0BA076}" destId="{C0396826-FCBE-44A1-966C-817B3479D035}" srcOrd="3" destOrd="0" presId="urn:microsoft.com/office/officeart/2005/8/layout/process1"/>
    <dgm:cxn modelId="{B82F7A79-D516-44C1-885D-79708E163DCF}" type="presParOf" srcId="{C0396826-FCBE-44A1-966C-817B3479D035}" destId="{12B949FF-6629-43E3-94D7-003580F77F18}" srcOrd="0" destOrd="0" presId="urn:microsoft.com/office/officeart/2005/8/layout/process1"/>
    <dgm:cxn modelId="{8D309082-6F06-4E2D-9F42-EDC72F90F532}" type="presParOf" srcId="{65FE9DC3-D744-4277-942B-F4488B0BA076}" destId="{80F8E116-E9F0-427F-8EC5-30280E947C63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F9A76C-0BA1-4D01-98B1-F0B93FEDF629}">
      <dsp:nvSpPr>
        <dsp:cNvPr id="0" name=""/>
        <dsp:cNvSpPr/>
      </dsp:nvSpPr>
      <dsp:spPr>
        <a:xfrm>
          <a:off x="2976564" y="2253527"/>
          <a:ext cx="511395" cy="24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54"/>
              </a:lnTo>
              <a:lnTo>
                <a:pt x="511395" y="165854"/>
              </a:lnTo>
              <a:lnTo>
                <a:pt x="511395" y="243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0C506-52C7-499C-842B-99952236CBBD}">
      <dsp:nvSpPr>
        <dsp:cNvPr id="0" name=""/>
        <dsp:cNvSpPr/>
      </dsp:nvSpPr>
      <dsp:spPr>
        <a:xfrm>
          <a:off x="2465169" y="2253527"/>
          <a:ext cx="511395" cy="243377"/>
        </a:xfrm>
        <a:custGeom>
          <a:avLst/>
          <a:gdLst/>
          <a:ahLst/>
          <a:cxnLst/>
          <a:rect l="0" t="0" r="0" b="0"/>
          <a:pathLst>
            <a:path>
              <a:moveTo>
                <a:pt x="511395" y="0"/>
              </a:moveTo>
              <a:lnTo>
                <a:pt x="511395" y="165854"/>
              </a:lnTo>
              <a:lnTo>
                <a:pt x="0" y="165854"/>
              </a:lnTo>
              <a:lnTo>
                <a:pt x="0" y="243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A1A5A-0AC8-4505-B372-5F8742640AE4}">
      <dsp:nvSpPr>
        <dsp:cNvPr id="0" name=""/>
        <dsp:cNvSpPr/>
      </dsp:nvSpPr>
      <dsp:spPr>
        <a:xfrm>
          <a:off x="1953773" y="1478762"/>
          <a:ext cx="1022791" cy="24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54"/>
              </a:lnTo>
              <a:lnTo>
                <a:pt x="1022791" y="165854"/>
              </a:lnTo>
              <a:lnTo>
                <a:pt x="1022791" y="24337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1B20D-02FE-491F-A96B-9D725F905606}">
      <dsp:nvSpPr>
        <dsp:cNvPr id="0" name=""/>
        <dsp:cNvSpPr/>
      </dsp:nvSpPr>
      <dsp:spPr>
        <a:xfrm>
          <a:off x="930982" y="2253527"/>
          <a:ext cx="511395" cy="24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54"/>
              </a:lnTo>
              <a:lnTo>
                <a:pt x="511395" y="165854"/>
              </a:lnTo>
              <a:lnTo>
                <a:pt x="511395" y="243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60297-F8DB-4C96-BB3E-AF8BD9B407FE}">
      <dsp:nvSpPr>
        <dsp:cNvPr id="0" name=""/>
        <dsp:cNvSpPr/>
      </dsp:nvSpPr>
      <dsp:spPr>
        <a:xfrm>
          <a:off x="419586" y="2253527"/>
          <a:ext cx="511395" cy="243377"/>
        </a:xfrm>
        <a:custGeom>
          <a:avLst/>
          <a:gdLst/>
          <a:ahLst/>
          <a:cxnLst/>
          <a:rect l="0" t="0" r="0" b="0"/>
          <a:pathLst>
            <a:path>
              <a:moveTo>
                <a:pt x="511395" y="0"/>
              </a:moveTo>
              <a:lnTo>
                <a:pt x="511395" y="165854"/>
              </a:lnTo>
              <a:lnTo>
                <a:pt x="0" y="165854"/>
              </a:lnTo>
              <a:lnTo>
                <a:pt x="0" y="243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7BC31-AA5E-4905-A645-80E140FCF5BC}">
      <dsp:nvSpPr>
        <dsp:cNvPr id="0" name=""/>
        <dsp:cNvSpPr/>
      </dsp:nvSpPr>
      <dsp:spPr>
        <a:xfrm>
          <a:off x="930982" y="1478762"/>
          <a:ext cx="1022791" cy="243377"/>
        </a:xfrm>
        <a:custGeom>
          <a:avLst/>
          <a:gdLst/>
          <a:ahLst/>
          <a:cxnLst/>
          <a:rect l="0" t="0" r="0" b="0"/>
          <a:pathLst>
            <a:path>
              <a:moveTo>
                <a:pt x="1022791" y="0"/>
              </a:moveTo>
              <a:lnTo>
                <a:pt x="1022791" y="165854"/>
              </a:lnTo>
              <a:lnTo>
                <a:pt x="0" y="165854"/>
              </a:lnTo>
              <a:lnTo>
                <a:pt x="0" y="24337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39D03-0668-45BA-BD82-5C03A3210763}">
      <dsp:nvSpPr>
        <dsp:cNvPr id="0" name=""/>
        <dsp:cNvSpPr/>
      </dsp:nvSpPr>
      <dsp:spPr>
        <a:xfrm>
          <a:off x="1535358" y="947376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91E915-4508-48D3-84DB-52FFF82B1F99}">
      <dsp:nvSpPr>
        <dsp:cNvPr id="0" name=""/>
        <dsp:cNvSpPr/>
      </dsp:nvSpPr>
      <dsp:spPr>
        <a:xfrm>
          <a:off x="1628339" y="1035708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*</a:t>
          </a:r>
          <a:endParaRPr kumimoji="1" lang="ja-JP" altLang="en-US" sz="2300" kern="1200" dirty="0"/>
        </a:p>
      </dsp:txBody>
      <dsp:txXfrm>
        <a:off x="1628339" y="1035708"/>
        <a:ext cx="836829" cy="531386"/>
      </dsp:txXfrm>
    </dsp:sp>
    <dsp:sp modelId="{3BDC0621-9728-4ED3-B45A-E2084E2186C6}">
      <dsp:nvSpPr>
        <dsp:cNvPr id="0" name=""/>
        <dsp:cNvSpPr/>
      </dsp:nvSpPr>
      <dsp:spPr>
        <a:xfrm>
          <a:off x="512567" y="1722140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50EE56-8BF3-4102-9BCD-9799CA9859D8}">
      <dsp:nvSpPr>
        <dsp:cNvPr id="0" name=""/>
        <dsp:cNvSpPr/>
      </dsp:nvSpPr>
      <dsp:spPr>
        <a:xfrm>
          <a:off x="605548" y="1810472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+</a:t>
          </a:r>
          <a:endParaRPr kumimoji="1" lang="ja-JP" altLang="en-US" sz="2300" kern="1200" dirty="0"/>
        </a:p>
      </dsp:txBody>
      <dsp:txXfrm>
        <a:off x="605548" y="1810472"/>
        <a:ext cx="836829" cy="531386"/>
      </dsp:txXfrm>
    </dsp:sp>
    <dsp:sp modelId="{249D2F6E-936D-41CF-9FBE-890094AF0070}">
      <dsp:nvSpPr>
        <dsp:cNvPr id="0" name=""/>
        <dsp:cNvSpPr/>
      </dsp:nvSpPr>
      <dsp:spPr>
        <a:xfrm>
          <a:off x="1172" y="2496905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D1AD1-D624-413B-A9E8-16FA7EDFA752}">
      <dsp:nvSpPr>
        <dsp:cNvPr id="0" name=""/>
        <dsp:cNvSpPr/>
      </dsp:nvSpPr>
      <dsp:spPr>
        <a:xfrm>
          <a:off x="94153" y="2585237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a</a:t>
          </a:r>
          <a:endParaRPr kumimoji="1" lang="ja-JP" altLang="en-US" sz="2300" kern="1200" dirty="0"/>
        </a:p>
      </dsp:txBody>
      <dsp:txXfrm>
        <a:off x="94153" y="2585237"/>
        <a:ext cx="836829" cy="531386"/>
      </dsp:txXfrm>
    </dsp:sp>
    <dsp:sp modelId="{0C898B42-3ACD-48A8-9BC5-799D79AC3AD3}">
      <dsp:nvSpPr>
        <dsp:cNvPr id="0" name=""/>
        <dsp:cNvSpPr/>
      </dsp:nvSpPr>
      <dsp:spPr>
        <a:xfrm>
          <a:off x="1023963" y="2496905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C92A3-58BC-49A1-AB8D-C59E61AAEF45}">
      <dsp:nvSpPr>
        <dsp:cNvPr id="0" name=""/>
        <dsp:cNvSpPr/>
      </dsp:nvSpPr>
      <dsp:spPr>
        <a:xfrm>
          <a:off x="1116944" y="2585237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1</a:t>
          </a:r>
          <a:endParaRPr kumimoji="1" lang="ja-JP" altLang="en-US" sz="2300" kern="1200" dirty="0"/>
        </a:p>
      </dsp:txBody>
      <dsp:txXfrm>
        <a:off x="1116944" y="2585237"/>
        <a:ext cx="836829" cy="531386"/>
      </dsp:txXfrm>
    </dsp:sp>
    <dsp:sp modelId="{F59416CF-AF1C-4980-B60E-24D0040B4D63}">
      <dsp:nvSpPr>
        <dsp:cNvPr id="0" name=""/>
        <dsp:cNvSpPr/>
      </dsp:nvSpPr>
      <dsp:spPr>
        <a:xfrm>
          <a:off x="2558150" y="1722140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A338F-A588-416C-A2A9-10BA130CB399}">
      <dsp:nvSpPr>
        <dsp:cNvPr id="0" name=""/>
        <dsp:cNvSpPr/>
      </dsp:nvSpPr>
      <dsp:spPr>
        <a:xfrm>
          <a:off x="2651131" y="1810472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-</a:t>
          </a:r>
          <a:endParaRPr kumimoji="1" lang="ja-JP" altLang="en-US" sz="2300" kern="1200" dirty="0"/>
        </a:p>
      </dsp:txBody>
      <dsp:txXfrm>
        <a:off x="2651131" y="1810472"/>
        <a:ext cx="836829" cy="531386"/>
      </dsp:txXfrm>
    </dsp:sp>
    <dsp:sp modelId="{B0181ADF-5037-41D7-B13D-344DA55E34ED}">
      <dsp:nvSpPr>
        <dsp:cNvPr id="0" name=""/>
        <dsp:cNvSpPr/>
      </dsp:nvSpPr>
      <dsp:spPr>
        <a:xfrm>
          <a:off x="2046754" y="2496905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AD2C8-4E3F-4556-BB08-676856BD98C3}">
      <dsp:nvSpPr>
        <dsp:cNvPr id="0" name=""/>
        <dsp:cNvSpPr/>
      </dsp:nvSpPr>
      <dsp:spPr>
        <a:xfrm>
          <a:off x="2139735" y="2585237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2139735" y="2585237"/>
        <a:ext cx="836829" cy="531386"/>
      </dsp:txXfrm>
    </dsp:sp>
    <dsp:sp modelId="{50F88368-767B-431F-83C9-6787975BFA52}">
      <dsp:nvSpPr>
        <dsp:cNvPr id="0" name=""/>
        <dsp:cNvSpPr/>
      </dsp:nvSpPr>
      <dsp:spPr>
        <a:xfrm>
          <a:off x="3069545" y="2496905"/>
          <a:ext cx="836829" cy="5313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F6CBC-3167-4B03-967A-A4387C4FCABE}">
      <dsp:nvSpPr>
        <dsp:cNvPr id="0" name=""/>
        <dsp:cNvSpPr/>
      </dsp:nvSpPr>
      <dsp:spPr>
        <a:xfrm>
          <a:off x="3162526" y="2585237"/>
          <a:ext cx="836829" cy="531386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3</a:t>
          </a:r>
          <a:endParaRPr kumimoji="1" lang="ja-JP" altLang="en-US" sz="2300" kern="1200" dirty="0"/>
        </a:p>
      </dsp:txBody>
      <dsp:txXfrm>
        <a:off x="3162526" y="2585237"/>
        <a:ext cx="836829" cy="5313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31C0ED-54D2-4954-BFD7-2316A38B943F}">
      <dsp:nvSpPr>
        <dsp:cNvPr id="0" name=""/>
        <dsp:cNvSpPr/>
      </dsp:nvSpPr>
      <dsp:spPr>
        <a:xfrm rot="5400000">
          <a:off x="5306625" y="-2270350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sz="1400" kern="1200" dirty="0" smtClean="0"/>
            <a:t>SQL </a:t>
          </a:r>
          <a:r>
            <a:rPr kumimoji="1" lang="ja-JP" sz="1400" kern="1200" dirty="0" smtClean="0"/>
            <a:t>似の構文でデータ操作を記述</a:t>
          </a:r>
          <a:endParaRPr kumimoji="1" lang="en-US" sz="1400" kern="1200" dirty="0"/>
        </a:p>
      </dsp:txBody>
      <dsp:txXfrm rot="5400000">
        <a:off x="5306625" y="-2270350"/>
        <a:ext cx="579005" cy="5266944"/>
      </dsp:txXfrm>
    </dsp:sp>
    <dsp:sp modelId="{961A1515-ADED-4B83-B6F8-A044ABE3F53D}">
      <dsp:nvSpPr>
        <dsp:cNvPr id="0" name=""/>
        <dsp:cNvSpPr/>
      </dsp:nvSpPr>
      <dsp:spPr>
        <a:xfrm>
          <a:off x="0" y="1243"/>
          <a:ext cx="2962656" cy="72375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dirty="0" smtClean="0"/>
            <a:t>クエリ構文</a:t>
          </a:r>
          <a:endParaRPr kumimoji="1" lang="en-US" sz="1900" kern="1200" dirty="0"/>
        </a:p>
      </dsp:txBody>
      <dsp:txXfrm>
        <a:off x="0" y="1243"/>
        <a:ext cx="2962656" cy="723756"/>
      </dsp:txXfrm>
    </dsp:sp>
    <dsp:sp modelId="{19F27424-CE38-4837-84B1-EFF8EA2836A5}">
      <dsp:nvSpPr>
        <dsp:cNvPr id="0" name=""/>
        <dsp:cNvSpPr/>
      </dsp:nvSpPr>
      <dsp:spPr>
        <a:xfrm rot="5400000">
          <a:off x="5306625" y="-1510406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400" kern="1200" dirty="0" smtClean="0"/>
            <a:t>既存の型に対してメソッドを追加（見掛け上）</a:t>
          </a:r>
          <a:endParaRPr kumimoji="1" lang="en-US" sz="1400" kern="1200" dirty="0"/>
        </a:p>
      </dsp:txBody>
      <dsp:txXfrm rot="5400000">
        <a:off x="5306625" y="-1510406"/>
        <a:ext cx="579005" cy="5266944"/>
      </dsp:txXfrm>
    </dsp:sp>
    <dsp:sp modelId="{0B7C37B8-8909-4878-96EA-B87F6963BA5D}">
      <dsp:nvSpPr>
        <dsp:cNvPr id="0" name=""/>
        <dsp:cNvSpPr/>
      </dsp:nvSpPr>
      <dsp:spPr>
        <a:xfrm>
          <a:off x="0" y="761187"/>
          <a:ext cx="2962656" cy="72375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dirty="0" smtClean="0"/>
            <a:t>拡張メソッド</a:t>
          </a:r>
          <a:endParaRPr kumimoji="1" lang="en-US" sz="1900" kern="1200" dirty="0"/>
        </a:p>
      </dsp:txBody>
      <dsp:txXfrm>
        <a:off x="0" y="761187"/>
        <a:ext cx="2962656" cy="723756"/>
      </dsp:txXfrm>
    </dsp:sp>
    <dsp:sp modelId="{B4C7E870-9031-41F2-88AF-C908656AEE52}">
      <dsp:nvSpPr>
        <dsp:cNvPr id="0" name=""/>
        <dsp:cNvSpPr/>
      </dsp:nvSpPr>
      <dsp:spPr>
        <a:xfrm rot="5400000">
          <a:off x="5306625" y="-750462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400" kern="1200" dirty="0" smtClean="0"/>
            <a:t>型宣言なしでデータクラスを使用</a:t>
          </a:r>
          <a:endParaRPr kumimoji="1" lang="en-US" sz="1400" kern="1200" dirty="0"/>
        </a:p>
      </dsp:txBody>
      <dsp:txXfrm rot="5400000">
        <a:off x="5306625" y="-750462"/>
        <a:ext cx="579005" cy="5266944"/>
      </dsp:txXfrm>
    </dsp:sp>
    <dsp:sp modelId="{132249BF-D649-4B66-8B61-73A1FBACACAC}">
      <dsp:nvSpPr>
        <dsp:cNvPr id="0" name=""/>
        <dsp:cNvSpPr/>
      </dsp:nvSpPr>
      <dsp:spPr>
        <a:xfrm>
          <a:off x="0" y="1521131"/>
          <a:ext cx="2962656" cy="72375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dirty="0" smtClean="0"/>
            <a:t>匿名型</a:t>
          </a:r>
          <a:endParaRPr kumimoji="1" lang="en-US" sz="1900" kern="1200" dirty="0"/>
        </a:p>
      </dsp:txBody>
      <dsp:txXfrm>
        <a:off x="0" y="1521131"/>
        <a:ext cx="2962656" cy="723756"/>
      </dsp:txXfrm>
    </dsp:sp>
    <dsp:sp modelId="{14FBED0D-8E0B-43E4-B130-31449C1D3618}">
      <dsp:nvSpPr>
        <dsp:cNvPr id="0" name=""/>
        <dsp:cNvSpPr/>
      </dsp:nvSpPr>
      <dsp:spPr>
        <a:xfrm rot="5400000">
          <a:off x="5306625" y="9481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sz="1400" kern="1200" dirty="0" err="1" smtClean="0"/>
            <a:t>var</a:t>
          </a:r>
          <a:r>
            <a:rPr kumimoji="1" lang="en-US" sz="1400" kern="1200" dirty="0" smtClean="0"/>
            <a:t> </a:t>
          </a:r>
          <a:r>
            <a:rPr kumimoji="1" lang="ja-JP" altLang="en-US" sz="1400" kern="1200" dirty="0" smtClean="0"/>
            <a:t>キーワードによる、型名の記述を省いた変数宣言</a:t>
          </a:r>
          <a:endParaRPr kumimoji="1" lang="en-US" sz="1400" kern="1200" dirty="0"/>
        </a:p>
      </dsp:txBody>
      <dsp:txXfrm rot="5400000">
        <a:off x="5306625" y="9481"/>
        <a:ext cx="579005" cy="5266944"/>
      </dsp:txXfrm>
    </dsp:sp>
    <dsp:sp modelId="{61079D96-D163-43CC-998F-B04CA13EDE0B}">
      <dsp:nvSpPr>
        <dsp:cNvPr id="0" name=""/>
        <dsp:cNvSpPr/>
      </dsp:nvSpPr>
      <dsp:spPr>
        <a:xfrm>
          <a:off x="0" y="2281075"/>
          <a:ext cx="2962656" cy="72375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暗黙的に型指定されるローカル変数</a:t>
          </a:r>
          <a:endParaRPr kumimoji="1" lang="en-US" sz="1900" kern="1200" dirty="0"/>
        </a:p>
      </dsp:txBody>
      <dsp:txXfrm>
        <a:off x="0" y="2281075"/>
        <a:ext cx="2962656" cy="723756"/>
      </dsp:txXfrm>
    </dsp:sp>
    <dsp:sp modelId="{76472281-32B8-4737-A641-06646183D80B}">
      <dsp:nvSpPr>
        <dsp:cNvPr id="0" name=""/>
        <dsp:cNvSpPr/>
      </dsp:nvSpPr>
      <dsp:spPr>
        <a:xfrm rot="5400000">
          <a:off x="5306625" y="769425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400" kern="1200" dirty="0" smtClean="0"/>
            <a:t>名前の無い計算式を記述</a:t>
          </a:r>
          <a:endParaRPr kumimoji="1"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400" kern="1200" dirty="0" smtClean="0"/>
            <a:t>ラムダ式を書いただけでは、計算は実行されない</a:t>
          </a:r>
          <a:endParaRPr kumimoji="1" lang="en-US" sz="1400" kern="1200" dirty="0"/>
        </a:p>
      </dsp:txBody>
      <dsp:txXfrm rot="5400000">
        <a:off x="5306625" y="769425"/>
        <a:ext cx="579005" cy="5266944"/>
      </dsp:txXfrm>
    </dsp:sp>
    <dsp:sp modelId="{E4F66342-1DE6-4FC5-9E10-05CEFDA464B7}">
      <dsp:nvSpPr>
        <dsp:cNvPr id="0" name=""/>
        <dsp:cNvSpPr/>
      </dsp:nvSpPr>
      <dsp:spPr>
        <a:xfrm>
          <a:off x="0" y="3041019"/>
          <a:ext cx="2962656" cy="72375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dirty="0" smtClean="0"/>
            <a:t>ラムダ式</a:t>
          </a:r>
          <a:endParaRPr kumimoji="1" lang="en-US" sz="1900" kern="1200" dirty="0"/>
        </a:p>
      </dsp:txBody>
      <dsp:txXfrm>
        <a:off x="0" y="3041019"/>
        <a:ext cx="2962656" cy="723756"/>
      </dsp:txXfrm>
    </dsp:sp>
    <dsp:sp modelId="{8529C643-BA8B-4ED0-ADD7-CDF8B62AE051}">
      <dsp:nvSpPr>
        <dsp:cNvPr id="0" name=""/>
        <dsp:cNvSpPr/>
      </dsp:nvSpPr>
      <dsp:spPr>
        <a:xfrm rot="5400000">
          <a:off x="5306625" y="1529369"/>
          <a:ext cx="579005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400" b="1" kern="1200" dirty="0" smtClean="0"/>
            <a:t>条件式</a:t>
          </a:r>
          <a:r>
            <a:rPr kumimoji="1" lang="ja-JP" sz="1400" b="1" kern="1200" dirty="0" smtClean="0"/>
            <a:t>など</a:t>
          </a:r>
          <a:r>
            <a:rPr kumimoji="1" lang="ja-JP" altLang="en-US" sz="1400" b="1" kern="1200" dirty="0" smtClean="0"/>
            <a:t>の内部表現</a:t>
          </a:r>
          <a:endParaRPr kumimoji="1" lang="ja-JP" sz="1400" b="1" kern="1200" dirty="0"/>
        </a:p>
      </dsp:txBody>
      <dsp:txXfrm rot="5400000">
        <a:off x="5306625" y="1529369"/>
        <a:ext cx="579005" cy="5266944"/>
      </dsp:txXfrm>
    </dsp:sp>
    <dsp:sp modelId="{B4965DAB-DDF0-48CA-A7A6-881E68DB72F9}">
      <dsp:nvSpPr>
        <dsp:cNvPr id="0" name=""/>
        <dsp:cNvSpPr/>
      </dsp:nvSpPr>
      <dsp:spPr>
        <a:xfrm>
          <a:off x="0" y="3800963"/>
          <a:ext cx="2962656" cy="723756"/>
        </a:xfrm>
        <a:prstGeom prst="roundRect">
          <a:avLst/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b="1" kern="1200" dirty="0" smtClean="0"/>
            <a:t>式ツリー</a:t>
          </a:r>
          <a:endParaRPr kumimoji="1" lang="en-US" sz="1900" b="1" kern="1200" dirty="0"/>
        </a:p>
      </dsp:txBody>
      <dsp:txXfrm>
        <a:off x="0" y="3800963"/>
        <a:ext cx="2962656" cy="7237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31C0ED-54D2-4954-BFD7-2316A38B943F}">
      <dsp:nvSpPr>
        <dsp:cNvPr id="0" name=""/>
        <dsp:cNvSpPr/>
      </dsp:nvSpPr>
      <dsp:spPr>
        <a:xfrm rot="5400000">
          <a:off x="5093328" y="-2003068"/>
          <a:ext cx="1005598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実行時にプロパティやメソッドを追加・削除することが可能</a:t>
          </a:r>
          <a:endParaRPr kumimoji="1"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名前によるメンバアクセスを簡素化</a:t>
          </a:r>
          <a:endParaRPr kumimoji="1" lang="en-US" sz="1700" kern="1200" dirty="0"/>
        </a:p>
      </dsp:txBody>
      <dsp:txXfrm rot="5400000">
        <a:off x="5093328" y="-2003068"/>
        <a:ext cx="1005598" cy="5266944"/>
      </dsp:txXfrm>
    </dsp:sp>
    <dsp:sp modelId="{961A1515-ADED-4B83-B6F8-A044ABE3F53D}">
      <dsp:nvSpPr>
        <dsp:cNvPr id="0" name=""/>
        <dsp:cNvSpPr/>
      </dsp:nvSpPr>
      <dsp:spPr>
        <a:xfrm>
          <a:off x="0" y="1904"/>
          <a:ext cx="2962656" cy="125699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300" kern="1200" dirty="0" smtClean="0"/>
            <a:t>動的オブジェクト型</a:t>
          </a:r>
          <a:endParaRPr kumimoji="1" lang="en-US" sz="3300" kern="1200" dirty="0"/>
        </a:p>
      </dsp:txBody>
      <dsp:txXfrm>
        <a:off x="0" y="1904"/>
        <a:ext cx="2962656" cy="1256997"/>
      </dsp:txXfrm>
    </dsp:sp>
    <dsp:sp modelId="{19F27424-CE38-4837-84B1-EFF8EA2836A5}">
      <dsp:nvSpPr>
        <dsp:cNvPr id="0" name=""/>
        <dsp:cNvSpPr/>
      </dsp:nvSpPr>
      <dsp:spPr>
        <a:xfrm rot="5400000">
          <a:off x="5093328" y="-683221"/>
          <a:ext cx="1005598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各言語間の名前（変数名、クラス名などなど）の相互運用を助ける辞書的な機構</a:t>
          </a:r>
          <a:endParaRPr kumimoji="1" lang="en-US" sz="1700" kern="1200" dirty="0"/>
        </a:p>
      </dsp:txBody>
      <dsp:txXfrm rot="5400000">
        <a:off x="5093328" y="-683221"/>
        <a:ext cx="1005598" cy="5266944"/>
      </dsp:txXfrm>
    </dsp:sp>
    <dsp:sp modelId="{0B7C37B8-8909-4878-96EA-B87F6963BA5D}">
      <dsp:nvSpPr>
        <dsp:cNvPr id="0" name=""/>
        <dsp:cNvSpPr/>
      </dsp:nvSpPr>
      <dsp:spPr>
        <a:xfrm>
          <a:off x="0" y="1321752"/>
          <a:ext cx="2962656" cy="125699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300" kern="1200" dirty="0" smtClean="0"/>
            <a:t>名前管理</a:t>
          </a:r>
          <a:endParaRPr kumimoji="1" lang="en-US" sz="3300" kern="1200" dirty="0"/>
        </a:p>
      </dsp:txBody>
      <dsp:txXfrm>
        <a:off x="0" y="1321752"/>
        <a:ext cx="2962656" cy="1256997"/>
      </dsp:txXfrm>
    </dsp:sp>
    <dsp:sp modelId="{8529C643-BA8B-4ED0-ADD7-CDF8B62AE051}">
      <dsp:nvSpPr>
        <dsp:cNvPr id="0" name=""/>
        <dsp:cNvSpPr/>
      </dsp:nvSpPr>
      <dsp:spPr>
        <a:xfrm rot="5400000">
          <a:off x="5093328" y="636626"/>
          <a:ext cx="1005598" cy="5266944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1700" b="1" kern="1200" dirty="0" smtClean="0"/>
            <a:t>条件式</a:t>
          </a:r>
          <a:r>
            <a:rPr kumimoji="1" lang="ja-JP" sz="1700" b="1" kern="1200" dirty="0" smtClean="0"/>
            <a:t>など</a:t>
          </a:r>
          <a:r>
            <a:rPr kumimoji="1" lang="ja-JP" altLang="en-US" sz="1700" b="1" kern="1200" dirty="0" smtClean="0"/>
            <a:t>の内部表現</a:t>
          </a:r>
          <a:endParaRPr kumimoji="1" lang="ja-JP" sz="1700" b="1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b="1" kern="1200" dirty="0" smtClean="0"/>
            <a:t>条件判断やループなどの制御構造が追加された</a:t>
          </a:r>
          <a:endParaRPr kumimoji="1" lang="ja-JP" sz="1700" b="1" kern="1200" dirty="0"/>
        </a:p>
      </dsp:txBody>
      <dsp:txXfrm rot="5400000">
        <a:off x="5093328" y="636626"/>
        <a:ext cx="1005598" cy="5266944"/>
      </dsp:txXfrm>
    </dsp:sp>
    <dsp:sp modelId="{B4965DAB-DDF0-48CA-A7A6-881E68DB72F9}">
      <dsp:nvSpPr>
        <dsp:cNvPr id="0" name=""/>
        <dsp:cNvSpPr/>
      </dsp:nvSpPr>
      <dsp:spPr>
        <a:xfrm>
          <a:off x="0" y="2641599"/>
          <a:ext cx="2962656" cy="1256997"/>
        </a:xfrm>
        <a:prstGeom prst="roundRect">
          <a:avLst/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300" b="1" kern="1200" dirty="0" smtClean="0"/>
            <a:t>式ツリー</a:t>
          </a:r>
          <a:r>
            <a:rPr kumimoji="1" lang="en-US" altLang="ja-JP" sz="3300" b="1" kern="1200" dirty="0" smtClean="0"/>
            <a:t/>
          </a:r>
          <a:br>
            <a:rPr kumimoji="1" lang="en-US" altLang="ja-JP" sz="3300" b="1" kern="1200" dirty="0" smtClean="0"/>
          </a:br>
          <a:r>
            <a:rPr kumimoji="1" lang="ja-JP" altLang="en-US" sz="3300" b="1" kern="1200" dirty="0" smtClean="0"/>
            <a:t>（拡張版）</a:t>
          </a:r>
          <a:endParaRPr kumimoji="1" lang="en-US" sz="3300" b="1" kern="1200" dirty="0"/>
        </a:p>
      </dsp:txBody>
      <dsp:txXfrm>
        <a:off x="0" y="2641599"/>
        <a:ext cx="2962656" cy="12569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66744B-78FA-4110-8693-76DB67484272}">
      <dsp:nvSpPr>
        <dsp:cNvPr id="0" name=""/>
        <dsp:cNvSpPr/>
      </dsp:nvSpPr>
      <dsp:spPr>
        <a:xfrm>
          <a:off x="4242407" y="2205257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306902" y="99534"/>
              </a:lnTo>
              <a:lnTo>
                <a:pt x="306902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395BE-9364-42E9-A0A0-64A89B2DDBC2}">
      <dsp:nvSpPr>
        <dsp:cNvPr id="0" name=""/>
        <dsp:cNvSpPr/>
      </dsp:nvSpPr>
      <dsp:spPr>
        <a:xfrm>
          <a:off x="3935504" y="2205257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306902" y="0"/>
              </a:moveTo>
              <a:lnTo>
                <a:pt x="306902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E92C8-4201-42E0-A76C-B93DAABED9F0}">
      <dsp:nvSpPr>
        <dsp:cNvPr id="0" name=""/>
        <dsp:cNvSpPr/>
      </dsp:nvSpPr>
      <dsp:spPr>
        <a:xfrm>
          <a:off x="4196687" y="1740299"/>
          <a:ext cx="91440" cy="146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127FE-0E90-47F6-A340-40EE673F9090}">
      <dsp:nvSpPr>
        <dsp:cNvPr id="0" name=""/>
        <dsp:cNvSpPr/>
      </dsp:nvSpPr>
      <dsp:spPr>
        <a:xfrm>
          <a:off x="2861345" y="1275342"/>
          <a:ext cx="1381061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1381061" y="99534"/>
              </a:lnTo>
              <a:lnTo>
                <a:pt x="1381061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4DFE2-2D40-4BB5-B087-4429EF2F1A0E}">
      <dsp:nvSpPr>
        <dsp:cNvPr id="0" name=""/>
        <dsp:cNvSpPr/>
      </dsp:nvSpPr>
      <dsp:spPr>
        <a:xfrm>
          <a:off x="3582882" y="1740299"/>
          <a:ext cx="91440" cy="146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30B32-5351-4CD3-8675-83BA8386282F}">
      <dsp:nvSpPr>
        <dsp:cNvPr id="0" name=""/>
        <dsp:cNvSpPr/>
      </dsp:nvSpPr>
      <dsp:spPr>
        <a:xfrm>
          <a:off x="2861345" y="1275342"/>
          <a:ext cx="767256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767256" y="99534"/>
              </a:lnTo>
              <a:lnTo>
                <a:pt x="767256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8AA46-29A4-466F-B0F6-954AA34FCF4B}">
      <dsp:nvSpPr>
        <dsp:cNvPr id="0" name=""/>
        <dsp:cNvSpPr/>
      </dsp:nvSpPr>
      <dsp:spPr>
        <a:xfrm>
          <a:off x="2707894" y="1740299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306902" y="99534"/>
              </a:lnTo>
              <a:lnTo>
                <a:pt x="306902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6D1AB-434A-49BD-AE53-66E3C9ED2836}">
      <dsp:nvSpPr>
        <dsp:cNvPr id="0" name=""/>
        <dsp:cNvSpPr/>
      </dsp:nvSpPr>
      <dsp:spPr>
        <a:xfrm>
          <a:off x="2400991" y="1740299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306902" y="0"/>
              </a:moveTo>
              <a:lnTo>
                <a:pt x="306902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93910-37EC-4B43-B478-5A5C78531262}">
      <dsp:nvSpPr>
        <dsp:cNvPr id="0" name=""/>
        <dsp:cNvSpPr/>
      </dsp:nvSpPr>
      <dsp:spPr>
        <a:xfrm>
          <a:off x="2707894" y="1275342"/>
          <a:ext cx="153451" cy="146057"/>
        </a:xfrm>
        <a:custGeom>
          <a:avLst/>
          <a:gdLst/>
          <a:ahLst/>
          <a:cxnLst/>
          <a:rect l="0" t="0" r="0" b="0"/>
          <a:pathLst>
            <a:path>
              <a:moveTo>
                <a:pt x="153451" y="0"/>
              </a:moveTo>
              <a:lnTo>
                <a:pt x="153451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BD46D-BBC0-4A0C-A298-1CE7BEF6AE39}">
      <dsp:nvSpPr>
        <dsp:cNvPr id="0" name=""/>
        <dsp:cNvSpPr/>
      </dsp:nvSpPr>
      <dsp:spPr>
        <a:xfrm>
          <a:off x="1480283" y="1740299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306902" y="99534"/>
              </a:lnTo>
              <a:lnTo>
                <a:pt x="306902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D0FAE-2DEE-4E72-8B0A-17CC92D0D72C}">
      <dsp:nvSpPr>
        <dsp:cNvPr id="0" name=""/>
        <dsp:cNvSpPr/>
      </dsp:nvSpPr>
      <dsp:spPr>
        <a:xfrm>
          <a:off x="1173381" y="1740299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306902" y="0"/>
              </a:moveTo>
              <a:lnTo>
                <a:pt x="306902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DCF58-C8D9-4695-B198-80F49D63754B}">
      <dsp:nvSpPr>
        <dsp:cNvPr id="0" name=""/>
        <dsp:cNvSpPr/>
      </dsp:nvSpPr>
      <dsp:spPr>
        <a:xfrm>
          <a:off x="1480283" y="1275342"/>
          <a:ext cx="1381061" cy="146057"/>
        </a:xfrm>
        <a:custGeom>
          <a:avLst/>
          <a:gdLst/>
          <a:ahLst/>
          <a:cxnLst/>
          <a:rect l="0" t="0" r="0" b="0"/>
          <a:pathLst>
            <a:path>
              <a:moveTo>
                <a:pt x="1381061" y="0"/>
              </a:moveTo>
              <a:lnTo>
                <a:pt x="1381061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2A12A-A588-411E-A547-5DB838789A8D}">
      <dsp:nvSpPr>
        <dsp:cNvPr id="0" name=""/>
        <dsp:cNvSpPr/>
      </dsp:nvSpPr>
      <dsp:spPr>
        <a:xfrm>
          <a:off x="1710460" y="810384"/>
          <a:ext cx="1150884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1150884" y="99534"/>
              </a:lnTo>
              <a:lnTo>
                <a:pt x="1150884" y="14605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A8235-3509-44C7-83D6-13949C34CFA8}">
      <dsp:nvSpPr>
        <dsp:cNvPr id="0" name=""/>
        <dsp:cNvSpPr/>
      </dsp:nvSpPr>
      <dsp:spPr>
        <a:xfrm>
          <a:off x="559576" y="1275342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4"/>
              </a:lnTo>
              <a:lnTo>
                <a:pt x="306902" y="99534"/>
              </a:lnTo>
              <a:lnTo>
                <a:pt x="306902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84258-D32C-417B-A4B5-DF8048121928}">
      <dsp:nvSpPr>
        <dsp:cNvPr id="0" name=""/>
        <dsp:cNvSpPr/>
      </dsp:nvSpPr>
      <dsp:spPr>
        <a:xfrm>
          <a:off x="252673" y="1275342"/>
          <a:ext cx="306902" cy="146057"/>
        </a:xfrm>
        <a:custGeom>
          <a:avLst/>
          <a:gdLst/>
          <a:ahLst/>
          <a:cxnLst/>
          <a:rect l="0" t="0" r="0" b="0"/>
          <a:pathLst>
            <a:path>
              <a:moveTo>
                <a:pt x="306902" y="0"/>
              </a:moveTo>
              <a:lnTo>
                <a:pt x="306902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6742C-8CD0-4F50-956D-397E59280D0F}">
      <dsp:nvSpPr>
        <dsp:cNvPr id="0" name=""/>
        <dsp:cNvSpPr/>
      </dsp:nvSpPr>
      <dsp:spPr>
        <a:xfrm>
          <a:off x="559576" y="810384"/>
          <a:ext cx="1150884" cy="146057"/>
        </a:xfrm>
        <a:custGeom>
          <a:avLst/>
          <a:gdLst/>
          <a:ahLst/>
          <a:cxnLst/>
          <a:rect l="0" t="0" r="0" b="0"/>
          <a:pathLst>
            <a:path>
              <a:moveTo>
                <a:pt x="1150884" y="0"/>
              </a:moveTo>
              <a:lnTo>
                <a:pt x="1150884" y="99534"/>
              </a:lnTo>
              <a:lnTo>
                <a:pt x="0" y="99534"/>
              </a:lnTo>
              <a:lnTo>
                <a:pt x="0" y="14605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9BE4A-E006-4454-B816-1D5B63DBFEF6}">
      <dsp:nvSpPr>
        <dsp:cNvPr id="0" name=""/>
        <dsp:cNvSpPr/>
      </dsp:nvSpPr>
      <dsp:spPr>
        <a:xfrm>
          <a:off x="1459358" y="491485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EE4A4-449B-4C36-942B-BE0EA71D9F80}">
      <dsp:nvSpPr>
        <dsp:cNvPr id="0" name=""/>
        <dsp:cNvSpPr/>
      </dsp:nvSpPr>
      <dsp:spPr>
        <a:xfrm>
          <a:off x="1515159" y="544495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{ }</a:t>
          </a:r>
          <a:endParaRPr kumimoji="1" lang="ja-JP" altLang="en-US" sz="1300" kern="1200" dirty="0"/>
        </a:p>
      </dsp:txBody>
      <dsp:txXfrm>
        <a:off x="1515159" y="544495"/>
        <a:ext cx="502204" cy="318899"/>
      </dsp:txXfrm>
    </dsp:sp>
    <dsp:sp modelId="{D6FE4F47-B3FD-405E-8858-5B1929AF329B}">
      <dsp:nvSpPr>
        <dsp:cNvPr id="0" name=""/>
        <dsp:cNvSpPr/>
      </dsp:nvSpPr>
      <dsp:spPr>
        <a:xfrm>
          <a:off x="308474" y="956442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8DF77-DFD9-4D6B-B0F5-2EF613B9D469}">
      <dsp:nvSpPr>
        <dsp:cNvPr id="0" name=""/>
        <dsp:cNvSpPr/>
      </dsp:nvSpPr>
      <dsp:spPr>
        <a:xfrm>
          <a:off x="364274" y="1009452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err="1" smtClean="0"/>
            <a:t>var</a:t>
          </a:r>
          <a:endParaRPr kumimoji="1" lang="ja-JP" altLang="en-US" sz="1300" kern="1200" dirty="0"/>
        </a:p>
      </dsp:txBody>
      <dsp:txXfrm>
        <a:off x="364274" y="1009452"/>
        <a:ext cx="502204" cy="318899"/>
      </dsp:txXfrm>
    </dsp:sp>
    <dsp:sp modelId="{B71AF00D-BA7A-4746-9371-E4898941379D}">
      <dsp:nvSpPr>
        <dsp:cNvPr id="0" name=""/>
        <dsp:cNvSpPr/>
      </dsp:nvSpPr>
      <dsp:spPr>
        <a:xfrm>
          <a:off x="1571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B6563-BF09-4EA3-8372-A5EFCB27C802}">
      <dsp:nvSpPr>
        <dsp:cNvPr id="0" name=""/>
        <dsp:cNvSpPr/>
      </dsp:nvSpPr>
      <dsp:spPr>
        <a:xfrm>
          <a:off x="57371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result</a:t>
          </a:r>
          <a:endParaRPr kumimoji="1" lang="ja-JP" altLang="en-US" sz="1300" kern="1200" dirty="0"/>
        </a:p>
      </dsp:txBody>
      <dsp:txXfrm>
        <a:off x="57371" y="1474410"/>
        <a:ext cx="502204" cy="318899"/>
      </dsp:txXfrm>
    </dsp:sp>
    <dsp:sp modelId="{EB16FE7F-5C59-42B8-ADCB-E142FB36E8E8}">
      <dsp:nvSpPr>
        <dsp:cNvPr id="0" name=""/>
        <dsp:cNvSpPr/>
      </dsp:nvSpPr>
      <dsp:spPr>
        <a:xfrm>
          <a:off x="615376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E7794-EFF7-4F0E-8EC3-C508166EA295}">
      <dsp:nvSpPr>
        <dsp:cNvPr id="0" name=""/>
        <dsp:cNvSpPr/>
      </dsp:nvSpPr>
      <dsp:spPr>
        <a:xfrm>
          <a:off x="671177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0</a:t>
          </a:r>
          <a:endParaRPr kumimoji="1" lang="ja-JP" altLang="en-US" sz="1300" kern="1200" dirty="0"/>
        </a:p>
      </dsp:txBody>
      <dsp:txXfrm>
        <a:off x="671177" y="1474410"/>
        <a:ext cx="502204" cy="318899"/>
      </dsp:txXfrm>
    </dsp:sp>
    <dsp:sp modelId="{A0103B6D-063F-49DC-8F4A-BB7295B03F9C}">
      <dsp:nvSpPr>
        <dsp:cNvPr id="0" name=""/>
        <dsp:cNvSpPr/>
      </dsp:nvSpPr>
      <dsp:spPr>
        <a:xfrm>
          <a:off x="2610243" y="956442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3359C-D531-4838-AE9F-748DADFC87B9}">
      <dsp:nvSpPr>
        <dsp:cNvPr id="0" name=""/>
        <dsp:cNvSpPr/>
      </dsp:nvSpPr>
      <dsp:spPr>
        <a:xfrm>
          <a:off x="2666044" y="1009452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for</a:t>
          </a:r>
          <a:endParaRPr kumimoji="1" lang="ja-JP" altLang="en-US" sz="1300" kern="1200" dirty="0"/>
        </a:p>
      </dsp:txBody>
      <dsp:txXfrm>
        <a:off x="2666044" y="1009452"/>
        <a:ext cx="502204" cy="318899"/>
      </dsp:txXfrm>
    </dsp:sp>
    <dsp:sp modelId="{BE7CF588-F893-45F3-8C27-6253DACA315F}">
      <dsp:nvSpPr>
        <dsp:cNvPr id="0" name=""/>
        <dsp:cNvSpPr/>
      </dsp:nvSpPr>
      <dsp:spPr>
        <a:xfrm>
          <a:off x="1229181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D6CF7-786D-44AF-9163-1544339C9C15}">
      <dsp:nvSpPr>
        <dsp:cNvPr id="0" name=""/>
        <dsp:cNvSpPr/>
      </dsp:nvSpPr>
      <dsp:spPr>
        <a:xfrm>
          <a:off x="1284982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=</a:t>
          </a:r>
          <a:endParaRPr kumimoji="1" lang="ja-JP" altLang="en-US" sz="1300" kern="1200" dirty="0"/>
        </a:p>
      </dsp:txBody>
      <dsp:txXfrm>
        <a:off x="1284982" y="1474410"/>
        <a:ext cx="502204" cy="318899"/>
      </dsp:txXfrm>
    </dsp:sp>
    <dsp:sp modelId="{6C2D648E-4D37-470F-9BB2-0CF4C81E4953}">
      <dsp:nvSpPr>
        <dsp:cNvPr id="0" name=""/>
        <dsp:cNvSpPr/>
      </dsp:nvSpPr>
      <dsp:spPr>
        <a:xfrm>
          <a:off x="922279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AA693-89F6-4004-A7C0-8A9383EEE572}">
      <dsp:nvSpPr>
        <dsp:cNvPr id="0" name=""/>
        <dsp:cNvSpPr/>
      </dsp:nvSpPr>
      <dsp:spPr>
        <a:xfrm>
          <a:off x="978079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err="1" smtClean="0"/>
            <a:t>i</a:t>
          </a:r>
          <a:endParaRPr kumimoji="1" lang="ja-JP" altLang="en-US" sz="1300" kern="1200" dirty="0"/>
        </a:p>
      </dsp:txBody>
      <dsp:txXfrm>
        <a:off x="978079" y="1939367"/>
        <a:ext cx="502204" cy="318899"/>
      </dsp:txXfrm>
    </dsp:sp>
    <dsp:sp modelId="{215BA5B4-EB69-451C-A78C-86DA2AD88214}">
      <dsp:nvSpPr>
        <dsp:cNvPr id="0" name=""/>
        <dsp:cNvSpPr/>
      </dsp:nvSpPr>
      <dsp:spPr>
        <a:xfrm>
          <a:off x="1536084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8A27F-B7FF-4214-8F9B-ADDF90B819D2}">
      <dsp:nvSpPr>
        <dsp:cNvPr id="0" name=""/>
        <dsp:cNvSpPr/>
      </dsp:nvSpPr>
      <dsp:spPr>
        <a:xfrm>
          <a:off x="1591884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0</a:t>
          </a:r>
          <a:endParaRPr kumimoji="1" lang="ja-JP" altLang="en-US" sz="1300" kern="1200" dirty="0"/>
        </a:p>
      </dsp:txBody>
      <dsp:txXfrm>
        <a:off x="1591884" y="1939367"/>
        <a:ext cx="502204" cy="318899"/>
      </dsp:txXfrm>
    </dsp:sp>
    <dsp:sp modelId="{6783B8CA-4AC7-424A-B73D-371C26F49AE1}">
      <dsp:nvSpPr>
        <dsp:cNvPr id="0" name=""/>
        <dsp:cNvSpPr/>
      </dsp:nvSpPr>
      <dsp:spPr>
        <a:xfrm>
          <a:off x="2456792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2152D-2FE2-4CAE-BCDB-8871B562AB50}">
      <dsp:nvSpPr>
        <dsp:cNvPr id="0" name=""/>
        <dsp:cNvSpPr/>
      </dsp:nvSpPr>
      <dsp:spPr>
        <a:xfrm>
          <a:off x="2512592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&lt;=</a:t>
          </a:r>
          <a:endParaRPr kumimoji="1" lang="ja-JP" altLang="en-US" sz="1300" kern="1200" dirty="0"/>
        </a:p>
      </dsp:txBody>
      <dsp:txXfrm>
        <a:off x="2512592" y="1474410"/>
        <a:ext cx="502204" cy="318899"/>
      </dsp:txXfrm>
    </dsp:sp>
    <dsp:sp modelId="{99503721-B16D-4CAA-A6A3-A307DA16732B}">
      <dsp:nvSpPr>
        <dsp:cNvPr id="0" name=""/>
        <dsp:cNvSpPr/>
      </dsp:nvSpPr>
      <dsp:spPr>
        <a:xfrm>
          <a:off x="2149889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DA21E-1503-48D0-8CA9-D9F9AA0B015A}">
      <dsp:nvSpPr>
        <dsp:cNvPr id="0" name=""/>
        <dsp:cNvSpPr/>
      </dsp:nvSpPr>
      <dsp:spPr>
        <a:xfrm>
          <a:off x="2205690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err="1" smtClean="0"/>
            <a:t>i</a:t>
          </a:r>
          <a:endParaRPr kumimoji="1" lang="ja-JP" altLang="en-US" sz="1300" kern="1200" dirty="0"/>
        </a:p>
      </dsp:txBody>
      <dsp:txXfrm>
        <a:off x="2205690" y="1939367"/>
        <a:ext cx="502204" cy="318899"/>
      </dsp:txXfrm>
    </dsp:sp>
    <dsp:sp modelId="{B3F78983-1239-44AE-B02C-E539D4C24006}">
      <dsp:nvSpPr>
        <dsp:cNvPr id="0" name=""/>
        <dsp:cNvSpPr/>
      </dsp:nvSpPr>
      <dsp:spPr>
        <a:xfrm>
          <a:off x="2763694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46531-E8F1-49DD-A384-FF9645A09C4E}">
      <dsp:nvSpPr>
        <dsp:cNvPr id="0" name=""/>
        <dsp:cNvSpPr/>
      </dsp:nvSpPr>
      <dsp:spPr>
        <a:xfrm>
          <a:off x="2819495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10</a:t>
          </a:r>
          <a:endParaRPr kumimoji="1" lang="ja-JP" altLang="en-US" sz="1300" kern="1200" dirty="0"/>
        </a:p>
      </dsp:txBody>
      <dsp:txXfrm>
        <a:off x="2819495" y="1939367"/>
        <a:ext cx="502204" cy="318899"/>
      </dsp:txXfrm>
    </dsp:sp>
    <dsp:sp modelId="{51C414B3-BE3B-49D7-B541-7DD9F39CA27A}">
      <dsp:nvSpPr>
        <dsp:cNvPr id="0" name=""/>
        <dsp:cNvSpPr/>
      </dsp:nvSpPr>
      <dsp:spPr>
        <a:xfrm>
          <a:off x="3377500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E26EF-2E73-464B-83F0-08F20D1B1383}">
      <dsp:nvSpPr>
        <dsp:cNvPr id="0" name=""/>
        <dsp:cNvSpPr/>
      </dsp:nvSpPr>
      <dsp:spPr>
        <a:xfrm>
          <a:off x="3433300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++</a:t>
          </a:r>
          <a:endParaRPr kumimoji="1" lang="ja-JP" altLang="en-US" sz="1300" kern="1200" dirty="0"/>
        </a:p>
      </dsp:txBody>
      <dsp:txXfrm>
        <a:off x="3433300" y="1474410"/>
        <a:ext cx="502204" cy="318899"/>
      </dsp:txXfrm>
    </dsp:sp>
    <dsp:sp modelId="{9CCC1C60-F3CC-4C9C-ACBC-7F88274E90DA}">
      <dsp:nvSpPr>
        <dsp:cNvPr id="0" name=""/>
        <dsp:cNvSpPr/>
      </dsp:nvSpPr>
      <dsp:spPr>
        <a:xfrm>
          <a:off x="3377500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5750D-DC67-436C-9487-77401E5336CA}">
      <dsp:nvSpPr>
        <dsp:cNvPr id="0" name=""/>
        <dsp:cNvSpPr/>
      </dsp:nvSpPr>
      <dsp:spPr>
        <a:xfrm>
          <a:off x="3433300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err="1" smtClean="0"/>
            <a:t>i</a:t>
          </a:r>
          <a:endParaRPr kumimoji="1" lang="ja-JP" altLang="en-US" sz="1300" kern="1200" dirty="0"/>
        </a:p>
      </dsp:txBody>
      <dsp:txXfrm>
        <a:off x="3433300" y="1939367"/>
        <a:ext cx="502204" cy="318899"/>
      </dsp:txXfrm>
    </dsp:sp>
    <dsp:sp modelId="{EBB03EF0-1055-4EE4-BBC8-9822548B714B}">
      <dsp:nvSpPr>
        <dsp:cNvPr id="0" name=""/>
        <dsp:cNvSpPr/>
      </dsp:nvSpPr>
      <dsp:spPr>
        <a:xfrm>
          <a:off x="3991305" y="1421399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E34F-FC41-4991-A538-B7D12E422024}">
      <dsp:nvSpPr>
        <dsp:cNvPr id="0" name=""/>
        <dsp:cNvSpPr/>
      </dsp:nvSpPr>
      <dsp:spPr>
        <a:xfrm>
          <a:off x="4047105" y="1474410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{ }</a:t>
          </a:r>
          <a:endParaRPr kumimoji="1" lang="ja-JP" altLang="en-US" sz="1300" kern="1200" dirty="0"/>
        </a:p>
      </dsp:txBody>
      <dsp:txXfrm>
        <a:off x="4047105" y="1474410"/>
        <a:ext cx="502204" cy="318899"/>
      </dsp:txXfrm>
    </dsp:sp>
    <dsp:sp modelId="{6EFF98CA-FA5C-4C9E-912E-E44A88348195}">
      <dsp:nvSpPr>
        <dsp:cNvPr id="0" name=""/>
        <dsp:cNvSpPr/>
      </dsp:nvSpPr>
      <dsp:spPr>
        <a:xfrm>
          <a:off x="3991305" y="1886357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5D2FE-8DE4-494F-8259-7F5954BDE4DD}">
      <dsp:nvSpPr>
        <dsp:cNvPr id="0" name=""/>
        <dsp:cNvSpPr/>
      </dsp:nvSpPr>
      <dsp:spPr>
        <a:xfrm>
          <a:off x="4047105" y="1939367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+=</a:t>
          </a:r>
          <a:endParaRPr kumimoji="1" lang="ja-JP" altLang="en-US" sz="1300" kern="1200" dirty="0"/>
        </a:p>
      </dsp:txBody>
      <dsp:txXfrm>
        <a:off x="4047105" y="1939367"/>
        <a:ext cx="502204" cy="318899"/>
      </dsp:txXfrm>
    </dsp:sp>
    <dsp:sp modelId="{4A42091C-7331-454C-AFD1-6CDF09E2CEDA}">
      <dsp:nvSpPr>
        <dsp:cNvPr id="0" name=""/>
        <dsp:cNvSpPr/>
      </dsp:nvSpPr>
      <dsp:spPr>
        <a:xfrm>
          <a:off x="3684402" y="2351314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C7853-C7AA-4175-A539-4E65B3C699CF}">
      <dsp:nvSpPr>
        <dsp:cNvPr id="0" name=""/>
        <dsp:cNvSpPr/>
      </dsp:nvSpPr>
      <dsp:spPr>
        <a:xfrm>
          <a:off x="3740203" y="2404325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smtClean="0"/>
            <a:t>result</a:t>
          </a:r>
          <a:endParaRPr kumimoji="1" lang="ja-JP" altLang="en-US" sz="1300" kern="1200" dirty="0"/>
        </a:p>
      </dsp:txBody>
      <dsp:txXfrm>
        <a:off x="3740203" y="2404325"/>
        <a:ext cx="502204" cy="318899"/>
      </dsp:txXfrm>
    </dsp:sp>
    <dsp:sp modelId="{1C9347DF-C555-4274-9943-D8ACBD092BCB}">
      <dsp:nvSpPr>
        <dsp:cNvPr id="0" name=""/>
        <dsp:cNvSpPr/>
      </dsp:nvSpPr>
      <dsp:spPr>
        <a:xfrm>
          <a:off x="4298207" y="2351314"/>
          <a:ext cx="502204" cy="3188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5014F-4931-4ECD-9130-BF5418595DA8}">
      <dsp:nvSpPr>
        <dsp:cNvPr id="0" name=""/>
        <dsp:cNvSpPr/>
      </dsp:nvSpPr>
      <dsp:spPr>
        <a:xfrm>
          <a:off x="4354008" y="2404325"/>
          <a:ext cx="502204" cy="31889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 err="1" smtClean="0"/>
            <a:t>i</a:t>
          </a:r>
          <a:endParaRPr kumimoji="1" lang="ja-JP" altLang="en-US" sz="1300" kern="1200" dirty="0"/>
        </a:p>
      </dsp:txBody>
      <dsp:txXfrm>
        <a:off x="4354008" y="2404325"/>
        <a:ext cx="502204" cy="31889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71C5D-AA2B-45F2-BA76-54F014C78150}">
      <dsp:nvSpPr>
        <dsp:cNvPr id="0" name=""/>
        <dsp:cNvSpPr/>
      </dsp:nvSpPr>
      <dsp:spPr>
        <a:xfrm>
          <a:off x="2236" y="185431"/>
          <a:ext cx="2297728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Python</a:t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で記述された</a:t>
          </a:r>
          <a:r>
            <a:rPr kumimoji="1" lang="en-US" altLang="ja-JP" sz="2400" kern="1200" dirty="0" smtClean="0"/>
            <a:t/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プログラム</a:t>
          </a:r>
          <a:endParaRPr kumimoji="1" lang="ja-JP" altLang="en-US" sz="2400" kern="1200" dirty="0"/>
        </a:p>
      </dsp:txBody>
      <dsp:txXfrm>
        <a:off x="2236" y="185431"/>
        <a:ext cx="2297728" cy="1343648"/>
      </dsp:txXfrm>
    </dsp:sp>
    <dsp:sp modelId="{96425063-8DF2-4F9F-B88D-8FE874344BE9}">
      <dsp:nvSpPr>
        <dsp:cNvPr id="0" name=""/>
        <dsp:cNvSpPr/>
      </dsp:nvSpPr>
      <dsp:spPr>
        <a:xfrm>
          <a:off x="2523906" y="579568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2523906" y="579568"/>
        <a:ext cx="474755" cy="555374"/>
      </dsp:txXfrm>
    </dsp:sp>
    <dsp:sp modelId="{70ED6051-07CF-4BA0-B231-1F8172CE9FC2}">
      <dsp:nvSpPr>
        <dsp:cNvPr id="0" name=""/>
        <dsp:cNvSpPr/>
      </dsp:nvSpPr>
      <dsp:spPr>
        <a:xfrm>
          <a:off x="3195730" y="185431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Python </a:t>
          </a:r>
          <a:r>
            <a:rPr kumimoji="1" lang="ja-JP" altLang="en-US" sz="2400" kern="1200" dirty="0" smtClean="0"/>
            <a:t>独自の構文木</a:t>
          </a:r>
          <a:endParaRPr kumimoji="1" lang="ja-JP" altLang="en-US" sz="2400" kern="1200" dirty="0"/>
        </a:p>
      </dsp:txBody>
      <dsp:txXfrm>
        <a:off x="3195730" y="185431"/>
        <a:ext cx="2239413" cy="1343648"/>
      </dsp:txXfrm>
    </dsp:sp>
    <dsp:sp modelId="{C0396826-FCBE-44A1-966C-817B3479D035}">
      <dsp:nvSpPr>
        <dsp:cNvPr id="0" name=""/>
        <dsp:cNvSpPr/>
      </dsp:nvSpPr>
      <dsp:spPr>
        <a:xfrm>
          <a:off x="5659085" y="579568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5659085" y="579568"/>
        <a:ext cx="474755" cy="555374"/>
      </dsp:txXfrm>
    </dsp:sp>
    <dsp:sp modelId="{80F8E116-E9F0-427F-8EC5-30280E947C63}">
      <dsp:nvSpPr>
        <dsp:cNvPr id="0" name=""/>
        <dsp:cNvSpPr/>
      </dsp:nvSpPr>
      <dsp:spPr>
        <a:xfrm>
          <a:off x="6330909" y="185431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実行</a:t>
          </a:r>
          <a:endParaRPr kumimoji="1" lang="ja-JP" altLang="en-US" sz="2400" kern="1200" dirty="0"/>
        </a:p>
      </dsp:txBody>
      <dsp:txXfrm>
        <a:off x="6330909" y="185431"/>
        <a:ext cx="2239413" cy="134364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71C5D-AA2B-45F2-BA76-54F014C78150}">
      <dsp:nvSpPr>
        <dsp:cNvPr id="0" name=""/>
        <dsp:cNvSpPr/>
      </dsp:nvSpPr>
      <dsp:spPr>
        <a:xfrm>
          <a:off x="2236" y="256869"/>
          <a:ext cx="2297728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Ruby</a:t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で記述された</a:t>
          </a:r>
          <a:r>
            <a:rPr kumimoji="1" lang="en-US" altLang="ja-JP" sz="2400" kern="1200" dirty="0" smtClean="0"/>
            <a:t/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プログラム</a:t>
          </a:r>
          <a:endParaRPr kumimoji="1" lang="ja-JP" altLang="en-US" sz="2400" kern="1200" dirty="0"/>
        </a:p>
      </dsp:txBody>
      <dsp:txXfrm>
        <a:off x="2236" y="256869"/>
        <a:ext cx="2297728" cy="1343648"/>
      </dsp:txXfrm>
    </dsp:sp>
    <dsp:sp modelId="{96425063-8DF2-4F9F-B88D-8FE874344BE9}">
      <dsp:nvSpPr>
        <dsp:cNvPr id="0" name=""/>
        <dsp:cNvSpPr/>
      </dsp:nvSpPr>
      <dsp:spPr>
        <a:xfrm>
          <a:off x="2523906" y="651006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2523906" y="651006"/>
        <a:ext cx="474755" cy="555374"/>
      </dsp:txXfrm>
    </dsp:sp>
    <dsp:sp modelId="{70ED6051-07CF-4BA0-B231-1F8172CE9FC2}">
      <dsp:nvSpPr>
        <dsp:cNvPr id="0" name=""/>
        <dsp:cNvSpPr/>
      </dsp:nvSpPr>
      <dsp:spPr>
        <a:xfrm>
          <a:off x="3195730" y="256869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Ruby </a:t>
          </a:r>
          <a:r>
            <a:rPr kumimoji="1" lang="ja-JP" altLang="en-US" sz="2400" kern="1200" dirty="0" smtClean="0"/>
            <a:t>独自の構文木</a:t>
          </a:r>
          <a:endParaRPr kumimoji="1" lang="ja-JP" altLang="en-US" sz="2400" kern="1200" dirty="0"/>
        </a:p>
      </dsp:txBody>
      <dsp:txXfrm>
        <a:off x="3195730" y="256869"/>
        <a:ext cx="2239413" cy="1343648"/>
      </dsp:txXfrm>
    </dsp:sp>
    <dsp:sp modelId="{C0396826-FCBE-44A1-966C-817B3479D035}">
      <dsp:nvSpPr>
        <dsp:cNvPr id="0" name=""/>
        <dsp:cNvSpPr/>
      </dsp:nvSpPr>
      <dsp:spPr>
        <a:xfrm>
          <a:off x="5659085" y="651006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5659085" y="651006"/>
        <a:ext cx="474755" cy="555374"/>
      </dsp:txXfrm>
    </dsp:sp>
    <dsp:sp modelId="{80F8E116-E9F0-427F-8EC5-30280E947C63}">
      <dsp:nvSpPr>
        <dsp:cNvPr id="0" name=""/>
        <dsp:cNvSpPr/>
      </dsp:nvSpPr>
      <dsp:spPr>
        <a:xfrm>
          <a:off x="6330909" y="256869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実行</a:t>
          </a:r>
          <a:endParaRPr kumimoji="1" lang="ja-JP" altLang="en-US" sz="2400" kern="1200" dirty="0"/>
        </a:p>
      </dsp:txBody>
      <dsp:txXfrm>
        <a:off x="6330909" y="256869"/>
        <a:ext cx="2239413" cy="134364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71C5D-AA2B-45F2-BA76-54F014C78150}">
      <dsp:nvSpPr>
        <dsp:cNvPr id="0" name=""/>
        <dsp:cNvSpPr/>
      </dsp:nvSpPr>
      <dsp:spPr>
        <a:xfrm>
          <a:off x="2236" y="185431"/>
          <a:ext cx="2297728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Python</a:t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で記述された</a:t>
          </a:r>
          <a:r>
            <a:rPr kumimoji="1" lang="en-US" altLang="ja-JP" sz="2400" kern="1200" dirty="0" smtClean="0"/>
            <a:t/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プログラム</a:t>
          </a:r>
          <a:endParaRPr kumimoji="1" lang="ja-JP" altLang="en-US" sz="2400" kern="1200" dirty="0"/>
        </a:p>
      </dsp:txBody>
      <dsp:txXfrm>
        <a:off x="2236" y="185431"/>
        <a:ext cx="2297728" cy="1343648"/>
      </dsp:txXfrm>
    </dsp:sp>
    <dsp:sp modelId="{96425063-8DF2-4F9F-B88D-8FE874344BE9}">
      <dsp:nvSpPr>
        <dsp:cNvPr id="0" name=""/>
        <dsp:cNvSpPr/>
      </dsp:nvSpPr>
      <dsp:spPr>
        <a:xfrm>
          <a:off x="2523906" y="579568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2523906" y="579568"/>
        <a:ext cx="474755" cy="555374"/>
      </dsp:txXfrm>
    </dsp:sp>
    <dsp:sp modelId="{70ED6051-07CF-4BA0-B231-1F8172CE9FC2}">
      <dsp:nvSpPr>
        <dsp:cNvPr id="0" name=""/>
        <dsp:cNvSpPr/>
      </dsp:nvSpPr>
      <dsp:spPr>
        <a:xfrm>
          <a:off x="3195730" y="185431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Python </a:t>
          </a:r>
          <a:r>
            <a:rPr kumimoji="1" lang="ja-JP" altLang="en-US" sz="2400" kern="1200" dirty="0" smtClean="0"/>
            <a:t>独自の構文木</a:t>
          </a:r>
          <a:endParaRPr kumimoji="1" lang="ja-JP" altLang="en-US" sz="2400" kern="1200" dirty="0"/>
        </a:p>
      </dsp:txBody>
      <dsp:txXfrm>
        <a:off x="3195730" y="185431"/>
        <a:ext cx="2239413" cy="1343648"/>
      </dsp:txXfrm>
    </dsp:sp>
    <dsp:sp modelId="{C0396826-FCBE-44A1-966C-817B3479D035}">
      <dsp:nvSpPr>
        <dsp:cNvPr id="0" name=""/>
        <dsp:cNvSpPr/>
      </dsp:nvSpPr>
      <dsp:spPr>
        <a:xfrm>
          <a:off x="5659085" y="579568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5659085" y="579568"/>
        <a:ext cx="474755" cy="555374"/>
      </dsp:txXfrm>
    </dsp:sp>
    <dsp:sp modelId="{80F8E116-E9F0-427F-8EC5-30280E947C63}">
      <dsp:nvSpPr>
        <dsp:cNvPr id="0" name=""/>
        <dsp:cNvSpPr/>
      </dsp:nvSpPr>
      <dsp:spPr>
        <a:xfrm>
          <a:off x="6330909" y="185431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実行</a:t>
          </a:r>
          <a:endParaRPr kumimoji="1" lang="ja-JP" altLang="en-US" sz="2400" kern="1200" dirty="0"/>
        </a:p>
      </dsp:txBody>
      <dsp:txXfrm>
        <a:off x="6330909" y="185431"/>
        <a:ext cx="2239413" cy="134364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71C5D-AA2B-45F2-BA76-54F014C78150}">
      <dsp:nvSpPr>
        <dsp:cNvPr id="0" name=""/>
        <dsp:cNvSpPr/>
      </dsp:nvSpPr>
      <dsp:spPr>
        <a:xfrm>
          <a:off x="2236" y="256869"/>
          <a:ext cx="2297728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Ruby</a:t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で記述された</a:t>
          </a:r>
          <a:r>
            <a:rPr kumimoji="1" lang="en-US" altLang="ja-JP" sz="2400" kern="1200" dirty="0" smtClean="0"/>
            <a:t/>
          </a:r>
          <a:br>
            <a:rPr kumimoji="1" lang="en-US" altLang="ja-JP" sz="2400" kern="1200" dirty="0" smtClean="0"/>
          </a:br>
          <a:r>
            <a:rPr kumimoji="1" lang="ja-JP" altLang="en-US" sz="2400" kern="1200" dirty="0" smtClean="0"/>
            <a:t>プログラム</a:t>
          </a:r>
          <a:endParaRPr kumimoji="1" lang="ja-JP" altLang="en-US" sz="2400" kern="1200" dirty="0"/>
        </a:p>
      </dsp:txBody>
      <dsp:txXfrm>
        <a:off x="2236" y="256869"/>
        <a:ext cx="2297728" cy="1343648"/>
      </dsp:txXfrm>
    </dsp:sp>
    <dsp:sp modelId="{96425063-8DF2-4F9F-B88D-8FE874344BE9}">
      <dsp:nvSpPr>
        <dsp:cNvPr id="0" name=""/>
        <dsp:cNvSpPr/>
      </dsp:nvSpPr>
      <dsp:spPr>
        <a:xfrm>
          <a:off x="2523906" y="651006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2523906" y="651006"/>
        <a:ext cx="474755" cy="555374"/>
      </dsp:txXfrm>
    </dsp:sp>
    <dsp:sp modelId="{70ED6051-07CF-4BA0-B231-1F8172CE9FC2}">
      <dsp:nvSpPr>
        <dsp:cNvPr id="0" name=""/>
        <dsp:cNvSpPr/>
      </dsp:nvSpPr>
      <dsp:spPr>
        <a:xfrm>
          <a:off x="3195730" y="256869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Ruby </a:t>
          </a:r>
          <a:r>
            <a:rPr kumimoji="1" lang="ja-JP" altLang="en-US" sz="2400" kern="1200" dirty="0" smtClean="0"/>
            <a:t>独自の構文木</a:t>
          </a:r>
          <a:endParaRPr kumimoji="1" lang="ja-JP" altLang="en-US" sz="2400" kern="1200" dirty="0"/>
        </a:p>
      </dsp:txBody>
      <dsp:txXfrm>
        <a:off x="3195730" y="256869"/>
        <a:ext cx="2239413" cy="1343648"/>
      </dsp:txXfrm>
    </dsp:sp>
    <dsp:sp modelId="{C0396826-FCBE-44A1-966C-817B3479D035}">
      <dsp:nvSpPr>
        <dsp:cNvPr id="0" name=""/>
        <dsp:cNvSpPr/>
      </dsp:nvSpPr>
      <dsp:spPr>
        <a:xfrm>
          <a:off x="5659085" y="651006"/>
          <a:ext cx="474755" cy="55537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900" kern="1200"/>
        </a:p>
      </dsp:txBody>
      <dsp:txXfrm>
        <a:off x="5659085" y="651006"/>
        <a:ext cx="474755" cy="555374"/>
      </dsp:txXfrm>
    </dsp:sp>
    <dsp:sp modelId="{80F8E116-E9F0-427F-8EC5-30280E947C63}">
      <dsp:nvSpPr>
        <dsp:cNvPr id="0" name=""/>
        <dsp:cNvSpPr/>
      </dsp:nvSpPr>
      <dsp:spPr>
        <a:xfrm>
          <a:off x="6330909" y="256869"/>
          <a:ext cx="2239413" cy="1343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実行</a:t>
          </a:r>
          <a:endParaRPr kumimoji="1" lang="ja-JP" altLang="en-US" sz="2400" kern="1200" dirty="0"/>
        </a:p>
      </dsp:txBody>
      <dsp:txXfrm>
        <a:off x="6330909" y="256869"/>
        <a:ext cx="2239413" cy="134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A210F-0218-4DA7-80DD-8FF98FFC47DD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B83CD-9D40-4EDF-BB50-C8DB1F37B85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C71B9-864C-4758-A8A1-5C6DF4B01067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F660B-7DC7-4817-A17E-2D1E8A6583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F660B-7DC7-4817-A17E-2D1E8A65833B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F660B-7DC7-4817-A17E-2D1E8A65833B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F660B-7DC7-4817-A17E-2D1E8A65833B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91D9D-4DD9-45EA-83FD-91673EA40F73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A531B-2D6C-47FD-8E71-B5EA0F4792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ufcpp.net/study/csharp/sp3_expressionsampl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microsoft.com/office/2007/relationships/diagramDrawing" Target="../diagrams/drawing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linq.expressions(VS.100).aspx" TargetMode="External"/><Relationship Id="rId2" Type="http://schemas.openxmlformats.org/officeDocument/2006/relationships/hyperlink" Target="http://msdn.microsoft.com/ja-jp/library/system.linq.expression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.hatena.ne.jp/NyaRuRu/20071230/p1" TargetMode="External"/><Relationship Id="rId4" Type="http://schemas.openxmlformats.org/officeDocument/2006/relationships/hyperlink" Target="http://ufcpp.net/study/csharp/sp3_expression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idori.jp/blog/" TargetMode="External"/><Relationship Id="rId2" Type="http://schemas.openxmlformats.org/officeDocument/2006/relationships/hyperlink" Target="http://hidori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witter.com/hidor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.NET Framework 4.0 </a:t>
            </a:r>
            <a:r>
              <a:rPr kumimoji="1" lang="ja-JP" altLang="en-US" dirty="0" smtClean="0"/>
              <a:t>世代の </a:t>
            </a:r>
            <a:r>
              <a:rPr kumimoji="1" lang="en-US" altLang="ja-JP" dirty="0" smtClean="0"/>
              <a:t>Expression Trees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14818"/>
            <a:ext cx="6400800" cy="1928826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September 26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, 2009</a:t>
            </a: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渋木宏明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ひどり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Microsoft MVP for C#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.NET Framework 3.5SP1 </a:t>
            </a:r>
            <a:r>
              <a:rPr lang="ja-JP" altLang="en-US" dirty="0" smtClean="0"/>
              <a:t>における </a:t>
            </a:r>
            <a:r>
              <a:rPr lang="en-US" altLang="ja-JP" dirty="0" smtClean="0"/>
              <a:t>Expression Trees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LINQ </a:t>
            </a:r>
            <a:r>
              <a:rPr lang="ja-JP" altLang="en-US" dirty="0" err="1" smtClean="0"/>
              <a:t>の</a:t>
            </a:r>
            <a:r>
              <a:rPr lang="ja-JP" altLang="en-US" sz="4300" b="1" dirty="0" err="1" smtClean="0">
                <a:solidFill>
                  <a:srgbClr val="FF0000"/>
                </a:solidFill>
              </a:rPr>
              <a:t>超</a:t>
            </a:r>
            <a:r>
              <a:rPr lang="ja-JP" altLang="en-US" sz="4300" b="1" dirty="0" smtClean="0">
                <a:solidFill>
                  <a:srgbClr val="FF0000"/>
                </a:solidFill>
              </a:rPr>
              <a:t>重要</a:t>
            </a:r>
            <a:r>
              <a:rPr lang="ja-JP" altLang="en-US" dirty="0" smtClean="0"/>
              <a:t>な基盤技術の１つ</a:t>
            </a:r>
            <a:endParaRPr lang="en-US" altLang="ja-JP" dirty="0" smtClean="0"/>
          </a:p>
          <a:p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名前空間が新設され、「式ツリー」を扱うためのクラス・列挙子などが追加された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メンバによる「式ツリー」の特徴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「式ツリー」の各ノードは、</a:t>
            </a:r>
            <a:r>
              <a:rPr lang="en-US" altLang="ja-JP" dirty="0" err="1" smtClean="0"/>
              <a:t>Epxression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クラスの派生型で表わす</a:t>
            </a:r>
            <a:endParaRPr lang="en-US" altLang="ja-JP" dirty="0" smtClean="0"/>
          </a:p>
          <a:p>
            <a:r>
              <a:rPr lang="ja-JP" altLang="en-US" dirty="0" smtClean="0"/>
              <a:t>「式ツリー」は、</a:t>
            </a:r>
            <a:r>
              <a:rPr lang="en-US" altLang="ja-JP" dirty="0" err="1" smtClean="0"/>
              <a:t>Epxression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クラスの静的メソッドを利用して構築する</a:t>
            </a:r>
            <a:endParaRPr lang="en-US" altLang="ja-JP" dirty="0" smtClean="0"/>
          </a:p>
          <a:p>
            <a:r>
              <a:rPr lang="ja-JP" altLang="en-US" dirty="0" smtClean="0"/>
              <a:t>「式ツリー」は、実行時に匿名デリゲートに変換することができる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 </a:t>
            </a:r>
            <a:r>
              <a:rPr lang="ja-JP" altLang="en-US" sz="4000" b="1" dirty="0" smtClean="0"/>
              <a:t>いわゆる「数学的な関数」を動的に作成することが可能</a:t>
            </a:r>
          </a:p>
          <a:p>
            <a:endParaRPr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LINQ?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統合言語クエリ</a:t>
            </a:r>
            <a:r>
              <a:rPr lang="en-US" altLang="ja-JP" dirty="0" smtClean="0"/>
              <a:t>(Language Integrated Query)</a:t>
            </a:r>
          </a:p>
          <a:p>
            <a:r>
              <a:rPr lang="en-US" altLang="ja-JP" dirty="0" smtClean="0"/>
              <a:t>VB, C# </a:t>
            </a:r>
            <a:r>
              <a:rPr lang="ja-JP" altLang="en-US" dirty="0" smtClean="0"/>
              <a:t>などのソースコード中に、</a:t>
            </a:r>
            <a:r>
              <a:rPr lang="en-US" altLang="ja-JP" dirty="0" smtClean="0"/>
              <a:t>SQL </a:t>
            </a:r>
            <a:r>
              <a:rPr lang="ja-JP" altLang="en-US" dirty="0" smtClean="0"/>
              <a:t>似の構文でデータ操作を記述するための仕組み</a:t>
            </a:r>
            <a:endParaRPr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LINQ </a:t>
            </a:r>
            <a:r>
              <a:rPr lang="ja-JP" altLang="en-US" dirty="0" smtClean="0"/>
              <a:t>プロバイダ」が提供されている様々なデータソースを、ほぼ同じような記述で操作することができる</a:t>
            </a:r>
            <a:endParaRPr lang="en-US" altLang="ja-JP" dirty="0" smtClean="0"/>
          </a:p>
          <a:p>
            <a:r>
              <a:rPr lang="ja-JP" altLang="en-US" dirty="0" smtClean="0"/>
              <a:t>標準で以下のデータソースが利用可能（</a:t>
            </a:r>
            <a:r>
              <a:rPr lang="en-US" altLang="ja-JP" dirty="0" smtClean="0"/>
              <a:t> .NET Framework 3.5SP1 </a:t>
            </a:r>
            <a:r>
              <a:rPr lang="ja-JP" altLang="en-US" dirty="0" smtClean="0"/>
              <a:t>リリース当初）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LINQ to Object</a:t>
            </a:r>
            <a:r>
              <a:rPr lang="ja-JP" altLang="en-US" dirty="0" smtClean="0"/>
              <a:t> （一般的なデータクラスを操作）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LINQ to SQL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SQL Server </a:t>
            </a:r>
            <a:r>
              <a:rPr lang="ja-JP" altLang="en-US" dirty="0" smtClean="0"/>
              <a:t>上のデータを操作）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LINQ to XML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XML </a:t>
            </a:r>
            <a:r>
              <a:rPr lang="ja-JP" altLang="en-US" dirty="0" smtClean="0"/>
              <a:t>文書のデータを操作）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こんな風にデータ操作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601822"/>
            <a:ext cx="8286808" cy="2862322"/>
          </a:xfrm>
          <a:prstGeom prst="rect">
            <a:avLst/>
          </a:prstGeom>
          <a:ln>
            <a:solidFill>
              <a:srgbClr val="CBCB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// LINQ </a:t>
            </a:r>
            <a:r>
              <a:rPr lang="ja-JP" altLang="en-US" dirty="0" smtClean="0"/>
              <a:t>によるクエリ</a:t>
            </a:r>
          </a:p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query = from x in table</a:t>
            </a:r>
          </a:p>
          <a:p>
            <a:r>
              <a:rPr lang="en-US" altLang="ja-JP" dirty="0" smtClean="0"/>
              <a:t>	where </a:t>
            </a:r>
            <a:r>
              <a:rPr lang="en-US" altLang="ja-JP" dirty="0" err="1" smtClean="0"/>
              <a:t>x.Age</a:t>
            </a:r>
            <a:r>
              <a:rPr lang="en-US" altLang="ja-JP" dirty="0" smtClean="0"/>
              <a:t> &gt; 30</a:t>
            </a:r>
          </a:p>
          <a:p>
            <a:r>
              <a:rPr lang="en-US" altLang="ja-JP" dirty="0" smtClean="0"/>
              <a:t>	select x;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// </a:t>
            </a:r>
            <a:r>
              <a:rPr lang="ja-JP" altLang="en-US" dirty="0" smtClean="0"/>
              <a:t>クエリ結果を表示</a:t>
            </a:r>
          </a:p>
          <a:p>
            <a:r>
              <a:rPr lang="en-US" altLang="ja-JP" dirty="0" err="1" smtClean="0"/>
              <a:t>foreach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person in query)</a:t>
            </a:r>
          </a:p>
          <a:p>
            <a:r>
              <a:rPr lang="en-US" altLang="ja-JP" dirty="0" smtClean="0"/>
              <a:t>{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Console.Out.WriteLine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person.Name</a:t>
            </a:r>
            <a:r>
              <a:rPr lang="en-US" altLang="ja-JP" dirty="0" smtClean="0"/>
              <a:t>);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こんな風に検索することが出来る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601822"/>
            <a:ext cx="8286808" cy="369332"/>
          </a:xfrm>
          <a:prstGeom prst="rect">
            <a:avLst/>
          </a:prstGeom>
          <a:ln>
            <a:solidFill>
              <a:srgbClr val="CBCB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var</a:t>
            </a:r>
            <a:r>
              <a:rPr kumimoji="1" lang="en-US" altLang="ja-JP" dirty="0" smtClean="0"/>
              <a:t> query = 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LINQ </a:t>
            </a:r>
            <a:r>
              <a:rPr kumimoji="1" lang="ja-JP" altLang="en-US" dirty="0" smtClean="0"/>
              <a:t>の基盤技術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LINQ </a:t>
            </a:r>
            <a:r>
              <a:rPr kumimoji="1" lang="ja-JP" altLang="en-US" dirty="0" smtClean="0"/>
              <a:t>のココが式ツリー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551563"/>
            <a:ext cx="5214974" cy="2123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600" dirty="0" err="1" smtClean="0"/>
              <a:t>var</a:t>
            </a:r>
            <a:r>
              <a:rPr kumimoji="1" lang="en-US" altLang="ja-JP" sz="3600" dirty="0" smtClean="0"/>
              <a:t> query = from x in table</a:t>
            </a:r>
          </a:p>
          <a:p>
            <a:r>
              <a:rPr lang="en-US" altLang="ja-JP" sz="3600" dirty="0" smtClean="0"/>
              <a:t>	where </a:t>
            </a:r>
            <a:r>
              <a:rPr lang="en-US" altLang="ja-JP" sz="4800" b="1" u="sng" dirty="0" smtClean="0"/>
              <a:t>30 &gt; </a:t>
            </a:r>
            <a:r>
              <a:rPr lang="en-US" altLang="ja-JP" sz="4800" b="1" u="sng" dirty="0" err="1" smtClean="0"/>
              <a:t>x.Age</a:t>
            </a:r>
            <a:endParaRPr lang="en-US" altLang="ja-JP" sz="4800" b="1" u="sng" dirty="0" smtClean="0"/>
          </a:p>
          <a:p>
            <a:r>
              <a:rPr kumimoji="1" lang="en-US" altLang="ja-JP" sz="3600" dirty="0" smtClean="0"/>
              <a:t>	select </a:t>
            </a:r>
            <a:r>
              <a:rPr kumimoji="1" lang="en-US" altLang="ja-JP" sz="4800" b="1" u="sng" dirty="0" smtClean="0"/>
              <a:t>x</a:t>
            </a:r>
            <a:r>
              <a:rPr kumimoji="1" lang="en-US" altLang="ja-JP" sz="3600" dirty="0" smtClean="0"/>
              <a:t>;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00232" y="5096074"/>
            <a:ext cx="6643734" cy="138499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600" dirty="0" err="1" smtClean="0"/>
              <a:t>var</a:t>
            </a:r>
            <a:r>
              <a:rPr kumimoji="1" lang="en-US" altLang="ja-JP" sz="3600" dirty="0" smtClean="0"/>
              <a:t> query = table</a:t>
            </a:r>
          </a:p>
          <a:p>
            <a:r>
              <a:rPr lang="en-US" altLang="ja-JP" sz="3600" dirty="0" smtClean="0"/>
              <a:t>	.Where(</a:t>
            </a:r>
            <a:r>
              <a:rPr lang="en-US" altLang="ja-JP" sz="4800" b="1" u="sng" dirty="0" smtClean="0"/>
              <a:t>x =&gt; 30 &gt; </a:t>
            </a:r>
            <a:r>
              <a:rPr lang="en-US" altLang="ja-JP" sz="4800" b="1" u="sng" dirty="0" err="1" smtClean="0"/>
              <a:t>x.Age</a:t>
            </a:r>
            <a:r>
              <a:rPr lang="en-US" altLang="ja-JP" sz="4000" b="1" u="sng" dirty="0" smtClean="0"/>
              <a:t>);</a:t>
            </a:r>
            <a:endParaRPr kumimoji="1" lang="ja-JP" altLang="en-US" sz="3600" dirty="0"/>
          </a:p>
        </p:txBody>
      </p:sp>
      <p:sp>
        <p:nvSpPr>
          <p:cNvPr id="10" name="上矢印 9"/>
          <p:cNvSpPr/>
          <p:nvPr/>
        </p:nvSpPr>
        <p:spPr>
          <a:xfrm rot="19653176">
            <a:off x="3381997" y="2956159"/>
            <a:ext cx="1071570" cy="12858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上矢印 10"/>
          <p:cNvSpPr/>
          <p:nvPr/>
        </p:nvSpPr>
        <p:spPr>
          <a:xfrm rot="9829037">
            <a:off x="6801662" y="4338667"/>
            <a:ext cx="1071570" cy="12858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29058" y="4292750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ココとか</a:t>
            </a:r>
            <a:endParaRPr kumimoji="1" lang="ja-JP" altLang="en-US" sz="4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388" y="350043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ココ</a:t>
            </a:r>
            <a:endParaRPr kumimoji="1" lang="ja-JP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条件式・選択式、ラムダ式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 式ツリー </a:t>
            </a:r>
            <a:r>
              <a:rPr lang="en-US" altLang="ja-JP" dirty="0" smtClean="0"/>
              <a:t>or </a:t>
            </a:r>
            <a:r>
              <a:rPr lang="ja-JP" altLang="en-US" dirty="0" smtClean="0"/>
              <a:t>匿名デリゲート</a:t>
            </a:r>
            <a:endParaRPr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428596" y="1857364"/>
            <a:ext cx="2571768" cy="1357322"/>
            <a:chOff x="428596" y="1857364"/>
            <a:chExt cx="2571768" cy="1357322"/>
          </a:xfrm>
        </p:grpSpPr>
        <p:sp>
          <p:nvSpPr>
            <p:cNvPr id="15" name="正方形/長方形 14"/>
            <p:cNvSpPr/>
            <p:nvPr/>
          </p:nvSpPr>
          <p:spPr>
            <a:xfrm>
              <a:off x="428596" y="1857364"/>
              <a:ext cx="2571768" cy="1357322"/>
            </a:xfrm>
            <a:prstGeom prst="rect">
              <a:avLst/>
            </a:prstGeom>
            <a:ln>
              <a:solidFill>
                <a:srgbClr val="CBCB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00034" y="1928802"/>
              <a:ext cx="242889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800" dirty="0" err="1" smtClean="0"/>
                <a:t>x.Age</a:t>
              </a:r>
              <a:r>
                <a:rPr lang="en-US" altLang="ja-JP" sz="2800" dirty="0" smtClean="0"/>
                <a:t> &gt; 30</a:t>
              </a:r>
              <a:endParaRPr kumimoji="1" lang="ja-JP" altLang="en-US" sz="28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00034" y="2428868"/>
              <a:ext cx="242889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800" dirty="0" smtClean="0"/>
                <a:t>x =&gt; </a:t>
              </a:r>
              <a:r>
                <a:rPr lang="en-US" altLang="ja-JP" sz="2800" dirty="0" err="1" smtClean="0"/>
                <a:t>x.Age</a:t>
              </a:r>
              <a:r>
                <a:rPr lang="en-US" altLang="ja-JP" sz="2800" dirty="0" smtClean="0"/>
                <a:t> &gt; 30</a:t>
              </a:r>
              <a:endParaRPr kumimoji="1" lang="ja-JP" altLang="en-US" sz="2800" dirty="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4500562" y="1529940"/>
            <a:ext cx="2000264" cy="2041936"/>
            <a:chOff x="4500562" y="1529940"/>
            <a:chExt cx="2000264" cy="2041936"/>
          </a:xfrm>
        </p:grpSpPr>
        <p:sp>
          <p:nvSpPr>
            <p:cNvPr id="13" name="円/楕円 12"/>
            <p:cNvSpPr/>
            <p:nvPr/>
          </p:nvSpPr>
          <p:spPr>
            <a:xfrm>
              <a:off x="4500562" y="1529940"/>
              <a:ext cx="2000264" cy="204193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572000" y="2315758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dirty="0" smtClean="0"/>
                <a:t>コンパイラ</a:t>
              </a:r>
              <a:endParaRPr kumimoji="1" lang="ja-JP" altLang="en-US" sz="2800" dirty="0"/>
            </a:p>
          </p:txBody>
        </p:sp>
      </p:grpSp>
      <p:sp>
        <p:nvSpPr>
          <p:cNvPr id="16" name="右矢印 15"/>
          <p:cNvSpPr/>
          <p:nvPr/>
        </p:nvSpPr>
        <p:spPr>
          <a:xfrm>
            <a:off x="3214678" y="2143116"/>
            <a:ext cx="928694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3214678" y="5072074"/>
            <a:ext cx="5429288" cy="1357322"/>
            <a:chOff x="3214678" y="5072074"/>
            <a:chExt cx="5429288" cy="1357322"/>
          </a:xfrm>
        </p:grpSpPr>
        <p:sp>
          <p:nvSpPr>
            <p:cNvPr id="20" name="正方形/長方形 19"/>
            <p:cNvSpPr/>
            <p:nvPr/>
          </p:nvSpPr>
          <p:spPr>
            <a:xfrm>
              <a:off x="6072198" y="5072074"/>
              <a:ext cx="2571768" cy="1357322"/>
            </a:xfrm>
            <a:prstGeom prst="rect">
              <a:avLst/>
            </a:prstGeom>
            <a:ln>
              <a:solidFill>
                <a:srgbClr val="CBCB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143636" y="5500702"/>
              <a:ext cx="24288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 smtClean="0"/>
                <a:t>匿名デリゲート</a:t>
              </a:r>
              <a:endParaRPr kumimoji="1" lang="ja-JP" altLang="en-US" sz="28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214678" y="5072074"/>
              <a:ext cx="2571768" cy="1357322"/>
            </a:xfrm>
            <a:prstGeom prst="rect">
              <a:avLst/>
            </a:prstGeom>
            <a:ln>
              <a:solidFill>
                <a:srgbClr val="CBCB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357554" y="5500702"/>
              <a:ext cx="24288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 smtClean="0"/>
                <a:t>式ツリー</a:t>
              </a:r>
              <a:endParaRPr kumimoji="1" lang="ja-JP" altLang="en-US" sz="2800" dirty="0"/>
            </a:p>
          </p:txBody>
        </p:sp>
      </p:grpSp>
      <p:sp>
        <p:nvSpPr>
          <p:cNvPr id="26" name="下矢印 25"/>
          <p:cNvSpPr/>
          <p:nvPr/>
        </p:nvSpPr>
        <p:spPr>
          <a:xfrm rot="1895600">
            <a:off x="4000496" y="3786190"/>
            <a:ext cx="92869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 rot="19166155">
            <a:off x="6094712" y="3745080"/>
            <a:ext cx="92869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式ツリーの応用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条件式を動的に作成、クエリを実行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チェックボックス、コンボボックスなどで与えられる複合条件から式木を作成して、クエリを実行</a:t>
            </a:r>
            <a:endParaRPr lang="en-US" altLang="ja-JP" dirty="0" smtClean="0"/>
          </a:p>
          <a:p>
            <a:r>
              <a:rPr lang="ja-JP" altLang="en-US" dirty="0" smtClean="0"/>
              <a:t>計算式を動的に作成、実行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業務系ではあまりそういうニーズは無い？</a:t>
            </a:r>
            <a:endParaRPr lang="en-US" altLang="ja-JP" dirty="0" smtClean="0"/>
          </a:p>
          <a:p>
            <a:r>
              <a:rPr lang="ja-JP" altLang="en-US" dirty="0" smtClean="0"/>
              <a:t>式木そのものを処理対象とする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岩永（</a:t>
            </a:r>
            <a:r>
              <a:rPr kumimoji="1" lang="en-US" altLang="ja-JP" dirty="0" err="1" smtClean="0"/>
              <a:t>ufcpp</a:t>
            </a:r>
            <a:r>
              <a:rPr kumimoji="1" lang="ja-JP" altLang="en-US" dirty="0" smtClean="0"/>
              <a:t>）</a:t>
            </a:r>
            <a:r>
              <a:rPr kumimoji="1" lang="ja-JP" altLang="en-US" dirty="0" err="1" smtClean="0"/>
              <a:t>さんの</a:t>
            </a:r>
            <a:r>
              <a:rPr kumimoji="1" lang="ja-JP" altLang="en-US" dirty="0" smtClean="0"/>
              <a:t>ホームページで紹介されている「式木を微分」のサンプル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600" dirty="0" smtClean="0">
                <a:hlinkClick r:id="rId2"/>
              </a:rPr>
              <a:t>http://ufcpp.net/study/csharp/sp3_expressionsample.html</a:t>
            </a:r>
            <a:endParaRPr lang="en-US" altLang="ja-JP" sz="2600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こんなデータがあるとして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601822"/>
            <a:ext cx="8286808" cy="4524315"/>
          </a:xfrm>
          <a:prstGeom prst="rect">
            <a:avLst/>
          </a:prstGeom>
          <a:ln>
            <a:solidFill>
              <a:srgbClr val="CBCB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/// &lt;summary&gt;</a:t>
            </a:r>
          </a:p>
          <a:p>
            <a:r>
              <a:rPr lang="en-US" altLang="ja-JP" dirty="0" smtClean="0"/>
              <a:t>///</a:t>
            </a:r>
            <a:r>
              <a:rPr lang="ja-JP" altLang="en-US" dirty="0" smtClean="0"/>
              <a:t> 「名前」と「年齢」を格納するデータクラス</a:t>
            </a:r>
          </a:p>
          <a:p>
            <a:r>
              <a:rPr lang="en-US" altLang="ja-JP" dirty="0" smtClean="0"/>
              <a:t>/// &lt;/summary&gt;</a:t>
            </a:r>
          </a:p>
          <a:p>
            <a:r>
              <a:rPr lang="en-US" altLang="ja-JP" dirty="0" smtClean="0"/>
              <a:t>class Person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    public string Name { get; set; }</a:t>
            </a:r>
          </a:p>
          <a:p>
            <a:r>
              <a:rPr lang="en-US" altLang="ja-JP" dirty="0" smtClean="0"/>
              <a:t>        public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Age { get; set; }</a:t>
            </a:r>
          </a:p>
          <a:p>
            <a:r>
              <a:rPr lang="en-US" altLang="ja-JP" dirty="0" smtClean="0"/>
              <a:t>}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// </a:t>
            </a:r>
            <a:r>
              <a:rPr lang="ja-JP" altLang="en-US" dirty="0" smtClean="0"/>
              <a:t>テストデータ</a:t>
            </a:r>
          </a:p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table = new[]</a:t>
            </a:r>
          </a:p>
          <a:p>
            <a:r>
              <a:rPr lang="en-US" altLang="ja-JP" dirty="0" smtClean="0"/>
              <a:t>{</a:t>
            </a:r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new Person { Name = "</a:t>
            </a:r>
            <a:r>
              <a:rPr lang="en-US" altLang="ja-JP" dirty="0" err="1" smtClean="0"/>
              <a:t>ailight</a:t>
            </a:r>
            <a:r>
              <a:rPr lang="en-US" altLang="ja-JP" dirty="0" smtClean="0"/>
              <a:t>", Age = 30},</a:t>
            </a:r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new Person { Name = "</a:t>
            </a:r>
            <a:r>
              <a:rPr lang="en-US" altLang="ja-JP" dirty="0" err="1" smtClean="0"/>
              <a:t>hidori</a:t>
            </a:r>
            <a:r>
              <a:rPr lang="en-US" altLang="ja-JP" dirty="0" smtClean="0"/>
              <a:t>", Age = 29},</a:t>
            </a:r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new Person { Name = "</a:t>
            </a:r>
            <a:r>
              <a:rPr lang="en-US" altLang="ja-JP" dirty="0" err="1" smtClean="0"/>
              <a:t>kazuk</a:t>
            </a:r>
            <a:r>
              <a:rPr lang="en-US" altLang="ja-JP" dirty="0" smtClean="0"/>
              <a:t>", Age = 35},</a:t>
            </a:r>
          </a:p>
          <a:p>
            <a:r>
              <a:rPr lang="en-US" altLang="ja-JP" dirty="0" smtClean="0"/>
              <a:t>};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条件式を動的</a:t>
            </a:r>
            <a:r>
              <a:rPr lang="ja-JP" altLang="en-US" dirty="0" smtClean="0"/>
              <a:t>に作成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601822"/>
            <a:ext cx="8286808" cy="4247317"/>
          </a:xfrm>
          <a:prstGeom prst="rect">
            <a:avLst/>
          </a:prstGeom>
          <a:ln>
            <a:solidFill>
              <a:srgbClr val="CBCB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// </a:t>
            </a:r>
            <a:r>
              <a:rPr lang="ja-JP" altLang="en-US" dirty="0" smtClean="0"/>
              <a:t>ラムダ式</a:t>
            </a:r>
            <a:r>
              <a:rPr lang="en-US" altLang="ja-JP" dirty="0" smtClean="0"/>
              <a:t> ‘_ =&gt; _.Age &gt; 30’ </a:t>
            </a:r>
            <a:r>
              <a:rPr lang="ja-JP" altLang="en-US" dirty="0" smtClean="0"/>
              <a:t>と等価な式ツリーを作成</a:t>
            </a:r>
          </a:p>
          <a:p>
            <a:r>
              <a:rPr lang="en-US" altLang="ja-JP" dirty="0" smtClean="0"/>
              <a:t>static Expression&lt;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&lt;Person, 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&gt;&gt; </a:t>
            </a:r>
            <a:r>
              <a:rPr lang="en-US" altLang="ja-JP" dirty="0" err="1" smtClean="0"/>
              <a:t>BuildExpression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{</a:t>
            </a:r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ラムダ式のパラメータ </a:t>
            </a:r>
            <a:r>
              <a:rPr lang="en-US" altLang="ja-JP" dirty="0" smtClean="0"/>
              <a:t>'_‘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Expression.Parameter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typeof</a:t>
            </a:r>
            <a:r>
              <a:rPr lang="en-US" altLang="ja-JP" dirty="0" smtClean="0"/>
              <a:t>(Person), "_");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比較式</a:t>
            </a:r>
            <a:r>
              <a:rPr lang="en-US" altLang="ja-JP" dirty="0" smtClean="0"/>
              <a:t> '_.Age &gt; 30‘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left = </a:t>
            </a:r>
            <a:r>
              <a:rPr lang="en-US" altLang="ja-JP" dirty="0" err="1" smtClean="0"/>
              <a:t>Expression.Property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, "Age");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right = </a:t>
            </a:r>
            <a:r>
              <a:rPr lang="en-US" altLang="ja-JP" dirty="0" err="1" smtClean="0"/>
              <a:t>Expression.Constant</a:t>
            </a:r>
            <a:r>
              <a:rPr lang="en-US" altLang="ja-JP" dirty="0" smtClean="0"/>
              <a:t>(30);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body = </a:t>
            </a:r>
            <a:r>
              <a:rPr lang="en-US" altLang="ja-JP" dirty="0" err="1" smtClean="0"/>
              <a:t>Expression.GreaterThan</a:t>
            </a:r>
            <a:r>
              <a:rPr lang="en-US" altLang="ja-JP" dirty="0" smtClean="0"/>
              <a:t>(left, right);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ラムダ式を返す</a:t>
            </a:r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return (Expression&lt;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&lt;Person, 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&gt;&gt;)</a:t>
            </a:r>
            <a:r>
              <a:rPr lang="en-US" altLang="ja-JP" dirty="0" err="1" smtClean="0"/>
              <a:t>Expression.Lambda</a:t>
            </a:r>
            <a:r>
              <a:rPr lang="en-US" altLang="ja-JP" dirty="0" smtClean="0"/>
              <a:t>(body, new[] { 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 });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動的に作成した条件式でクエリを実行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67" y="1601822"/>
            <a:ext cx="7643866" cy="424731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ラムダ式を動的に生成</a:t>
            </a:r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lambda = </a:t>
            </a:r>
            <a:r>
              <a:rPr lang="en-US" altLang="ja-JP" dirty="0" err="1" smtClean="0"/>
              <a:t>BuildExpression</a:t>
            </a:r>
            <a:r>
              <a:rPr lang="en-US" altLang="ja-JP" dirty="0" smtClean="0"/>
              <a:t>();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ラムダ式から匿名デリゲートを作成</a:t>
            </a:r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del = </a:t>
            </a:r>
            <a:r>
              <a:rPr lang="en-US" altLang="ja-JP" dirty="0" err="1" smtClean="0"/>
              <a:t>lambda.Compile</a:t>
            </a:r>
            <a:r>
              <a:rPr lang="en-US" altLang="ja-JP" dirty="0" smtClean="0"/>
              <a:t>();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クエリに、動的に作成された条件式を与える</a:t>
            </a:r>
          </a:p>
          <a:p>
            <a:r>
              <a:rPr lang="ja-JP" altLang="en-US" dirty="0" smtClean="0"/>
              <a:t>          </a:t>
            </a:r>
            <a:r>
              <a:rPr lang="en-US" altLang="ja-JP" dirty="0" smtClean="0"/>
              <a:t> </a:t>
            </a:r>
            <a:r>
              <a:rPr lang="ja-JP" altLang="en-US" dirty="0" smtClean="0"/>
              <a:t> </a:t>
            </a:r>
            <a:r>
              <a:rPr lang="en-US" altLang="ja-JP" dirty="0" smtClean="0"/>
              <a:t>// LINQ to SQL </a:t>
            </a:r>
            <a:r>
              <a:rPr lang="ja-JP" altLang="en-US" dirty="0" smtClean="0"/>
              <a:t>の場合は直接</a:t>
            </a:r>
            <a:r>
              <a:rPr lang="en-US" altLang="ja-JP" dirty="0" smtClean="0"/>
              <a:t> lambda </a:t>
            </a:r>
            <a:r>
              <a:rPr lang="ja-JP" altLang="en-US" dirty="0" smtClean="0"/>
              <a:t>を与える</a:t>
            </a:r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query = </a:t>
            </a:r>
            <a:r>
              <a:rPr lang="en-US" altLang="ja-JP" dirty="0" err="1" smtClean="0"/>
              <a:t>table.Where</a:t>
            </a:r>
            <a:r>
              <a:rPr lang="en-US" altLang="ja-JP" dirty="0" smtClean="0"/>
              <a:t>(del);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クエリ結果を表示</a:t>
            </a:r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foreach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person in query)</a:t>
            </a:r>
          </a:p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            </a:t>
            </a:r>
            <a:r>
              <a:rPr lang="en-US" altLang="ja-JP" dirty="0" err="1" smtClean="0"/>
              <a:t>Console.Out.WriteLine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person.Name</a:t>
            </a:r>
            <a:r>
              <a:rPr lang="en-US" altLang="ja-JP" dirty="0" smtClean="0"/>
              <a:t>);</a:t>
            </a:r>
          </a:p>
          <a:p>
            <a:r>
              <a:rPr lang="ja-JP" altLang="en-US" dirty="0" smtClean="0"/>
              <a:t>            </a:t>
            </a:r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計算式を動的</a:t>
            </a:r>
            <a:r>
              <a:rPr lang="ja-JP" altLang="en-US" dirty="0" smtClean="0"/>
              <a:t>に作成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01822"/>
            <a:ext cx="8072494" cy="3416320"/>
          </a:xfrm>
          <a:prstGeom prst="rect">
            <a:avLst/>
          </a:prstGeom>
          <a:ln>
            <a:solidFill>
              <a:srgbClr val="CBCB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// </a:t>
            </a:r>
            <a:r>
              <a:rPr lang="ja-JP" altLang="en-US" dirty="0" smtClean="0"/>
              <a:t>ラムダ式</a:t>
            </a:r>
            <a:r>
              <a:rPr lang="en-US" altLang="ja-JP" dirty="0" smtClean="0"/>
              <a:t> ‘x =&gt; x * x’ </a:t>
            </a:r>
            <a:r>
              <a:rPr lang="ja-JP" altLang="en-US" dirty="0" smtClean="0"/>
              <a:t>と等価な式ツリーを作成</a:t>
            </a:r>
          </a:p>
          <a:p>
            <a:r>
              <a:rPr lang="en-US" altLang="ja-JP" dirty="0" smtClean="0"/>
              <a:t>static Expression&lt;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int,int</a:t>
            </a:r>
            <a:r>
              <a:rPr lang="en-US" altLang="ja-JP" dirty="0" smtClean="0"/>
              <a:t>&gt;&gt; </a:t>
            </a:r>
            <a:r>
              <a:rPr lang="en-US" altLang="ja-JP" dirty="0" err="1" smtClean="0"/>
              <a:t>BuildExpression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// </a:t>
            </a:r>
            <a:r>
              <a:rPr lang="ja-JP" altLang="en-US" dirty="0" smtClean="0"/>
              <a:t>ラムダ式のパラメータ</a:t>
            </a:r>
            <a:r>
              <a:rPr lang="en-US" altLang="ja-JP" dirty="0" smtClean="0"/>
              <a:t> 'x‘</a:t>
            </a:r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Expression.Parameter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typeof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), "x");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    // </a:t>
            </a:r>
            <a:r>
              <a:rPr lang="ja-JP" altLang="en-US" dirty="0" smtClean="0"/>
              <a:t>乗算式</a:t>
            </a:r>
            <a:r>
              <a:rPr lang="en-US" altLang="ja-JP" dirty="0" smtClean="0"/>
              <a:t> 'x * x‘</a:t>
            </a:r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body = </a:t>
            </a:r>
            <a:r>
              <a:rPr lang="en-US" altLang="ja-JP" dirty="0" err="1" smtClean="0"/>
              <a:t>Expression.Multiply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);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    // </a:t>
            </a:r>
            <a:r>
              <a:rPr lang="ja-JP" altLang="en-US" dirty="0" smtClean="0"/>
              <a:t>ラムダ式を返す</a:t>
            </a:r>
          </a:p>
          <a:p>
            <a:r>
              <a:rPr lang="en-US" altLang="ja-JP" dirty="0" smtClean="0"/>
              <a:t>    return (Expression&lt;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&gt;&gt;)</a:t>
            </a:r>
            <a:r>
              <a:rPr lang="en-US" altLang="ja-JP" dirty="0" err="1" smtClean="0"/>
              <a:t>Expression.Lambda</a:t>
            </a:r>
            <a:r>
              <a:rPr lang="en-US" altLang="ja-JP" dirty="0" smtClean="0"/>
              <a:t>(body, new[] { </a:t>
            </a:r>
            <a:r>
              <a:rPr lang="en-US" altLang="ja-JP" dirty="0" err="1" smtClean="0"/>
              <a:t>param</a:t>
            </a:r>
            <a:r>
              <a:rPr lang="en-US" altLang="ja-JP" dirty="0" smtClean="0"/>
              <a:t> });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動的に作成した</a:t>
            </a:r>
            <a:r>
              <a:rPr lang="ja-JP" altLang="en-US" dirty="0" smtClean="0"/>
              <a:t>計算式を</a:t>
            </a:r>
            <a:r>
              <a:rPr kumimoji="1" lang="ja-JP" altLang="en-US" dirty="0" smtClean="0"/>
              <a:t>実行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67" y="1601822"/>
            <a:ext cx="7643866" cy="313932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 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ラムダ式を動的に生成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lambda = </a:t>
            </a:r>
            <a:r>
              <a:rPr lang="en-US" altLang="ja-JP" dirty="0" err="1" smtClean="0"/>
              <a:t>BuildExpression</a:t>
            </a:r>
            <a:r>
              <a:rPr lang="en-US" altLang="ja-JP" dirty="0" smtClean="0"/>
              <a:t>();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ラムダ式から匿名デリゲートを作成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del = </a:t>
            </a:r>
            <a:r>
              <a:rPr lang="en-US" altLang="ja-JP" dirty="0" err="1" smtClean="0"/>
              <a:t>lambda.Compile</a:t>
            </a:r>
            <a:r>
              <a:rPr lang="en-US" altLang="ja-JP" dirty="0" smtClean="0"/>
              <a:t>();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計算式を実行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result = del(7);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    </a:t>
            </a:r>
            <a:r>
              <a:rPr lang="en-US" altLang="ja-JP" dirty="0" smtClean="0"/>
              <a:t>// </a:t>
            </a:r>
            <a:r>
              <a:rPr lang="ja-JP" altLang="en-US" dirty="0" smtClean="0"/>
              <a:t>計算結果を表示</a:t>
            </a:r>
          </a:p>
          <a:p>
            <a:r>
              <a:rPr lang="ja-JP" altLang="en-US" dirty="0" smtClean="0"/>
              <a:t>    </a:t>
            </a:r>
            <a:r>
              <a:rPr lang="en-US" altLang="ja-JP" dirty="0" err="1" smtClean="0"/>
              <a:t>Console.Out.WriteLine</a:t>
            </a:r>
            <a:r>
              <a:rPr lang="en-US" altLang="ja-JP" dirty="0" smtClean="0"/>
              <a:t>(result);   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429520" y="4857760"/>
            <a:ext cx="1428760" cy="1428760"/>
            <a:chOff x="7429520" y="4857760"/>
            <a:chExt cx="1428760" cy="1428760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7429520" y="6286520"/>
              <a:ext cx="14287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rot="5400000" flipH="1" flipV="1">
              <a:off x="8143900" y="5572140"/>
              <a:ext cx="14287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 dirty="0" smtClean="0"/>
              <a:t>.NET Framework 4.0 </a:t>
            </a:r>
            <a:r>
              <a:rPr kumimoji="1" lang="ja-JP" altLang="en-US" cap="none" dirty="0" smtClean="0"/>
              <a:t>世代の </a:t>
            </a:r>
            <a:r>
              <a:rPr kumimoji="1" lang="en-US" altLang="ja-JP" cap="none" dirty="0" smtClean="0"/>
              <a:t>Expression Trees</a:t>
            </a:r>
            <a:endParaRPr kumimoji="1" lang="ja-JP" altLang="en-US" cap="none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.NET Framework 4.0 </a:t>
            </a:r>
            <a:r>
              <a:rPr lang="ja-JP" altLang="en-US" dirty="0" smtClean="0"/>
              <a:t>における </a:t>
            </a:r>
            <a:r>
              <a:rPr lang="en-US" altLang="ja-JP" dirty="0" smtClean="0"/>
              <a:t>Expression Trees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b="1" dirty="0" smtClean="0"/>
              <a:t>DLR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の</a:t>
            </a:r>
            <a:r>
              <a:rPr lang="ja-JP" altLang="en-US" sz="4000" b="1" dirty="0" err="1" smtClean="0"/>
              <a:t>超</a:t>
            </a:r>
            <a:r>
              <a:rPr lang="ja-JP" altLang="en-US" sz="4000" b="1" dirty="0" smtClean="0"/>
              <a:t>重要</a:t>
            </a:r>
            <a:r>
              <a:rPr lang="ja-JP" altLang="en-US" dirty="0" smtClean="0"/>
              <a:t>な基盤技術の１つ</a:t>
            </a:r>
            <a:endParaRPr lang="en-US" altLang="ja-JP" dirty="0" smtClean="0"/>
          </a:p>
          <a:p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名前空間のメンバが追加・拡張され、</a:t>
            </a:r>
            <a:r>
              <a:rPr lang="ja-JP" altLang="en-US" b="1" dirty="0" smtClean="0">
                <a:solidFill>
                  <a:srgbClr val="FF0000"/>
                </a:solidFill>
              </a:rPr>
              <a:t>「構文木（</a:t>
            </a:r>
            <a:r>
              <a:rPr lang="en-US" altLang="ja-JP" b="1" dirty="0" smtClean="0">
                <a:solidFill>
                  <a:srgbClr val="FF0000"/>
                </a:solidFill>
              </a:rPr>
              <a:t>Abstraction Syntax Trees</a:t>
            </a:r>
            <a:r>
              <a:rPr lang="ja-JP" altLang="en-US" b="1" dirty="0" smtClean="0">
                <a:solidFill>
                  <a:srgbClr val="FF0000"/>
                </a:solidFill>
              </a:rPr>
              <a:t>）」を扱うことができるようになった</a:t>
            </a:r>
            <a:r>
              <a:rPr lang="en-US" altLang="ja-JP" b="1" dirty="0" smtClean="0">
                <a:solidFill>
                  <a:srgbClr val="FF0000"/>
                </a:solidFill>
              </a:rPr>
              <a:t/>
            </a:r>
            <a:br>
              <a:rPr lang="en-US" altLang="ja-JP" b="1" dirty="0" smtClean="0">
                <a:solidFill>
                  <a:srgbClr val="FF0000"/>
                </a:solidFill>
              </a:rPr>
            </a:br>
            <a:r>
              <a:rPr lang="ja-JP" altLang="en-US" b="1" dirty="0" smtClean="0"/>
              <a:t>（後方互換性は保たれている）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DLR?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動的言語ランタイム（</a:t>
            </a:r>
            <a:r>
              <a:rPr lang="en-US" altLang="ja-JP" dirty="0" smtClean="0"/>
              <a:t>Dynamic Language Runtime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sz="4000" b="1" dirty="0" smtClean="0"/>
              <a:t>各言語でバラバラに実装されている構文木やデータ型を統合、</a:t>
            </a:r>
            <a:r>
              <a:rPr lang="en-US" altLang="ja-JP" sz="4000" b="1" dirty="0" smtClean="0"/>
              <a:t>.NET </a:t>
            </a:r>
            <a:r>
              <a:rPr lang="ja-JP" altLang="en-US" sz="4000" b="1" dirty="0" err="1" smtClean="0"/>
              <a:t>での</a:t>
            </a:r>
            <a:r>
              <a:rPr lang="ja-JP" altLang="en-US" sz="4000" b="1" dirty="0" smtClean="0"/>
              <a:t>動的言語実装を強力に支援</a:t>
            </a:r>
            <a:endParaRPr lang="en-US" altLang="ja-JP" sz="4000" b="1" dirty="0" smtClean="0"/>
          </a:p>
          <a:p>
            <a:r>
              <a:rPr lang="ja-JP" altLang="en-US" dirty="0" smtClean="0"/>
              <a:t>現在、</a:t>
            </a:r>
            <a:r>
              <a:rPr lang="en-US" altLang="ja-JP" dirty="0" smtClean="0"/>
              <a:t>DLR </a:t>
            </a:r>
            <a:r>
              <a:rPr lang="ja-JP" altLang="en-US" dirty="0" smtClean="0"/>
              <a:t>を利用して実装された、以下の動的言語が </a:t>
            </a:r>
            <a:r>
              <a:rPr lang="en-US" altLang="ja-JP" dirty="0" err="1" smtClean="0"/>
              <a:t>CodePlex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で公開されている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IronPython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IronRuby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DLR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の基盤技術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900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85720" y="578645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※</a:t>
            </a:r>
            <a:r>
              <a:rPr lang="ja-JP" altLang="en-US" sz="2400" dirty="0" smtClean="0"/>
              <a:t> 正式な発表がまだ行われていないので、上図はかなりアバウトなものです。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「よくある」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プログラミング言語の処理フロー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000240"/>
            <a:ext cx="2286016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result = 0;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for (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1;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&lt;= x;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++)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result +=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;</a:t>
            </a:r>
          </a:p>
          <a:p>
            <a:r>
              <a:rPr lang="en-US" altLang="ja-JP" dirty="0" smtClean="0"/>
              <a:t>}</a:t>
            </a:r>
            <a:endParaRPr lang="ja-JP" altLang="en-US" dirty="0" smtClean="0"/>
          </a:p>
        </p:txBody>
      </p:sp>
      <p:graphicFrame>
        <p:nvGraphicFramePr>
          <p:cNvPr id="26" name="図表 25"/>
          <p:cNvGraphicFramePr/>
          <p:nvPr/>
        </p:nvGraphicFramePr>
        <p:xfrm>
          <a:off x="4000496" y="1643050"/>
          <a:ext cx="4857784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右矢印 26"/>
          <p:cNvSpPr/>
          <p:nvPr/>
        </p:nvSpPr>
        <p:spPr>
          <a:xfrm>
            <a:off x="2857488" y="2500306"/>
            <a:ext cx="114300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下矢印 27"/>
          <p:cNvSpPr/>
          <p:nvPr/>
        </p:nvSpPr>
        <p:spPr>
          <a:xfrm rot="3223947">
            <a:off x="3286076" y="4112664"/>
            <a:ext cx="857256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下矢印 28"/>
          <p:cNvSpPr/>
          <p:nvPr/>
        </p:nvSpPr>
        <p:spPr>
          <a:xfrm>
            <a:off x="5643570" y="4143380"/>
            <a:ext cx="857256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7158" y="5423616"/>
            <a:ext cx="342902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その場で解釈実行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    →動的言語</a:t>
            </a:r>
            <a:endParaRPr kumimoji="1" lang="ja-JP" altLang="en-US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000496" y="5429264"/>
            <a:ext cx="485778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実行形式を生成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    </a:t>
            </a:r>
            <a:r>
              <a:rPr lang="ja-JP" altLang="en-US" sz="3200" dirty="0" smtClean="0"/>
              <a:t>→ 静的言語（コンパイラ）</a:t>
            </a:r>
            <a:endParaRPr kumimoji="1" lang="ja-JP" altLang="en-US" sz="3200" dirty="0"/>
          </a:p>
        </p:txBody>
      </p:sp>
      <p:sp>
        <p:nvSpPr>
          <p:cNvPr id="32" name="星 7 31"/>
          <p:cNvSpPr/>
          <p:nvPr/>
        </p:nvSpPr>
        <p:spPr>
          <a:xfrm>
            <a:off x="7072330" y="1428736"/>
            <a:ext cx="1714512" cy="1428760"/>
          </a:xfrm>
          <a:prstGeom prst="star7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構文木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714612" y="1285860"/>
            <a:ext cx="6286544" cy="5000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DLR </a:t>
            </a:r>
            <a:r>
              <a:rPr lang="ja-JP" altLang="en-US" dirty="0" smtClean="0"/>
              <a:t>登場以前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285720" y="2357430"/>
          <a:ext cx="8572560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図表 6"/>
          <p:cNvGraphicFramePr/>
          <p:nvPr/>
        </p:nvGraphicFramePr>
        <p:xfrm>
          <a:off x="285720" y="4429132"/>
          <a:ext cx="857256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143240" y="1428736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各言語で実装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プロフィール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名前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渋木宏明（ひどり）</a:t>
            </a:r>
            <a:endParaRPr kumimoji="1" lang="en-US" altLang="ja-JP" dirty="0" smtClean="0"/>
          </a:p>
          <a:p>
            <a:r>
              <a:rPr lang="ja-JP" altLang="en-US" dirty="0" smtClean="0"/>
              <a:t>出身地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東京都</a:t>
            </a:r>
            <a:endParaRPr lang="en-US" altLang="ja-JP" dirty="0" smtClean="0"/>
          </a:p>
          <a:p>
            <a:r>
              <a:rPr lang="ja-JP" altLang="en-US" dirty="0" smtClean="0"/>
              <a:t>職業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フリーランスの開発者</a:t>
            </a:r>
            <a:endParaRPr kumimoji="1" lang="en-US" altLang="ja-JP" dirty="0" smtClean="0"/>
          </a:p>
          <a:p>
            <a:r>
              <a:rPr kumimoji="1" lang="ja-JP" altLang="en-US" dirty="0" smtClean="0"/>
              <a:t>技術分野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Visual C#, </a:t>
            </a:r>
            <a:r>
              <a:rPr lang="en-US" altLang="ja-JP" dirty="0" err="1" smtClean="0"/>
              <a:t>Windows.Forms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6572264" y="1285860"/>
            <a:ext cx="2357454" cy="5000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572000" y="1285860"/>
            <a:ext cx="1928826" cy="5000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DLR </a:t>
            </a:r>
            <a:r>
              <a:rPr lang="ja-JP" altLang="en-US" dirty="0" smtClean="0"/>
              <a:t>登場以後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714612" y="1285860"/>
            <a:ext cx="1785950" cy="5000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9" name="図表 18"/>
          <p:cNvGraphicFramePr/>
          <p:nvPr/>
        </p:nvGraphicFramePr>
        <p:xfrm>
          <a:off x="285720" y="2357430"/>
          <a:ext cx="8572560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図表 19"/>
          <p:cNvGraphicFramePr/>
          <p:nvPr/>
        </p:nvGraphicFramePr>
        <p:xfrm>
          <a:off x="285720" y="4429132"/>
          <a:ext cx="857256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2857488" y="1357298"/>
            <a:ext cx="1500198" cy="107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各言語で実装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14876" y="142873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DLR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715140" y="142873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CLR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5720" y="6345816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 少し大げさに表現しています。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に対する拡張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条件判断やループなど、制御構造を表わすための </a:t>
            </a:r>
            <a:r>
              <a:rPr lang="en-US" altLang="ja-JP" dirty="0" smtClean="0"/>
              <a:t>Expression </a:t>
            </a:r>
            <a:r>
              <a:rPr lang="ja-JP" altLang="en-US" dirty="0" smtClean="0"/>
              <a:t>クラス派生型が追加された</a:t>
            </a:r>
            <a:endParaRPr lang="en-US" altLang="ja-JP" dirty="0" smtClean="0"/>
          </a:p>
          <a:p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名前空間配下のクラス数：２１個→３７個 （１６個増）</a:t>
            </a:r>
            <a:endParaRPr lang="en-US" altLang="ja-JP" dirty="0" smtClean="0"/>
          </a:p>
          <a:p>
            <a:r>
              <a:rPr lang="ja-JP" altLang="en-US" dirty="0" smtClean="0"/>
              <a:t>「構文木」は、実行時に匿名デリゲートに変換することができる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b="1" dirty="0" smtClean="0"/>
              <a:t>→</a:t>
            </a:r>
            <a:r>
              <a:rPr lang="ja-JP" altLang="en-US" sz="4000" b="1" dirty="0" smtClean="0"/>
              <a:t>制御構造を含んだ、いわゆる「メソッド」を動的に作成することが可能</a:t>
            </a:r>
            <a:endParaRPr lang="en-US" altLang="ja-JP" sz="4000" b="1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構文木（拡張された式ツリー）の応用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制御構造を含む計算式を動的に作成、実行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再帰ではマズイ</a:t>
            </a:r>
            <a:r>
              <a:rPr lang="ja-JP" altLang="en-US" dirty="0" err="1" smtClean="0"/>
              <a:t>ような</a:t>
            </a:r>
            <a:r>
              <a:rPr lang="ja-JP" altLang="en-US" dirty="0" smtClean="0"/>
              <a:t>場合？</a:t>
            </a:r>
            <a:endParaRPr kumimoji="1" lang="en-US" altLang="ja-JP" dirty="0" smtClean="0"/>
          </a:p>
          <a:p>
            <a:r>
              <a:rPr lang="ja-JP" altLang="en-US" dirty="0" err="1" smtClean="0"/>
              <a:t>おれおれ</a:t>
            </a:r>
            <a:r>
              <a:rPr lang="ja-JP" altLang="en-US" dirty="0" smtClean="0"/>
              <a:t>スクリプト言語の作成基盤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他言語との相互運用を考えなければ、</a:t>
            </a:r>
            <a:r>
              <a:rPr kumimoji="1" lang="en-US" altLang="ja-JP" dirty="0" smtClean="0"/>
              <a:t>DLR </a:t>
            </a:r>
            <a:r>
              <a:rPr kumimoji="1" lang="ja-JP" altLang="en-US" dirty="0" smtClean="0"/>
              <a:t>のすべての機能を使わなくてもおｋ？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アプリケーションの「ふるまい」を動的に変更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ちょっと漠然としてる？？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93009" y="2767281"/>
            <a:ext cx="63579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err="1" smtClean="0"/>
              <a:t>おれおれ</a:t>
            </a:r>
            <a:r>
              <a:rPr lang="ja-JP" altLang="en-US" sz="4000" dirty="0" smtClean="0"/>
              <a:t>スクリプト言語的なモノを作ってみた。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渋木宏明（ひどり）の結論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.NET Framework 4.0 </a:t>
            </a:r>
            <a:r>
              <a:rPr lang="ja-JP" altLang="en-US" dirty="0" smtClean="0"/>
              <a:t>世代の </a:t>
            </a:r>
            <a:r>
              <a:rPr lang="en-US" altLang="ja-JP" dirty="0" smtClean="0"/>
              <a:t>Expression Trees </a:t>
            </a:r>
            <a:r>
              <a:rPr lang="ja-JP" altLang="en-US" dirty="0" smtClean="0"/>
              <a:t>は、メタプログラミングのための強力なツール</a:t>
            </a:r>
            <a:endParaRPr lang="en-US" altLang="ja-JP" dirty="0" smtClean="0"/>
          </a:p>
          <a:p>
            <a:r>
              <a:rPr lang="en-US" altLang="ja-JP" dirty="0" smtClean="0"/>
              <a:t>DLR </a:t>
            </a:r>
            <a:r>
              <a:rPr lang="ja-JP" altLang="en-US" dirty="0" smtClean="0"/>
              <a:t>の下請けとして埋もれさせるのはモッタイナイ！</a:t>
            </a:r>
            <a:endParaRPr lang="en-US" altLang="ja-JP" dirty="0" smtClean="0"/>
          </a:p>
          <a:p>
            <a:r>
              <a:rPr kumimoji="1" lang="ja-JP" altLang="en-US" dirty="0" smtClean="0"/>
              <a:t>アプリケーション上層で頻繁に使うものではないが、「ハマった」時の効果は絶大なものがある（かもしれない）</a:t>
            </a:r>
            <a:endParaRPr kumimoji="1" lang="en-US" altLang="ja-JP" dirty="0" smtClean="0"/>
          </a:p>
          <a:p>
            <a:r>
              <a:rPr lang="en-US" altLang="ja-JP" dirty="0" smtClean="0"/>
              <a:t>Visual Studio 2010 Beta2 </a:t>
            </a:r>
            <a:r>
              <a:rPr lang="ja-JP" altLang="en-US" dirty="0" smtClean="0"/>
              <a:t>リリースの噂が囁かれているので、余裕のある人は是非お試しを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MSDN </a:t>
            </a:r>
            <a:r>
              <a:rPr kumimoji="1" lang="ja-JP" altLang="en-US" dirty="0" smtClean="0"/>
              <a:t>ライブラリ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 </a:t>
            </a:r>
            <a:r>
              <a:rPr lang="en-US" altLang="ja-JP" dirty="0" smtClean="0"/>
              <a:t>(3.5SP1)</a:t>
            </a:r>
            <a:r>
              <a:rPr lang="en-US" altLang="ja-JP" dirty="0" smtClean="0">
                <a:hlinkClick r:id="rId2"/>
              </a:rPr>
              <a:t/>
            </a:r>
            <a:br>
              <a:rPr lang="en-US" altLang="ja-JP" dirty="0" smtClean="0">
                <a:hlinkClick r:id="rId2"/>
              </a:rPr>
            </a:br>
            <a:r>
              <a:rPr lang="en-US" altLang="ja-JP" dirty="0" smtClean="0">
                <a:hlinkClick r:id="rId2"/>
              </a:rPr>
              <a:t>http://msdn.microsoft.com/ja-jp/library/system.linq.expressions.aspx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System.Linq.Expressions</a:t>
            </a:r>
            <a:r>
              <a:rPr lang="en-US" altLang="ja-JP" dirty="0" smtClean="0"/>
              <a:t> </a:t>
            </a:r>
            <a:r>
              <a:rPr lang="ja-JP" altLang="en-US" dirty="0" smtClean="0"/>
              <a:t>名前空間 </a:t>
            </a:r>
            <a:r>
              <a:rPr lang="en-US" altLang="ja-JP" dirty="0" smtClean="0"/>
              <a:t>(4.0Beta1)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dirty="0" smtClean="0">
                <a:hlinkClick r:id="rId3"/>
              </a:rPr>
              <a:t>http://msdn.microsoft.com/en-us/library/system.linq.expressions(VS.100).aspx</a:t>
            </a:r>
            <a:endParaRPr lang="en-US" altLang="ja-JP" dirty="0" smtClean="0"/>
          </a:p>
          <a:p>
            <a:r>
              <a:rPr kumimoji="1" lang="ja-JP" altLang="en-US" dirty="0" smtClean="0"/>
              <a:t>岩永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ufcpp</a:t>
            </a:r>
            <a:r>
              <a:rPr kumimoji="1" lang="en-US" altLang="ja-JP" dirty="0" smtClean="0"/>
              <a:t>)</a:t>
            </a:r>
            <a:r>
              <a:rPr kumimoji="1" lang="ja-JP" altLang="en-US" dirty="0" err="1" smtClean="0"/>
              <a:t>さんの</a:t>
            </a:r>
            <a:r>
              <a:rPr kumimoji="1" lang="ja-JP" altLang="en-US" dirty="0" smtClean="0"/>
              <a:t>ブログ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式木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dirty="0" smtClean="0">
                <a:hlinkClick r:id="rId4"/>
              </a:rPr>
              <a:t>http://ufcpp.net/study/csharp/sp3_expression.html</a:t>
            </a:r>
            <a:endParaRPr kumimoji="1" lang="en-US" altLang="ja-JP" dirty="0" smtClean="0"/>
          </a:p>
          <a:p>
            <a:r>
              <a:rPr lang="ja-JP" altLang="en-US" dirty="0" smtClean="0"/>
              <a:t>湯川（</a:t>
            </a:r>
            <a:r>
              <a:rPr lang="en-US" altLang="ja-JP" dirty="0" err="1" smtClean="0"/>
              <a:t>NyaRuRu</a:t>
            </a:r>
            <a:r>
              <a:rPr lang="ja-JP" altLang="en-US" dirty="0" smtClean="0"/>
              <a:t>）</a:t>
            </a:r>
            <a:r>
              <a:rPr lang="ja-JP" altLang="en-US" dirty="0" err="1" smtClean="0"/>
              <a:t>さんの</a:t>
            </a:r>
            <a:r>
              <a:rPr lang="ja-JP" altLang="en-US" dirty="0" smtClean="0"/>
              <a:t>ブログ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全てが式になる，全てが木になる，全てが式木になる</a:t>
            </a:r>
            <a:r>
              <a:rPr lang="en-US" altLang="ja-JP" dirty="0" smtClean="0">
                <a:hlinkClick r:id="rId5"/>
              </a:rPr>
              <a:t>http://d.hatena.ne.jp/NyaRuRu/20071230/p1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Q&amp;A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そろそろ起きる時間ですよ </a:t>
            </a:r>
            <a:r>
              <a:rPr kumimoji="1" lang="en-US" altLang="ja-JP" dirty="0" smtClean="0"/>
              <a:t>(^o^)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ご静聴ありがとうございました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fin.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コミュニティ活動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ホームページ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http://hidori.jp/</a:t>
            </a:r>
            <a:endParaRPr kumimoji="1" lang="en-US" altLang="ja-JP" dirty="0" smtClean="0"/>
          </a:p>
          <a:p>
            <a:r>
              <a:rPr kumimoji="1" lang="ja-JP" altLang="en-US" dirty="0" smtClean="0"/>
              <a:t>ブログ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http://hidori.jp/blog/</a:t>
            </a:r>
            <a:endParaRPr lang="en-US" altLang="ja-JP" dirty="0" smtClean="0"/>
          </a:p>
          <a:p>
            <a:r>
              <a:rPr lang="en-US" altLang="ja-JP" dirty="0" smtClean="0"/>
              <a:t>Twitter</a:t>
            </a:r>
          </a:p>
          <a:p>
            <a:pPr lvl="1"/>
            <a:r>
              <a:rPr kumimoji="1" lang="en-US" altLang="ja-JP" dirty="0" smtClean="0">
                <a:hlinkClick r:id="rId4"/>
              </a:rPr>
              <a:t>http://twitter.com/hidori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その他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Microsoft MVP for Visual C#</a:t>
            </a:r>
          </a:p>
          <a:p>
            <a:pPr lvl="1"/>
            <a:r>
              <a:rPr kumimoji="1" lang="en-US" altLang="ja-JP" dirty="0" smtClean="0"/>
              <a:t>VSUG </a:t>
            </a:r>
            <a:r>
              <a:rPr kumimoji="1" lang="ja-JP" altLang="en-US" dirty="0" smtClean="0"/>
              <a:t>ボードリーダー 「</a:t>
            </a:r>
            <a:r>
              <a:rPr kumimoji="1" lang="en-US" altLang="ja-JP" dirty="0" smtClean="0"/>
              <a:t>C++/CLI </a:t>
            </a:r>
            <a:r>
              <a:rPr kumimoji="1" lang="ja-JP" altLang="en-US" dirty="0" smtClean="0"/>
              <a:t>その他掲示板」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lang="en-US" altLang="ja-JP" dirty="0" smtClean="0"/>
          </a:p>
          <a:p>
            <a:r>
              <a:rPr lang="en-US" altLang="ja-JP" dirty="0" smtClean="0"/>
              <a:t>.NET Framework 3.5 SP1</a:t>
            </a:r>
            <a:r>
              <a:rPr lang="ja-JP" altLang="en-US" dirty="0" smtClean="0"/>
              <a:t> 世代の </a:t>
            </a:r>
            <a:r>
              <a:rPr lang="en-US" altLang="ja-JP" dirty="0" smtClean="0"/>
              <a:t>Expression Trees</a:t>
            </a:r>
          </a:p>
          <a:p>
            <a:r>
              <a:rPr kumimoji="1" lang="en-US" altLang="ja-JP" dirty="0" smtClean="0"/>
              <a:t>.NET Framework 4.0 Beta1 </a:t>
            </a:r>
            <a:r>
              <a:rPr kumimoji="1" lang="ja-JP" altLang="en-US" dirty="0" smtClean="0"/>
              <a:t>世代の </a:t>
            </a:r>
            <a:r>
              <a:rPr kumimoji="1" lang="en-US" altLang="ja-JP" dirty="0" smtClean="0"/>
              <a:t>Expression Trees</a:t>
            </a:r>
          </a:p>
          <a:p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cap="none" dirty="0" smtClean="0"/>
              <a:t>はじめに</a:t>
            </a:r>
            <a:endParaRPr kumimoji="1" lang="ja-JP" altLang="en-US" cap="none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Expression Trees </a:t>
            </a:r>
            <a:r>
              <a:rPr lang="ja-JP" altLang="en-US" dirty="0" smtClean="0"/>
              <a:t>とは？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000" b="1" dirty="0" smtClean="0"/>
              <a:t>式 を木構造で表わしたモノ</a:t>
            </a:r>
            <a:endParaRPr lang="en-US" altLang="ja-JP" sz="4000" b="1" dirty="0" smtClean="0"/>
          </a:p>
          <a:p>
            <a:r>
              <a:rPr lang="ja-JP" altLang="en-US" dirty="0" smtClean="0"/>
              <a:t>一般的には</a:t>
            </a:r>
            <a:r>
              <a:rPr lang="ja-JP" altLang="en-US" sz="4000" b="1" dirty="0" smtClean="0"/>
              <a:t>「式木」</a:t>
            </a:r>
            <a:r>
              <a:rPr lang="ja-JP" altLang="en-US" dirty="0" smtClean="0"/>
              <a:t>と訳されているハズ</a:t>
            </a:r>
            <a:endParaRPr lang="en-US" altLang="ja-JP" dirty="0" smtClean="0"/>
          </a:p>
          <a:p>
            <a:r>
              <a:rPr lang="en-US" altLang="ja-JP" dirty="0" smtClean="0"/>
              <a:t>MSDN </a:t>
            </a:r>
            <a:r>
              <a:rPr lang="ja-JP" altLang="en-US" dirty="0" smtClean="0"/>
              <a:t>ライブラリでは、</a:t>
            </a:r>
            <a:r>
              <a:rPr lang="en-US" altLang="ja-JP" dirty="0" smtClean="0"/>
              <a:t>Expression Trees </a:t>
            </a:r>
            <a:r>
              <a:rPr lang="ja-JP" altLang="en-US" dirty="0" smtClean="0"/>
              <a:t>の訳語として</a:t>
            </a:r>
            <a:r>
              <a:rPr lang="ja-JP" altLang="en-US" sz="4000" b="1" dirty="0" smtClean="0"/>
              <a:t>「式ツリー」</a:t>
            </a:r>
            <a:r>
              <a:rPr lang="ja-JP" altLang="en-US" dirty="0" smtClean="0"/>
              <a:t>が採用されている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（例）式を木構造で表わす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0034" y="557214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※</a:t>
            </a:r>
            <a:r>
              <a:rPr lang="ja-JP" altLang="en-US" sz="2800" dirty="0" smtClean="0">
                <a:solidFill>
                  <a:srgbClr val="FF0000"/>
                </a:solidFill>
              </a:rPr>
              <a:t> 木構造は、演算子の優先度などを反映している。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351820" y="2928934"/>
            <a:ext cx="4357718" cy="928694"/>
            <a:chOff x="214282" y="2928934"/>
            <a:chExt cx="4357718" cy="928694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14282" y="3075057"/>
              <a:ext cx="3643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dirty="0" smtClean="0"/>
                <a:t>(a + 1) * (b - 3)</a:t>
              </a:r>
              <a:endParaRPr kumimoji="1" lang="ja-JP" altLang="en-US" sz="4000" dirty="0"/>
            </a:p>
          </p:txBody>
        </p:sp>
        <p:sp>
          <p:nvSpPr>
            <p:cNvPr id="4" name="右矢印 3"/>
            <p:cNvSpPr/>
            <p:nvPr/>
          </p:nvSpPr>
          <p:spPr>
            <a:xfrm>
              <a:off x="3714744" y="2928934"/>
              <a:ext cx="857256" cy="92869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7429520" y="4857760"/>
            <a:ext cx="1428760" cy="1428760"/>
            <a:chOff x="7429520" y="4857760"/>
            <a:chExt cx="1428760" cy="1428760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7429520" y="6286520"/>
              <a:ext cx="14287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rot="5400000" flipH="1" flipV="1">
              <a:off x="8143900" y="5572140"/>
              <a:ext cx="14287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40" name="図表 39"/>
          <p:cNvGraphicFramePr/>
          <p:nvPr/>
        </p:nvGraphicFramePr>
        <p:xfrm>
          <a:off x="4857752" y="1397000"/>
          <a:ext cx="40005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 dirty="0" smtClean="0"/>
              <a:t>.NET Framework 3.5SP1 </a:t>
            </a:r>
            <a:r>
              <a:rPr kumimoji="1" lang="ja-JP" altLang="en-US" cap="none" dirty="0" smtClean="0"/>
              <a:t>世代の </a:t>
            </a:r>
            <a:r>
              <a:rPr kumimoji="1" lang="en-US" altLang="ja-JP" cap="none" dirty="0" smtClean="0"/>
              <a:t>Expression Trees</a:t>
            </a:r>
            <a:endParaRPr kumimoji="1" lang="ja-JP" altLang="en-US" cap="none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1565</Words>
  <Application>Microsoft Office PowerPoint</Application>
  <PresentationFormat>画面に合わせる (4:3)</PresentationFormat>
  <Paragraphs>284</Paragraphs>
  <Slides>38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2" baseType="lpstr">
      <vt:lpstr>Arial</vt:lpstr>
      <vt:lpstr>ＭＳ Ｐゴシック</vt:lpstr>
      <vt:lpstr>Calibri</vt:lpstr>
      <vt:lpstr>Office テーマ</vt:lpstr>
      <vt:lpstr>.NET Framework 4.0 世代の Expression Trees</vt:lpstr>
      <vt:lpstr>自己紹介</vt:lpstr>
      <vt:lpstr>プロフィール</vt:lpstr>
      <vt:lpstr>コミュニティ活動</vt:lpstr>
      <vt:lpstr>アジェンダ</vt:lpstr>
      <vt:lpstr>はじめに</vt:lpstr>
      <vt:lpstr>Expression Trees とは？</vt:lpstr>
      <vt:lpstr>（例）式を木構造で表わす</vt:lpstr>
      <vt:lpstr>.NET Framework 3.5SP1 世代の Expression Trees</vt:lpstr>
      <vt:lpstr>.NET Framework 3.5SP1 における Expression Trees</vt:lpstr>
      <vt:lpstr>System.Linq.Expressions 名前空間の メンバによる「式ツリー」の特徴</vt:lpstr>
      <vt:lpstr>LINQ?</vt:lpstr>
      <vt:lpstr>こんな風にデータ操作</vt:lpstr>
      <vt:lpstr>こんな風に検索することが出来る</vt:lpstr>
      <vt:lpstr>LINQ の基盤技術</vt:lpstr>
      <vt:lpstr>LINQ のココが式ツリー</vt:lpstr>
      <vt:lpstr>条件式・選択式、ラムダ式 → 式ツリー or 匿名デリゲート</vt:lpstr>
      <vt:lpstr>式ツリーの応用</vt:lpstr>
      <vt:lpstr>こんなデータがあるとして…</vt:lpstr>
      <vt:lpstr>条件式を動的に作成</vt:lpstr>
      <vt:lpstr>動的に作成した条件式でクエリを実行</vt:lpstr>
      <vt:lpstr>計算式を動的に作成</vt:lpstr>
      <vt:lpstr>動的に作成した計算式を実行</vt:lpstr>
      <vt:lpstr>.NET Framework 4.0 世代の Expression Trees</vt:lpstr>
      <vt:lpstr>.NET Framework 4.0 における Expression Trees</vt:lpstr>
      <vt:lpstr>DLR?</vt:lpstr>
      <vt:lpstr>DLR の基盤技術</vt:lpstr>
      <vt:lpstr>「よくある」 プログラミング言語の処理フロー</vt:lpstr>
      <vt:lpstr>DLR 登場以前</vt:lpstr>
      <vt:lpstr>DLR 登場以後</vt:lpstr>
      <vt:lpstr>System.Linq.Expressions 名前空間 に対する拡張</vt:lpstr>
      <vt:lpstr>構文木（拡張された式ツリー）の応用</vt:lpstr>
      <vt:lpstr>デモ</vt:lpstr>
      <vt:lpstr>まとめ</vt:lpstr>
      <vt:lpstr>渋木宏明（ひどり）の結論</vt:lpstr>
      <vt:lpstr>リソース</vt:lpstr>
      <vt:lpstr>Q&amp;A</vt:lpstr>
      <vt:lpstr>ご静聴ありがとうございました</vt:lpstr>
    </vt:vector>
  </TitlesOfParts>
  <Company>hidori.jp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.NET Framework 4.0 世代の Expression Trees</dc:title>
  <dc:creator>Hiroaki SHIBUKI</dc:creator>
  <cp:lastModifiedBy>わんくま同盟</cp:lastModifiedBy>
  <cp:revision>512</cp:revision>
  <dcterms:created xsi:type="dcterms:W3CDTF">2009-09-18T00:19:04Z</dcterms:created>
  <dcterms:modified xsi:type="dcterms:W3CDTF">2009-09-28T02:46:02Z</dcterms:modified>
</cp:coreProperties>
</file>