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4" r:id="rId10"/>
    <p:sldId id="273" r:id="rId11"/>
    <p:sldId id="275" r:id="rId12"/>
    <p:sldId id="276" r:id="rId13"/>
    <p:sldId id="277" r:id="rId14"/>
    <p:sldId id="279" r:id="rId15"/>
    <p:sldId id="281" r:id="rId16"/>
    <p:sldId id="278" r:id="rId17"/>
    <p:sldId id="280" r:id="rId18"/>
    <p:sldId id="282" r:id="rId19"/>
    <p:sldId id="285" r:id="rId20"/>
    <p:sldId id="286" r:id="rId21"/>
    <p:sldId id="283" r:id="rId22"/>
    <p:sldId id="284" r:id="rId23"/>
  </p:sldIdLst>
  <p:sldSz cx="9144000" cy="6858000" type="screen4x3"/>
  <p:notesSz cx="6735763" cy="9866313"/>
  <p:embeddedFontLst>
    <p:embeddedFont>
      <p:font typeface="Calibri" pitchFamily="34" charset="0"/>
      <p:regular r:id="rId26"/>
      <p:bold r:id="rId27"/>
      <p:italic r:id="rId28"/>
      <p:boldItalic r:id="rId29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0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3360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8D75D4F7-77A4-4ADF-BCE8-1B10608574BB&amp;displaylang=en" TargetMode="External"/><Relationship Id="rId2" Type="http://schemas.openxmlformats.org/officeDocument/2006/relationships/hyperlink" Target="http://www.microsoft.com/downloads/details.aspx?familyid=AA40F3E2-AFC5-484D-B4E9-6A5227E73590&amp;displaylang=en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azurestorageexplorer.codeplex.com/" TargetMode="External"/><Relationship Id="rId2" Type="http://schemas.openxmlformats.org/officeDocument/2006/relationships/hyperlink" Target="https://connect.microsoft.com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.hatena.ne.jp/odashinsuke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3600" dirty="0" smtClean="0"/>
              <a:t>Windows Azure</a:t>
            </a:r>
            <a:r>
              <a:rPr lang="ja-JP" altLang="en-US" sz="3600" dirty="0" smtClean="0"/>
              <a:t> </a:t>
            </a:r>
            <a:r>
              <a:rPr lang="en-US" altLang="ja-JP" sz="3600" dirty="0" smtClean="0"/>
              <a:t>(CTP)  </a:t>
            </a:r>
            <a:r>
              <a:rPr lang="ja-JP" altLang="en-US" sz="3600" dirty="0" smtClean="0"/>
              <a:t>触ってみた</a:t>
            </a:r>
            <a:endParaRPr kumimoji="1" lang="ja-JP" altLang="en-US" sz="3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Hello, Windows Azure</a:t>
            </a:r>
            <a:r>
              <a:rPr lang="ja-JP" altLang="en-US" dirty="0" smtClean="0"/>
              <a:t>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開発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 紹介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14678" y="1928802"/>
            <a:ext cx="2857520" cy="1015663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6000" dirty="0" smtClean="0"/>
              <a:t>DEMO</a:t>
            </a:r>
            <a:endParaRPr kumimoji="1" lang="ja-JP" altLang="en-US" sz="6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0232" y="4130109"/>
            <a:ext cx="5429288" cy="58477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3200" dirty="0" smtClean="0"/>
              <a:t>Hello, Windows Azure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0232" y="3500438"/>
            <a:ext cx="5429288" cy="58477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3200" dirty="0" smtClean="0"/>
              <a:t>Web Role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初回は、</a:t>
            </a:r>
            <a:r>
              <a:rPr lang="en-US" altLang="ja-JP" dirty="0" err="1" smtClean="0"/>
              <a:t>Devlopment</a:t>
            </a:r>
            <a:r>
              <a:rPr lang="en-US" altLang="ja-JP" dirty="0" smtClean="0"/>
              <a:t> Storage </a:t>
            </a:r>
            <a:r>
              <a:rPr lang="ja-JP" altLang="en-US" dirty="0" smtClean="0"/>
              <a:t>の初期化処理が走ります。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Visual Studio </a:t>
            </a:r>
            <a:r>
              <a:rPr lang="ja-JP" altLang="en-US" dirty="0" smtClean="0"/>
              <a:t>は 管理者モードで起動しましょう。 </a:t>
            </a:r>
            <a:r>
              <a:rPr lang="en-US" altLang="ja-JP" dirty="0" smtClean="0"/>
              <a:t>(Windows Vista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Windows 7)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Development Storage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開発用 </a:t>
            </a:r>
            <a:r>
              <a:rPr lang="en-US" altLang="ja-JP" dirty="0" smtClean="0"/>
              <a:t>Azure Storage Service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Azure Storage Service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Key Value </a:t>
            </a:r>
            <a:r>
              <a:rPr kumimoji="1" lang="ja-JP" altLang="en-US" dirty="0" smtClean="0"/>
              <a:t>型 だが、</a:t>
            </a:r>
            <a:r>
              <a:rPr kumimoji="1" lang="en-US" altLang="ja-JP" dirty="0" smtClean="0"/>
              <a:t>Development Storage </a:t>
            </a:r>
            <a:r>
              <a:rPr kumimoji="1" lang="ja-JP" altLang="en-US" dirty="0" smtClean="0"/>
              <a:t>は 裏で </a:t>
            </a:r>
            <a:r>
              <a:rPr kumimoji="1" lang="en-US" altLang="ja-JP" dirty="0" smtClean="0"/>
              <a:t>SQL Server </a:t>
            </a:r>
            <a:r>
              <a:rPr kumimoji="1" lang="ja-JP" altLang="en-US" dirty="0" smtClean="0"/>
              <a:t>を使って データを格納している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Storage </a:t>
            </a:r>
            <a:r>
              <a:rPr kumimoji="1" lang="ja-JP" altLang="en-US" dirty="0" smtClean="0"/>
              <a:t>のお話し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Blob</a:t>
            </a:r>
          </a:p>
          <a:p>
            <a:r>
              <a:rPr lang="en-US" altLang="ja-JP" dirty="0" smtClean="0"/>
              <a:t>Queue</a:t>
            </a:r>
          </a:p>
          <a:p>
            <a:r>
              <a:rPr kumimoji="1" lang="en-US" altLang="ja-JP" dirty="0" smtClean="0"/>
              <a:t>Table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構造等は </a:t>
            </a:r>
            <a:r>
              <a:rPr lang="en-US" altLang="ja-JP" dirty="0" smtClean="0"/>
              <a:t>Bing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下さい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StorageClient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サンプルに提供されているプロジェクト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ja-JP" altLang="en-US" dirty="0" smtClean="0"/>
              <a:t>こいつを使って、</a:t>
            </a:r>
            <a:r>
              <a:rPr lang="en-US" altLang="ja-JP" dirty="0" smtClean="0"/>
              <a:t>Storage </a:t>
            </a:r>
            <a:r>
              <a:rPr lang="ja-JP" altLang="en-US" dirty="0" smtClean="0"/>
              <a:t>にアクセスする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   Windows Azure SDK\v1.0\Samples.zip </a:t>
            </a:r>
            <a:r>
              <a:rPr kumimoji="1" lang="ja-JP" altLang="en-US" dirty="0" smtClean="0"/>
              <a:t>内の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StorageClient</a:t>
            </a:r>
            <a:r>
              <a:rPr lang="en-US" altLang="ja-JP" dirty="0" smtClean="0"/>
              <a:t>\Lib </a:t>
            </a:r>
            <a:r>
              <a:rPr lang="ja-JP" altLang="en-US" dirty="0" smtClean="0"/>
              <a:t>にあります。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Table </a:t>
            </a:r>
            <a:r>
              <a:rPr kumimoji="1" lang="ja-JP" altLang="en-US" dirty="0" smtClean="0"/>
              <a:t>を使ってみる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TableStorageEntity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と </a:t>
            </a:r>
            <a:r>
              <a:rPr kumimoji="1" lang="en-US" altLang="ja-JP" dirty="0" err="1" smtClean="0"/>
              <a:t>TableStorageDataServiceContext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を継承</a:t>
            </a:r>
            <a:r>
              <a:rPr lang="ja-JP" altLang="en-US" dirty="0" smtClean="0"/>
              <a:t>したクラスを用意する</a:t>
            </a:r>
            <a:endParaRPr lang="en-US" altLang="ja-JP" dirty="0" smtClean="0"/>
          </a:p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から </a:t>
            </a:r>
            <a:r>
              <a:rPr kumimoji="1" lang="en-US" altLang="ja-JP" dirty="0" smtClean="0"/>
              <a:t>Table Storage </a:t>
            </a:r>
            <a:r>
              <a:rPr kumimoji="1" lang="ja-JP" altLang="en-US" dirty="0" smtClean="0"/>
              <a:t>を作成する </a:t>
            </a:r>
            <a:endParaRPr kumimoji="1" lang="en-US" altLang="ja-JP" dirty="0" smtClean="0"/>
          </a:p>
          <a:p>
            <a:r>
              <a:rPr lang="ja-JP" altLang="en-US" dirty="0" smtClean="0"/>
              <a:t>各コンフィグファイルに設定を書く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   .</a:t>
            </a:r>
            <a:r>
              <a:rPr kumimoji="1" lang="en-US" altLang="ja-JP" dirty="0" err="1" smtClean="0"/>
              <a:t>csdef</a:t>
            </a:r>
            <a:r>
              <a:rPr lang="en-US" altLang="ja-JP" dirty="0" smtClean="0"/>
              <a:t>(</a:t>
            </a:r>
            <a:r>
              <a:rPr lang="ja-JP" altLang="en-US" dirty="0" smtClean="0"/>
              <a:t>定義ファイル</a:t>
            </a:r>
            <a:r>
              <a:rPr lang="en-US" altLang="ja-JP" dirty="0" smtClean="0"/>
              <a:t>)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cscfg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構成ファイル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Storage </a:t>
            </a:r>
            <a:r>
              <a:rPr kumimoji="1" lang="ja-JP" altLang="en-US" dirty="0" smtClean="0"/>
              <a:t>を使ってみる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14678" y="1928802"/>
            <a:ext cx="2857520" cy="1015663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6000" dirty="0" smtClean="0"/>
              <a:t>DEMO</a:t>
            </a:r>
            <a:endParaRPr kumimoji="1" lang="ja-JP" altLang="en-US" sz="6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0232" y="3500438"/>
            <a:ext cx="5429288" cy="58477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3200" dirty="0" smtClean="0"/>
              <a:t>Table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Table </a:t>
            </a:r>
            <a:r>
              <a:rPr lang="ja-JP" altLang="en-US" dirty="0" smtClean="0"/>
              <a:t>を使えるようにするには、</a:t>
            </a:r>
            <a:r>
              <a:rPr lang="en-US" altLang="ja-JP" dirty="0" smtClean="0"/>
              <a:t>DevGenTable.exe </a:t>
            </a:r>
            <a:r>
              <a:rPr lang="ja-JP" altLang="en-US" dirty="0" smtClean="0"/>
              <a:t>を実行する必要がある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ja-JP" altLang="en-US" dirty="0" smtClean="0"/>
              <a:t>こいつが照合順序によっては動作しない！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714620"/>
            <a:ext cx="7446963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ツールの紹介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Azure Storage Explorer</a:t>
            </a:r>
          </a:p>
          <a:p>
            <a:pPr>
              <a:buNone/>
            </a:pPr>
            <a:r>
              <a:rPr lang="en-US" altLang="ja-JP" dirty="0" smtClean="0"/>
              <a:t>   Storage </a:t>
            </a:r>
            <a:r>
              <a:rPr lang="ja-JP" altLang="en-US" dirty="0" smtClean="0"/>
              <a:t>の中身をみたり、テーブルやデータの作成が出来たりと中々の便利物。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ASP.NET </a:t>
            </a:r>
            <a:r>
              <a:rPr kumimoji="1" lang="ja-JP" altLang="en-US" dirty="0" smtClean="0"/>
              <a:t>から </a:t>
            </a:r>
            <a:r>
              <a:rPr kumimoji="1" lang="en-US" altLang="ja-JP" dirty="0" smtClean="0"/>
              <a:t>Azure 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移植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14678" y="1928802"/>
            <a:ext cx="2857520" cy="1015663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6000" dirty="0" smtClean="0"/>
              <a:t>DEMO</a:t>
            </a:r>
            <a:endParaRPr kumimoji="1" lang="ja-JP" altLang="en-US" sz="6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5852" y="3286124"/>
            <a:ext cx="6500858" cy="58477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3200" dirty="0" smtClean="0"/>
              <a:t>時間の都合 </a:t>
            </a:r>
            <a:r>
              <a:rPr lang="ja-JP" altLang="en-US" sz="3200" dirty="0" smtClean="0"/>
              <a:t>で </a:t>
            </a:r>
            <a:r>
              <a:rPr kumimoji="1" lang="en-US" altLang="ja-JP" sz="3200" dirty="0" smtClean="0"/>
              <a:t>Azure </a:t>
            </a:r>
            <a:r>
              <a:rPr lang="en-US" altLang="ja-JP" sz="3200" dirty="0" smtClean="0"/>
              <a:t>-&gt; ASP.NET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前置き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体験談について話します。</a:t>
            </a:r>
            <a:endParaRPr lang="en-US" altLang="ja-JP" dirty="0" smtClean="0"/>
          </a:p>
          <a:p>
            <a:r>
              <a:rPr lang="ja-JP" altLang="en-US" dirty="0" smtClean="0"/>
              <a:t>間違った情報があるかもしれません。</a:t>
            </a:r>
            <a:endParaRPr lang="en-US" altLang="ja-JP" dirty="0" smtClean="0"/>
          </a:p>
          <a:p>
            <a:r>
              <a:rPr lang="ja-JP" altLang="en-US" dirty="0" smtClean="0"/>
              <a:t>もっと良い方法がある</a:t>
            </a:r>
            <a:r>
              <a:rPr lang="ja-JP" altLang="en-US" dirty="0" err="1" smtClean="0"/>
              <a:t>よ</a:t>
            </a:r>
            <a:r>
              <a:rPr lang="ja-JP" altLang="en-US" dirty="0" smtClean="0"/>
              <a:t>等の突っ込みお願いします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SQL Server </a:t>
            </a:r>
            <a:r>
              <a:rPr kumimoji="1" lang="ja-JP" altLang="en-US" dirty="0" smtClean="0"/>
              <a:t>の照合順序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ドキュメント 英語が多いです。英語が読めるともっと楽しめるかも</a:t>
            </a: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14480" y="3786190"/>
            <a:ext cx="6000792" cy="132343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とりあえず触って、</a:t>
            </a:r>
            <a:endParaRPr lang="en-US" altLang="ja-JP" sz="4000" dirty="0" smtClean="0">
              <a:solidFill>
                <a:srgbClr val="FF0000"/>
              </a:solidFill>
            </a:endParaRPr>
          </a:p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情報を発信しよう！！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リンク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Windows Azure SDK</a:t>
            </a:r>
            <a:r>
              <a:rPr lang="ja-JP" altLang="en-US" dirty="0" smtClean="0"/>
              <a:t> </a:t>
            </a:r>
            <a:r>
              <a:rPr lang="en-US" altLang="ja-JP" dirty="0" smtClean="0"/>
              <a:t>(2009 July)</a:t>
            </a:r>
          </a:p>
          <a:p>
            <a:pPr>
              <a:buNone/>
            </a:pPr>
            <a:r>
              <a:rPr lang="en-US" altLang="ja-JP" dirty="0" smtClean="0">
                <a:hlinkClick r:id="rId2"/>
              </a:rPr>
              <a:t>http://www.microsoft.com/downloads/details.aspx?familyid=AA40F3E2-AFC5-484D-B4E9-6A5227E73590&amp;displaylang=en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Tool for Visual Studio (2009 July)</a:t>
            </a:r>
          </a:p>
          <a:p>
            <a:pPr>
              <a:buNone/>
            </a:pPr>
            <a:r>
              <a:rPr lang="en-US" altLang="ja-JP" dirty="0" smtClean="0">
                <a:hlinkClick r:id="rId3"/>
              </a:rPr>
              <a:t>http://www.microsoft.com/downloads/details.aspx?familyid=8D75D4F7-77A4-4ADF-BCE8-1B10608574BB&amp;displaylang=en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リンク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Microsoft Connect</a:t>
            </a:r>
          </a:p>
          <a:p>
            <a:pPr>
              <a:buNone/>
            </a:pPr>
            <a:r>
              <a:rPr lang="en-US" altLang="ja-JP" dirty="0" smtClean="0">
                <a:hlinkClick r:id="rId2"/>
              </a:rPr>
              <a:t>https://connect.microsoft.com/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Azure Storage Explorer</a:t>
            </a:r>
          </a:p>
          <a:p>
            <a:pPr>
              <a:buNone/>
            </a:pPr>
            <a:r>
              <a:rPr lang="en-US" altLang="ja-JP" dirty="0" smtClean="0">
                <a:hlinkClick r:id="rId3"/>
              </a:rPr>
              <a:t>http://azurestorageexplorer.codeplex.com/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lang="en-US" altLang="ja-JP" dirty="0" smtClean="0"/>
          </a:p>
          <a:p>
            <a:r>
              <a:rPr lang="en-US" altLang="ja-JP" dirty="0" smtClean="0"/>
              <a:t>Azure </a:t>
            </a:r>
            <a:r>
              <a:rPr lang="ja-JP" altLang="en-US" dirty="0" smtClean="0"/>
              <a:t>の紹介</a:t>
            </a:r>
            <a:endParaRPr lang="en-US" altLang="ja-JP" dirty="0" smtClean="0"/>
          </a:p>
          <a:p>
            <a:r>
              <a:rPr lang="ja-JP" altLang="en-US" dirty="0" smtClean="0"/>
              <a:t>環境構築の紹介</a:t>
            </a:r>
            <a:endParaRPr lang="en-US" altLang="ja-JP" dirty="0" smtClean="0"/>
          </a:p>
          <a:p>
            <a:r>
              <a:rPr lang="ja-JP" altLang="en-US" dirty="0" smtClean="0"/>
              <a:t>開発の紹介</a:t>
            </a:r>
            <a:endParaRPr lang="en-US" altLang="ja-JP" dirty="0" smtClean="0"/>
          </a:p>
          <a:p>
            <a:r>
              <a:rPr lang="en-US" altLang="ja-JP" dirty="0" smtClean="0"/>
              <a:t>ASP.NET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Azure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移植</a:t>
            </a:r>
            <a:endParaRPr lang="en-US" altLang="ja-JP" dirty="0" smtClean="0"/>
          </a:p>
          <a:p>
            <a:r>
              <a:rPr lang="ja-JP" altLang="en-US" dirty="0" smtClean="0"/>
              <a:t>まとめ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織田 信亮 （おだ しんすけ）</a:t>
            </a:r>
            <a:endParaRPr lang="en-US" altLang="ja-JP" dirty="0" smtClean="0"/>
          </a:p>
          <a:p>
            <a:r>
              <a:rPr lang="ja-JP" altLang="en-US" dirty="0" smtClean="0"/>
              <a:t>開発者やってます</a:t>
            </a:r>
            <a:endParaRPr lang="en-US" altLang="ja-JP" dirty="0" smtClean="0"/>
          </a:p>
          <a:p>
            <a:r>
              <a:rPr lang="en-US" altLang="ja-JP" dirty="0" smtClean="0"/>
              <a:t>.NET </a:t>
            </a:r>
            <a:r>
              <a:rPr lang="ja-JP" altLang="en-US" dirty="0" smtClean="0"/>
              <a:t>がメインです。</a:t>
            </a:r>
            <a:endParaRPr lang="en-US" altLang="ja-JP" dirty="0" smtClean="0"/>
          </a:p>
          <a:p>
            <a:r>
              <a:rPr lang="ja-JP" altLang="en-US" dirty="0" smtClean="0"/>
              <a:t>オフラインでの活動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 </a:t>
            </a:r>
            <a:r>
              <a:rPr lang="ja-JP" altLang="en-US" dirty="0" err="1" smtClean="0"/>
              <a:t>わんくま</a:t>
            </a:r>
            <a:r>
              <a:rPr lang="en-US" altLang="ja-JP" dirty="0" smtClean="0"/>
              <a:t>, MS, JGGUG</a:t>
            </a:r>
            <a:r>
              <a:rPr lang="ja-JP" altLang="en-US" dirty="0" smtClean="0"/>
              <a:t>等の勉強会に出没</a:t>
            </a:r>
            <a:endParaRPr lang="en-US" altLang="ja-JP" dirty="0" smtClean="0"/>
          </a:p>
          <a:p>
            <a:r>
              <a:rPr lang="ja-JP" altLang="en-US" dirty="0" smtClean="0"/>
              <a:t>オンラインでの活動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 </a:t>
            </a:r>
            <a:r>
              <a:rPr lang="en-US" altLang="ja-JP" dirty="0" smtClean="0">
                <a:hlinkClick r:id="rId2"/>
              </a:rPr>
              <a:t>http://d.hatena.ne.jp/odashinsuke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Azure </a:t>
            </a:r>
            <a:r>
              <a:rPr lang="ja-JP" altLang="en-US" dirty="0" smtClean="0"/>
              <a:t>の紹介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Bing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下さい。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Windows Azure (</a:t>
            </a:r>
            <a:r>
              <a:rPr lang="ja-JP" altLang="en-US" dirty="0" smtClean="0"/>
              <a:t>実行環境の提供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SQL Azure (SQL Server </a:t>
            </a:r>
            <a:r>
              <a:rPr lang="ja-JP" altLang="en-US" dirty="0" smtClean="0"/>
              <a:t>の提供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NET Services (</a:t>
            </a:r>
            <a:r>
              <a:rPr lang="ja-JP" altLang="en-US" dirty="0" smtClean="0"/>
              <a:t>色んなサービス相互連携</a:t>
            </a:r>
            <a:r>
              <a:rPr lang="en-US" altLang="ja-JP" dirty="0" smtClean="0"/>
              <a:t>)</a:t>
            </a:r>
          </a:p>
          <a:p>
            <a:pPr>
              <a:buNone/>
            </a:pPr>
            <a:r>
              <a:rPr lang="ja-JP" altLang="en-US" dirty="0" smtClean="0"/>
              <a:t>　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とか </a:t>
            </a:r>
            <a:r>
              <a:rPr lang="en-US" altLang="ja-JP" dirty="0" smtClean="0"/>
              <a:t>Ruby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SDK </a:t>
            </a:r>
            <a:r>
              <a:rPr lang="ja-JP" altLang="en-US" dirty="0" err="1" smtClean="0"/>
              <a:t>が提</a:t>
            </a:r>
            <a:r>
              <a:rPr lang="ja-JP" altLang="en-US" dirty="0" smtClean="0"/>
              <a:t>供されている</a:t>
            </a:r>
            <a:endParaRPr lang="en-US" altLang="ja-JP" dirty="0" smtClean="0"/>
          </a:p>
          <a:p>
            <a:r>
              <a:rPr lang="en-US" altLang="ja-JP" dirty="0" smtClean="0"/>
              <a:t>Live Framework</a:t>
            </a:r>
            <a:r>
              <a:rPr lang="ja-JP" altLang="en-US" dirty="0" smtClean="0"/>
              <a:t> </a:t>
            </a:r>
            <a:r>
              <a:rPr lang="en-US" altLang="ja-JP" dirty="0" smtClean="0"/>
              <a:t>(Live </a:t>
            </a:r>
            <a:r>
              <a:rPr lang="ja-JP" altLang="en-US" dirty="0" smtClean="0"/>
              <a:t>は外れた？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あとなんか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開発環境の紹介</a:t>
            </a:r>
            <a:r>
              <a:rPr lang="en-US" altLang="ja-JP" dirty="0" smtClean="0"/>
              <a:t>_1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Visual Studio 2008 SP1 JPN/EN </a:t>
            </a:r>
            <a:r>
              <a:rPr lang="ja-JP" altLang="en-US" dirty="0" smtClean="0"/>
              <a:t>どちらでも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 他の言語でも多分</a:t>
            </a:r>
            <a:r>
              <a:rPr lang="en-US" altLang="ja-JP" dirty="0" smtClean="0"/>
              <a:t>OK</a:t>
            </a:r>
          </a:p>
          <a:p>
            <a:r>
              <a:rPr lang="en-US" altLang="ja-JP" dirty="0" smtClean="0"/>
              <a:t>IIS 7.0 ASP.NET</a:t>
            </a:r>
            <a:endParaRPr lang="ja-JP" altLang="en-US" dirty="0" smtClean="0"/>
          </a:p>
          <a:p>
            <a:r>
              <a:rPr lang="en-US" altLang="ja-JP" dirty="0" smtClean="0"/>
              <a:t>SDK - 2009 July</a:t>
            </a:r>
          </a:p>
          <a:p>
            <a:pPr>
              <a:buNone/>
            </a:pPr>
            <a:r>
              <a:rPr lang="ja-JP" altLang="en-US" dirty="0" smtClean="0"/>
              <a:t>   </a:t>
            </a:r>
            <a:r>
              <a:rPr lang="en-US" altLang="ja-JP" dirty="0" smtClean="0"/>
              <a:t>WindowsAzureSDK-x86.msi</a:t>
            </a:r>
          </a:p>
          <a:p>
            <a:r>
              <a:rPr lang="en-US" altLang="ja-JP" dirty="0" smtClean="0"/>
              <a:t>Tool for Visual Studio</a:t>
            </a:r>
            <a:r>
              <a:rPr lang="ja-JP" altLang="en-US" dirty="0" smtClean="0"/>
              <a:t> </a:t>
            </a:r>
            <a:r>
              <a:rPr lang="en-US" altLang="ja-JP" dirty="0" smtClean="0"/>
              <a:t>- 2009 July</a:t>
            </a:r>
          </a:p>
          <a:p>
            <a:pPr>
              <a:buNone/>
            </a:pPr>
            <a:r>
              <a:rPr lang="en-US" altLang="ja-JP" dirty="0" smtClean="0"/>
              <a:t>   VSCluoudService.exe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開発環境の紹介</a:t>
            </a:r>
            <a:r>
              <a:rPr lang="en-US" altLang="ja-JP" dirty="0" smtClean="0"/>
              <a:t>_2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SQL Server 2005 or 2008 Express</a:t>
            </a:r>
          </a:p>
          <a:p>
            <a:pPr>
              <a:buNone/>
            </a:pPr>
            <a:r>
              <a:rPr lang="ja-JP" altLang="en-US" dirty="0" smtClean="0"/>
              <a:t>　 </a:t>
            </a:r>
            <a:r>
              <a:rPr lang="en-US" altLang="ja-JP" dirty="0" smtClean="0"/>
              <a:t>Express </a:t>
            </a:r>
            <a:r>
              <a:rPr lang="ja-JP" altLang="en-US" dirty="0" smtClean="0"/>
              <a:t>じゃなくても多分</a:t>
            </a:r>
            <a:r>
              <a:rPr lang="en-US" altLang="ja-JP" dirty="0" smtClean="0"/>
              <a:t>OK</a:t>
            </a:r>
          </a:p>
          <a:p>
            <a:pPr>
              <a:buNone/>
            </a:pPr>
            <a:r>
              <a:rPr lang="ja-JP" altLang="en-US" dirty="0" smtClean="0"/>
              <a:t>　 </a:t>
            </a:r>
            <a:r>
              <a:rPr lang="en-US" altLang="ja-JP" dirty="0" smtClean="0"/>
              <a:t>-&gt;SQLEXPRESS </a:t>
            </a:r>
            <a:r>
              <a:rPr lang="ja-JP" altLang="en-US" dirty="0" smtClean="0"/>
              <a:t>という名前のインスタンスがあれば問題無いと思います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71604" y="3571876"/>
            <a:ext cx="5857916" cy="1077218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サーバーの照合順序は、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大文字小文字を区別しない事！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実環境の紹介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Microsoft Connect </a:t>
            </a:r>
            <a:r>
              <a:rPr lang="ja-JP" altLang="en-US" dirty="0" smtClean="0"/>
              <a:t>で申請する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月から正式版がリリースされるはず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CloudService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のお話し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Web Role</a:t>
            </a:r>
          </a:p>
          <a:p>
            <a:r>
              <a:rPr lang="en-US" altLang="ja-JP" dirty="0" smtClean="0"/>
              <a:t>Worker Role</a:t>
            </a:r>
          </a:p>
          <a:p>
            <a:r>
              <a:rPr lang="en-US" altLang="ja-JP" dirty="0" smtClean="0"/>
              <a:t>CGI Web Role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449</Words>
  <Application>Microsoft Office PowerPoint</Application>
  <PresentationFormat>画面に合わせる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Arial</vt:lpstr>
      <vt:lpstr>ＭＳ Ｐゴシック</vt:lpstr>
      <vt:lpstr>Calibri</vt:lpstr>
      <vt:lpstr>スライドマスタT10</vt:lpstr>
      <vt:lpstr>Windows Azure (CTP)  触ってみた</vt:lpstr>
      <vt:lpstr>前置き</vt:lpstr>
      <vt:lpstr>アジェンダ</vt:lpstr>
      <vt:lpstr>自己紹介</vt:lpstr>
      <vt:lpstr>Azure の紹介</vt:lpstr>
      <vt:lpstr>開発環境の紹介_1</vt:lpstr>
      <vt:lpstr>開発環境の紹介_2</vt:lpstr>
      <vt:lpstr>実環境の紹介</vt:lpstr>
      <vt:lpstr>CloudService のお話し</vt:lpstr>
      <vt:lpstr>開発 の 紹介</vt:lpstr>
      <vt:lpstr>注意点</vt:lpstr>
      <vt:lpstr>Development Storage</vt:lpstr>
      <vt:lpstr>Storage のお話し</vt:lpstr>
      <vt:lpstr>StorageClient</vt:lpstr>
      <vt:lpstr>Table を使ってみる</vt:lpstr>
      <vt:lpstr>Storage を使ってみる</vt:lpstr>
      <vt:lpstr>注意点</vt:lpstr>
      <vt:lpstr>ツールの紹介</vt:lpstr>
      <vt:lpstr>ASP.NET から Azure への移植</vt:lpstr>
      <vt:lpstr>まとめ</vt:lpstr>
      <vt:lpstr>リンク</vt:lpstr>
      <vt:lpstr>リンク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Azure 触ってみた</dc:title>
  <dc:creator>高萩 俊行</dc:creator>
  <cp:lastModifiedBy>わんくま同盟</cp:lastModifiedBy>
  <cp:revision>78</cp:revision>
  <dcterms:created xsi:type="dcterms:W3CDTF">2007-07-25T12:30:42Z</dcterms:created>
  <dcterms:modified xsi:type="dcterms:W3CDTF">2009-10-25T09:16:54Z</dcterms:modified>
</cp:coreProperties>
</file>