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70" r:id="rId16"/>
    <p:sldId id="269" r:id="rId17"/>
  </p:sldIdLst>
  <p:sldSz cx="9144000" cy="6858000" type="screen4x3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0D2EB-6CD9-4E49-BA57-A3FB41E05943}" type="datetimeFigureOut">
              <a:rPr kumimoji="1" lang="ja-JP" altLang="en-US" smtClean="0"/>
              <a:pPr/>
              <a:t>2009/11/29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4DBA-1AE8-4F79-9618-6E979A05DA8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#10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200" dirty="0" smtClean="0"/>
              <a:t>Binding</a:t>
            </a:r>
            <a:r>
              <a:rPr lang="ja-JP" altLang="en-US" sz="3200" dirty="0" smtClean="0"/>
              <a:t>から</a:t>
            </a:r>
            <a:r>
              <a:rPr lang="en-US" altLang="ja-JP" sz="3200" dirty="0" smtClean="0"/>
              <a:t>MVVM</a:t>
            </a:r>
            <a:r>
              <a:rPr lang="ja-JP" altLang="en-US" sz="3200" dirty="0" smtClean="0"/>
              <a:t>パターンまで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うつせみ（虚蝉）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MVVM</a:t>
            </a:r>
            <a:r>
              <a:rPr kumimoji="1" lang="ja-JP" altLang="en-US" dirty="0" smtClean="0"/>
              <a:t>パターンとは？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何かと話題（？）の</a:t>
            </a:r>
            <a:r>
              <a:rPr kumimoji="1" lang="en-US" altLang="ja-JP" dirty="0" smtClean="0"/>
              <a:t>MVVM</a:t>
            </a:r>
            <a:r>
              <a:rPr kumimoji="1" lang="ja-JP" altLang="en-US" dirty="0" smtClean="0"/>
              <a:t>パターン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（ちなみにさっきまでの</a:t>
            </a:r>
            <a:r>
              <a:rPr kumimoji="1" lang="ja-JP" altLang="en-US" dirty="0" err="1" smtClean="0"/>
              <a:t>は</a:t>
            </a:r>
            <a:r>
              <a:rPr kumimoji="1" lang="en-US" altLang="ja-JP" dirty="0" smtClean="0"/>
              <a:t>MV</a:t>
            </a:r>
            <a:r>
              <a:rPr kumimoji="1" lang="ja-JP" altLang="en-US" dirty="0" smtClean="0"/>
              <a:t>パターン）</a:t>
            </a:r>
            <a:endParaRPr kumimoji="1" lang="en-US" altLang="ja-JP" dirty="0" smtClean="0"/>
          </a:p>
          <a:p>
            <a:r>
              <a:rPr lang="en-US" altLang="ja-JP" dirty="0" smtClean="0"/>
              <a:t>Model View </a:t>
            </a:r>
            <a:r>
              <a:rPr lang="en-US" altLang="ja-JP" dirty="0" err="1" smtClean="0"/>
              <a:t>View</a:t>
            </a:r>
            <a:r>
              <a:rPr lang="en-US" altLang="ja-JP" dirty="0" smtClean="0"/>
              <a:t>-Model</a:t>
            </a:r>
            <a:r>
              <a:rPr lang="ja-JP" altLang="en-US" dirty="0" smtClean="0"/>
              <a:t>の３つで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構築するデザインパターン</a:t>
            </a:r>
            <a:endParaRPr lang="en-US" altLang="ja-JP" dirty="0" smtClean="0"/>
          </a:p>
          <a:p>
            <a:r>
              <a:rPr lang="ja-JP" altLang="en-US" dirty="0" smtClean="0"/>
              <a:t>利点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保守・再利用・テストが容易・分業</a:t>
            </a:r>
            <a:endParaRPr lang="en-US" altLang="ja-JP" dirty="0" smtClean="0"/>
          </a:p>
          <a:p>
            <a:r>
              <a:rPr lang="ja-JP" altLang="en-US" dirty="0" smtClean="0"/>
              <a:t>欠点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…</a:t>
            </a:r>
            <a:r>
              <a:rPr lang="ja-JP" altLang="en-US" sz="2400" dirty="0" smtClean="0"/>
              <a:t>ちと面倒（慣れの問題かと）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…</a:t>
            </a:r>
            <a:r>
              <a:rPr lang="ja-JP" altLang="en-US" sz="2400" dirty="0" smtClean="0"/>
              <a:t>書籍が出てなかったような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　　　　　　　　　　　　　（あったら教えてください）</a:t>
            </a:r>
            <a:endParaRPr lang="en-US" altLang="ja-JP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</a:t>
            </a:r>
            <a:r>
              <a:rPr lang="ja-JP" altLang="en-US" dirty="0" err="1" smtClean="0"/>
              <a:t>さっきのを</a:t>
            </a:r>
            <a:r>
              <a:rPr lang="ja-JP" altLang="en-US" dirty="0" smtClean="0"/>
              <a:t>移行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早速移行してみます</a:t>
            </a:r>
            <a:endParaRPr kumimoji="1" lang="en-US" altLang="ja-JP" dirty="0" smtClean="0"/>
          </a:p>
          <a:p>
            <a:r>
              <a:rPr lang="ja-JP" altLang="en-US" dirty="0" smtClean="0"/>
              <a:t>違いを確認しながら</a:t>
            </a:r>
            <a:r>
              <a:rPr lang="en-US" altLang="ja-JP" dirty="0" smtClean="0"/>
              <a:t>DEMO</a:t>
            </a:r>
            <a:r>
              <a:rPr lang="ja-JP" altLang="en-US" dirty="0" smtClean="0"/>
              <a:t>（の予定）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algn="r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DEMO4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Command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Command! Command! Command!</a:t>
            </a:r>
            <a:br>
              <a:rPr lang="en-US" altLang="ja-JP" dirty="0" smtClean="0"/>
            </a:br>
            <a:r>
              <a:rPr lang="ja-JP" altLang="en-US" dirty="0" smtClean="0"/>
              <a:t>　　　　　　　　　（いや、言ってみただけです。）</a:t>
            </a:r>
            <a:endParaRPr lang="en-US" altLang="ja-JP" dirty="0" smtClean="0"/>
          </a:p>
          <a:p>
            <a:r>
              <a:rPr lang="ja-JP" altLang="en-US" dirty="0" smtClean="0"/>
              <a:t>実行部分を切り離さなきゃ再利用性に問題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一通り</a:t>
            </a:r>
            <a:r>
              <a:rPr kumimoji="1" lang="en-US" altLang="ja-JP" dirty="0" smtClean="0"/>
              <a:t>MVVM</a:t>
            </a:r>
            <a:r>
              <a:rPr kumimoji="1" lang="ja-JP" altLang="en-US" dirty="0" smtClean="0"/>
              <a:t>について終わりました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まだまだ私も勉強を始めたばかりです。</a:t>
            </a:r>
            <a:endParaRPr kumimoji="1" lang="en-US" altLang="ja-JP" dirty="0" smtClean="0"/>
          </a:p>
          <a:p>
            <a:r>
              <a:rPr lang="en-US" altLang="ja-JP" dirty="0" err="1" smtClean="0"/>
              <a:t>ViewModel</a:t>
            </a:r>
            <a:r>
              <a:rPr lang="ja-JP" altLang="en-US" dirty="0" smtClean="0"/>
              <a:t>が個人的にはあれですが、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利用価値はありそうです。</a:t>
            </a:r>
            <a:endParaRPr lang="en-US" altLang="ja-JP" smtClean="0"/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入力データの妥当性検証（</a:t>
            </a:r>
            <a:r>
              <a:rPr lang="en-US" altLang="ja-JP" dirty="0" smtClean="0"/>
              <a:t>Validation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例えば年齢のところが文字だったりしたら</a:t>
            </a:r>
            <a:r>
              <a:rPr lang="en-US" altLang="ja-JP" dirty="0" smtClean="0"/>
              <a:t>…</a:t>
            </a:r>
          </a:p>
          <a:p>
            <a:r>
              <a:rPr kumimoji="1" lang="ja-JP" altLang="en-US" dirty="0" smtClean="0"/>
              <a:t>例えば入力値が空白だったら</a:t>
            </a:r>
            <a:r>
              <a:rPr kumimoji="1" lang="en-US" altLang="ja-JP" dirty="0" smtClean="0"/>
              <a:t>…</a:t>
            </a:r>
          </a:p>
          <a:p>
            <a:endParaRPr lang="en-US" altLang="ja-JP" dirty="0" smtClean="0"/>
          </a:p>
          <a:p>
            <a:pPr algn="ctr"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マズい！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というわけで、妥当性の検証を追加</a:t>
            </a:r>
            <a:endParaRPr lang="en-US" altLang="ja-JP" dirty="0" smtClean="0"/>
          </a:p>
          <a:p>
            <a:endParaRPr lang="en-US" altLang="ja-JP" dirty="0" smtClean="0"/>
          </a:p>
          <a:p>
            <a:pPr algn="r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DEMO5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の参考資料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かずきの</a:t>
            </a:r>
            <a:r>
              <a:rPr kumimoji="1" lang="en-US" altLang="ja-JP" dirty="0" smtClean="0"/>
              <a:t>Blog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/>
              <a:t>http://blogs.wankuma.com/kazuki/</a:t>
            </a:r>
            <a:br>
              <a:rPr lang="en-US" altLang="ja-JP" sz="2000" dirty="0" smtClean="0"/>
            </a:br>
            <a:r>
              <a:rPr lang="en-US" altLang="ja-JP" sz="2000" dirty="0" smtClean="0"/>
              <a:t>http://blogs.wankuma.com/kazuki/archive/2008/12/16/163942.aspx</a:t>
            </a:r>
          </a:p>
          <a:p>
            <a:r>
              <a:rPr lang="en-US" altLang="ja-JP" dirty="0" err="1" smtClean="0"/>
              <a:t>Yuya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Yamaki’s</a:t>
            </a:r>
            <a:r>
              <a:rPr lang="en-US" altLang="ja-JP" dirty="0" smtClean="0"/>
              <a:t> blog</a:t>
            </a:r>
            <a:br>
              <a:rPr lang="en-US" altLang="ja-JP" dirty="0" smtClean="0"/>
            </a:br>
            <a:r>
              <a:rPr lang="en-US" altLang="ja-JP" sz="2000" dirty="0" smtClean="0"/>
              <a:t> http://d.hatena.ne.jp/Yamaki/</a:t>
            </a:r>
          </a:p>
          <a:p>
            <a:r>
              <a:rPr lang="en-US" altLang="ja-JP" dirty="0" smtClean="0"/>
              <a:t>Model-View-</a:t>
            </a:r>
            <a:r>
              <a:rPr lang="en-US" altLang="ja-JP" dirty="0" err="1" smtClean="0"/>
              <a:t>ViewModel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デザイン パターンによる </a:t>
            </a:r>
            <a:r>
              <a:rPr lang="en-US" altLang="ja-JP" dirty="0" smtClean="0"/>
              <a:t>WPF </a:t>
            </a:r>
            <a:r>
              <a:rPr lang="ja-JP" altLang="en-US" dirty="0" smtClean="0"/>
              <a:t>アプリケーション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/>
              <a:t>http://msdn.microsoft.com/ja-jp/magazine/dd419663.aspx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もちろん</a:t>
            </a:r>
            <a:r>
              <a:rPr kumimoji="1" lang="en-US" altLang="ja-JP" dirty="0" smtClean="0"/>
              <a:t>MSDN</a:t>
            </a:r>
            <a:r>
              <a:rPr kumimoji="1" lang="ja-JP" altLang="en-US" dirty="0" smtClean="0"/>
              <a:t>ライブラリとかフォーラムとか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足早にですが進めてきました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いかがでしたか？</a:t>
            </a:r>
            <a:endParaRPr kumimoji="1" lang="en-US" altLang="ja-JP" dirty="0" smtClean="0"/>
          </a:p>
          <a:p>
            <a:r>
              <a:rPr lang="ja-JP" altLang="en-US" dirty="0" smtClean="0"/>
              <a:t>皆さんも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の世界へお越しいただければ</a:t>
            </a:r>
            <a:endParaRPr lang="en-US" altLang="ja-JP" dirty="0" smtClean="0"/>
          </a:p>
          <a:p>
            <a:r>
              <a:rPr kumimoji="1" lang="ja-JP" altLang="en-US" dirty="0" smtClean="0"/>
              <a:t>当初はもっと違う内容の予定でした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　　　　　　　　　（一覧表←→詳細とか）</a:t>
            </a:r>
            <a:endParaRPr kumimoji="1" lang="en-US" altLang="ja-JP" dirty="0" smtClean="0"/>
          </a:p>
          <a:p>
            <a:r>
              <a:rPr lang="ja-JP" altLang="en-US" dirty="0" smtClean="0"/>
              <a:t>次に機会があれば</a:t>
            </a:r>
            <a:r>
              <a:rPr lang="en-US" altLang="ja-JP" dirty="0" smtClean="0"/>
              <a:t>VS2010</a:t>
            </a:r>
            <a:r>
              <a:rPr lang="ja-JP" altLang="en-US" dirty="0" smtClean="0"/>
              <a:t>とか</a:t>
            </a:r>
            <a:r>
              <a:rPr lang="en-US" altLang="ja-JP" dirty="0" smtClean="0"/>
              <a:t>Hyper-V</a:t>
            </a:r>
            <a:r>
              <a:rPr lang="ja-JP" altLang="en-US" dirty="0" smtClean="0"/>
              <a:t>とかのセッションができればと思います。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algn="ctr">
              <a:buNone/>
            </a:pPr>
            <a:r>
              <a:rPr lang="ja-JP" altLang="en-US" dirty="0" smtClean="0"/>
              <a:t>ご静聴ありがとうございました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よく知らない方もいるかと思うので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うつせみ（虚蝉）＠福岡勉強会の使い</a:t>
            </a:r>
            <a:r>
              <a:rPr kumimoji="1" lang="ja-JP" altLang="en-US" dirty="0" err="1" smtClean="0"/>
              <a:t>っ</a:t>
            </a:r>
            <a:r>
              <a:rPr kumimoji="1" lang="ja-JP" altLang="en-US" dirty="0" smtClean="0"/>
              <a:t>走り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年齢：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歳と</a:t>
            </a:r>
            <a:r>
              <a:rPr lang="en-US" altLang="ja-JP" dirty="0" smtClean="0"/>
              <a:t>24</a:t>
            </a:r>
            <a:r>
              <a:rPr lang="ja-JP" altLang="en-US" dirty="0" smtClean="0"/>
              <a:t>ヶ月＋</a:t>
            </a:r>
            <a:r>
              <a:rPr lang="en-US" altLang="ja-JP" dirty="0" smtClean="0"/>
              <a:t>8</a:t>
            </a:r>
            <a:r>
              <a:rPr lang="ja-JP" altLang="en-US" dirty="0" smtClean="0"/>
              <a:t>日（いつの間にか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職業：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に関わるいろんなこと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</a:t>
            </a:r>
            <a:r>
              <a:rPr lang="en-US" altLang="ja-JP" dirty="0" smtClean="0"/>
              <a:t>FileMaker</a:t>
            </a:r>
            <a:r>
              <a:rPr lang="ja-JP" altLang="en-US" dirty="0" smtClean="0"/>
              <a:t>が専門だったはず</a:t>
            </a:r>
            <a:r>
              <a:rPr lang="ja-JP" altLang="en-US" dirty="0" err="1" smtClean="0"/>
              <a:t>。。。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家族構成：私、かみさん、猫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匹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sz="2800" dirty="0" smtClean="0"/>
              <a:t>ノート</a:t>
            </a:r>
            <a:r>
              <a:rPr kumimoji="1" lang="en-US" altLang="ja-JP" sz="2800" dirty="0" smtClean="0"/>
              <a:t>PC</a:t>
            </a:r>
            <a:r>
              <a:rPr lang="ja-JP" altLang="en-US" sz="2800" dirty="0" smtClean="0"/>
              <a:t>を物理的にも弄り回したせいか現在不調。セッション中に落ちたら笑ってください（笑）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WPF</a:t>
            </a:r>
            <a:r>
              <a:rPr lang="ja-JP" altLang="en-US" dirty="0" smtClean="0"/>
              <a:t>について簡単に復習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（</a:t>
            </a:r>
            <a:r>
              <a:rPr lang="en-US" altLang="ja-JP" dirty="0" smtClean="0"/>
              <a:t>Windows® Presentation Foundation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とコードビハインド（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とか）で１セット</a:t>
            </a:r>
            <a:endParaRPr lang="en-US" altLang="ja-JP" dirty="0" smtClean="0"/>
          </a:p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は拡張された</a:t>
            </a:r>
            <a:r>
              <a:rPr kumimoji="1" lang="en-US" altLang="ja-JP" dirty="0" smtClean="0"/>
              <a:t>XML</a:t>
            </a:r>
            <a:r>
              <a:rPr kumimoji="1" lang="ja-JP" altLang="en-US" dirty="0" smtClean="0"/>
              <a:t>みたいなもの</a:t>
            </a:r>
            <a:endParaRPr kumimoji="1" lang="en-US" altLang="ja-JP" dirty="0" smtClean="0"/>
          </a:p>
          <a:p>
            <a:r>
              <a:rPr lang="en-US" altLang="ja-JP" dirty="0" err="1" smtClean="0"/>
              <a:t>WindowsForm</a:t>
            </a:r>
            <a:r>
              <a:rPr lang="ja-JP" altLang="en-US" dirty="0" smtClean="0"/>
              <a:t>に比べて自由度が高い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			</a:t>
            </a:r>
            <a:r>
              <a:rPr lang="ja-JP" altLang="en-US" dirty="0" smtClean="0"/>
              <a:t>（むしろ高すぎる）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　　　　　　　　　　　　等々</a:t>
            </a:r>
            <a:endParaRPr lang="en-US" altLang="ja-JP" dirty="0" smtClean="0"/>
          </a:p>
          <a:p>
            <a:r>
              <a:rPr lang="ja-JP" altLang="en-US" dirty="0" smtClean="0"/>
              <a:t>前回の私のセッションは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のおいしいところまで説明できませんでした。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駆け足で環境等を整える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XP </a:t>
            </a:r>
            <a:r>
              <a:rPr kumimoji="1" lang="ja-JP" altLang="en-US" dirty="0" smtClean="0"/>
              <a:t>～ </a:t>
            </a:r>
            <a:r>
              <a:rPr kumimoji="1" lang="en-US" altLang="ja-JP" dirty="0" smtClean="0"/>
              <a:t>Windows 7</a:t>
            </a:r>
          </a:p>
          <a:p>
            <a:r>
              <a:rPr kumimoji="1" lang="en-US" altLang="ja-JP" dirty="0" smtClean="0"/>
              <a:t>Visual Studio 2008 Express Edition(C#)</a:t>
            </a:r>
            <a:br>
              <a:rPr kumimoji="1" lang="en-US" altLang="ja-JP" dirty="0" smtClean="0"/>
            </a:br>
            <a:r>
              <a:rPr kumimoji="1" lang="en-US" altLang="ja-JP" dirty="0" smtClean="0"/>
              <a:t>				</a:t>
            </a:r>
            <a:r>
              <a:rPr kumimoji="1" lang="ja-JP" altLang="en-US" dirty="0" smtClean="0"/>
              <a:t>（無料で利用できます）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オススメ</a:t>
            </a:r>
            <a:r>
              <a:rPr kumimoji="1" lang="en-US" altLang="ja-JP" dirty="0" smtClean="0"/>
              <a:t>】</a:t>
            </a:r>
          </a:p>
          <a:p>
            <a:r>
              <a:rPr lang="en-US" altLang="ja-JP" dirty="0" smtClean="0"/>
              <a:t>WPF </a:t>
            </a:r>
            <a:r>
              <a:rPr lang="en-US" altLang="ja-JP" dirty="0" err="1" smtClean="0"/>
              <a:t>ToolKit</a:t>
            </a:r>
            <a:r>
              <a:rPr lang="en-US" altLang="ja-JP" dirty="0" smtClean="0"/>
              <a:t>(VS2010</a:t>
            </a:r>
            <a:r>
              <a:rPr lang="ja-JP" altLang="en-US" dirty="0" smtClean="0"/>
              <a:t>から標準搭載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DataGrid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DatePicker</a:t>
            </a:r>
            <a:r>
              <a:rPr lang="ja-JP" altLang="en-US" dirty="0" smtClean="0"/>
              <a:t>　等々</a:t>
            </a:r>
            <a:r>
              <a:rPr lang="ja-JP" altLang="en-US" dirty="0" err="1" smtClean="0"/>
              <a:t>。。。</a:t>
            </a:r>
            <a:endParaRPr lang="en-US" altLang="ja-JP" dirty="0"/>
          </a:p>
          <a:p>
            <a:r>
              <a:rPr lang="en-US" altLang="ja-JP" dirty="0" smtClean="0"/>
              <a:t>VL </a:t>
            </a:r>
            <a:r>
              <a:rPr lang="ja-JP" altLang="en-US" dirty="0" smtClean="0"/>
              <a:t>ゴシック（フォント）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とりあえずはデータを突っ込みます</a:t>
            </a:r>
            <a:r>
              <a:rPr lang="en-US" altLang="ja-JP" dirty="0" smtClean="0"/>
              <a:t>(Binding)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データを突っ込まないと始まりません。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 algn="r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DEMO1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まずはバインディングの確認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ボタンが動きませんでしたよね？</a:t>
            </a:r>
            <a:endParaRPr lang="en-US" altLang="ja-JP" dirty="0" smtClean="0"/>
          </a:p>
          <a:p>
            <a:r>
              <a:rPr lang="en-US" altLang="ja-JP" dirty="0" smtClean="0"/>
              <a:t>WPF</a:t>
            </a:r>
            <a:r>
              <a:rPr lang="ja-JP" altLang="en-US" dirty="0" smtClean="0"/>
              <a:t>では値が変わったことの通知が必要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（この辺は中さんの講義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回目であってます）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</a:t>
            </a:r>
            <a:r>
              <a:rPr lang="en-US" altLang="ja-JP" dirty="0" err="1" smtClean="0"/>
              <a:t>System.ComponentModel</a:t>
            </a:r>
            <a:r>
              <a:rPr lang="en-US" altLang="ja-JP" dirty="0" smtClean="0"/>
              <a:t>.</a:t>
            </a:r>
            <a:br>
              <a:rPr lang="en-US" altLang="ja-JP" dirty="0" smtClean="0"/>
            </a:br>
            <a:r>
              <a:rPr lang="ja-JP" altLang="en-US" dirty="0" smtClean="0"/>
              <a:t>　　　　　　　　　　</a:t>
            </a:r>
            <a:r>
              <a:rPr lang="en-US" altLang="ja-JP" dirty="0" err="1" smtClean="0"/>
              <a:t>INotifyPropertyChanged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早速実装してみます</a:t>
            </a:r>
            <a:endParaRPr lang="en-US" altLang="ja-JP" dirty="0" smtClean="0"/>
          </a:p>
          <a:p>
            <a:pPr algn="r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DEMO2</a:t>
            </a:r>
            <a:br>
              <a:rPr lang="en-US" altLang="ja-JP" dirty="0" smtClean="0"/>
            </a:br>
            <a:endParaRPr lang="en-US" altLang="ja-JP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気になるところを直していく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性別が「文字列処理」なので数字として。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</a:t>
            </a:r>
            <a:r>
              <a:rPr lang="ja-JP" altLang="en-US" dirty="0" err="1" smtClean="0"/>
              <a:t>ど</a:t>
            </a:r>
            <a:r>
              <a:rPr lang="ja-JP" altLang="en-US" dirty="0" smtClean="0"/>
              <a:t>うせなら</a:t>
            </a:r>
            <a:r>
              <a:rPr lang="en-US" altLang="ja-JP" dirty="0" err="1" smtClean="0"/>
              <a:t>ComboBox</a:t>
            </a:r>
            <a:r>
              <a:rPr lang="ja-JP" altLang="en-US" dirty="0" smtClean="0"/>
              <a:t>にしちゃう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今回は使ってないのですが、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日付の表示が日本人感覚として見づらい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数字が</a:t>
            </a:r>
            <a:r>
              <a:rPr lang="en-US" altLang="ja-JP" dirty="0" smtClean="0"/>
              <a:t>4</a:t>
            </a:r>
            <a:r>
              <a:rPr lang="ja-JP" altLang="en-US" dirty="0" smtClean="0"/>
              <a:t>桁以上の場合はやっぱり</a:t>
            </a:r>
            <a:r>
              <a:rPr lang="en-US" altLang="ja-JP" dirty="0" smtClean="0"/>
              <a:t>3</a:t>
            </a:r>
            <a:r>
              <a:rPr lang="ja-JP" altLang="en-US" dirty="0" smtClean="0"/>
              <a:t>桁区切り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Resource Dictionary, Static Resource, Converter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ResourceDictionary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WPF</a:t>
            </a:r>
            <a:r>
              <a:rPr lang="ja-JP" altLang="en-US" dirty="0" smtClean="0"/>
              <a:t>リソースを格納</a:t>
            </a:r>
            <a:endParaRPr lang="en-US" altLang="ja-JP" dirty="0" smtClean="0"/>
          </a:p>
          <a:p>
            <a:r>
              <a:rPr lang="en-US" altLang="ja-JP" dirty="0" err="1" smtClean="0"/>
              <a:t>StaticResource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定義済みのリソースを検索して値を指定</a:t>
            </a:r>
            <a:endParaRPr lang="en-US" altLang="ja-JP" dirty="0" smtClean="0"/>
          </a:p>
          <a:p>
            <a:r>
              <a:rPr lang="en-US" altLang="ja-JP" dirty="0" err="1" smtClean="0"/>
              <a:t>StringFotmat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3.5 SP1</a:t>
            </a:r>
            <a:r>
              <a:rPr lang="ja-JP" altLang="en-US" dirty="0" smtClean="0"/>
              <a:t>以降）</a:t>
            </a:r>
            <a:endParaRPr lang="en-US" altLang="ja-JP" dirty="0" smtClean="0"/>
          </a:p>
          <a:p>
            <a:r>
              <a:rPr lang="en-US" altLang="ja-JP" dirty="0" smtClean="0"/>
              <a:t>Converter</a:t>
            </a:r>
            <a:r>
              <a:rPr lang="ja-JP" altLang="en-US" sz="2000" dirty="0" smtClean="0"/>
              <a:t>（</a:t>
            </a:r>
            <a:r>
              <a:rPr lang="en-US" altLang="ja-JP" sz="2000" dirty="0" err="1" smtClean="0"/>
              <a:t>INotifyPropertyChanged</a:t>
            </a:r>
            <a:r>
              <a:rPr lang="ja-JP" altLang="en-US" sz="2000" dirty="0" smtClean="0"/>
              <a:t>が必要</a:t>
            </a:r>
            <a:r>
              <a:rPr lang="en-US" altLang="ja-JP" sz="2000" dirty="0" smtClean="0"/>
              <a:t>【</a:t>
            </a:r>
            <a:r>
              <a:rPr lang="ja-JP" altLang="en-US" sz="2000" dirty="0" smtClean="0"/>
              <a:t>実装なし</a:t>
            </a:r>
            <a:r>
              <a:rPr lang="ja-JP" altLang="en-US" sz="2000" dirty="0" err="1" smtClean="0"/>
              <a:t>ｗ</a:t>
            </a:r>
            <a:r>
              <a:rPr lang="en-US" altLang="ja-JP" sz="2000" dirty="0" smtClean="0"/>
              <a:t>】</a:t>
            </a:r>
            <a:r>
              <a:rPr lang="ja-JP" altLang="en-US" sz="2000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値を都合のいいように変える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Convert, </a:t>
            </a:r>
            <a:r>
              <a:rPr lang="en-US" altLang="ja-JP" dirty="0" err="1" smtClean="0"/>
              <a:t>ConvertBack</a:t>
            </a:r>
            <a:r>
              <a:rPr lang="ja-JP" altLang="en-US" dirty="0" smtClean="0"/>
              <a:t>で１セット（スルーも可）</a:t>
            </a:r>
            <a:endParaRPr lang="en-US" altLang="ja-JP" dirty="0" smtClean="0"/>
          </a:p>
          <a:p>
            <a:pPr algn="r">
              <a:buNone/>
            </a:pPr>
            <a:r>
              <a:rPr lang="ja-JP" altLang="en-US" dirty="0" smtClean="0"/>
              <a:t>→（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メチャクチャ混ぜてますが）</a:t>
            </a:r>
            <a:r>
              <a:rPr lang="en-US" altLang="ja-JP" dirty="0" smtClean="0"/>
              <a:t>DEMO3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とりあえず前半部分が終了です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とりあえずこの辺で半分なはず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おいしいところというかテクニックの見せ所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Converter</a:t>
            </a:r>
            <a:r>
              <a:rPr kumimoji="1" lang="ja-JP" altLang="en-US" dirty="0" smtClean="0"/>
              <a:t>はいろんな応用が利きます。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　　（パラメータ指定、複数の値など）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スライドマスタF10</Template>
  <TotalTime>1133</TotalTime>
  <Words>400</Words>
  <Application>Microsoft Office PowerPoint</Application>
  <PresentationFormat>画面に合わせる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Arial</vt:lpstr>
      <vt:lpstr>ＭＳ Ｐゴシック</vt:lpstr>
      <vt:lpstr>Calibri</vt:lpstr>
      <vt:lpstr>スライドマスタN05</vt:lpstr>
      <vt:lpstr>BindingからMVVMパターンまで</vt:lpstr>
      <vt:lpstr>よく知らない方もいるかと思うので</vt:lpstr>
      <vt:lpstr>WPFについて簡単に復習</vt:lpstr>
      <vt:lpstr>駆け足で環境等を整える</vt:lpstr>
      <vt:lpstr>とりあえずはデータを突っ込みます(Binding)</vt:lpstr>
      <vt:lpstr>まずはバインディングの確認</vt:lpstr>
      <vt:lpstr>気になるところを直していく</vt:lpstr>
      <vt:lpstr>Resource Dictionary, Static Resource, Converter</vt:lpstr>
      <vt:lpstr>とりあえず前半部分が終了です</vt:lpstr>
      <vt:lpstr>MVVMパターンとは？</vt:lpstr>
      <vt:lpstr>とりあえずさっきのを移行</vt:lpstr>
      <vt:lpstr>Command</vt:lpstr>
      <vt:lpstr>一通りMVVMについて終わりました</vt:lpstr>
      <vt:lpstr>入力データの妥当性検証（Validation）</vt:lpstr>
      <vt:lpstr>WPFの参考資料</vt:lpstr>
      <vt:lpstr>足早にですが進めてきました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BindingからMVVMパターンまで</dc:title>
  <dc:creator>Utsusemi</dc:creator>
  <cp:lastModifiedBy>わんくま同盟</cp:lastModifiedBy>
  <cp:revision>127</cp:revision>
  <dcterms:created xsi:type="dcterms:W3CDTF">2009-11-03T04:29:54Z</dcterms:created>
  <dcterms:modified xsi:type="dcterms:W3CDTF">2009-11-29T06:24:20Z</dcterms:modified>
</cp:coreProperties>
</file>